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svg" ContentType="image/svg+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customXml/itemProps4.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notesSlides/notesSlide2.xml" ContentType="application/vnd.openxmlformats-officedocument.presentationml.notesSlide+xml"/>
  <Override PartName="/ppt/notesSlides/notesSlide3.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changesInfos/changesInfo1.xml" ContentType="application/vnd.ms-powerpoint.changesinfo+xml"/>
  <Override PartName="/ppt/revisionInfo.xml" ContentType="application/vnd.ms-powerpoint.revisioninfo+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6" r:id="rId5"/>
    <p:sldMasterId id="2147483660" r:id="rId6"/>
    <p:sldMasterId id="2147483671" r:id="rId7"/>
  </p:sldMasterIdLst>
  <p:notesMasterIdLst>
    <p:notesMasterId r:id="rId45"/>
  </p:notesMasterIdLst>
  <p:sldIdLst>
    <p:sldId id="266" r:id="rId8"/>
    <p:sldId id="300" r:id="rId9"/>
    <p:sldId id="270" r:id="rId10"/>
    <p:sldId id="271" r:id="rId11"/>
    <p:sldId id="304" r:id="rId12"/>
    <p:sldId id="305" r:id="rId13"/>
    <p:sldId id="257" r:id="rId14"/>
    <p:sldId id="267" r:id="rId15"/>
    <p:sldId id="261" r:id="rId16"/>
    <p:sldId id="289" r:id="rId17"/>
    <p:sldId id="274" r:id="rId18"/>
    <p:sldId id="291" r:id="rId19"/>
    <p:sldId id="292" r:id="rId20"/>
    <p:sldId id="275" r:id="rId21"/>
    <p:sldId id="301" r:id="rId22"/>
    <p:sldId id="282" r:id="rId23"/>
    <p:sldId id="277" r:id="rId24"/>
    <p:sldId id="278" r:id="rId25"/>
    <p:sldId id="279" r:id="rId26"/>
    <p:sldId id="281" r:id="rId27"/>
    <p:sldId id="288" r:id="rId28"/>
    <p:sldId id="302" r:id="rId29"/>
    <p:sldId id="283" r:id="rId30"/>
    <p:sldId id="284" r:id="rId31"/>
    <p:sldId id="287" r:id="rId32"/>
    <p:sldId id="286" r:id="rId33"/>
    <p:sldId id="285" r:id="rId34"/>
    <p:sldId id="303" r:id="rId35"/>
    <p:sldId id="293" r:id="rId36"/>
    <p:sldId id="294" r:id="rId37"/>
    <p:sldId id="295" r:id="rId38"/>
    <p:sldId id="296" r:id="rId39"/>
    <p:sldId id="297" r:id="rId40"/>
    <p:sldId id="298" r:id="rId41"/>
    <p:sldId id="299" r:id="rId42"/>
    <p:sldId id="307" r:id="rId43"/>
    <p:sldId id="265" r:id="rId44"/>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DD506B67-6E5C-78F4-AE30-2CA4F2E283C0}" name="a.mukherji@cgiar.org" initials="a." userId="S::urn:spo:guest#a.mukherji@cgiar.org::"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EBF6"/>
    <a:srgbClr val="417730"/>
    <a:srgbClr val="F2F2F2"/>
  </p:clrMru>
  <p:extLst>
    <p:ext uri="{E76CE94A-603C-4142-B9EB-6D1370010A27}">
      <p14:discardImageEditData xmlns:p14="http://schemas.microsoft.com/office/powerpoint/2010/main" val="1"/>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B2BF19CE-BE64-4F43-BC08-9E10B8903921}" v="1195" dt="2024-09-27T09:26:42.997"/>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78" d="100"/>
          <a:sy n="78" d="100"/>
        </p:scale>
        <p:origin x="850" y="6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6.xml"/><Relationship Id="rId18" Type="http://schemas.openxmlformats.org/officeDocument/2006/relationships/slide" Target="slides/slide11.xml"/><Relationship Id="rId26" Type="http://schemas.openxmlformats.org/officeDocument/2006/relationships/slide" Target="slides/slide19.xml"/><Relationship Id="rId39" Type="http://schemas.openxmlformats.org/officeDocument/2006/relationships/slide" Target="slides/slide32.xml"/><Relationship Id="rId21" Type="http://schemas.openxmlformats.org/officeDocument/2006/relationships/slide" Target="slides/slide14.xml"/><Relationship Id="rId34" Type="http://schemas.openxmlformats.org/officeDocument/2006/relationships/slide" Target="slides/slide27.xml"/><Relationship Id="rId42" Type="http://schemas.openxmlformats.org/officeDocument/2006/relationships/slide" Target="slides/slide35.xml"/><Relationship Id="rId47" Type="http://schemas.openxmlformats.org/officeDocument/2006/relationships/viewProps" Target="viewProps.xml"/><Relationship Id="rId50" Type="http://schemas.microsoft.com/office/2016/11/relationships/changesInfo" Target="changesInfos/changesInfo1.xml"/><Relationship Id="rId7" Type="http://schemas.openxmlformats.org/officeDocument/2006/relationships/slideMaster" Target="slideMasters/slideMaster3.xml"/><Relationship Id="rId2" Type="http://schemas.openxmlformats.org/officeDocument/2006/relationships/customXml" Target="../customXml/item2.xml"/><Relationship Id="rId16" Type="http://schemas.openxmlformats.org/officeDocument/2006/relationships/slide" Target="slides/slide9.xml"/><Relationship Id="rId29" Type="http://schemas.openxmlformats.org/officeDocument/2006/relationships/slide" Target="slides/slide22.xml"/><Relationship Id="rId11" Type="http://schemas.openxmlformats.org/officeDocument/2006/relationships/slide" Target="slides/slide4.xml"/><Relationship Id="rId24" Type="http://schemas.openxmlformats.org/officeDocument/2006/relationships/slide" Target="slides/slide17.xml"/><Relationship Id="rId32" Type="http://schemas.openxmlformats.org/officeDocument/2006/relationships/slide" Target="slides/slide25.xml"/><Relationship Id="rId37" Type="http://schemas.openxmlformats.org/officeDocument/2006/relationships/slide" Target="slides/slide30.xml"/><Relationship Id="rId40" Type="http://schemas.openxmlformats.org/officeDocument/2006/relationships/slide" Target="slides/slide33.xml"/><Relationship Id="rId45" Type="http://schemas.openxmlformats.org/officeDocument/2006/relationships/notesMaster" Target="notesMasters/notesMaster1.xml"/><Relationship Id="rId5" Type="http://schemas.openxmlformats.org/officeDocument/2006/relationships/slideMaster" Target="slideMasters/slideMaster1.xml"/><Relationship Id="rId15" Type="http://schemas.openxmlformats.org/officeDocument/2006/relationships/slide" Target="slides/slide8.xml"/><Relationship Id="rId23" Type="http://schemas.openxmlformats.org/officeDocument/2006/relationships/slide" Target="slides/slide16.xml"/><Relationship Id="rId28" Type="http://schemas.openxmlformats.org/officeDocument/2006/relationships/slide" Target="slides/slide21.xml"/><Relationship Id="rId36" Type="http://schemas.openxmlformats.org/officeDocument/2006/relationships/slide" Target="slides/slide29.xml"/><Relationship Id="rId49" Type="http://schemas.openxmlformats.org/officeDocument/2006/relationships/tableStyles" Target="tableStyles.xml"/><Relationship Id="rId10" Type="http://schemas.openxmlformats.org/officeDocument/2006/relationships/slide" Target="slides/slide3.xml"/><Relationship Id="rId19" Type="http://schemas.openxmlformats.org/officeDocument/2006/relationships/slide" Target="slides/slide12.xml"/><Relationship Id="rId31" Type="http://schemas.openxmlformats.org/officeDocument/2006/relationships/slide" Target="slides/slide24.xml"/><Relationship Id="rId44" Type="http://schemas.openxmlformats.org/officeDocument/2006/relationships/slide" Target="slides/slide37.xml"/><Relationship Id="rId52" Type="http://schemas.microsoft.com/office/2018/10/relationships/authors" Target="authors.xml"/><Relationship Id="rId4" Type="http://schemas.openxmlformats.org/officeDocument/2006/relationships/customXml" Target="../customXml/item4.xml"/><Relationship Id="rId9" Type="http://schemas.openxmlformats.org/officeDocument/2006/relationships/slide" Target="slides/slide2.xml"/><Relationship Id="rId14" Type="http://schemas.openxmlformats.org/officeDocument/2006/relationships/slide" Target="slides/slide7.xml"/><Relationship Id="rId22" Type="http://schemas.openxmlformats.org/officeDocument/2006/relationships/slide" Target="slides/slide15.xml"/><Relationship Id="rId27" Type="http://schemas.openxmlformats.org/officeDocument/2006/relationships/slide" Target="slides/slide20.xml"/><Relationship Id="rId30" Type="http://schemas.openxmlformats.org/officeDocument/2006/relationships/slide" Target="slides/slide23.xml"/><Relationship Id="rId35" Type="http://schemas.openxmlformats.org/officeDocument/2006/relationships/slide" Target="slides/slide28.xml"/><Relationship Id="rId43" Type="http://schemas.openxmlformats.org/officeDocument/2006/relationships/slide" Target="slides/slide36.xml"/><Relationship Id="rId48" Type="http://schemas.openxmlformats.org/officeDocument/2006/relationships/theme" Target="theme/theme1.xml"/><Relationship Id="rId8" Type="http://schemas.openxmlformats.org/officeDocument/2006/relationships/slide" Target="slides/slide1.xml"/><Relationship Id="rId51" Type="http://schemas.microsoft.com/office/2015/10/relationships/revisionInfo" Target="revisionInfo.xml"/><Relationship Id="rId3" Type="http://schemas.openxmlformats.org/officeDocument/2006/relationships/customXml" Target="../customXml/item3.xml"/><Relationship Id="rId12" Type="http://schemas.openxmlformats.org/officeDocument/2006/relationships/slide" Target="slides/slide5.xml"/><Relationship Id="rId17" Type="http://schemas.openxmlformats.org/officeDocument/2006/relationships/slide" Target="slides/slide10.xml"/><Relationship Id="rId25" Type="http://schemas.openxmlformats.org/officeDocument/2006/relationships/slide" Target="slides/slide18.xml"/><Relationship Id="rId33" Type="http://schemas.openxmlformats.org/officeDocument/2006/relationships/slide" Target="slides/slide26.xml"/><Relationship Id="rId38" Type="http://schemas.openxmlformats.org/officeDocument/2006/relationships/slide" Target="slides/slide31.xml"/><Relationship Id="rId46" Type="http://schemas.openxmlformats.org/officeDocument/2006/relationships/presProps" Target="presProps.xml"/><Relationship Id="rId20" Type="http://schemas.openxmlformats.org/officeDocument/2006/relationships/slide" Target="slides/slide13.xml"/><Relationship Id="rId41" Type="http://schemas.openxmlformats.org/officeDocument/2006/relationships/slide" Target="slides/slide34.xml"/><Relationship Id="rId1" Type="http://schemas.openxmlformats.org/officeDocument/2006/relationships/customXml" Target="../customXml/item1.xml"/><Relationship Id="rId6" Type="http://schemas.openxmlformats.org/officeDocument/2006/relationships/slideMaster" Target="slideMasters/slideMaster2.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Harriet Bews" userId="140355b2-7738-49a6-857f-fd986257e275" providerId="ADAL" clId="{B2BF19CE-BE64-4F43-BC08-9E10B8903921}"/>
    <pc:docChg chg="undo custSel addSld delSld modSld modMainMaster">
      <pc:chgData name="Harriet Bews" userId="140355b2-7738-49a6-857f-fd986257e275" providerId="ADAL" clId="{B2BF19CE-BE64-4F43-BC08-9E10B8903921}" dt="2024-09-27T09:27:18.411" v="1944" actId="20577"/>
      <pc:docMkLst>
        <pc:docMk/>
      </pc:docMkLst>
      <pc:sldChg chg="addSp modSp mod">
        <pc:chgData name="Harriet Bews" userId="140355b2-7738-49a6-857f-fd986257e275" providerId="ADAL" clId="{B2BF19CE-BE64-4F43-BC08-9E10B8903921}" dt="2024-09-27T09:09:00.941" v="1752" actId="1076"/>
        <pc:sldMkLst>
          <pc:docMk/>
          <pc:sldMk cId="165681511" sldId="265"/>
        </pc:sldMkLst>
        <pc:spChg chg="add mod">
          <ac:chgData name="Harriet Bews" userId="140355b2-7738-49a6-857f-fd986257e275" providerId="ADAL" clId="{B2BF19CE-BE64-4F43-BC08-9E10B8903921}" dt="2024-09-27T09:09:00.941" v="1752" actId="1076"/>
          <ac:spMkLst>
            <pc:docMk/>
            <pc:sldMk cId="165681511" sldId="265"/>
            <ac:spMk id="5" creationId="{85BD8D23-4F2B-CE2D-5DAA-5E1A956B597C}"/>
          </ac:spMkLst>
        </pc:spChg>
        <pc:picChg chg="add mod">
          <ac:chgData name="Harriet Bews" userId="140355b2-7738-49a6-857f-fd986257e275" providerId="ADAL" clId="{B2BF19CE-BE64-4F43-BC08-9E10B8903921}" dt="2024-09-27T09:08:28.207" v="1728" actId="1038"/>
          <ac:picMkLst>
            <pc:docMk/>
            <pc:sldMk cId="165681511" sldId="265"/>
            <ac:picMk id="3" creationId="{3A79BE77-FA38-6274-2A58-9F12212D7BE4}"/>
          </ac:picMkLst>
        </pc:picChg>
        <pc:picChg chg="add mod">
          <ac:chgData name="Harriet Bews" userId="140355b2-7738-49a6-857f-fd986257e275" providerId="ADAL" clId="{B2BF19CE-BE64-4F43-BC08-9E10B8903921}" dt="2024-09-24T15:12:23.569" v="254" actId="1038"/>
          <ac:picMkLst>
            <pc:docMk/>
            <pc:sldMk cId="165681511" sldId="265"/>
            <ac:picMk id="4" creationId="{12428EC2-B06C-B08A-36F3-EAD86CC29631}"/>
          </ac:picMkLst>
        </pc:picChg>
      </pc:sldChg>
      <pc:sldChg chg="delSp mod">
        <pc:chgData name="Harriet Bews" userId="140355b2-7738-49a6-857f-fd986257e275" providerId="ADAL" clId="{B2BF19CE-BE64-4F43-BC08-9E10B8903921}" dt="2024-09-26T07:21:46.859" v="1478" actId="478"/>
        <pc:sldMkLst>
          <pc:docMk/>
          <pc:sldMk cId="967214426" sldId="266"/>
        </pc:sldMkLst>
        <pc:spChg chg="del">
          <ac:chgData name="Harriet Bews" userId="140355b2-7738-49a6-857f-fd986257e275" providerId="ADAL" clId="{B2BF19CE-BE64-4F43-BC08-9E10B8903921}" dt="2024-09-26T07:21:46.859" v="1478" actId="478"/>
          <ac:spMkLst>
            <pc:docMk/>
            <pc:sldMk cId="967214426" sldId="266"/>
            <ac:spMk id="3" creationId="{0554D61C-115C-0B52-385A-688AC3DE4701}"/>
          </ac:spMkLst>
        </pc:spChg>
      </pc:sldChg>
      <pc:sldChg chg="modSp del mod">
        <pc:chgData name="Harriet Bews" userId="140355b2-7738-49a6-857f-fd986257e275" providerId="ADAL" clId="{B2BF19CE-BE64-4F43-BC08-9E10B8903921}" dt="2024-09-24T14:01:44.065" v="5" actId="47"/>
        <pc:sldMkLst>
          <pc:docMk/>
          <pc:sldMk cId="1908612620" sldId="268"/>
        </pc:sldMkLst>
        <pc:spChg chg="mod">
          <ac:chgData name="Harriet Bews" userId="140355b2-7738-49a6-857f-fd986257e275" providerId="ADAL" clId="{B2BF19CE-BE64-4F43-BC08-9E10B8903921}" dt="2024-09-24T14:01:15.697" v="3" actId="1076"/>
          <ac:spMkLst>
            <pc:docMk/>
            <pc:sldMk cId="1908612620" sldId="268"/>
            <ac:spMk id="5" creationId="{9E208D63-EA06-8C6C-24B1-AA88E35E1912}"/>
          </ac:spMkLst>
        </pc:spChg>
      </pc:sldChg>
      <pc:sldChg chg="delSp modSp mod">
        <pc:chgData name="Harriet Bews" userId="140355b2-7738-49a6-857f-fd986257e275" providerId="ADAL" clId="{B2BF19CE-BE64-4F43-BC08-9E10B8903921}" dt="2024-09-24T16:47:28.730" v="824" actId="478"/>
        <pc:sldMkLst>
          <pc:docMk/>
          <pc:sldMk cId="1831946687" sldId="270"/>
        </pc:sldMkLst>
        <pc:spChg chg="del">
          <ac:chgData name="Harriet Bews" userId="140355b2-7738-49a6-857f-fd986257e275" providerId="ADAL" clId="{B2BF19CE-BE64-4F43-BC08-9E10B8903921}" dt="2024-09-24T16:47:27.386" v="823" actId="478"/>
          <ac:spMkLst>
            <pc:docMk/>
            <pc:sldMk cId="1831946687" sldId="270"/>
            <ac:spMk id="3" creationId="{059A4E3F-4175-A4CA-7525-B4F82AADADEE}"/>
          </ac:spMkLst>
        </pc:spChg>
        <pc:spChg chg="del">
          <ac:chgData name="Harriet Bews" userId="140355b2-7738-49a6-857f-fd986257e275" providerId="ADAL" clId="{B2BF19CE-BE64-4F43-BC08-9E10B8903921}" dt="2024-09-24T16:47:28.730" v="824" actId="478"/>
          <ac:spMkLst>
            <pc:docMk/>
            <pc:sldMk cId="1831946687" sldId="270"/>
            <ac:spMk id="4" creationId="{A32CEBC8-D013-7E9B-B866-5AFF54F408C2}"/>
          </ac:spMkLst>
        </pc:spChg>
        <pc:spChg chg="del">
          <ac:chgData name="Harriet Bews" userId="140355b2-7738-49a6-857f-fd986257e275" providerId="ADAL" clId="{B2BF19CE-BE64-4F43-BC08-9E10B8903921}" dt="2024-09-24T16:47:23.325" v="822" actId="478"/>
          <ac:spMkLst>
            <pc:docMk/>
            <pc:sldMk cId="1831946687" sldId="270"/>
            <ac:spMk id="7" creationId="{B355DDF9-1D64-1B8F-F9B9-D5D881549917}"/>
          </ac:spMkLst>
        </pc:spChg>
        <pc:picChg chg="mod ord">
          <ac:chgData name="Harriet Bews" userId="140355b2-7738-49a6-857f-fd986257e275" providerId="ADAL" clId="{B2BF19CE-BE64-4F43-BC08-9E10B8903921}" dt="2024-09-24T16:47:17.438" v="821" actId="167"/>
          <ac:picMkLst>
            <pc:docMk/>
            <pc:sldMk cId="1831946687" sldId="270"/>
            <ac:picMk id="11" creationId="{D0BD338A-54E5-20B4-75C1-423700EAF1B3}"/>
          </ac:picMkLst>
        </pc:picChg>
      </pc:sldChg>
      <pc:sldChg chg="del">
        <pc:chgData name="Harriet Bews" userId="140355b2-7738-49a6-857f-fd986257e275" providerId="ADAL" clId="{B2BF19CE-BE64-4F43-BC08-9E10B8903921}" dt="2024-09-24T14:02:13.428" v="7" actId="47"/>
        <pc:sldMkLst>
          <pc:docMk/>
          <pc:sldMk cId="3997158718" sldId="272"/>
        </pc:sldMkLst>
      </pc:sldChg>
      <pc:sldChg chg="modSp mod">
        <pc:chgData name="Harriet Bews" userId="140355b2-7738-49a6-857f-fd986257e275" providerId="ADAL" clId="{B2BF19CE-BE64-4F43-BC08-9E10B8903921}" dt="2024-09-24T15:16:22.238" v="304" actId="20577"/>
        <pc:sldMkLst>
          <pc:docMk/>
          <pc:sldMk cId="1410031907" sldId="275"/>
        </pc:sldMkLst>
        <pc:spChg chg="mod">
          <ac:chgData name="Harriet Bews" userId="140355b2-7738-49a6-857f-fd986257e275" providerId="ADAL" clId="{B2BF19CE-BE64-4F43-BC08-9E10B8903921}" dt="2024-09-24T15:16:22.238" v="304" actId="20577"/>
          <ac:spMkLst>
            <pc:docMk/>
            <pc:sldMk cId="1410031907" sldId="275"/>
            <ac:spMk id="2" creationId="{5F931D35-DC50-2426-60E9-531A0C698078}"/>
          </ac:spMkLst>
        </pc:spChg>
      </pc:sldChg>
      <pc:sldChg chg="addSp delSp modSp mod">
        <pc:chgData name="Harriet Bews" userId="140355b2-7738-49a6-857f-fd986257e275" providerId="ADAL" clId="{B2BF19CE-BE64-4F43-BC08-9E10B8903921}" dt="2024-09-27T09:22:10.011" v="1853" actId="1076"/>
        <pc:sldMkLst>
          <pc:docMk/>
          <pc:sldMk cId="575534691" sldId="277"/>
        </pc:sldMkLst>
        <pc:spChg chg="add mod">
          <ac:chgData name="Harriet Bews" userId="140355b2-7738-49a6-857f-fd986257e275" providerId="ADAL" clId="{B2BF19CE-BE64-4F43-BC08-9E10B8903921}" dt="2024-09-27T09:14:41.136" v="1825" actId="207"/>
          <ac:spMkLst>
            <pc:docMk/>
            <pc:sldMk cId="575534691" sldId="277"/>
            <ac:spMk id="4" creationId="{C113AABF-8847-B553-80F6-C7034D0BE2E8}"/>
          </ac:spMkLst>
        </pc:spChg>
        <pc:picChg chg="add del mod modCrop">
          <ac:chgData name="Harriet Bews" userId="140355b2-7738-49a6-857f-fd986257e275" providerId="ADAL" clId="{B2BF19CE-BE64-4F43-BC08-9E10B8903921}" dt="2024-09-27T09:22:04.996" v="1852" actId="478"/>
          <ac:picMkLst>
            <pc:docMk/>
            <pc:sldMk cId="575534691" sldId="277"/>
            <ac:picMk id="3" creationId="{FA897391-F671-75DA-DC13-6E19F9AC5F4A}"/>
          </ac:picMkLst>
        </pc:picChg>
        <pc:picChg chg="add mod modCrop">
          <ac:chgData name="Harriet Bews" userId="140355b2-7738-49a6-857f-fd986257e275" providerId="ADAL" clId="{B2BF19CE-BE64-4F43-BC08-9E10B8903921}" dt="2024-09-27T09:22:10.011" v="1853" actId="1076"/>
          <ac:picMkLst>
            <pc:docMk/>
            <pc:sldMk cId="575534691" sldId="277"/>
            <ac:picMk id="8" creationId="{40901F2E-1192-ED86-00FC-1D0EF02AF469}"/>
          </ac:picMkLst>
        </pc:picChg>
      </pc:sldChg>
      <pc:sldChg chg="addSp delSp modSp mod">
        <pc:chgData name="Harriet Bews" userId="140355b2-7738-49a6-857f-fd986257e275" providerId="ADAL" clId="{B2BF19CE-BE64-4F43-BC08-9E10B8903921}" dt="2024-09-27T09:22:38.623" v="1863" actId="1076"/>
        <pc:sldMkLst>
          <pc:docMk/>
          <pc:sldMk cId="1786896813" sldId="279"/>
        </pc:sldMkLst>
        <pc:spChg chg="add mod">
          <ac:chgData name="Harriet Bews" userId="140355b2-7738-49a6-857f-fd986257e275" providerId="ADAL" clId="{B2BF19CE-BE64-4F43-BC08-9E10B8903921}" dt="2024-09-27T09:14:51.535" v="1826"/>
          <ac:spMkLst>
            <pc:docMk/>
            <pc:sldMk cId="1786896813" sldId="279"/>
            <ac:spMk id="4" creationId="{F9D42CC8-86EA-F450-7147-A63054C42B22}"/>
          </ac:spMkLst>
        </pc:spChg>
        <pc:spChg chg="mod">
          <ac:chgData name="Harriet Bews" userId="140355b2-7738-49a6-857f-fd986257e275" providerId="ADAL" clId="{B2BF19CE-BE64-4F43-BC08-9E10B8903921}" dt="2024-09-24T15:22:40.239" v="369" actId="403"/>
          <ac:spMkLst>
            <pc:docMk/>
            <pc:sldMk cId="1786896813" sldId="279"/>
            <ac:spMk id="6" creationId="{909401B4-475E-9E08-4FEA-A669C5943220}"/>
          </ac:spMkLst>
        </pc:spChg>
        <pc:picChg chg="add del mod modCrop">
          <ac:chgData name="Harriet Bews" userId="140355b2-7738-49a6-857f-fd986257e275" providerId="ADAL" clId="{B2BF19CE-BE64-4F43-BC08-9E10B8903921}" dt="2024-09-27T09:22:34.347" v="1862" actId="478"/>
          <ac:picMkLst>
            <pc:docMk/>
            <pc:sldMk cId="1786896813" sldId="279"/>
            <ac:picMk id="3" creationId="{B233BB5B-E722-8F23-E2BB-C5545C805213}"/>
          </ac:picMkLst>
        </pc:picChg>
        <pc:picChg chg="add mod modCrop">
          <ac:chgData name="Harriet Bews" userId="140355b2-7738-49a6-857f-fd986257e275" providerId="ADAL" clId="{B2BF19CE-BE64-4F43-BC08-9E10B8903921}" dt="2024-09-27T09:22:38.623" v="1863" actId="1076"/>
          <ac:picMkLst>
            <pc:docMk/>
            <pc:sldMk cId="1786896813" sldId="279"/>
            <ac:picMk id="8" creationId="{EFF7322F-7B32-9FB4-B0B5-2664EF0172B5}"/>
          </ac:picMkLst>
        </pc:picChg>
      </pc:sldChg>
      <pc:sldChg chg="addSp delSp modSp mod">
        <pc:chgData name="Harriet Bews" userId="140355b2-7738-49a6-857f-fd986257e275" providerId="ADAL" clId="{B2BF19CE-BE64-4F43-BC08-9E10B8903921}" dt="2024-09-27T09:12:15.949" v="1757" actId="21"/>
        <pc:sldMkLst>
          <pc:docMk/>
          <pc:sldMk cId="3679204437" sldId="282"/>
        </pc:sldMkLst>
        <pc:spChg chg="mod">
          <ac:chgData name="Harriet Bews" userId="140355b2-7738-49a6-857f-fd986257e275" providerId="ADAL" clId="{B2BF19CE-BE64-4F43-BC08-9E10B8903921}" dt="2024-09-24T15:17:23.886" v="317" actId="20577"/>
          <ac:spMkLst>
            <pc:docMk/>
            <pc:sldMk cId="3679204437" sldId="282"/>
            <ac:spMk id="5" creationId="{79F7DF54-E907-03DE-CB9C-C0D514F27C92}"/>
          </ac:spMkLst>
        </pc:spChg>
        <pc:picChg chg="add del mod">
          <ac:chgData name="Harriet Bews" userId="140355b2-7738-49a6-857f-fd986257e275" providerId="ADAL" clId="{B2BF19CE-BE64-4F43-BC08-9E10B8903921}" dt="2024-09-27T09:12:15.949" v="1757" actId="21"/>
          <ac:picMkLst>
            <pc:docMk/>
            <pc:sldMk cId="3679204437" sldId="282"/>
            <ac:picMk id="8" creationId="{034E1977-B429-842F-EA3D-B2B5DD952AA3}"/>
          </ac:picMkLst>
        </pc:picChg>
      </pc:sldChg>
      <pc:sldChg chg="addSp delSp modSp mod">
        <pc:chgData name="Harriet Bews" userId="140355b2-7738-49a6-857f-fd986257e275" providerId="ADAL" clId="{B2BF19CE-BE64-4F43-BC08-9E10B8903921}" dt="2024-09-27T09:26:08.801" v="1907" actId="1037"/>
        <pc:sldMkLst>
          <pc:docMk/>
          <pc:sldMk cId="437941899" sldId="284"/>
        </pc:sldMkLst>
        <pc:spChg chg="mod">
          <ac:chgData name="Harriet Bews" userId="140355b2-7738-49a6-857f-fd986257e275" providerId="ADAL" clId="{B2BF19CE-BE64-4F43-BC08-9E10B8903921}" dt="2024-09-24T15:26:21.117" v="393" actId="27636"/>
          <ac:spMkLst>
            <pc:docMk/>
            <pc:sldMk cId="437941899" sldId="284"/>
            <ac:spMk id="6" creationId="{909401B4-475E-9E08-4FEA-A669C5943220}"/>
          </ac:spMkLst>
        </pc:spChg>
        <pc:spChg chg="add mod">
          <ac:chgData name="Harriet Bews" userId="140355b2-7738-49a6-857f-fd986257e275" providerId="ADAL" clId="{B2BF19CE-BE64-4F43-BC08-9E10B8903921}" dt="2024-09-27T09:15:48.968" v="1840" actId="1076"/>
          <ac:spMkLst>
            <pc:docMk/>
            <pc:sldMk cId="437941899" sldId="284"/>
            <ac:spMk id="8" creationId="{B862EABE-5BFB-D1F6-AE75-2548E5074698}"/>
          </ac:spMkLst>
        </pc:spChg>
        <pc:spChg chg="mod">
          <ac:chgData name="Harriet Bews" userId="140355b2-7738-49a6-857f-fd986257e275" providerId="ADAL" clId="{B2BF19CE-BE64-4F43-BC08-9E10B8903921}" dt="2024-09-27T09:15:30.884" v="1835" actId="1076"/>
          <ac:spMkLst>
            <pc:docMk/>
            <pc:sldMk cId="437941899" sldId="284"/>
            <ac:spMk id="12" creationId="{8A5DF5FF-75CC-F981-9E98-63023BDCFA07}"/>
          </ac:spMkLst>
        </pc:spChg>
        <pc:picChg chg="mod">
          <ac:chgData name="Harriet Bews" userId="140355b2-7738-49a6-857f-fd986257e275" providerId="ADAL" clId="{B2BF19CE-BE64-4F43-BC08-9E10B8903921}" dt="2024-09-27T09:15:28.114" v="1834" actId="1076"/>
          <ac:picMkLst>
            <pc:docMk/>
            <pc:sldMk cId="437941899" sldId="284"/>
            <ac:picMk id="4" creationId="{A655E43E-533A-6052-864E-50E5CC5BBCE7}"/>
          </ac:picMkLst>
        </pc:picChg>
        <pc:picChg chg="add del mod modCrop">
          <ac:chgData name="Harriet Bews" userId="140355b2-7738-49a6-857f-fd986257e275" providerId="ADAL" clId="{B2BF19CE-BE64-4F43-BC08-9E10B8903921}" dt="2024-09-27T09:23:06.324" v="1873" actId="478"/>
          <ac:picMkLst>
            <pc:docMk/>
            <pc:sldMk cId="437941899" sldId="284"/>
            <ac:picMk id="7" creationId="{02D8B003-342C-7458-282A-93C13BCEB493}"/>
          </ac:picMkLst>
        </pc:picChg>
        <pc:picChg chg="add del mod modCrop">
          <ac:chgData name="Harriet Bews" userId="140355b2-7738-49a6-857f-fd986257e275" providerId="ADAL" clId="{B2BF19CE-BE64-4F43-BC08-9E10B8903921}" dt="2024-09-27T09:25:57.471" v="1900" actId="478"/>
          <ac:picMkLst>
            <pc:docMk/>
            <pc:sldMk cId="437941899" sldId="284"/>
            <ac:picMk id="10" creationId="{66CCE3C5-70C9-7E96-FBE8-68C277FCA373}"/>
          </ac:picMkLst>
        </pc:picChg>
        <pc:picChg chg="add mod modCrop">
          <ac:chgData name="Harriet Bews" userId="140355b2-7738-49a6-857f-fd986257e275" providerId="ADAL" clId="{B2BF19CE-BE64-4F43-BC08-9E10B8903921}" dt="2024-09-27T09:26:08.801" v="1907" actId="1037"/>
          <ac:picMkLst>
            <pc:docMk/>
            <pc:sldMk cId="437941899" sldId="284"/>
            <ac:picMk id="13" creationId="{CA88A1A0-4139-55A9-6102-2C71F4D3E758}"/>
          </ac:picMkLst>
        </pc:picChg>
      </pc:sldChg>
      <pc:sldChg chg="delSp modSp mod">
        <pc:chgData name="Harriet Bews" userId="140355b2-7738-49a6-857f-fd986257e275" providerId="ADAL" clId="{B2BF19CE-BE64-4F43-BC08-9E10B8903921}" dt="2024-09-24T15:29:01.257" v="424" actId="478"/>
        <pc:sldMkLst>
          <pc:docMk/>
          <pc:sldMk cId="4163759318" sldId="285"/>
        </pc:sldMkLst>
        <pc:spChg chg="del mod">
          <ac:chgData name="Harriet Bews" userId="140355b2-7738-49a6-857f-fd986257e275" providerId="ADAL" clId="{B2BF19CE-BE64-4F43-BC08-9E10B8903921}" dt="2024-09-24T15:29:01.257" v="424" actId="478"/>
          <ac:spMkLst>
            <pc:docMk/>
            <pc:sldMk cId="4163759318" sldId="285"/>
            <ac:spMk id="4" creationId="{C74B3828-296D-E137-FE5B-867541860183}"/>
          </ac:spMkLst>
        </pc:spChg>
      </pc:sldChg>
      <pc:sldChg chg="addSp delSp modSp mod">
        <pc:chgData name="Harriet Bews" userId="140355b2-7738-49a6-857f-fd986257e275" providerId="ADAL" clId="{B2BF19CE-BE64-4F43-BC08-9E10B8903921}" dt="2024-09-27T09:23:49.298" v="1891" actId="1076"/>
        <pc:sldMkLst>
          <pc:docMk/>
          <pc:sldMk cId="3111543793" sldId="286"/>
        </pc:sldMkLst>
        <pc:spChg chg="add mod">
          <ac:chgData name="Harriet Bews" userId="140355b2-7738-49a6-857f-fd986257e275" providerId="ADAL" clId="{B2BF19CE-BE64-4F43-BC08-9E10B8903921}" dt="2024-09-27T09:15:54.486" v="1841"/>
          <ac:spMkLst>
            <pc:docMk/>
            <pc:sldMk cId="3111543793" sldId="286"/>
            <ac:spMk id="2" creationId="{DB640D5B-A712-A04B-7D8A-16ED2341A3F2}"/>
          </ac:spMkLst>
        </pc:spChg>
        <pc:spChg chg="mod">
          <ac:chgData name="Harriet Bews" userId="140355b2-7738-49a6-857f-fd986257e275" providerId="ADAL" clId="{B2BF19CE-BE64-4F43-BC08-9E10B8903921}" dt="2024-09-24T15:28:35.446" v="422" actId="20577"/>
          <ac:spMkLst>
            <pc:docMk/>
            <pc:sldMk cId="3111543793" sldId="286"/>
            <ac:spMk id="6" creationId="{909401B4-475E-9E08-4FEA-A669C5943220}"/>
          </ac:spMkLst>
        </pc:spChg>
        <pc:picChg chg="add mod modCrop">
          <ac:chgData name="Harriet Bews" userId="140355b2-7738-49a6-857f-fd986257e275" providerId="ADAL" clId="{B2BF19CE-BE64-4F43-BC08-9E10B8903921}" dt="2024-09-27T09:23:49.298" v="1891" actId="1076"/>
          <ac:picMkLst>
            <pc:docMk/>
            <pc:sldMk cId="3111543793" sldId="286"/>
            <ac:picMk id="4" creationId="{73AFEE34-EB52-7523-44E7-8403F9544794}"/>
          </ac:picMkLst>
        </pc:picChg>
        <pc:picChg chg="add del mod modCrop">
          <ac:chgData name="Harriet Bews" userId="140355b2-7738-49a6-857f-fd986257e275" providerId="ADAL" clId="{B2BF19CE-BE64-4F43-BC08-9E10B8903921}" dt="2024-09-27T09:23:44.395" v="1890" actId="478"/>
          <ac:picMkLst>
            <pc:docMk/>
            <pc:sldMk cId="3111543793" sldId="286"/>
            <ac:picMk id="8" creationId="{034E1977-B429-842F-EA3D-B2B5DD952AA3}"/>
          </ac:picMkLst>
        </pc:picChg>
      </pc:sldChg>
      <pc:sldChg chg="addSp delSp modSp mod">
        <pc:chgData name="Harriet Bews" userId="140355b2-7738-49a6-857f-fd986257e275" providerId="ADAL" clId="{B2BF19CE-BE64-4F43-BC08-9E10B8903921}" dt="2024-09-25T10:15:29.230" v="1272" actId="20577"/>
        <pc:sldMkLst>
          <pc:docMk/>
          <pc:sldMk cId="2966213745" sldId="288"/>
        </pc:sldMkLst>
        <pc:spChg chg="mod">
          <ac:chgData name="Harriet Bews" userId="140355b2-7738-49a6-857f-fd986257e275" providerId="ADAL" clId="{B2BF19CE-BE64-4F43-BC08-9E10B8903921}" dt="2024-09-24T15:22:57.887" v="377" actId="20577"/>
          <ac:spMkLst>
            <pc:docMk/>
            <pc:sldMk cId="2966213745" sldId="288"/>
            <ac:spMk id="3" creationId="{DBADC388-2EC6-99A0-7558-1A2E8D2A3E2F}"/>
          </ac:spMkLst>
        </pc:spChg>
        <pc:spChg chg="del">
          <ac:chgData name="Harriet Bews" userId="140355b2-7738-49a6-857f-fd986257e275" providerId="ADAL" clId="{B2BF19CE-BE64-4F43-BC08-9E10B8903921}" dt="2024-09-24T15:35:40.235" v="481" actId="478"/>
          <ac:spMkLst>
            <pc:docMk/>
            <pc:sldMk cId="2966213745" sldId="288"/>
            <ac:spMk id="10" creationId="{480FF881-9D4B-BD25-6044-9827CFFAC778}"/>
          </ac:spMkLst>
        </pc:spChg>
        <pc:graphicFrameChg chg="add mod modGraphic">
          <ac:chgData name="Harriet Bews" userId="140355b2-7738-49a6-857f-fd986257e275" providerId="ADAL" clId="{B2BF19CE-BE64-4F43-BC08-9E10B8903921}" dt="2024-09-25T10:15:29.230" v="1272" actId="20577"/>
          <ac:graphicFrameMkLst>
            <pc:docMk/>
            <pc:sldMk cId="2966213745" sldId="288"/>
            <ac:graphicFrameMk id="4" creationId="{3E193783-306F-4443-F398-59C1C7B2BBE6}"/>
          </ac:graphicFrameMkLst>
        </pc:graphicFrameChg>
      </pc:sldChg>
      <pc:sldChg chg="addSp delSp modSp mod">
        <pc:chgData name="Harriet Bews" userId="140355b2-7738-49a6-857f-fd986257e275" providerId="ADAL" clId="{B2BF19CE-BE64-4F43-BC08-9E10B8903921}" dt="2024-09-24T16:51:32.379" v="881" actId="14100"/>
        <pc:sldMkLst>
          <pc:docMk/>
          <pc:sldMk cId="1394310652" sldId="289"/>
        </pc:sldMkLst>
        <pc:spChg chg="mod">
          <ac:chgData name="Harriet Bews" userId="140355b2-7738-49a6-857f-fd986257e275" providerId="ADAL" clId="{B2BF19CE-BE64-4F43-BC08-9E10B8903921}" dt="2024-09-24T16:51:32.379" v="881" actId="14100"/>
          <ac:spMkLst>
            <pc:docMk/>
            <pc:sldMk cId="1394310652" sldId="289"/>
            <ac:spMk id="3" creationId="{816D4CF7-A87B-C404-4B18-DBD499943A62}"/>
          </ac:spMkLst>
        </pc:spChg>
        <pc:spChg chg="add del mod">
          <ac:chgData name="Harriet Bews" userId="140355b2-7738-49a6-857f-fd986257e275" providerId="ADAL" clId="{B2BF19CE-BE64-4F43-BC08-9E10B8903921}" dt="2024-09-24T14:27:54.915" v="21" actId="478"/>
          <ac:spMkLst>
            <pc:docMk/>
            <pc:sldMk cId="1394310652" sldId="289"/>
            <ac:spMk id="6" creationId="{C1DDD6EC-9C9A-D6FE-31F3-F843D3F89FE6}"/>
          </ac:spMkLst>
        </pc:spChg>
        <pc:spChg chg="add del mod">
          <ac:chgData name="Harriet Bews" userId="140355b2-7738-49a6-857f-fd986257e275" providerId="ADAL" clId="{B2BF19CE-BE64-4F43-BC08-9E10B8903921}" dt="2024-09-24T14:28:08.439" v="28" actId="478"/>
          <ac:spMkLst>
            <pc:docMk/>
            <pc:sldMk cId="1394310652" sldId="289"/>
            <ac:spMk id="9" creationId="{5C3C76E0-4550-C2D5-82E2-A1B98F52316D}"/>
          </ac:spMkLst>
        </pc:spChg>
        <pc:spChg chg="add del mod">
          <ac:chgData name="Harriet Bews" userId="140355b2-7738-49a6-857f-fd986257e275" providerId="ADAL" clId="{B2BF19CE-BE64-4F43-BC08-9E10B8903921}" dt="2024-09-24T16:50:51.887" v="866"/>
          <ac:spMkLst>
            <pc:docMk/>
            <pc:sldMk cId="1394310652" sldId="289"/>
            <ac:spMk id="15" creationId="{1C10C113-33CB-A95E-FBF2-1622C8BA00F1}"/>
          </ac:spMkLst>
        </pc:spChg>
        <pc:spChg chg="add mod">
          <ac:chgData name="Harriet Bews" userId="140355b2-7738-49a6-857f-fd986257e275" providerId="ADAL" clId="{B2BF19CE-BE64-4F43-BC08-9E10B8903921}" dt="2024-09-24T16:51:25.799" v="880" actId="1076"/>
          <ac:spMkLst>
            <pc:docMk/>
            <pc:sldMk cId="1394310652" sldId="289"/>
            <ac:spMk id="16" creationId="{B1048749-33F9-D1C6-8D0C-DF801B8034F0}"/>
          </ac:spMkLst>
        </pc:spChg>
        <pc:grpChg chg="add mod">
          <ac:chgData name="Harriet Bews" userId="140355b2-7738-49a6-857f-fd986257e275" providerId="ADAL" clId="{B2BF19CE-BE64-4F43-BC08-9E10B8903921}" dt="2024-09-24T16:49:55.626" v="854" actId="1037"/>
          <ac:grpSpMkLst>
            <pc:docMk/>
            <pc:sldMk cId="1394310652" sldId="289"/>
            <ac:grpSpMk id="13" creationId="{B83F98EB-1E1D-C12E-24A0-D20175C6FF13}"/>
          </ac:grpSpMkLst>
        </pc:grpChg>
        <pc:picChg chg="add mod modCrop">
          <ac:chgData name="Harriet Bews" userId="140355b2-7738-49a6-857f-fd986257e275" providerId="ADAL" clId="{B2BF19CE-BE64-4F43-BC08-9E10B8903921}" dt="2024-09-24T16:50:42.946" v="861" actId="1076"/>
          <ac:picMkLst>
            <pc:docMk/>
            <pc:sldMk cId="1394310652" sldId="289"/>
            <ac:picMk id="5" creationId="{2B9EE17A-05B4-33D3-A23D-A922399E4CD5}"/>
          </ac:picMkLst>
        </pc:picChg>
        <pc:picChg chg="del">
          <ac:chgData name="Harriet Bews" userId="140355b2-7738-49a6-857f-fd986257e275" providerId="ADAL" clId="{B2BF19CE-BE64-4F43-BC08-9E10B8903921}" dt="2024-09-24T14:26:58.205" v="11" actId="478"/>
          <ac:picMkLst>
            <pc:docMk/>
            <pc:sldMk cId="1394310652" sldId="289"/>
            <ac:picMk id="7" creationId="{881A615D-DA33-9CF8-DA9A-99FAF3BE3F8C}"/>
          </ac:picMkLst>
        </pc:picChg>
        <pc:picChg chg="add mod modCrop">
          <ac:chgData name="Harriet Bews" userId="140355b2-7738-49a6-857f-fd986257e275" providerId="ADAL" clId="{B2BF19CE-BE64-4F43-BC08-9E10B8903921}" dt="2024-09-24T16:49:30.524" v="844" actId="164"/>
          <ac:picMkLst>
            <pc:docMk/>
            <pc:sldMk cId="1394310652" sldId="289"/>
            <ac:picMk id="10" creationId="{FED5D732-13B6-5BF6-1DD3-68C65E39A531}"/>
          </ac:picMkLst>
        </pc:picChg>
        <pc:picChg chg="add mod modCrop">
          <ac:chgData name="Harriet Bews" userId="140355b2-7738-49a6-857f-fd986257e275" providerId="ADAL" clId="{B2BF19CE-BE64-4F43-BC08-9E10B8903921}" dt="2024-09-24T16:49:30.524" v="844" actId="164"/>
          <ac:picMkLst>
            <pc:docMk/>
            <pc:sldMk cId="1394310652" sldId="289"/>
            <ac:picMk id="11" creationId="{AAD65AA4-7940-2F74-9319-C64680AC051D}"/>
          </ac:picMkLst>
        </pc:picChg>
        <pc:picChg chg="add mod modCrop">
          <ac:chgData name="Harriet Bews" userId="140355b2-7738-49a6-857f-fd986257e275" providerId="ADAL" clId="{B2BF19CE-BE64-4F43-BC08-9E10B8903921}" dt="2024-09-24T16:49:30.524" v="844" actId="164"/>
          <ac:picMkLst>
            <pc:docMk/>
            <pc:sldMk cId="1394310652" sldId="289"/>
            <ac:picMk id="12" creationId="{FFAD20A6-6A57-1E19-2956-6058467A50A8}"/>
          </ac:picMkLst>
        </pc:picChg>
      </pc:sldChg>
      <pc:sldChg chg="del">
        <pc:chgData name="Harriet Bews" userId="140355b2-7738-49a6-857f-fd986257e275" providerId="ADAL" clId="{B2BF19CE-BE64-4F43-BC08-9E10B8903921}" dt="2024-09-27T09:09:32.346" v="1753" actId="47"/>
        <pc:sldMkLst>
          <pc:docMk/>
          <pc:sldMk cId="1134367979" sldId="290"/>
        </pc:sldMkLst>
      </pc:sldChg>
      <pc:sldChg chg="addSp delSp modSp mod">
        <pc:chgData name="Harriet Bews" userId="140355b2-7738-49a6-857f-fd986257e275" providerId="ADAL" clId="{B2BF19CE-BE64-4F43-BC08-9E10B8903921}" dt="2024-09-24T15:16:10.656" v="301" actId="1035"/>
        <pc:sldMkLst>
          <pc:docMk/>
          <pc:sldMk cId="1716314069" sldId="291"/>
        </pc:sldMkLst>
        <pc:spChg chg="mod">
          <ac:chgData name="Harriet Bews" userId="140355b2-7738-49a6-857f-fd986257e275" providerId="ADAL" clId="{B2BF19CE-BE64-4F43-BC08-9E10B8903921}" dt="2024-09-24T14:30:46.283" v="99" actId="14100"/>
          <ac:spMkLst>
            <pc:docMk/>
            <pc:sldMk cId="1716314069" sldId="291"/>
            <ac:spMk id="3" creationId="{718F597B-1E16-407B-A9C1-19E7C530A032}"/>
          </ac:spMkLst>
        </pc:spChg>
        <pc:spChg chg="add del mod">
          <ac:chgData name="Harriet Bews" userId="140355b2-7738-49a6-857f-fd986257e275" providerId="ADAL" clId="{B2BF19CE-BE64-4F43-BC08-9E10B8903921}" dt="2024-09-24T14:31:29.573" v="112"/>
          <ac:spMkLst>
            <pc:docMk/>
            <pc:sldMk cId="1716314069" sldId="291"/>
            <ac:spMk id="4" creationId="{1860CDB5-15ED-9B41-93AF-EEABD5580CE2}"/>
          </ac:spMkLst>
        </pc:spChg>
        <pc:spChg chg="add mod">
          <ac:chgData name="Harriet Bews" userId="140355b2-7738-49a6-857f-fd986257e275" providerId="ADAL" clId="{B2BF19CE-BE64-4F43-BC08-9E10B8903921}" dt="2024-09-24T15:16:02.855" v="295" actId="1076"/>
          <ac:spMkLst>
            <pc:docMk/>
            <pc:sldMk cId="1716314069" sldId="291"/>
            <ac:spMk id="5" creationId="{583A09D1-B794-98EF-E99F-E8F1FE3198A8}"/>
          </ac:spMkLst>
        </pc:spChg>
        <pc:graphicFrameChg chg="add mod ord">
          <ac:chgData name="Harriet Bews" userId="140355b2-7738-49a6-857f-fd986257e275" providerId="ADAL" clId="{B2BF19CE-BE64-4F43-BC08-9E10B8903921}" dt="2024-09-24T15:16:10.656" v="301" actId="1035"/>
          <ac:graphicFrameMkLst>
            <pc:docMk/>
            <pc:sldMk cId="1716314069" sldId="291"/>
            <ac:graphicFrameMk id="6" creationId="{62BF38EB-D608-7A40-75F6-D944AE8C9547}"/>
          </ac:graphicFrameMkLst>
        </pc:graphicFrameChg>
        <pc:picChg chg="del mod modCrop">
          <ac:chgData name="Harriet Bews" userId="140355b2-7738-49a6-857f-fd986257e275" providerId="ADAL" clId="{B2BF19CE-BE64-4F43-BC08-9E10B8903921}" dt="2024-09-24T15:15:19.531" v="288" actId="478"/>
          <ac:picMkLst>
            <pc:docMk/>
            <pc:sldMk cId="1716314069" sldId="291"/>
            <ac:picMk id="7" creationId="{CD84160A-6E5C-EF8E-2617-B728E561E92A}"/>
          </ac:picMkLst>
        </pc:picChg>
      </pc:sldChg>
      <pc:sldChg chg="mod modShow">
        <pc:chgData name="Harriet Bews" userId="140355b2-7738-49a6-857f-fd986257e275" providerId="ADAL" clId="{B2BF19CE-BE64-4F43-BC08-9E10B8903921}" dt="2024-09-24T15:16:15.203" v="302" actId="729"/>
        <pc:sldMkLst>
          <pc:docMk/>
          <pc:sldMk cId="3499527706" sldId="292"/>
        </pc:sldMkLst>
      </pc:sldChg>
      <pc:sldChg chg="delSp modSp mod">
        <pc:chgData name="Harriet Bews" userId="140355b2-7738-49a6-857f-fd986257e275" providerId="ADAL" clId="{B2BF19CE-BE64-4F43-BC08-9E10B8903921}" dt="2024-09-24T15:29:20.308" v="429" actId="27636"/>
        <pc:sldMkLst>
          <pc:docMk/>
          <pc:sldMk cId="2629108105" sldId="293"/>
        </pc:sldMkLst>
        <pc:spChg chg="mod">
          <ac:chgData name="Harriet Bews" userId="140355b2-7738-49a6-857f-fd986257e275" providerId="ADAL" clId="{B2BF19CE-BE64-4F43-BC08-9E10B8903921}" dt="2024-09-24T15:29:13.001" v="426" actId="20577"/>
          <ac:spMkLst>
            <pc:docMk/>
            <pc:sldMk cId="2629108105" sldId="293"/>
            <ac:spMk id="7" creationId="{E5C39DDF-C7D0-7080-ADC1-C702FE2D3AE4}"/>
          </ac:spMkLst>
        </pc:spChg>
        <pc:spChg chg="mod">
          <ac:chgData name="Harriet Bews" userId="140355b2-7738-49a6-857f-fd986257e275" providerId="ADAL" clId="{B2BF19CE-BE64-4F43-BC08-9E10B8903921}" dt="2024-09-24T15:29:20.308" v="429" actId="27636"/>
          <ac:spMkLst>
            <pc:docMk/>
            <pc:sldMk cId="2629108105" sldId="293"/>
            <ac:spMk id="8" creationId="{45C203A5-3F31-730D-4B8A-435734DFEF85}"/>
          </ac:spMkLst>
        </pc:spChg>
        <pc:spChg chg="del">
          <ac:chgData name="Harriet Bews" userId="140355b2-7738-49a6-857f-fd986257e275" providerId="ADAL" clId="{B2BF19CE-BE64-4F43-BC08-9E10B8903921}" dt="2024-09-24T15:29:16.846" v="427" actId="478"/>
          <ac:spMkLst>
            <pc:docMk/>
            <pc:sldMk cId="2629108105" sldId="293"/>
            <ac:spMk id="9" creationId="{9E35468B-365E-320F-57DA-1B2B8D4EB580}"/>
          </ac:spMkLst>
        </pc:spChg>
      </pc:sldChg>
      <pc:sldChg chg="addSp delSp modSp mod">
        <pc:chgData name="Harriet Bews" userId="140355b2-7738-49a6-857f-fd986257e275" providerId="ADAL" clId="{B2BF19CE-BE64-4F43-BC08-9E10B8903921}" dt="2024-09-25T10:11:22.677" v="1114" actId="20577"/>
        <pc:sldMkLst>
          <pc:docMk/>
          <pc:sldMk cId="694828725" sldId="295"/>
        </pc:sldMkLst>
        <pc:spChg chg="add del mod">
          <ac:chgData name="Harriet Bews" userId="140355b2-7738-49a6-857f-fd986257e275" providerId="ADAL" clId="{B2BF19CE-BE64-4F43-BC08-9E10B8903921}" dt="2024-09-24T15:30:08.351" v="439" actId="478"/>
          <ac:spMkLst>
            <pc:docMk/>
            <pc:sldMk cId="694828725" sldId="295"/>
            <ac:spMk id="3" creationId="{D3B8E559-2B20-90D6-3B90-67886B677642}"/>
          </ac:spMkLst>
        </pc:spChg>
        <pc:spChg chg="add del mod">
          <ac:chgData name="Harriet Bews" userId="140355b2-7738-49a6-857f-fd986257e275" providerId="ADAL" clId="{B2BF19CE-BE64-4F43-BC08-9E10B8903921}" dt="2024-09-24T15:30:09.131" v="441" actId="20577"/>
          <ac:spMkLst>
            <pc:docMk/>
            <pc:sldMk cId="694828725" sldId="295"/>
            <ac:spMk id="6" creationId="{BF359B20-2E0A-AE3B-F48C-540A70E3AB29}"/>
          </ac:spMkLst>
        </pc:spChg>
        <pc:spChg chg="mod">
          <ac:chgData name="Harriet Bews" userId="140355b2-7738-49a6-857f-fd986257e275" providerId="ADAL" clId="{B2BF19CE-BE64-4F43-BC08-9E10B8903921}" dt="2024-09-25T10:11:22.677" v="1114" actId="20577"/>
          <ac:spMkLst>
            <pc:docMk/>
            <pc:sldMk cId="694828725" sldId="295"/>
            <ac:spMk id="7" creationId="{3837FC41-6E64-75A0-61A3-DD5601F820BD}"/>
          </ac:spMkLst>
        </pc:spChg>
        <pc:spChg chg="mod">
          <ac:chgData name="Harriet Bews" userId="140355b2-7738-49a6-857f-fd986257e275" providerId="ADAL" clId="{B2BF19CE-BE64-4F43-BC08-9E10B8903921}" dt="2024-09-24T15:30:07.500" v="437" actId="14100"/>
          <ac:spMkLst>
            <pc:docMk/>
            <pc:sldMk cId="694828725" sldId="295"/>
            <ac:spMk id="8" creationId="{77916FC2-9303-1E5A-8C7F-02EE6280E478}"/>
          </ac:spMkLst>
        </pc:spChg>
      </pc:sldChg>
      <pc:sldChg chg="addSp delSp modSp mod">
        <pc:chgData name="Harriet Bews" userId="140355b2-7738-49a6-857f-fd986257e275" providerId="ADAL" clId="{B2BF19CE-BE64-4F43-BC08-9E10B8903921}" dt="2024-09-27T09:27:18.411" v="1944" actId="20577"/>
        <pc:sldMkLst>
          <pc:docMk/>
          <pc:sldMk cId="434487046" sldId="296"/>
        </pc:sldMkLst>
        <pc:spChg chg="mod">
          <ac:chgData name="Harriet Bews" userId="140355b2-7738-49a6-857f-fd986257e275" providerId="ADAL" clId="{B2BF19CE-BE64-4F43-BC08-9E10B8903921}" dt="2024-09-24T15:30:54.692" v="451" actId="20577"/>
          <ac:spMkLst>
            <pc:docMk/>
            <pc:sldMk cId="434487046" sldId="296"/>
            <ac:spMk id="7" creationId="{3837FC41-6E64-75A0-61A3-DD5601F820BD}"/>
          </ac:spMkLst>
        </pc:spChg>
        <pc:spChg chg="mod">
          <ac:chgData name="Harriet Bews" userId="140355b2-7738-49a6-857f-fd986257e275" providerId="ADAL" clId="{B2BF19CE-BE64-4F43-BC08-9E10B8903921}" dt="2024-09-27T09:27:18.411" v="1944" actId="20577"/>
          <ac:spMkLst>
            <pc:docMk/>
            <pc:sldMk cId="434487046" sldId="296"/>
            <ac:spMk id="8" creationId="{77916FC2-9303-1E5A-8C7F-02EE6280E478}"/>
          </ac:spMkLst>
        </pc:spChg>
        <pc:spChg chg="mod">
          <ac:chgData name="Harriet Bews" userId="140355b2-7738-49a6-857f-fd986257e275" providerId="ADAL" clId="{B2BF19CE-BE64-4F43-BC08-9E10B8903921}" dt="2024-09-27T09:26:42.997" v="1909"/>
          <ac:spMkLst>
            <pc:docMk/>
            <pc:sldMk cId="434487046" sldId="296"/>
            <ac:spMk id="9" creationId="{5247102B-CAC7-91D1-0833-6FE0D6D992E2}"/>
          </ac:spMkLst>
        </pc:spChg>
        <pc:grpChg chg="mod ord">
          <ac:chgData name="Harriet Bews" userId="140355b2-7738-49a6-857f-fd986257e275" providerId="ADAL" clId="{B2BF19CE-BE64-4F43-BC08-9E10B8903921}" dt="2024-09-27T09:26:59.749" v="1914" actId="167"/>
          <ac:grpSpMkLst>
            <pc:docMk/>
            <pc:sldMk cId="434487046" sldId="296"/>
            <ac:grpSpMk id="4" creationId="{28816DD6-68BC-300A-5A20-9BC6755D604F}"/>
          </ac:grpSpMkLst>
        </pc:grpChg>
        <pc:grpChg chg="add del mod ord">
          <ac:chgData name="Harriet Bews" userId="140355b2-7738-49a6-857f-fd986257e275" providerId="ADAL" clId="{B2BF19CE-BE64-4F43-BC08-9E10B8903921}" dt="2024-09-27T09:27:01.113" v="1915" actId="478"/>
          <ac:grpSpMkLst>
            <pc:docMk/>
            <pc:sldMk cId="434487046" sldId="296"/>
            <ac:grpSpMk id="6" creationId="{79BCDB30-514D-6EFA-6D32-E97A7EF0CCB3}"/>
          </ac:grpSpMkLst>
        </pc:grpChg>
        <pc:picChg chg="mod">
          <ac:chgData name="Harriet Bews" userId="140355b2-7738-49a6-857f-fd986257e275" providerId="ADAL" clId="{B2BF19CE-BE64-4F43-BC08-9E10B8903921}" dt="2024-09-27T09:26:42.997" v="1909"/>
          <ac:picMkLst>
            <pc:docMk/>
            <pc:sldMk cId="434487046" sldId="296"/>
            <ac:picMk id="10" creationId="{9DF1C90D-9C2F-A7E1-4862-4C1A067AA95E}"/>
          </ac:picMkLst>
        </pc:picChg>
      </pc:sldChg>
      <pc:sldChg chg="modSp mod">
        <pc:chgData name="Harriet Bews" userId="140355b2-7738-49a6-857f-fd986257e275" providerId="ADAL" clId="{B2BF19CE-BE64-4F43-BC08-9E10B8903921}" dt="2024-09-24T15:31:28.457" v="465" actId="20577"/>
        <pc:sldMkLst>
          <pc:docMk/>
          <pc:sldMk cId="1021694150" sldId="297"/>
        </pc:sldMkLst>
        <pc:spChg chg="mod">
          <ac:chgData name="Harriet Bews" userId="140355b2-7738-49a6-857f-fd986257e275" providerId="ADAL" clId="{B2BF19CE-BE64-4F43-BC08-9E10B8903921}" dt="2024-09-24T15:31:28.457" v="465" actId="20577"/>
          <ac:spMkLst>
            <pc:docMk/>
            <pc:sldMk cId="1021694150" sldId="297"/>
            <ac:spMk id="7" creationId="{3837FC41-6E64-75A0-61A3-DD5601F820BD}"/>
          </ac:spMkLst>
        </pc:spChg>
      </pc:sldChg>
      <pc:sldChg chg="modSp mod">
        <pc:chgData name="Harriet Bews" userId="140355b2-7738-49a6-857f-fd986257e275" providerId="ADAL" clId="{B2BF19CE-BE64-4F43-BC08-9E10B8903921}" dt="2024-09-25T10:10:17.185" v="1111" actId="20577"/>
        <pc:sldMkLst>
          <pc:docMk/>
          <pc:sldMk cId="662357044" sldId="298"/>
        </pc:sldMkLst>
        <pc:spChg chg="mod">
          <ac:chgData name="Harriet Bews" userId="140355b2-7738-49a6-857f-fd986257e275" providerId="ADAL" clId="{B2BF19CE-BE64-4F43-BC08-9E10B8903921}" dt="2024-09-25T10:10:17.185" v="1111" actId="20577"/>
          <ac:spMkLst>
            <pc:docMk/>
            <pc:sldMk cId="662357044" sldId="298"/>
            <ac:spMk id="7" creationId="{3837FC41-6E64-75A0-61A3-DD5601F820BD}"/>
          </ac:spMkLst>
        </pc:spChg>
        <pc:spChg chg="mod">
          <ac:chgData name="Harriet Bews" userId="140355b2-7738-49a6-857f-fd986257e275" providerId="ADAL" clId="{B2BF19CE-BE64-4F43-BC08-9E10B8903921}" dt="2024-09-25T08:05:07.384" v="1034" actId="14100"/>
          <ac:spMkLst>
            <pc:docMk/>
            <pc:sldMk cId="662357044" sldId="298"/>
            <ac:spMk id="8" creationId="{77916FC2-9303-1E5A-8C7F-02EE6280E478}"/>
          </ac:spMkLst>
        </pc:spChg>
      </pc:sldChg>
      <pc:sldChg chg="modSp mod">
        <pc:chgData name="Harriet Bews" userId="140355b2-7738-49a6-857f-fd986257e275" providerId="ADAL" clId="{B2BF19CE-BE64-4F43-BC08-9E10B8903921}" dt="2024-09-25T10:09:21.112" v="1105" actId="14100"/>
        <pc:sldMkLst>
          <pc:docMk/>
          <pc:sldMk cId="2241657155" sldId="299"/>
        </pc:sldMkLst>
        <pc:spChg chg="mod">
          <ac:chgData name="Harriet Bews" userId="140355b2-7738-49a6-857f-fd986257e275" providerId="ADAL" clId="{B2BF19CE-BE64-4F43-BC08-9E10B8903921}" dt="2024-09-25T08:05:11.438" v="1035" actId="14100"/>
          <ac:spMkLst>
            <pc:docMk/>
            <pc:sldMk cId="2241657155" sldId="299"/>
            <ac:spMk id="7" creationId="{3837FC41-6E64-75A0-61A3-DD5601F820BD}"/>
          </ac:spMkLst>
        </pc:spChg>
        <pc:spChg chg="mod">
          <ac:chgData name="Harriet Bews" userId="140355b2-7738-49a6-857f-fd986257e275" providerId="ADAL" clId="{B2BF19CE-BE64-4F43-BC08-9E10B8903921}" dt="2024-09-25T10:09:21.112" v="1105" actId="14100"/>
          <ac:spMkLst>
            <pc:docMk/>
            <pc:sldMk cId="2241657155" sldId="299"/>
            <ac:spMk id="8" creationId="{77916FC2-9303-1E5A-8C7F-02EE6280E478}"/>
          </ac:spMkLst>
        </pc:spChg>
      </pc:sldChg>
      <pc:sldChg chg="addSp delSp modSp mod modClrScheme chgLayout">
        <pc:chgData name="Harriet Bews" userId="140355b2-7738-49a6-857f-fd986257e275" providerId="ADAL" clId="{B2BF19CE-BE64-4F43-BC08-9E10B8903921}" dt="2024-09-24T15:16:39.717" v="314" actId="14100"/>
        <pc:sldMkLst>
          <pc:docMk/>
          <pc:sldMk cId="2698646371" sldId="300"/>
        </pc:sldMkLst>
        <pc:spChg chg="mod ord">
          <ac:chgData name="Harriet Bews" userId="140355b2-7738-49a6-857f-fd986257e275" providerId="ADAL" clId="{B2BF19CE-BE64-4F43-BC08-9E10B8903921}" dt="2024-09-24T15:12:39.119" v="255" actId="700"/>
          <ac:spMkLst>
            <pc:docMk/>
            <pc:sldMk cId="2698646371" sldId="300"/>
            <ac:spMk id="2" creationId="{207A1ACA-4802-449A-7E25-8D3D75860FD2}"/>
          </ac:spMkLst>
        </pc:spChg>
        <pc:spChg chg="del mod ord">
          <ac:chgData name="Harriet Bews" userId="140355b2-7738-49a6-857f-fd986257e275" providerId="ADAL" clId="{B2BF19CE-BE64-4F43-BC08-9E10B8903921}" dt="2024-09-24T15:12:50.854" v="261" actId="478"/>
          <ac:spMkLst>
            <pc:docMk/>
            <pc:sldMk cId="2698646371" sldId="300"/>
            <ac:spMk id="3" creationId="{4F022E79-9602-3463-290D-148C56A69F2E}"/>
          </ac:spMkLst>
        </pc:spChg>
        <pc:spChg chg="del mod ord">
          <ac:chgData name="Harriet Bews" userId="140355b2-7738-49a6-857f-fd986257e275" providerId="ADAL" clId="{B2BF19CE-BE64-4F43-BC08-9E10B8903921}" dt="2024-09-24T15:12:39.119" v="255" actId="700"/>
          <ac:spMkLst>
            <pc:docMk/>
            <pc:sldMk cId="2698646371" sldId="300"/>
            <ac:spMk id="4" creationId="{DB852E27-92A1-5210-C0BC-A7303EE9AB37}"/>
          </ac:spMkLst>
        </pc:spChg>
        <pc:spChg chg="del mod ord">
          <ac:chgData name="Harriet Bews" userId="140355b2-7738-49a6-857f-fd986257e275" providerId="ADAL" clId="{B2BF19CE-BE64-4F43-BC08-9E10B8903921}" dt="2024-09-24T15:12:39.119" v="255" actId="700"/>
          <ac:spMkLst>
            <pc:docMk/>
            <pc:sldMk cId="2698646371" sldId="300"/>
            <ac:spMk id="5" creationId="{2F6B5EB5-B386-0095-258F-EDFA05DC4F2D}"/>
          </ac:spMkLst>
        </pc:spChg>
        <pc:spChg chg="del mod ord">
          <ac:chgData name="Harriet Bews" userId="140355b2-7738-49a6-857f-fd986257e275" providerId="ADAL" clId="{B2BF19CE-BE64-4F43-BC08-9E10B8903921}" dt="2024-09-24T15:12:39.119" v="255" actId="700"/>
          <ac:spMkLst>
            <pc:docMk/>
            <pc:sldMk cId="2698646371" sldId="300"/>
            <ac:spMk id="6" creationId="{848D7B6B-506F-AB08-21D9-904592ADCE2D}"/>
          </ac:spMkLst>
        </pc:spChg>
        <pc:spChg chg="add mod ord">
          <ac:chgData name="Harriet Bews" userId="140355b2-7738-49a6-857f-fd986257e275" providerId="ADAL" clId="{B2BF19CE-BE64-4F43-BC08-9E10B8903921}" dt="2024-09-24T15:16:29.780" v="306" actId="20577"/>
          <ac:spMkLst>
            <pc:docMk/>
            <pc:sldMk cId="2698646371" sldId="300"/>
            <ac:spMk id="7" creationId="{732A01A8-E0EB-2B35-F53A-2993CA7BB9BD}"/>
          </ac:spMkLst>
        </pc:spChg>
        <pc:spChg chg="add mod ord">
          <ac:chgData name="Harriet Bews" userId="140355b2-7738-49a6-857f-fd986257e275" providerId="ADAL" clId="{B2BF19CE-BE64-4F43-BC08-9E10B8903921}" dt="2024-09-24T15:16:39.717" v="314" actId="14100"/>
          <ac:spMkLst>
            <pc:docMk/>
            <pc:sldMk cId="2698646371" sldId="300"/>
            <ac:spMk id="8" creationId="{3C64CA83-7C23-CB15-46D3-837D54CED981}"/>
          </ac:spMkLst>
        </pc:spChg>
        <pc:spChg chg="add del mod ord">
          <ac:chgData name="Harriet Bews" userId="140355b2-7738-49a6-857f-fd986257e275" providerId="ADAL" clId="{B2BF19CE-BE64-4F43-BC08-9E10B8903921}" dt="2024-09-24T15:12:54.467" v="262" actId="478"/>
          <ac:spMkLst>
            <pc:docMk/>
            <pc:sldMk cId="2698646371" sldId="300"/>
            <ac:spMk id="9" creationId="{5E92F7CD-B5B7-65E5-E001-A6268BB2E1A1}"/>
          </ac:spMkLst>
        </pc:spChg>
      </pc:sldChg>
      <pc:sldChg chg="delSp mod">
        <pc:chgData name="Harriet Bews" userId="140355b2-7738-49a6-857f-fd986257e275" providerId="ADAL" clId="{B2BF19CE-BE64-4F43-BC08-9E10B8903921}" dt="2024-09-24T15:16:50.085" v="315" actId="478"/>
        <pc:sldMkLst>
          <pc:docMk/>
          <pc:sldMk cId="139776167" sldId="301"/>
        </pc:sldMkLst>
        <pc:spChg chg="del">
          <ac:chgData name="Harriet Bews" userId="140355b2-7738-49a6-857f-fd986257e275" providerId="ADAL" clId="{B2BF19CE-BE64-4F43-BC08-9E10B8903921}" dt="2024-09-24T15:16:50.085" v="315" actId="478"/>
          <ac:spMkLst>
            <pc:docMk/>
            <pc:sldMk cId="139776167" sldId="301"/>
            <ac:spMk id="4" creationId="{41C9DEE1-191C-ECA3-1511-0ECFF9518AD3}"/>
          </ac:spMkLst>
        </pc:spChg>
      </pc:sldChg>
      <pc:sldChg chg="delSp modSp mod">
        <pc:chgData name="Harriet Bews" userId="140355b2-7738-49a6-857f-fd986257e275" providerId="ADAL" clId="{B2BF19CE-BE64-4F43-BC08-9E10B8903921}" dt="2024-09-24T15:24:38.751" v="378" actId="478"/>
        <pc:sldMkLst>
          <pc:docMk/>
          <pc:sldMk cId="539579639" sldId="302"/>
        </pc:sldMkLst>
        <pc:spChg chg="mod">
          <ac:chgData name="Harriet Bews" userId="140355b2-7738-49a6-857f-fd986257e275" providerId="ADAL" clId="{B2BF19CE-BE64-4F43-BC08-9E10B8903921}" dt="2024-09-24T14:21:38.903" v="9" actId="313"/>
          <ac:spMkLst>
            <pc:docMk/>
            <pc:sldMk cId="539579639" sldId="302"/>
            <ac:spMk id="3" creationId="{6F6E9E1E-A815-2419-EA9F-3DD9F7B7D32C}"/>
          </ac:spMkLst>
        </pc:spChg>
        <pc:spChg chg="del">
          <ac:chgData name="Harriet Bews" userId="140355b2-7738-49a6-857f-fd986257e275" providerId="ADAL" clId="{B2BF19CE-BE64-4F43-BC08-9E10B8903921}" dt="2024-09-24T15:24:38.751" v="378" actId="478"/>
          <ac:spMkLst>
            <pc:docMk/>
            <pc:sldMk cId="539579639" sldId="302"/>
            <ac:spMk id="4" creationId="{41C9DEE1-191C-ECA3-1511-0ECFF9518AD3}"/>
          </ac:spMkLst>
        </pc:spChg>
      </pc:sldChg>
      <pc:sldChg chg="addSp delSp modSp mod">
        <pc:chgData name="Harriet Bews" userId="140355b2-7738-49a6-857f-fd986257e275" providerId="ADAL" clId="{B2BF19CE-BE64-4F43-BC08-9E10B8903921}" dt="2024-09-25T10:11:53.867" v="1146"/>
        <pc:sldMkLst>
          <pc:docMk/>
          <pc:sldMk cId="579334731" sldId="303"/>
        </pc:sldMkLst>
        <pc:spChg chg="mod">
          <ac:chgData name="Harriet Bews" userId="140355b2-7738-49a6-857f-fd986257e275" providerId="ADAL" clId="{B2BF19CE-BE64-4F43-BC08-9E10B8903921}" dt="2024-09-24T16:52:55.491" v="889" actId="20577"/>
          <ac:spMkLst>
            <pc:docMk/>
            <pc:sldMk cId="579334731" sldId="303"/>
            <ac:spMk id="3" creationId="{DBADC388-2EC6-99A0-7558-1A2E8D2A3E2F}"/>
          </ac:spMkLst>
        </pc:spChg>
        <pc:spChg chg="del mod">
          <ac:chgData name="Harriet Bews" userId="140355b2-7738-49a6-857f-fd986257e275" providerId="ADAL" clId="{B2BF19CE-BE64-4F43-BC08-9E10B8903921}" dt="2024-09-24T16:23:13.462" v="807" actId="478"/>
          <ac:spMkLst>
            <pc:docMk/>
            <pc:sldMk cId="579334731" sldId="303"/>
            <ac:spMk id="10" creationId="{480FF881-9D4B-BD25-6044-9827CFFAC778}"/>
          </ac:spMkLst>
        </pc:spChg>
        <pc:graphicFrameChg chg="add mod modGraphic">
          <ac:chgData name="Harriet Bews" userId="140355b2-7738-49a6-857f-fd986257e275" providerId="ADAL" clId="{B2BF19CE-BE64-4F43-BC08-9E10B8903921}" dt="2024-09-25T10:11:53.867" v="1146"/>
          <ac:graphicFrameMkLst>
            <pc:docMk/>
            <pc:sldMk cId="579334731" sldId="303"/>
            <ac:graphicFrameMk id="4" creationId="{476D4345-B3BD-C6D2-853C-E66DF1CAC06A}"/>
          </ac:graphicFrameMkLst>
        </pc:graphicFrameChg>
      </pc:sldChg>
      <pc:sldChg chg="add">
        <pc:chgData name="Harriet Bews" userId="140355b2-7738-49a6-857f-fd986257e275" providerId="ADAL" clId="{B2BF19CE-BE64-4F43-BC08-9E10B8903921}" dt="2024-09-24T14:01:41.654" v="4"/>
        <pc:sldMkLst>
          <pc:docMk/>
          <pc:sldMk cId="1186321857" sldId="304"/>
        </pc:sldMkLst>
      </pc:sldChg>
      <pc:sldChg chg="modSp add mod">
        <pc:chgData name="Harriet Bews" userId="140355b2-7738-49a6-857f-fd986257e275" providerId="ADAL" clId="{B2BF19CE-BE64-4F43-BC08-9E10B8903921}" dt="2024-09-24T15:14:32.958" v="287" actId="20577"/>
        <pc:sldMkLst>
          <pc:docMk/>
          <pc:sldMk cId="1476795822" sldId="305"/>
        </pc:sldMkLst>
        <pc:spChg chg="mod">
          <ac:chgData name="Harriet Bews" userId="140355b2-7738-49a6-857f-fd986257e275" providerId="ADAL" clId="{B2BF19CE-BE64-4F43-BC08-9E10B8903921}" dt="2024-09-24T15:14:32.958" v="287" actId="20577"/>
          <ac:spMkLst>
            <pc:docMk/>
            <pc:sldMk cId="1476795822" sldId="305"/>
            <ac:spMk id="5" creationId="{79F7DF54-E907-03DE-CB9C-C0D514F27C92}"/>
          </ac:spMkLst>
        </pc:spChg>
      </pc:sldChg>
      <pc:sldChg chg="addSp delSp modSp del mod modClrScheme chgLayout">
        <pc:chgData name="Harriet Bews" userId="140355b2-7738-49a6-857f-fd986257e275" providerId="ADAL" clId="{B2BF19CE-BE64-4F43-BC08-9E10B8903921}" dt="2024-09-26T07:24:10.268" v="1499" actId="47"/>
        <pc:sldMkLst>
          <pc:docMk/>
          <pc:sldMk cId="980984331" sldId="306"/>
        </pc:sldMkLst>
        <pc:spChg chg="mod ord">
          <ac:chgData name="Harriet Bews" userId="140355b2-7738-49a6-857f-fd986257e275" providerId="ADAL" clId="{B2BF19CE-BE64-4F43-BC08-9E10B8903921}" dt="2024-09-26T07:09:13.829" v="1273" actId="700"/>
          <ac:spMkLst>
            <pc:docMk/>
            <pc:sldMk cId="980984331" sldId="306"/>
            <ac:spMk id="2" creationId="{5CD5F849-352D-A659-D649-AF3738E05FC6}"/>
          </ac:spMkLst>
        </pc:spChg>
        <pc:spChg chg="del mod ord">
          <ac:chgData name="Harriet Bews" userId="140355b2-7738-49a6-857f-fd986257e275" providerId="ADAL" clId="{B2BF19CE-BE64-4F43-BC08-9E10B8903921}" dt="2024-09-26T07:09:18.810" v="1275" actId="478"/>
          <ac:spMkLst>
            <pc:docMk/>
            <pc:sldMk cId="980984331" sldId="306"/>
            <ac:spMk id="3" creationId="{13F0C0DD-4B06-851C-0C63-82A9A96970BB}"/>
          </ac:spMkLst>
        </pc:spChg>
        <pc:spChg chg="del mod ord">
          <ac:chgData name="Harriet Bews" userId="140355b2-7738-49a6-857f-fd986257e275" providerId="ADAL" clId="{B2BF19CE-BE64-4F43-BC08-9E10B8903921}" dt="2024-09-26T07:09:13.829" v="1273" actId="700"/>
          <ac:spMkLst>
            <pc:docMk/>
            <pc:sldMk cId="980984331" sldId="306"/>
            <ac:spMk id="4" creationId="{B5B00163-1990-7D57-FE2C-DB29E92B6BB1}"/>
          </ac:spMkLst>
        </pc:spChg>
        <pc:spChg chg="del mod ord">
          <ac:chgData name="Harriet Bews" userId="140355b2-7738-49a6-857f-fd986257e275" providerId="ADAL" clId="{B2BF19CE-BE64-4F43-BC08-9E10B8903921}" dt="2024-09-26T07:09:13.829" v="1273" actId="700"/>
          <ac:spMkLst>
            <pc:docMk/>
            <pc:sldMk cId="980984331" sldId="306"/>
            <ac:spMk id="5" creationId="{B096C839-F64D-6D54-F0C4-8EC2813340F7}"/>
          </ac:spMkLst>
        </pc:spChg>
        <pc:spChg chg="del">
          <ac:chgData name="Harriet Bews" userId="140355b2-7738-49a6-857f-fd986257e275" providerId="ADAL" clId="{B2BF19CE-BE64-4F43-BC08-9E10B8903921}" dt="2024-09-26T07:09:13.829" v="1273" actId="700"/>
          <ac:spMkLst>
            <pc:docMk/>
            <pc:sldMk cId="980984331" sldId="306"/>
            <ac:spMk id="6" creationId="{3CD310BB-0AD4-AC5B-DB72-01BD671D4B60}"/>
          </ac:spMkLst>
        </pc:spChg>
        <pc:spChg chg="add mod ord">
          <ac:chgData name="Harriet Bews" userId="140355b2-7738-49a6-857f-fd986257e275" providerId="ADAL" clId="{B2BF19CE-BE64-4F43-BC08-9E10B8903921}" dt="2024-09-26T07:19:38.546" v="1442" actId="20577"/>
          <ac:spMkLst>
            <pc:docMk/>
            <pc:sldMk cId="980984331" sldId="306"/>
            <ac:spMk id="7" creationId="{BE271890-CAEA-0966-46B3-7A51199B0850}"/>
          </ac:spMkLst>
        </pc:spChg>
        <pc:spChg chg="add mod ord">
          <ac:chgData name="Harriet Bews" userId="140355b2-7738-49a6-857f-fd986257e275" providerId="ADAL" clId="{B2BF19CE-BE64-4F43-BC08-9E10B8903921}" dt="2024-09-26T07:20:25.578" v="1477" actId="403"/>
          <ac:spMkLst>
            <pc:docMk/>
            <pc:sldMk cId="980984331" sldId="306"/>
            <ac:spMk id="8" creationId="{25D9CB8B-A6F1-F0AC-D97B-BF5D7882FAD4}"/>
          </ac:spMkLst>
        </pc:spChg>
        <pc:spChg chg="add del mod ord">
          <ac:chgData name="Harriet Bews" userId="140355b2-7738-49a6-857f-fd986257e275" providerId="ADAL" clId="{B2BF19CE-BE64-4F43-BC08-9E10B8903921}" dt="2024-09-26T07:09:39.881" v="1276" actId="931"/>
          <ac:spMkLst>
            <pc:docMk/>
            <pc:sldMk cId="980984331" sldId="306"/>
            <ac:spMk id="9" creationId="{5EF65D7D-351A-AF17-2B68-23FCFCB76591}"/>
          </ac:spMkLst>
        </pc:spChg>
        <pc:spChg chg="add mod">
          <ac:chgData name="Harriet Bews" userId="140355b2-7738-49a6-857f-fd986257e275" providerId="ADAL" clId="{B2BF19CE-BE64-4F43-BC08-9E10B8903921}" dt="2024-09-26T07:18:08.293" v="1430" actId="14100"/>
          <ac:spMkLst>
            <pc:docMk/>
            <pc:sldMk cId="980984331" sldId="306"/>
            <ac:spMk id="12" creationId="{22105AD7-E513-9EDE-1709-08B938E12250}"/>
          </ac:spMkLst>
        </pc:spChg>
        <pc:spChg chg="add mod ord">
          <ac:chgData name="Harriet Bews" userId="140355b2-7738-49a6-857f-fd986257e275" providerId="ADAL" clId="{B2BF19CE-BE64-4F43-BC08-9E10B8903921}" dt="2024-09-26T07:20:18.669" v="1476" actId="14100"/>
          <ac:spMkLst>
            <pc:docMk/>
            <pc:sldMk cId="980984331" sldId="306"/>
            <ac:spMk id="13" creationId="{D1D06EE3-02B8-1EF7-CDB7-7D904DE0887D}"/>
          </ac:spMkLst>
        </pc:spChg>
        <pc:picChg chg="add mod">
          <ac:chgData name="Harriet Bews" userId="140355b2-7738-49a6-857f-fd986257e275" providerId="ADAL" clId="{B2BF19CE-BE64-4F43-BC08-9E10B8903921}" dt="2024-09-26T07:12:56.197" v="1312"/>
          <ac:picMkLst>
            <pc:docMk/>
            <pc:sldMk cId="980984331" sldId="306"/>
            <ac:picMk id="11" creationId="{68F8BCDE-598D-1D14-0312-0AC28CA48ACD}"/>
          </ac:picMkLst>
        </pc:picChg>
      </pc:sldChg>
      <pc:sldChg chg="add del">
        <pc:chgData name="Harriet Bews" userId="140355b2-7738-49a6-857f-fd986257e275" providerId="ADAL" clId="{B2BF19CE-BE64-4F43-BC08-9E10B8903921}" dt="2024-09-24T16:22:58.102" v="804" actId="47"/>
        <pc:sldMkLst>
          <pc:docMk/>
          <pc:sldMk cId="2447950096" sldId="306"/>
        </pc:sldMkLst>
      </pc:sldChg>
      <pc:sldChg chg="addSp delSp modSp add mod modClrScheme chgLayout">
        <pc:chgData name="Harriet Bews" userId="140355b2-7738-49a6-857f-fd986257e275" providerId="ADAL" clId="{B2BF19CE-BE64-4F43-BC08-9E10B8903921}" dt="2024-09-27T09:06:46.449" v="1585" actId="114"/>
        <pc:sldMkLst>
          <pc:docMk/>
          <pc:sldMk cId="1319214634" sldId="307"/>
        </pc:sldMkLst>
        <pc:spChg chg="del mod ord">
          <ac:chgData name="Harriet Bews" userId="140355b2-7738-49a6-857f-fd986257e275" providerId="ADAL" clId="{B2BF19CE-BE64-4F43-BC08-9E10B8903921}" dt="2024-09-26T07:24:40.451" v="1506" actId="478"/>
          <ac:spMkLst>
            <pc:docMk/>
            <pc:sldMk cId="1319214634" sldId="307"/>
            <ac:spMk id="2" creationId="{5CD5F849-352D-A659-D649-AF3738E05FC6}"/>
          </ac:spMkLst>
        </pc:spChg>
        <pc:spChg chg="add mod">
          <ac:chgData name="Harriet Bews" userId="140355b2-7738-49a6-857f-fd986257e275" providerId="ADAL" clId="{B2BF19CE-BE64-4F43-BC08-9E10B8903921}" dt="2024-09-27T09:06:46.449" v="1585" actId="114"/>
          <ac:spMkLst>
            <pc:docMk/>
            <pc:sldMk cId="1319214634" sldId="307"/>
            <ac:spMk id="3" creationId="{823809D5-0562-9936-DBDE-BA9F6BE5497C}"/>
          </ac:spMkLst>
        </pc:spChg>
        <pc:spChg chg="add del mod ord">
          <ac:chgData name="Harriet Bews" userId="140355b2-7738-49a6-857f-fd986257e275" providerId="ADAL" clId="{B2BF19CE-BE64-4F43-BC08-9E10B8903921}" dt="2024-09-26T07:23:14.465" v="1488" actId="478"/>
          <ac:spMkLst>
            <pc:docMk/>
            <pc:sldMk cId="1319214634" sldId="307"/>
            <ac:spMk id="3" creationId="{EE49A6FB-9FBE-4E73-D748-FB747A5F2673}"/>
          </ac:spMkLst>
        </pc:spChg>
        <pc:spChg chg="add del mod">
          <ac:chgData name="Harriet Bews" userId="140355b2-7738-49a6-857f-fd986257e275" providerId="ADAL" clId="{B2BF19CE-BE64-4F43-BC08-9E10B8903921}" dt="2024-09-26T07:23:11.365" v="1487" actId="478"/>
          <ac:spMkLst>
            <pc:docMk/>
            <pc:sldMk cId="1319214634" sldId="307"/>
            <ac:spMk id="5" creationId="{C2AC74DE-7E16-1362-1BFA-4E0C21179F49}"/>
          </ac:spMkLst>
        </pc:spChg>
        <pc:spChg chg="del mod ord">
          <ac:chgData name="Harriet Bews" userId="140355b2-7738-49a6-857f-fd986257e275" providerId="ADAL" clId="{B2BF19CE-BE64-4F43-BC08-9E10B8903921}" dt="2024-09-26T07:23:09.038" v="1485" actId="478"/>
          <ac:spMkLst>
            <pc:docMk/>
            <pc:sldMk cId="1319214634" sldId="307"/>
            <ac:spMk id="7" creationId="{BE271890-CAEA-0966-46B3-7A51199B0850}"/>
          </ac:spMkLst>
        </pc:spChg>
        <pc:spChg chg="del mod ord">
          <ac:chgData name="Harriet Bews" userId="140355b2-7738-49a6-857f-fd986257e275" providerId="ADAL" clId="{B2BF19CE-BE64-4F43-BC08-9E10B8903921}" dt="2024-09-26T07:23:20.229" v="1490" actId="478"/>
          <ac:spMkLst>
            <pc:docMk/>
            <pc:sldMk cId="1319214634" sldId="307"/>
            <ac:spMk id="8" creationId="{25D9CB8B-A6F1-F0AC-D97B-BF5D7882FAD4}"/>
          </ac:spMkLst>
        </pc:spChg>
        <pc:spChg chg="add del mod">
          <ac:chgData name="Harriet Bews" userId="140355b2-7738-49a6-857f-fd986257e275" providerId="ADAL" clId="{B2BF19CE-BE64-4F43-BC08-9E10B8903921}" dt="2024-09-26T07:23:22.545" v="1491" actId="478"/>
          <ac:spMkLst>
            <pc:docMk/>
            <pc:sldMk cId="1319214634" sldId="307"/>
            <ac:spMk id="9" creationId="{7CDC68B1-AE0D-3933-4FD7-28C48EF5245C}"/>
          </ac:spMkLst>
        </pc:spChg>
        <pc:spChg chg="add mod topLvl">
          <ac:chgData name="Harriet Bews" userId="140355b2-7738-49a6-857f-fd986257e275" providerId="ADAL" clId="{B2BF19CE-BE64-4F43-BC08-9E10B8903921}" dt="2024-09-27T09:06:22.098" v="1581" actId="207"/>
          <ac:spMkLst>
            <pc:docMk/>
            <pc:sldMk cId="1319214634" sldId="307"/>
            <ac:spMk id="10" creationId="{7E6B81FB-AFC3-25E5-AF0F-ACB865AC6F7B}"/>
          </ac:spMkLst>
        </pc:spChg>
        <pc:spChg chg="del">
          <ac:chgData name="Harriet Bews" userId="140355b2-7738-49a6-857f-fd986257e275" providerId="ADAL" clId="{B2BF19CE-BE64-4F43-BC08-9E10B8903921}" dt="2024-09-26T07:24:07.167" v="1497" actId="478"/>
          <ac:spMkLst>
            <pc:docMk/>
            <pc:sldMk cId="1319214634" sldId="307"/>
            <ac:spMk id="12" creationId="{22105AD7-E513-9EDE-1709-08B938E12250}"/>
          </ac:spMkLst>
        </pc:spChg>
        <pc:spChg chg="del">
          <ac:chgData name="Harriet Bews" userId="140355b2-7738-49a6-857f-fd986257e275" providerId="ADAL" clId="{B2BF19CE-BE64-4F43-BC08-9E10B8903921}" dt="2024-09-26T07:22:57.212" v="1481" actId="478"/>
          <ac:spMkLst>
            <pc:docMk/>
            <pc:sldMk cId="1319214634" sldId="307"/>
            <ac:spMk id="13" creationId="{D1D06EE3-02B8-1EF7-CDB7-7D904DE0887D}"/>
          </ac:spMkLst>
        </pc:spChg>
        <pc:spChg chg="add mod">
          <ac:chgData name="Harriet Bews" userId="140355b2-7738-49a6-857f-fd986257e275" providerId="ADAL" clId="{B2BF19CE-BE64-4F43-BC08-9E10B8903921}" dt="2024-09-27T09:05:11.779" v="1563" actId="1076"/>
          <ac:spMkLst>
            <pc:docMk/>
            <pc:sldMk cId="1319214634" sldId="307"/>
            <ac:spMk id="14" creationId="{46D7D99C-7520-A509-AC44-AAD1673AA38E}"/>
          </ac:spMkLst>
        </pc:spChg>
        <pc:spChg chg="add mod topLvl">
          <ac:chgData name="Harriet Bews" userId="140355b2-7738-49a6-857f-fd986257e275" providerId="ADAL" clId="{B2BF19CE-BE64-4F43-BC08-9E10B8903921}" dt="2024-09-27T09:06:31.018" v="1584" actId="20577"/>
          <ac:spMkLst>
            <pc:docMk/>
            <pc:sldMk cId="1319214634" sldId="307"/>
            <ac:spMk id="15" creationId="{A3727867-AFAB-183E-BAD7-21395D0A7C1B}"/>
          </ac:spMkLst>
        </pc:spChg>
        <pc:spChg chg="add del mod">
          <ac:chgData name="Harriet Bews" userId="140355b2-7738-49a6-857f-fd986257e275" providerId="ADAL" clId="{B2BF19CE-BE64-4F43-BC08-9E10B8903921}" dt="2024-09-27T09:05:44.626" v="1571" actId="478"/>
          <ac:spMkLst>
            <pc:docMk/>
            <pc:sldMk cId="1319214634" sldId="307"/>
            <ac:spMk id="16" creationId="{68B13037-8EEE-9CA8-D5EA-D4171C1EAD88}"/>
          </ac:spMkLst>
        </pc:spChg>
        <pc:grpChg chg="add del mod">
          <ac:chgData name="Harriet Bews" userId="140355b2-7738-49a6-857f-fd986257e275" providerId="ADAL" clId="{B2BF19CE-BE64-4F43-BC08-9E10B8903921}" dt="2024-09-26T07:28:10.633" v="1532" actId="165"/>
          <ac:grpSpMkLst>
            <pc:docMk/>
            <pc:sldMk cId="1319214634" sldId="307"/>
            <ac:grpSpMk id="17" creationId="{8CF346F6-A157-E1A6-3E7B-6971EFF3F438}"/>
          </ac:grpSpMkLst>
        </pc:grpChg>
        <pc:picChg chg="del mod ord">
          <ac:chgData name="Harriet Bews" userId="140355b2-7738-49a6-857f-fd986257e275" providerId="ADAL" clId="{B2BF19CE-BE64-4F43-BC08-9E10B8903921}" dt="2024-09-26T07:22:58.182" v="1482" actId="478"/>
          <ac:picMkLst>
            <pc:docMk/>
            <pc:sldMk cId="1319214634" sldId="307"/>
            <ac:picMk id="11" creationId="{68F8BCDE-598D-1D14-0312-0AC28CA48ACD}"/>
          </ac:picMkLst>
        </pc:picChg>
      </pc:sldChg>
      <pc:sldChg chg="addSp delSp modSp new del mod modClrScheme chgLayout">
        <pc:chgData name="Harriet Bews" userId="140355b2-7738-49a6-857f-fd986257e275" providerId="ADAL" clId="{B2BF19CE-BE64-4F43-BC08-9E10B8903921}" dt="2024-09-27T09:08:35.659" v="1729" actId="47"/>
        <pc:sldMkLst>
          <pc:docMk/>
          <pc:sldMk cId="188618775" sldId="308"/>
        </pc:sldMkLst>
        <pc:spChg chg="mod ord">
          <ac:chgData name="Harriet Bews" userId="140355b2-7738-49a6-857f-fd986257e275" providerId="ADAL" clId="{B2BF19CE-BE64-4F43-BC08-9E10B8903921}" dt="2024-09-27T08:59:13.445" v="1535" actId="700"/>
          <ac:spMkLst>
            <pc:docMk/>
            <pc:sldMk cId="188618775" sldId="308"/>
            <ac:spMk id="2" creationId="{9F0213B3-BF30-7A6A-EEF2-9C8660BE9D55}"/>
          </ac:spMkLst>
        </pc:spChg>
        <pc:spChg chg="del mod ord">
          <ac:chgData name="Harriet Bews" userId="140355b2-7738-49a6-857f-fd986257e275" providerId="ADAL" clId="{B2BF19CE-BE64-4F43-BC08-9E10B8903921}" dt="2024-09-27T08:59:13.445" v="1535" actId="700"/>
          <ac:spMkLst>
            <pc:docMk/>
            <pc:sldMk cId="188618775" sldId="308"/>
            <ac:spMk id="3" creationId="{8830535D-4838-8712-7A60-8CF9807AE3BA}"/>
          </ac:spMkLst>
        </pc:spChg>
        <pc:spChg chg="del mod ord">
          <ac:chgData name="Harriet Bews" userId="140355b2-7738-49a6-857f-fd986257e275" providerId="ADAL" clId="{B2BF19CE-BE64-4F43-BC08-9E10B8903921}" dt="2024-09-27T08:59:13.445" v="1535" actId="700"/>
          <ac:spMkLst>
            <pc:docMk/>
            <pc:sldMk cId="188618775" sldId="308"/>
            <ac:spMk id="4" creationId="{9A0B55A0-7DC8-674B-8E40-9A5117ACCBCD}"/>
          </ac:spMkLst>
        </pc:spChg>
        <pc:spChg chg="del mod ord">
          <ac:chgData name="Harriet Bews" userId="140355b2-7738-49a6-857f-fd986257e275" providerId="ADAL" clId="{B2BF19CE-BE64-4F43-BC08-9E10B8903921}" dt="2024-09-27T08:59:13.445" v="1535" actId="700"/>
          <ac:spMkLst>
            <pc:docMk/>
            <pc:sldMk cId="188618775" sldId="308"/>
            <ac:spMk id="5" creationId="{9A3372BD-1404-3FF4-8778-445193940F25}"/>
          </ac:spMkLst>
        </pc:spChg>
        <pc:spChg chg="del mod ord">
          <ac:chgData name="Harriet Bews" userId="140355b2-7738-49a6-857f-fd986257e275" providerId="ADAL" clId="{B2BF19CE-BE64-4F43-BC08-9E10B8903921}" dt="2024-09-27T08:59:13.445" v="1535" actId="700"/>
          <ac:spMkLst>
            <pc:docMk/>
            <pc:sldMk cId="188618775" sldId="308"/>
            <ac:spMk id="6" creationId="{2389A047-12A6-C7B9-CECE-64DE5CE463E6}"/>
          </ac:spMkLst>
        </pc:spChg>
        <pc:spChg chg="add mod ord">
          <ac:chgData name="Harriet Bews" userId="140355b2-7738-49a6-857f-fd986257e275" providerId="ADAL" clId="{B2BF19CE-BE64-4F43-BC08-9E10B8903921}" dt="2024-09-27T09:07:22.548" v="1678" actId="14100"/>
          <ac:spMkLst>
            <pc:docMk/>
            <pc:sldMk cId="188618775" sldId="308"/>
            <ac:spMk id="7" creationId="{92443CBC-4C42-F6D7-434F-47A14983D86C}"/>
          </ac:spMkLst>
        </pc:spChg>
        <pc:spChg chg="add del mod ord">
          <ac:chgData name="Harriet Bews" userId="140355b2-7738-49a6-857f-fd986257e275" providerId="ADAL" clId="{B2BF19CE-BE64-4F43-BC08-9E10B8903921}" dt="2024-09-27T09:08:00.678" v="1691" actId="478"/>
          <ac:spMkLst>
            <pc:docMk/>
            <pc:sldMk cId="188618775" sldId="308"/>
            <ac:spMk id="8" creationId="{4A9A5E85-D27D-EA1E-003E-2D5C65B65911}"/>
          </ac:spMkLst>
        </pc:spChg>
        <pc:spChg chg="add del mod ord">
          <ac:chgData name="Harriet Bews" userId="140355b2-7738-49a6-857f-fd986257e275" providerId="ADAL" clId="{B2BF19CE-BE64-4F43-BC08-9E10B8903921}" dt="2024-09-27T09:08:00.678" v="1691" actId="478"/>
          <ac:spMkLst>
            <pc:docMk/>
            <pc:sldMk cId="188618775" sldId="308"/>
            <ac:spMk id="9" creationId="{07817B99-22D9-F148-A88C-33C410B033C4}"/>
          </ac:spMkLst>
        </pc:spChg>
        <pc:spChg chg="add del mod ord">
          <ac:chgData name="Harriet Bews" userId="140355b2-7738-49a6-857f-fd986257e275" providerId="ADAL" clId="{B2BF19CE-BE64-4F43-BC08-9E10B8903921}" dt="2024-09-27T09:08:06.072" v="1692" actId="478"/>
          <ac:spMkLst>
            <pc:docMk/>
            <pc:sldMk cId="188618775" sldId="308"/>
            <ac:spMk id="10" creationId="{9F9A1D02-3267-99AC-1F4C-57DBF282EA19}"/>
          </ac:spMkLst>
        </pc:spChg>
        <pc:spChg chg="add del mod ord">
          <ac:chgData name="Harriet Bews" userId="140355b2-7738-49a6-857f-fd986257e275" providerId="ADAL" clId="{B2BF19CE-BE64-4F43-BC08-9E10B8903921}" dt="2024-09-27T09:08:06.072" v="1692" actId="478"/>
          <ac:spMkLst>
            <pc:docMk/>
            <pc:sldMk cId="188618775" sldId="308"/>
            <ac:spMk id="11" creationId="{9EC6B31E-E540-F8F2-69ED-E153A267290C}"/>
          </ac:spMkLst>
        </pc:spChg>
        <pc:spChg chg="add del mod ord">
          <ac:chgData name="Harriet Bews" userId="140355b2-7738-49a6-857f-fd986257e275" providerId="ADAL" clId="{B2BF19CE-BE64-4F43-BC08-9E10B8903921}" dt="2024-09-27T09:08:07.832" v="1693" actId="478"/>
          <ac:spMkLst>
            <pc:docMk/>
            <pc:sldMk cId="188618775" sldId="308"/>
            <ac:spMk id="12" creationId="{7CBF7DF7-A417-DF37-5B78-FB7FBA77D8FA}"/>
          </ac:spMkLst>
        </pc:spChg>
        <pc:spChg chg="add del mod ord">
          <ac:chgData name="Harriet Bews" userId="140355b2-7738-49a6-857f-fd986257e275" providerId="ADAL" clId="{B2BF19CE-BE64-4F43-BC08-9E10B8903921}" dt="2024-09-27T09:08:07.832" v="1693" actId="478"/>
          <ac:spMkLst>
            <pc:docMk/>
            <pc:sldMk cId="188618775" sldId="308"/>
            <ac:spMk id="13" creationId="{BDBBC12A-276D-63C1-B3DE-B2C9D54DB9A0}"/>
          </ac:spMkLst>
        </pc:spChg>
        <pc:spChg chg="add del mod ord">
          <ac:chgData name="Harriet Bews" userId="140355b2-7738-49a6-857f-fd986257e275" providerId="ADAL" clId="{B2BF19CE-BE64-4F43-BC08-9E10B8903921}" dt="2024-09-27T09:07:24.706" v="1679" actId="478"/>
          <ac:spMkLst>
            <pc:docMk/>
            <pc:sldMk cId="188618775" sldId="308"/>
            <ac:spMk id="14" creationId="{F1EA3991-2A15-5A0D-F3FC-0D0710AEAD97}"/>
          </ac:spMkLst>
        </pc:spChg>
        <pc:spChg chg="add del mod ord">
          <ac:chgData name="Harriet Bews" userId="140355b2-7738-49a6-857f-fd986257e275" providerId="ADAL" clId="{B2BF19CE-BE64-4F43-BC08-9E10B8903921}" dt="2024-09-27T09:07:25.415" v="1680" actId="478"/>
          <ac:spMkLst>
            <pc:docMk/>
            <pc:sldMk cId="188618775" sldId="308"/>
            <ac:spMk id="15" creationId="{A8685FF7-7AAF-E8BE-0637-C9FF9DDBDCE8}"/>
          </ac:spMkLst>
        </pc:spChg>
        <pc:spChg chg="add del mod ord">
          <ac:chgData name="Harriet Bews" userId="140355b2-7738-49a6-857f-fd986257e275" providerId="ADAL" clId="{B2BF19CE-BE64-4F43-BC08-9E10B8903921}" dt="2024-09-27T09:07:25.791" v="1681" actId="478"/>
          <ac:spMkLst>
            <pc:docMk/>
            <pc:sldMk cId="188618775" sldId="308"/>
            <ac:spMk id="16" creationId="{FA2C3180-76F7-8E93-162D-2461538AC2CD}"/>
          </ac:spMkLst>
        </pc:spChg>
        <pc:picChg chg="add mod modCrop">
          <ac:chgData name="Harriet Bews" userId="140355b2-7738-49a6-857f-fd986257e275" providerId="ADAL" clId="{B2BF19CE-BE64-4F43-BC08-9E10B8903921}" dt="2024-09-27T09:08:09.791" v="1694" actId="1076"/>
          <ac:picMkLst>
            <pc:docMk/>
            <pc:sldMk cId="188618775" sldId="308"/>
            <ac:picMk id="18" creationId="{5189E210-9C41-3FB8-E692-6C2F37C61756}"/>
          </ac:picMkLst>
        </pc:picChg>
      </pc:sldChg>
      <pc:sldMasterChg chg="addSldLayout modSldLayout">
        <pc:chgData name="Harriet Bews" userId="140355b2-7738-49a6-857f-fd986257e275" providerId="ADAL" clId="{B2BF19CE-BE64-4F43-BC08-9E10B8903921}" dt="2024-09-26T07:23:44.897" v="1495" actId="478"/>
        <pc:sldMasterMkLst>
          <pc:docMk/>
          <pc:sldMasterMk cId="2025148335" sldId="2147483660"/>
        </pc:sldMasterMkLst>
        <pc:sldLayoutChg chg="addSp delSp add mod replId modTransition">
          <pc:chgData name="Harriet Bews" userId="140355b2-7738-49a6-857f-fd986257e275" providerId="ADAL" clId="{B2BF19CE-BE64-4F43-BC08-9E10B8903921}" dt="2024-09-26T07:23:44.897" v="1495" actId="478"/>
          <pc:sldLayoutMkLst>
            <pc:docMk/>
            <pc:sldMasterMk cId="2025148335" sldId="2147483660"/>
            <pc:sldLayoutMk cId="586112648" sldId="2147483688"/>
          </pc:sldLayoutMkLst>
          <pc:spChg chg="add del">
            <ac:chgData name="Harriet Bews" userId="140355b2-7738-49a6-857f-fd986257e275" providerId="ADAL" clId="{B2BF19CE-BE64-4F43-BC08-9E10B8903921}" dt="2024-09-26T07:23:44.897" v="1495" actId="478"/>
            <ac:spMkLst>
              <pc:docMk/>
              <pc:sldMasterMk cId="2025148335" sldId="2147483660"/>
              <pc:sldLayoutMk cId="586112648" sldId="2147483688"/>
              <ac:spMk id="8" creationId="{F8D143EE-C772-B302-C845-97CCE3A6D1C2}"/>
            </ac:spMkLst>
          </pc:spChg>
          <pc:spChg chg="add del">
            <ac:chgData name="Harriet Bews" userId="140355b2-7738-49a6-857f-fd986257e275" providerId="ADAL" clId="{B2BF19CE-BE64-4F43-BC08-9E10B8903921}" dt="2024-09-26T07:23:44.897" v="1495" actId="478"/>
            <ac:spMkLst>
              <pc:docMk/>
              <pc:sldMasterMk cId="2025148335" sldId="2147483660"/>
              <pc:sldLayoutMk cId="586112648" sldId="2147483688"/>
              <ac:spMk id="15" creationId="{9F1BE63C-39C5-F532-B46C-F9632886482B}"/>
            </ac:spMkLst>
          </pc:spChg>
          <pc:spChg chg="add del">
            <ac:chgData name="Harriet Bews" userId="140355b2-7738-49a6-857f-fd986257e275" providerId="ADAL" clId="{B2BF19CE-BE64-4F43-BC08-9E10B8903921}" dt="2024-09-26T07:23:44.897" v="1495" actId="478"/>
            <ac:spMkLst>
              <pc:docMk/>
              <pc:sldMasterMk cId="2025148335" sldId="2147483660"/>
              <pc:sldLayoutMk cId="586112648" sldId="2147483688"/>
              <ac:spMk id="20" creationId="{137C3134-AB84-84D5-323A-8B2354BED04D}"/>
            </ac:spMkLst>
          </pc:spChg>
          <pc:picChg chg="add del">
            <ac:chgData name="Harriet Bews" userId="140355b2-7738-49a6-857f-fd986257e275" providerId="ADAL" clId="{B2BF19CE-BE64-4F43-BC08-9E10B8903921}" dt="2024-09-26T07:23:43.010" v="1494" actId="478"/>
            <ac:picMkLst>
              <pc:docMk/>
              <pc:sldMasterMk cId="2025148335" sldId="2147483660"/>
              <pc:sldLayoutMk cId="586112648" sldId="2147483688"/>
              <ac:picMk id="3" creationId="{C614F664-82E9-8B06-095B-E66FBCA7D253}"/>
            </ac:picMkLst>
          </pc:picChg>
          <pc:cxnChg chg="add del">
            <ac:chgData name="Harriet Bews" userId="140355b2-7738-49a6-857f-fd986257e275" providerId="ADAL" clId="{B2BF19CE-BE64-4F43-BC08-9E10B8903921}" dt="2024-09-26T07:23:44.897" v="1495" actId="478"/>
            <ac:cxnSpMkLst>
              <pc:docMk/>
              <pc:sldMasterMk cId="2025148335" sldId="2147483660"/>
              <pc:sldLayoutMk cId="586112648" sldId="2147483688"/>
              <ac:cxnSpMk id="13" creationId="{78B5CB31-C7A3-1B04-08C5-09BFDCC3530C}"/>
            </ac:cxnSpMkLst>
          </pc:cxnChg>
        </pc:sldLayoutChg>
      </pc:sldMasterChg>
    </pc:docChg>
  </pc:docChgLst>
  <pc:docChgLst>
    <pc:chgData name="Harriet Bews" userId="140355b2-7738-49a6-857f-fd986257e275" providerId="ADAL" clId="{95387EFF-24CD-4826-A45A-7A0D62AAFB73}"/>
    <pc:docChg chg="undo custSel modSld">
      <pc:chgData name="Harriet Bews" userId="140355b2-7738-49a6-857f-fd986257e275" providerId="ADAL" clId="{95387EFF-24CD-4826-A45A-7A0D62AAFB73}" dt="2024-09-19T16:56:21.054" v="81" actId="18654"/>
      <pc:docMkLst>
        <pc:docMk/>
      </pc:docMkLst>
      <pc:sldChg chg="modSp mod">
        <pc:chgData name="Harriet Bews" userId="140355b2-7738-49a6-857f-fd986257e275" providerId="ADAL" clId="{95387EFF-24CD-4826-A45A-7A0D62AAFB73}" dt="2024-09-19T16:52:54.899" v="70" actId="18131"/>
        <pc:sldMkLst>
          <pc:docMk/>
          <pc:sldMk cId="1199010245" sldId="267"/>
        </pc:sldMkLst>
        <pc:picChg chg="mod modCrop">
          <ac:chgData name="Harriet Bews" userId="140355b2-7738-49a6-857f-fd986257e275" providerId="ADAL" clId="{95387EFF-24CD-4826-A45A-7A0D62AAFB73}" dt="2024-09-19T16:52:54.899" v="70" actId="18131"/>
          <ac:picMkLst>
            <pc:docMk/>
            <pc:sldMk cId="1199010245" sldId="267"/>
            <ac:picMk id="8" creationId="{B63EFFF0-91BE-E9EF-E7E2-BB512F230D91}"/>
          </ac:picMkLst>
        </pc:picChg>
      </pc:sldChg>
      <pc:sldChg chg="addSp delSp modSp mod">
        <pc:chgData name="Harriet Bews" userId="140355b2-7738-49a6-857f-fd986257e275" providerId="ADAL" clId="{95387EFF-24CD-4826-A45A-7A0D62AAFB73}" dt="2024-09-19T16:50:43.546" v="63" actId="1076"/>
        <pc:sldMkLst>
          <pc:docMk/>
          <pc:sldMk cId="2953620115" sldId="271"/>
        </pc:sldMkLst>
        <pc:spChg chg="add mod">
          <ac:chgData name="Harriet Bews" userId="140355b2-7738-49a6-857f-fd986257e275" providerId="ADAL" clId="{95387EFF-24CD-4826-A45A-7A0D62AAFB73}" dt="2024-09-19T16:49:01.805" v="25" actId="164"/>
          <ac:spMkLst>
            <pc:docMk/>
            <pc:sldMk cId="2953620115" sldId="271"/>
            <ac:spMk id="2" creationId="{CFADF499-466E-6A24-9E3D-07844A43D595}"/>
          </ac:spMkLst>
        </pc:spChg>
        <pc:spChg chg="mod">
          <ac:chgData name="Harriet Bews" userId="140355b2-7738-49a6-857f-fd986257e275" providerId="ADAL" clId="{95387EFF-24CD-4826-A45A-7A0D62AAFB73}" dt="2024-09-19T16:50:10.538" v="62" actId="14100"/>
          <ac:spMkLst>
            <pc:docMk/>
            <pc:sldMk cId="2953620115" sldId="271"/>
            <ac:spMk id="3" creationId="{D204471C-7086-5B33-0092-27635762CD1F}"/>
          </ac:spMkLst>
        </pc:spChg>
        <pc:spChg chg="mod">
          <ac:chgData name="Harriet Bews" userId="140355b2-7738-49a6-857f-fd986257e275" providerId="ADAL" clId="{95387EFF-24CD-4826-A45A-7A0D62AAFB73}" dt="2024-09-19T16:50:43.546" v="63" actId="1076"/>
          <ac:spMkLst>
            <pc:docMk/>
            <pc:sldMk cId="2953620115" sldId="271"/>
            <ac:spMk id="4" creationId="{1004E004-9D5F-2818-63A6-6B049EA5AB57}"/>
          </ac:spMkLst>
        </pc:spChg>
        <pc:spChg chg="add mod">
          <ac:chgData name="Harriet Bews" userId="140355b2-7738-49a6-857f-fd986257e275" providerId="ADAL" clId="{95387EFF-24CD-4826-A45A-7A0D62AAFB73}" dt="2024-09-19T16:48:55.369" v="23" actId="164"/>
          <ac:spMkLst>
            <pc:docMk/>
            <pc:sldMk cId="2953620115" sldId="271"/>
            <ac:spMk id="6" creationId="{2D4222D4-80F4-6E77-FCB0-122828BEC48E}"/>
          </ac:spMkLst>
        </pc:spChg>
        <pc:spChg chg="add mod">
          <ac:chgData name="Harriet Bews" userId="140355b2-7738-49a6-857f-fd986257e275" providerId="ADAL" clId="{95387EFF-24CD-4826-A45A-7A0D62AAFB73}" dt="2024-09-19T16:48:41.348" v="12" actId="164"/>
          <ac:spMkLst>
            <pc:docMk/>
            <pc:sldMk cId="2953620115" sldId="271"/>
            <ac:spMk id="8" creationId="{83D59C53-386B-0617-2CAB-B1A9083A1CD1}"/>
          </ac:spMkLst>
        </pc:spChg>
        <pc:spChg chg="add del mod">
          <ac:chgData name="Harriet Bews" userId="140355b2-7738-49a6-857f-fd986257e275" providerId="ADAL" clId="{95387EFF-24CD-4826-A45A-7A0D62AAFB73}" dt="2024-09-19T16:48:31.050" v="7" actId="478"/>
          <ac:spMkLst>
            <pc:docMk/>
            <pc:sldMk cId="2953620115" sldId="271"/>
            <ac:spMk id="11" creationId="{2F3F8863-1F9E-277F-799A-19ECEF24572C}"/>
          </ac:spMkLst>
        </pc:spChg>
        <pc:spChg chg="add del mod">
          <ac:chgData name="Harriet Bews" userId="140355b2-7738-49a6-857f-fd986257e275" providerId="ADAL" clId="{95387EFF-24CD-4826-A45A-7A0D62AAFB73}" dt="2024-09-19T16:48:32.461" v="9" actId="478"/>
          <ac:spMkLst>
            <pc:docMk/>
            <pc:sldMk cId="2953620115" sldId="271"/>
            <ac:spMk id="13" creationId="{8A937F3A-26CF-D9DC-861A-BDE9855569C7}"/>
          </ac:spMkLst>
        </pc:spChg>
        <pc:spChg chg="add del mod">
          <ac:chgData name="Harriet Bews" userId="140355b2-7738-49a6-857f-fd986257e275" providerId="ADAL" clId="{95387EFF-24CD-4826-A45A-7A0D62AAFB73}" dt="2024-09-19T16:48:34.005" v="11" actId="478"/>
          <ac:spMkLst>
            <pc:docMk/>
            <pc:sldMk cId="2953620115" sldId="271"/>
            <ac:spMk id="15" creationId="{874A7021-1A0A-8C98-04A7-4A91F2CC2981}"/>
          </ac:spMkLst>
        </pc:spChg>
        <pc:spChg chg="mod">
          <ac:chgData name="Harriet Bews" userId="140355b2-7738-49a6-857f-fd986257e275" providerId="ADAL" clId="{95387EFF-24CD-4826-A45A-7A0D62AAFB73}" dt="2024-09-19T16:49:50.116" v="59" actId="1035"/>
          <ac:spMkLst>
            <pc:docMk/>
            <pc:sldMk cId="2953620115" sldId="271"/>
            <ac:spMk id="33" creationId="{C115118F-2844-A4E4-B18F-A2C76714F5C4}"/>
          </ac:spMkLst>
        </pc:spChg>
        <pc:spChg chg="mod">
          <ac:chgData name="Harriet Bews" userId="140355b2-7738-49a6-857f-fd986257e275" providerId="ADAL" clId="{95387EFF-24CD-4826-A45A-7A0D62AAFB73}" dt="2024-09-19T16:49:50.116" v="59" actId="1035"/>
          <ac:spMkLst>
            <pc:docMk/>
            <pc:sldMk cId="2953620115" sldId="271"/>
            <ac:spMk id="34" creationId="{2274C8FF-2253-8B01-B58F-C356F9C43B77}"/>
          </ac:spMkLst>
        </pc:spChg>
        <pc:spChg chg="mod">
          <ac:chgData name="Harriet Bews" userId="140355b2-7738-49a6-857f-fd986257e275" providerId="ADAL" clId="{95387EFF-24CD-4826-A45A-7A0D62AAFB73}" dt="2024-09-19T16:49:50.116" v="59" actId="1035"/>
          <ac:spMkLst>
            <pc:docMk/>
            <pc:sldMk cId="2953620115" sldId="271"/>
            <ac:spMk id="35" creationId="{C7310D71-4232-109E-4F48-2FCB5516C06E}"/>
          </ac:spMkLst>
        </pc:spChg>
        <pc:spChg chg="mod">
          <ac:chgData name="Harriet Bews" userId="140355b2-7738-49a6-857f-fd986257e275" providerId="ADAL" clId="{95387EFF-24CD-4826-A45A-7A0D62AAFB73}" dt="2024-09-19T16:49:50.116" v="59" actId="1035"/>
          <ac:spMkLst>
            <pc:docMk/>
            <pc:sldMk cId="2953620115" sldId="271"/>
            <ac:spMk id="36" creationId="{640CBC3C-71A1-D17F-C96A-5450A18BDAF0}"/>
          </ac:spMkLst>
        </pc:spChg>
        <pc:spChg chg="mod">
          <ac:chgData name="Harriet Bews" userId="140355b2-7738-49a6-857f-fd986257e275" providerId="ADAL" clId="{95387EFF-24CD-4826-A45A-7A0D62AAFB73}" dt="2024-09-19T16:49:50.116" v="59" actId="1035"/>
          <ac:spMkLst>
            <pc:docMk/>
            <pc:sldMk cId="2953620115" sldId="271"/>
            <ac:spMk id="37" creationId="{92053A5E-7B1F-D330-A12E-849AE439C464}"/>
          </ac:spMkLst>
        </pc:spChg>
        <pc:spChg chg="mod">
          <ac:chgData name="Harriet Bews" userId="140355b2-7738-49a6-857f-fd986257e275" providerId="ADAL" clId="{95387EFF-24CD-4826-A45A-7A0D62AAFB73}" dt="2024-09-19T16:49:50.116" v="59" actId="1035"/>
          <ac:spMkLst>
            <pc:docMk/>
            <pc:sldMk cId="2953620115" sldId="271"/>
            <ac:spMk id="38" creationId="{F3081E1D-39D8-FC4A-3BB5-61D59A9E166A}"/>
          </ac:spMkLst>
        </pc:spChg>
        <pc:grpChg chg="add mod">
          <ac:chgData name="Harriet Bews" userId="140355b2-7738-49a6-857f-fd986257e275" providerId="ADAL" clId="{95387EFF-24CD-4826-A45A-7A0D62AAFB73}" dt="2024-09-19T16:49:29.858" v="32" actId="1076"/>
          <ac:grpSpMkLst>
            <pc:docMk/>
            <pc:sldMk cId="2953620115" sldId="271"/>
            <ac:grpSpMk id="16" creationId="{FAFBE9DC-C0D6-D2DC-8E6C-9B0BD967F1DE}"/>
          </ac:grpSpMkLst>
        </pc:grpChg>
        <pc:grpChg chg="add mod">
          <ac:chgData name="Harriet Bews" userId="140355b2-7738-49a6-857f-fd986257e275" providerId="ADAL" clId="{95387EFF-24CD-4826-A45A-7A0D62AAFB73}" dt="2024-09-19T16:49:33.442" v="33" actId="1076"/>
          <ac:grpSpMkLst>
            <pc:docMk/>
            <pc:sldMk cId="2953620115" sldId="271"/>
            <ac:grpSpMk id="17" creationId="{B7679622-6301-7343-C26C-40CF76576D9A}"/>
          </ac:grpSpMkLst>
        </pc:grpChg>
        <pc:grpChg chg="add mod">
          <ac:chgData name="Harriet Bews" userId="140355b2-7738-49a6-857f-fd986257e275" providerId="ADAL" clId="{95387EFF-24CD-4826-A45A-7A0D62AAFB73}" dt="2024-09-19T16:49:41.695" v="34" actId="1076"/>
          <ac:grpSpMkLst>
            <pc:docMk/>
            <pc:sldMk cId="2953620115" sldId="271"/>
            <ac:grpSpMk id="18" creationId="{637F5D96-016B-23CA-60CF-E8121A4EBC7C}"/>
          </ac:grpSpMkLst>
        </pc:grpChg>
        <pc:picChg chg="add mod">
          <ac:chgData name="Harriet Bews" userId="140355b2-7738-49a6-857f-fd986257e275" providerId="ADAL" clId="{95387EFF-24CD-4826-A45A-7A0D62AAFB73}" dt="2024-09-19T16:49:01.805" v="25" actId="164"/>
          <ac:picMkLst>
            <pc:docMk/>
            <pc:sldMk cId="2953620115" sldId="271"/>
            <ac:picMk id="5" creationId="{FA6EED00-6300-A35D-A3CC-E3644A0DF8EB}"/>
          </ac:picMkLst>
        </pc:picChg>
        <pc:picChg chg="add mod">
          <ac:chgData name="Harriet Bews" userId="140355b2-7738-49a6-857f-fd986257e275" providerId="ADAL" clId="{95387EFF-24CD-4826-A45A-7A0D62AAFB73}" dt="2024-09-19T16:48:55.369" v="23" actId="164"/>
          <ac:picMkLst>
            <pc:docMk/>
            <pc:sldMk cId="2953620115" sldId="271"/>
            <ac:picMk id="7" creationId="{67F711C5-463E-4982-F4CF-D8810F627807}"/>
          </ac:picMkLst>
        </pc:picChg>
        <pc:picChg chg="add mod">
          <ac:chgData name="Harriet Bews" userId="140355b2-7738-49a6-857f-fd986257e275" providerId="ADAL" clId="{95387EFF-24CD-4826-A45A-7A0D62AAFB73}" dt="2024-09-19T16:48:41.348" v="12" actId="164"/>
          <ac:picMkLst>
            <pc:docMk/>
            <pc:sldMk cId="2953620115" sldId="271"/>
            <ac:picMk id="9" creationId="{402ACA9F-02F6-54A0-4481-5D4C454C77E9}"/>
          </ac:picMkLst>
        </pc:picChg>
        <pc:picChg chg="del mod">
          <ac:chgData name="Harriet Bews" userId="140355b2-7738-49a6-857f-fd986257e275" providerId="ADAL" clId="{95387EFF-24CD-4826-A45A-7A0D62AAFB73}" dt="2024-09-19T16:48:28.307" v="6" actId="478"/>
          <ac:picMkLst>
            <pc:docMk/>
            <pc:sldMk cId="2953620115" sldId="271"/>
            <ac:picMk id="20" creationId="{954422E0-6B26-5E14-32E0-EA77CC91B98C}"/>
          </ac:picMkLst>
        </pc:picChg>
        <pc:picChg chg="del mod">
          <ac:chgData name="Harriet Bews" userId="140355b2-7738-49a6-857f-fd986257e275" providerId="ADAL" clId="{95387EFF-24CD-4826-A45A-7A0D62AAFB73}" dt="2024-09-19T16:48:31.878" v="8" actId="478"/>
          <ac:picMkLst>
            <pc:docMk/>
            <pc:sldMk cId="2953620115" sldId="271"/>
            <ac:picMk id="22" creationId="{56AB64B5-7808-57B8-BDE9-60CB5224AEBF}"/>
          </ac:picMkLst>
        </pc:picChg>
        <pc:picChg chg="del mod">
          <ac:chgData name="Harriet Bews" userId="140355b2-7738-49a6-857f-fd986257e275" providerId="ADAL" clId="{95387EFF-24CD-4826-A45A-7A0D62AAFB73}" dt="2024-09-19T16:48:33.389" v="10" actId="478"/>
          <ac:picMkLst>
            <pc:docMk/>
            <pc:sldMk cId="2953620115" sldId="271"/>
            <ac:picMk id="24" creationId="{39FF79AB-013F-3A57-13FF-AC1F127A67F5}"/>
          </ac:picMkLst>
        </pc:picChg>
      </pc:sldChg>
      <pc:sldChg chg="modSp">
        <pc:chgData name="Harriet Bews" userId="140355b2-7738-49a6-857f-fd986257e275" providerId="ADAL" clId="{95387EFF-24CD-4826-A45A-7A0D62AAFB73}" dt="2024-09-19T16:54:26.999" v="75" actId="14826"/>
        <pc:sldMkLst>
          <pc:docMk/>
          <pc:sldMk cId="575534691" sldId="277"/>
        </pc:sldMkLst>
        <pc:picChg chg="mod">
          <ac:chgData name="Harriet Bews" userId="140355b2-7738-49a6-857f-fd986257e275" providerId="ADAL" clId="{95387EFF-24CD-4826-A45A-7A0D62AAFB73}" dt="2024-09-19T16:54:26.999" v="75" actId="14826"/>
          <ac:picMkLst>
            <pc:docMk/>
            <pc:sldMk cId="575534691" sldId="277"/>
            <ac:picMk id="11" creationId="{6C170D41-0140-855F-C8C8-1EDEBB1644F3}"/>
          </ac:picMkLst>
        </pc:picChg>
      </pc:sldChg>
      <pc:sldChg chg="modSp">
        <pc:chgData name="Harriet Bews" userId="140355b2-7738-49a6-857f-fd986257e275" providerId="ADAL" clId="{95387EFF-24CD-4826-A45A-7A0D62AAFB73}" dt="2024-09-19T16:55:04.795" v="76" actId="14826"/>
        <pc:sldMkLst>
          <pc:docMk/>
          <pc:sldMk cId="1786896813" sldId="279"/>
        </pc:sldMkLst>
        <pc:picChg chg="mod">
          <ac:chgData name="Harriet Bews" userId="140355b2-7738-49a6-857f-fd986257e275" providerId="ADAL" clId="{95387EFF-24CD-4826-A45A-7A0D62AAFB73}" dt="2024-09-19T16:55:04.795" v="76" actId="14826"/>
          <ac:picMkLst>
            <pc:docMk/>
            <pc:sldMk cId="1786896813" sldId="279"/>
            <ac:picMk id="11" creationId="{6C170D41-0140-855F-C8C8-1EDEBB1644F3}"/>
          </ac:picMkLst>
        </pc:picChg>
      </pc:sldChg>
      <pc:sldChg chg="modSp mod">
        <pc:chgData name="Harriet Bews" userId="140355b2-7738-49a6-857f-fd986257e275" providerId="ADAL" clId="{95387EFF-24CD-4826-A45A-7A0D62AAFB73}" dt="2024-09-19T16:53:49.576" v="74" actId="18131"/>
        <pc:sldMkLst>
          <pc:docMk/>
          <pc:sldMk cId="3679204437" sldId="282"/>
        </pc:sldMkLst>
        <pc:spChg chg="mod modCrop">
          <ac:chgData name="Harriet Bews" userId="140355b2-7738-49a6-857f-fd986257e275" providerId="ADAL" clId="{95387EFF-24CD-4826-A45A-7A0D62AAFB73}" dt="2024-09-19T16:53:49.576" v="74" actId="18131"/>
          <ac:spMkLst>
            <pc:docMk/>
            <pc:sldMk cId="3679204437" sldId="282"/>
            <ac:spMk id="7" creationId="{B355DDF9-1D64-1B8F-F9B9-D5D881549917}"/>
          </ac:spMkLst>
        </pc:spChg>
      </pc:sldChg>
      <pc:sldChg chg="modSp mod">
        <pc:chgData name="Harriet Bews" userId="140355b2-7738-49a6-857f-fd986257e275" providerId="ADAL" clId="{95387EFF-24CD-4826-A45A-7A0D62AAFB73}" dt="2024-09-19T16:55:51.086" v="79" actId="18131"/>
        <pc:sldMkLst>
          <pc:docMk/>
          <pc:sldMk cId="2020496406" sldId="283"/>
        </pc:sldMkLst>
        <pc:spChg chg="mod modCrop">
          <ac:chgData name="Harriet Bews" userId="140355b2-7738-49a6-857f-fd986257e275" providerId="ADAL" clId="{95387EFF-24CD-4826-A45A-7A0D62AAFB73}" dt="2024-09-19T16:55:51.086" v="79" actId="18131"/>
          <ac:spMkLst>
            <pc:docMk/>
            <pc:sldMk cId="2020496406" sldId="283"/>
            <ac:spMk id="7" creationId="{B355DDF9-1D64-1B8F-F9B9-D5D881549917}"/>
          </ac:spMkLst>
        </pc:spChg>
      </pc:sldChg>
      <pc:sldChg chg="modSp">
        <pc:chgData name="Harriet Bews" userId="140355b2-7738-49a6-857f-fd986257e275" providerId="ADAL" clId="{95387EFF-24CD-4826-A45A-7A0D62AAFB73}" dt="2024-09-19T16:56:21.054" v="81" actId="18654"/>
        <pc:sldMkLst>
          <pc:docMk/>
          <pc:sldMk cId="3111543793" sldId="286"/>
        </pc:sldMkLst>
        <pc:picChg chg="mod">
          <ac:chgData name="Harriet Bews" userId="140355b2-7738-49a6-857f-fd986257e275" providerId="ADAL" clId="{95387EFF-24CD-4826-A45A-7A0D62AAFB73}" dt="2024-09-19T16:56:21.054" v="81" actId="18654"/>
          <ac:picMkLst>
            <pc:docMk/>
            <pc:sldMk cId="3111543793" sldId="286"/>
            <ac:picMk id="11" creationId="{6C170D41-0140-855F-C8C8-1EDEBB1644F3}"/>
          </ac:picMkLst>
        </pc:picChg>
      </pc:sldChg>
    </pc:docChg>
  </pc:docChgLst>
  <pc:docChgLst>
    <pc:chgData name="a.mukherji@cgiar.org" userId="S::urn:spo:guest#a.mukherji@cgiar.org::" providerId="AD" clId="Web-{B4B50202-40B3-77ED-BBD5-709B76A3DA68}"/>
    <pc:docChg chg="addSld delSld modSld">
      <pc:chgData name="a.mukherji@cgiar.org" userId="S::urn:spo:guest#a.mukherji@cgiar.org::" providerId="AD" clId="Web-{B4B50202-40B3-77ED-BBD5-709B76A3DA68}" dt="2024-09-24T12:41:56.147" v="327" actId="14100"/>
      <pc:docMkLst>
        <pc:docMk/>
      </pc:docMkLst>
      <pc:sldChg chg="modSp">
        <pc:chgData name="a.mukherji@cgiar.org" userId="S::urn:spo:guest#a.mukherji@cgiar.org::" providerId="AD" clId="Web-{B4B50202-40B3-77ED-BBD5-709B76A3DA68}" dt="2024-09-24T12:22:01.787" v="1" actId="20577"/>
        <pc:sldMkLst>
          <pc:docMk/>
          <pc:sldMk cId="2953620115" sldId="271"/>
        </pc:sldMkLst>
        <pc:spChg chg="mod">
          <ac:chgData name="a.mukherji@cgiar.org" userId="S::urn:spo:guest#a.mukherji@cgiar.org::" providerId="AD" clId="Web-{B4B50202-40B3-77ED-BBD5-709B76A3DA68}" dt="2024-09-24T12:22:01.787" v="1" actId="20577"/>
          <ac:spMkLst>
            <pc:docMk/>
            <pc:sldMk cId="2953620115" sldId="271"/>
            <ac:spMk id="3" creationId="{D204471C-7086-5B33-0092-27635762CD1F}"/>
          </ac:spMkLst>
        </pc:spChg>
      </pc:sldChg>
      <pc:sldChg chg="addSp delSp modSp new add del">
        <pc:chgData name="a.mukherji@cgiar.org" userId="S::urn:spo:guest#a.mukherji@cgiar.org::" providerId="AD" clId="Web-{B4B50202-40B3-77ED-BBD5-709B76A3DA68}" dt="2024-09-24T12:37:50.709" v="222" actId="20577"/>
        <pc:sldMkLst>
          <pc:docMk/>
          <pc:sldMk cId="1394310652" sldId="289"/>
        </pc:sldMkLst>
        <pc:spChg chg="mod">
          <ac:chgData name="a.mukherji@cgiar.org" userId="S::urn:spo:guest#a.mukherji@cgiar.org::" providerId="AD" clId="Web-{B4B50202-40B3-77ED-BBD5-709B76A3DA68}" dt="2024-09-24T12:37:50.709" v="222" actId="20577"/>
          <ac:spMkLst>
            <pc:docMk/>
            <pc:sldMk cId="1394310652" sldId="289"/>
            <ac:spMk id="3" creationId="{816D4CF7-A87B-C404-4B18-DBD499943A62}"/>
          </ac:spMkLst>
        </pc:spChg>
        <pc:spChg chg="del">
          <ac:chgData name="a.mukherji@cgiar.org" userId="S::urn:spo:guest#a.mukherji@cgiar.org::" providerId="AD" clId="Web-{B4B50202-40B3-77ED-BBD5-709B76A3DA68}" dt="2024-09-24T12:28:50.034" v="185"/>
          <ac:spMkLst>
            <pc:docMk/>
            <pc:sldMk cId="1394310652" sldId="289"/>
            <ac:spMk id="4" creationId="{6F737D04-9FFD-B460-C2DF-3F5526E5F272}"/>
          </ac:spMkLst>
        </pc:spChg>
        <pc:spChg chg="del mod">
          <ac:chgData name="a.mukherji@cgiar.org" userId="S::urn:spo:guest#a.mukherji@cgiar.org::" providerId="AD" clId="Web-{B4B50202-40B3-77ED-BBD5-709B76A3DA68}" dt="2024-09-24T12:28:53.033" v="187"/>
          <ac:spMkLst>
            <pc:docMk/>
            <pc:sldMk cId="1394310652" sldId="289"/>
            <ac:spMk id="5" creationId="{92E647D7-C40B-8D5D-3F54-D091BC72C580}"/>
          </ac:spMkLst>
        </pc:spChg>
        <pc:spChg chg="del">
          <ac:chgData name="a.mukherji@cgiar.org" userId="S::urn:spo:guest#a.mukherji@cgiar.org::" providerId="AD" clId="Web-{B4B50202-40B3-77ED-BBD5-709B76A3DA68}" dt="2024-09-24T12:28:55.564" v="188"/>
          <ac:spMkLst>
            <pc:docMk/>
            <pc:sldMk cId="1394310652" sldId="289"/>
            <ac:spMk id="6" creationId="{A2D8548E-CEB4-1F52-9ABB-4DB7F659B006}"/>
          </ac:spMkLst>
        </pc:spChg>
        <pc:picChg chg="add mod">
          <ac:chgData name="a.mukherji@cgiar.org" userId="S::urn:spo:guest#a.mukherji@cgiar.org::" providerId="AD" clId="Web-{B4B50202-40B3-77ED-BBD5-709B76A3DA68}" dt="2024-09-24T12:36:30.969" v="196" actId="14100"/>
          <ac:picMkLst>
            <pc:docMk/>
            <pc:sldMk cId="1394310652" sldId="289"/>
            <ac:picMk id="7" creationId="{881A615D-DA33-9CF8-DA9A-99FAF3BE3F8C}"/>
          </ac:picMkLst>
        </pc:picChg>
      </pc:sldChg>
      <pc:sldChg chg="add mod modShow">
        <pc:chgData name="a.mukherji@cgiar.org" userId="S::urn:spo:guest#a.mukherji@cgiar.org::" providerId="AD" clId="Web-{B4B50202-40B3-77ED-BBD5-709B76A3DA68}" dt="2024-09-24T12:37:38.927" v="210"/>
        <pc:sldMkLst>
          <pc:docMk/>
          <pc:sldMk cId="1134367979" sldId="290"/>
        </pc:sldMkLst>
      </pc:sldChg>
      <pc:sldChg chg="addSp delSp modSp new">
        <pc:chgData name="a.mukherji@cgiar.org" userId="S::urn:spo:guest#a.mukherji@cgiar.org::" providerId="AD" clId="Web-{B4B50202-40B3-77ED-BBD5-709B76A3DA68}" dt="2024-09-24T12:41:56.147" v="327" actId="14100"/>
        <pc:sldMkLst>
          <pc:docMk/>
          <pc:sldMk cId="1716314069" sldId="291"/>
        </pc:sldMkLst>
        <pc:spChg chg="mod">
          <ac:chgData name="a.mukherji@cgiar.org" userId="S::urn:spo:guest#a.mukherji@cgiar.org::" providerId="AD" clId="Web-{B4B50202-40B3-77ED-BBD5-709B76A3DA68}" dt="2024-09-24T12:40:52.940" v="317" actId="20577"/>
          <ac:spMkLst>
            <pc:docMk/>
            <pc:sldMk cId="1716314069" sldId="291"/>
            <ac:spMk id="3" creationId="{718F597B-1E16-407B-A9C1-19E7C530A032}"/>
          </ac:spMkLst>
        </pc:spChg>
        <pc:spChg chg="del">
          <ac:chgData name="a.mukherji@cgiar.org" userId="S::urn:spo:guest#a.mukherji@cgiar.org::" providerId="AD" clId="Web-{B4B50202-40B3-77ED-BBD5-709B76A3DA68}" dt="2024-09-24T12:40:55.893" v="318"/>
          <ac:spMkLst>
            <pc:docMk/>
            <pc:sldMk cId="1716314069" sldId="291"/>
            <ac:spMk id="4" creationId="{7ECAADF1-F5D9-75BE-1DBA-1F8F0F99B270}"/>
          </ac:spMkLst>
        </pc:spChg>
        <pc:spChg chg="del">
          <ac:chgData name="a.mukherji@cgiar.org" userId="S::urn:spo:guest#a.mukherji@cgiar.org::" providerId="AD" clId="Web-{B4B50202-40B3-77ED-BBD5-709B76A3DA68}" dt="2024-09-24T12:40:58.940" v="319"/>
          <ac:spMkLst>
            <pc:docMk/>
            <pc:sldMk cId="1716314069" sldId="291"/>
            <ac:spMk id="5" creationId="{1664D1EF-36D2-09A8-E37D-716E996B1A33}"/>
          </ac:spMkLst>
        </pc:spChg>
        <pc:spChg chg="del mod">
          <ac:chgData name="a.mukherji@cgiar.org" userId="S::urn:spo:guest#a.mukherji@cgiar.org::" providerId="AD" clId="Web-{B4B50202-40B3-77ED-BBD5-709B76A3DA68}" dt="2024-09-24T12:41:04.815" v="321"/>
          <ac:spMkLst>
            <pc:docMk/>
            <pc:sldMk cId="1716314069" sldId="291"/>
            <ac:spMk id="6" creationId="{2DE1B8E0-4C34-3F1F-5723-1183154B97F4}"/>
          </ac:spMkLst>
        </pc:spChg>
        <pc:picChg chg="add mod">
          <ac:chgData name="a.mukherji@cgiar.org" userId="S::urn:spo:guest#a.mukherji@cgiar.org::" providerId="AD" clId="Web-{B4B50202-40B3-77ED-BBD5-709B76A3DA68}" dt="2024-09-24T12:41:56.147" v="327" actId="14100"/>
          <ac:picMkLst>
            <pc:docMk/>
            <pc:sldMk cId="1716314069" sldId="291"/>
            <ac:picMk id="7" creationId="{CD84160A-6E5C-EF8E-2617-B728E561E92A}"/>
          </ac:picMkLst>
        </pc:picChg>
      </pc:sldChg>
      <pc:sldChg chg="add">
        <pc:chgData name="a.mukherji@cgiar.org" userId="S::urn:spo:guest#a.mukherji@cgiar.org::" providerId="AD" clId="Web-{B4B50202-40B3-77ED-BBD5-709B76A3DA68}" dt="2024-09-24T12:41:25.442" v="322"/>
        <pc:sldMkLst>
          <pc:docMk/>
          <pc:sldMk cId="3499527706" sldId="292"/>
        </pc:sldMkLst>
      </pc:sldChg>
      <pc:sldMasterChg chg="addSldLayout">
        <pc:chgData name="a.mukherji@cgiar.org" userId="S::urn:spo:guest#a.mukherji@cgiar.org::" providerId="AD" clId="Web-{B4B50202-40B3-77ED-BBD5-709B76A3DA68}" dt="2024-09-24T12:41:25.442" v="322"/>
        <pc:sldMasterMkLst>
          <pc:docMk/>
          <pc:sldMasterMk cId="2025148335" sldId="2147483660"/>
        </pc:sldMasterMkLst>
        <pc:sldLayoutChg chg="add">
          <pc:chgData name="a.mukherji@cgiar.org" userId="S::urn:spo:guest#a.mukherji@cgiar.org::" providerId="AD" clId="Web-{B4B50202-40B3-77ED-BBD5-709B76A3DA68}" dt="2024-09-24T12:35:50.388" v="189"/>
          <pc:sldLayoutMkLst>
            <pc:docMk/>
            <pc:sldMasterMk cId="2025148335" sldId="2147483660"/>
            <pc:sldLayoutMk cId="2127538489" sldId="2147483684"/>
          </pc:sldLayoutMkLst>
        </pc:sldLayoutChg>
        <pc:sldLayoutChg chg="add">
          <pc:chgData name="a.mukherji@cgiar.org" userId="S::urn:spo:guest#a.mukherji@cgiar.org::" providerId="AD" clId="Web-{B4B50202-40B3-77ED-BBD5-709B76A3DA68}" dt="2024-09-24T12:41:25.442" v="322"/>
          <pc:sldLayoutMkLst>
            <pc:docMk/>
            <pc:sldMasterMk cId="2025148335" sldId="2147483660"/>
            <pc:sldLayoutMk cId="3129985447" sldId="2147483685"/>
          </pc:sldLayoutMkLst>
        </pc:sldLayoutChg>
      </pc:sldMasterChg>
    </pc:docChg>
  </pc:docChgLst>
  <pc:docChgLst>
    <pc:chgData name="a.mukherji@cgiar.org" userId="S::urn:spo:guest#a.mukherji@cgiar.org::" providerId="AD" clId="Web-{94702C58-FE45-90A2-57E0-113021AE9369}"/>
    <pc:docChg chg="addSld">
      <pc:chgData name="a.mukherji@cgiar.org" userId="S::urn:spo:guest#a.mukherji@cgiar.org::" providerId="AD" clId="Web-{94702C58-FE45-90A2-57E0-113021AE9369}" dt="2024-09-24T12:44:03.484" v="6"/>
      <pc:docMkLst>
        <pc:docMk/>
      </pc:docMkLst>
      <pc:sldChg chg="add">
        <pc:chgData name="a.mukherji@cgiar.org" userId="S::urn:spo:guest#a.mukherji@cgiar.org::" providerId="AD" clId="Web-{94702C58-FE45-90A2-57E0-113021AE9369}" dt="2024-09-24T12:44:03.390" v="0"/>
        <pc:sldMkLst>
          <pc:docMk/>
          <pc:sldMk cId="2629108105" sldId="293"/>
        </pc:sldMkLst>
      </pc:sldChg>
      <pc:sldChg chg="add">
        <pc:chgData name="a.mukherji@cgiar.org" userId="S::urn:spo:guest#a.mukherji@cgiar.org::" providerId="AD" clId="Web-{94702C58-FE45-90A2-57E0-113021AE9369}" dt="2024-09-24T12:44:03.406" v="1"/>
        <pc:sldMkLst>
          <pc:docMk/>
          <pc:sldMk cId="2770676094" sldId="294"/>
        </pc:sldMkLst>
      </pc:sldChg>
      <pc:sldChg chg="add">
        <pc:chgData name="a.mukherji@cgiar.org" userId="S::urn:spo:guest#a.mukherji@cgiar.org::" providerId="AD" clId="Web-{94702C58-FE45-90A2-57E0-113021AE9369}" dt="2024-09-24T12:44:03.422" v="2"/>
        <pc:sldMkLst>
          <pc:docMk/>
          <pc:sldMk cId="694828725" sldId="295"/>
        </pc:sldMkLst>
      </pc:sldChg>
      <pc:sldChg chg="add">
        <pc:chgData name="a.mukherji@cgiar.org" userId="S::urn:spo:guest#a.mukherji@cgiar.org::" providerId="AD" clId="Web-{94702C58-FE45-90A2-57E0-113021AE9369}" dt="2024-09-24T12:44:03.437" v="3"/>
        <pc:sldMkLst>
          <pc:docMk/>
          <pc:sldMk cId="434487046" sldId="296"/>
        </pc:sldMkLst>
      </pc:sldChg>
      <pc:sldChg chg="add">
        <pc:chgData name="a.mukherji@cgiar.org" userId="S::urn:spo:guest#a.mukherji@cgiar.org::" providerId="AD" clId="Web-{94702C58-FE45-90A2-57E0-113021AE9369}" dt="2024-09-24T12:44:03.453" v="4"/>
        <pc:sldMkLst>
          <pc:docMk/>
          <pc:sldMk cId="1021694150" sldId="297"/>
        </pc:sldMkLst>
      </pc:sldChg>
      <pc:sldChg chg="add">
        <pc:chgData name="a.mukherji@cgiar.org" userId="S::urn:spo:guest#a.mukherji@cgiar.org::" providerId="AD" clId="Web-{94702C58-FE45-90A2-57E0-113021AE9369}" dt="2024-09-24T12:44:03.468" v="5"/>
        <pc:sldMkLst>
          <pc:docMk/>
          <pc:sldMk cId="662357044" sldId="298"/>
        </pc:sldMkLst>
      </pc:sldChg>
      <pc:sldChg chg="add">
        <pc:chgData name="a.mukherji@cgiar.org" userId="S::urn:spo:guest#a.mukherji@cgiar.org::" providerId="AD" clId="Web-{94702C58-FE45-90A2-57E0-113021AE9369}" dt="2024-09-24T12:44:03.484" v="6"/>
        <pc:sldMkLst>
          <pc:docMk/>
          <pc:sldMk cId="2241657155" sldId="299"/>
        </pc:sldMkLst>
      </pc:sldChg>
      <pc:sldMasterChg chg="addSldLayout">
        <pc:chgData name="a.mukherji@cgiar.org" userId="S::urn:spo:guest#a.mukherji@cgiar.org::" providerId="AD" clId="Web-{94702C58-FE45-90A2-57E0-113021AE9369}" dt="2024-09-24T12:44:03.390" v="0"/>
        <pc:sldMasterMkLst>
          <pc:docMk/>
          <pc:sldMasterMk cId="2025148335" sldId="2147483660"/>
        </pc:sldMasterMkLst>
        <pc:sldLayoutChg chg="add">
          <pc:chgData name="a.mukherji@cgiar.org" userId="S::urn:spo:guest#a.mukherji@cgiar.org::" providerId="AD" clId="Web-{94702C58-FE45-90A2-57E0-113021AE9369}" dt="2024-09-24T12:44:03.390" v="0"/>
          <pc:sldLayoutMkLst>
            <pc:docMk/>
            <pc:sldMasterMk cId="2025148335" sldId="2147483660"/>
            <pc:sldLayoutMk cId="882395605" sldId="2147483686"/>
          </pc:sldLayoutMkLst>
        </pc:sldLayoutChg>
      </pc:sldMasterChg>
    </pc:docChg>
  </pc:docChgLst>
  <pc:docChgLst>
    <pc:chgData name="a.mukherji@cgiar.org" userId="S::urn:spo:guest#a.mukherji@cgiar.org::" providerId="AD" clId="Web-{B3D19093-3AE1-2F9C-7D99-2F0F8CD493D1}"/>
    <pc:docChg chg="modSld">
      <pc:chgData name="a.mukherji@cgiar.org" userId="S::urn:spo:guest#a.mukherji@cgiar.org::" providerId="AD" clId="Web-{B3D19093-3AE1-2F9C-7D99-2F0F8CD493D1}" dt="2024-09-25T05:20:20.377" v="49" actId="20577"/>
      <pc:docMkLst>
        <pc:docMk/>
      </pc:docMkLst>
      <pc:sldChg chg="modSp">
        <pc:chgData name="a.mukherji@cgiar.org" userId="S::urn:spo:guest#a.mukherji@cgiar.org::" providerId="AD" clId="Web-{B3D19093-3AE1-2F9C-7D99-2F0F8CD493D1}" dt="2024-09-25T05:12:22.440" v="3" actId="20577"/>
        <pc:sldMkLst>
          <pc:docMk/>
          <pc:sldMk cId="1716314069" sldId="291"/>
        </pc:sldMkLst>
        <pc:spChg chg="mod">
          <ac:chgData name="a.mukherji@cgiar.org" userId="S::urn:spo:guest#a.mukherji@cgiar.org::" providerId="AD" clId="Web-{B3D19093-3AE1-2F9C-7D99-2F0F8CD493D1}" dt="2024-09-25T05:12:22.440" v="3" actId="20577"/>
          <ac:spMkLst>
            <pc:docMk/>
            <pc:sldMk cId="1716314069" sldId="291"/>
            <ac:spMk id="3" creationId="{718F597B-1E16-407B-A9C1-19E7C530A032}"/>
          </ac:spMkLst>
        </pc:spChg>
      </pc:sldChg>
      <pc:sldChg chg="addSp delSp modSp">
        <pc:chgData name="a.mukherji@cgiar.org" userId="S::urn:spo:guest#a.mukherji@cgiar.org::" providerId="AD" clId="Web-{B3D19093-3AE1-2F9C-7D99-2F0F8CD493D1}" dt="2024-09-25T05:16:22.251" v="12" actId="1076"/>
        <pc:sldMkLst>
          <pc:docMk/>
          <pc:sldMk cId="694828725" sldId="295"/>
        </pc:sldMkLst>
        <pc:spChg chg="add del mod">
          <ac:chgData name="a.mukherji@cgiar.org" userId="S::urn:spo:guest#a.mukherji@cgiar.org::" providerId="AD" clId="Web-{B3D19093-3AE1-2F9C-7D99-2F0F8CD493D1}" dt="2024-09-25T05:15:47.921" v="6"/>
          <ac:spMkLst>
            <pc:docMk/>
            <pc:sldMk cId="694828725" sldId="295"/>
            <ac:spMk id="3" creationId="{2BCF7B5E-A724-C2B7-E8EA-60D04B54A4C8}"/>
          </ac:spMkLst>
        </pc:spChg>
        <pc:spChg chg="del mod">
          <ac:chgData name="a.mukherji@cgiar.org" userId="S::urn:spo:guest#a.mukherji@cgiar.org::" providerId="AD" clId="Web-{B3D19093-3AE1-2F9C-7D99-2F0F8CD493D1}" dt="2024-09-25T05:15:40.764" v="5"/>
          <ac:spMkLst>
            <pc:docMk/>
            <pc:sldMk cId="694828725" sldId="295"/>
            <ac:spMk id="6" creationId="{BF359B20-2E0A-AE3B-F48C-540A70E3AB29}"/>
          </ac:spMkLst>
        </pc:spChg>
        <pc:spChg chg="mod">
          <ac:chgData name="a.mukherji@cgiar.org" userId="S::urn:spo:guest#a.mukherji@cgiar.org::" providerId="AD" clId="Web-{B3D19093-3AE1-2F9C-7D99-2F0F8CD493D1}" dt="2024-09-25T05:16:03.281" v="9" actId="1076"/>
          <ac:spMkLst>
            <pc:docMk/>
            <pc:sldMk cId="694828725" sldId="295"/>
            <ac:spMk id="7" creationId="{3837FC41-6E64-75A0-61A3-DD5601F820BD}"/>
          </ac:spMkLst>
        </pc:spChg>
        <pc:spChg chg="mod">
          <ac:chgData name="a.mukherji@cgiar.org" userId="S::urn:spo:guest#a.mukherji@cgiar.org::" providerId="AD" clId="Web-{B3D19093-3AE1-2F9C-7D99-2F0F8CD493D1}" dt="2024-09-25T05:16:22.251" v="12" actId="1076"/>
          <ac:spMkLst>
            <pc:docMk/>
            <pc:sldMk cId="694828725" sldId="295"/>
            <ac:spMk id="8" creationId="{77916FC2-9303-1E5A-8C7F-02EE6280E478}"/>
          </ac:spMkLst>
        </pc:spChg>
      </pc:sldChg>
      <pc:sldChg chg="addSp delSp modSp">
        <pc:chgData name="a.mukherji@cgiar.org" userId="S::urn:spo:guest#a.mukherji@cgiar.org::" providerId="AD" clId="Web-{B3D19093-3AE1-2F9C-7D99-2F0F8CD493D1}" dt="2024-09-25T05:17:36.318" v="20" actId="1076"/>
        <pc:sldMkLst>
          <pc:docMk/>
          <pc:sldMk cId="434487046" sldId="296"/>
        </pc:sldMkLst>
        <pc:spChg chg="del">
          <ac:chgData name="a.mukherji@cgiar.org" userId="S::urn:spo:guest#a.mukherji@cgiar.org::" providerId="AD" clId="Web-{B3D19093-3AE1-2F9C-7D99-2F0F8CD493D1}" dt="2024-09-25T05:16:57.409" v="13"/>
          <ac:spMkLst>
            <pc:docMk/>
            <pc:sldMk cId="434487046" sldId="296"/>
            <ac:spMk id="6" creationId="{BF359B20-2E0A-AE3B-F48C-540A70E3AB29}"/>
          </ac:spMkLst>
        </pc:spChg>
        <pc:spChg chg="mod">
          <ac:chgData name="a.mukherji@cgiar.org" userId="S::urn:spo:guest#a.mukherji@cgiar.org::" providerId="AD" clId="Web-{B3D19093-3AE1-2F9C-7D99-2F0F8CD493D1}" dt="2024-09-25T05:17:22.223" v="17" actId="1076"/>
          <ac:spMkLst>
            <pc:docMk/>
            <pc:sldMk cId="434487046" sldId="296"/>
            <ac:spMk id="7" creationId="{3837FC41-6E64-75A0-61A3-DD5601F820BD}"/>
          </ac:spMkLst>
        </pc:spChg>
        <pc:spChg chg="mod">
          <ac:chgData name="a.mukherji@cgiar.org" userId="S::urn:spo:guest#a.mukherji@cgiar.org::" providerId="AD" clId="Web-{B3D19093-3AE1-2F9C-7D99-2F0F8CD493D1}" dt="2024-09-25T05:17:36.318" v="20" actId="1076"/>
          <ac:spMkLst>
            <pc:docMk/>
            <pc:sldMk cId="434487046" sldId="296"/>
            <ac:spMk id="8" creationId="{77916FC2-9303-1E5A-8C7F-02EE6280E478}"/>
          </ac:spMkLst>
        </pc:spChg>
        <pc:spChg chg="add del mod">
          <ac:chgData name="a.mukherji@cgiar.org" userId="S::urn:spo:guest#a.mukherji@cgiar.org::" providerId="AD" clId="Web-{B3D19093-3AE1-2F9C-7D99-2F0F8CD493D1}" dt="2024-09-25T05:17:01.081" v="14"/>
          <ac:spMkLst>
            <pc:docMk/>
            <pc:sldMk cId="434487046" sldId="296"/>
            <ac:spMk id="10" creationId="{C58C7FAF-C5A8-5B3C-FC8D-C4F05FC2858B}"/>
          </ac:spMkLst>
        </pc:spChg>
        <pc:grpChg chg="mod">
          <ac:chgData name="a.mukherji@cgiar.org" userId="S::urn:spo:guest#a.mukherji@cgiar.org::" providerId="AD" clId="Web-{B3D19093-3AE1-2F9C-7D99-2F0F8CD493D1}" dt="2024-09-25T05:17:32.693" v="19" actId="1076"/>
          <ac:grpSpMkLst>
            <pc:docMk/>
            <pc:sldMk cId="434487046" sldId="296"/>
            <ac:grpSpMk id="4" creationId="{28816DD6-68BC-300A-5A20-9BC6755D604F}"/>
          </ac:grpSpMkLst>
        </pc:grpChg>
      </pc:sldChg>
      <pc:sldChg chg="addSp delSp modSp">
        <pc:chgData name="a.mukherji@cgiar.org" userId="S::urn:spo:guest#a.mukherji@cgiar.org::" providerId="AD" clId="Web-{B3D19093-3AE1-2F9C-7D99-2F0F8CD493D1}" dt="2024-09-25T05:19:16.905" v="38" actId="14100"/>
        <pc:sldMkLst>
          <pc:docMk/>
          <pc:sldMk cId="1021694150" sldId="297"/>
        </pc:sldMkLst>
        <pc:spChg chg="del mod">
          <ac:chgData name="a.mukherji@cgiar.org" userId="S::urn:spo:guest#a.mukherji@cgiar.org::" providerId="AD" clId="Web-{B3D19093-3AE1-2F9C-7D99-2F0F8CD493D1}" dt="2024-09-25T05:17:55.256" v="22"/>
          <ac:spMkLst>
            <pc:docMk/>
            <pc:sldMk cId="1021694150" sldId="297"/>
            <ac:spMk id="6" creationId="{BF359B20-2E0A-AE3B-F48C-540A70E3AB29}"/>
          </ac:spMkLst>
        </pc:spChg>
        <pc:spChg chg="mod">
          <ac:chgData name="a.mukherji@cgiar.org" userId="S::urn:spo:guest#a.mukherji@cgiar.org::" providerId="AD" clId="Web-{B3D19093-3AE1-2F9C-7D99-2F0F8CD493D1}" dt="2024-09-25T05:19:16.905" v="38" actId="14100"/>
          <ac:spMkLst>
            <pc:docMk/>
            <pc:sldMk cId="1021694150" sldId="297"/>
            <ac:spMk id="7" creationId="{3837FC41-6E64-75A0-61A3-DD5601F820BD}"/>
          </ac:spMkLst>
        </pc:spChg>
        <pc:spChg chg="mod">
          <ac:chgData name="a.mukherji@cgiar.org" userId="S::urn:spo:guest#a.mukherji@cgiar.org::" providerId="AD" clId="Web-{B3D19093-3AE1-2F9C-7D99-2F0F8CD493D1}" dt="2024-09-25T05:18:47.166" v="35" actId="1076"/>
          <ac:spMkLst>
            <pc:docMk/>
            <pc:sldMk cId="1021694150" sldId="297"/>
            <ac:spMk id="8" creationId="{77916FC2-9303-1E5A-8C7F-02EE6280E478}"/>
          </ac:spMkLst>
        </pc:spChg>
        <pc:spChg chg="add del mod">
          <ac:chgData name="a.mukherji@cgiar.org" userId="S::urn:spo:guest#a.mukherji@cgiar.org::" providerId="AD" clId="Web-{B3D19093-3AE1-2F9C-7D99-2F0F8CD493D1}" dt="2024-09-25T05:18:14.054" v="23"/>
          <ac:spMkLst>
            <pc:docMk/>
            <pc:sldMk cId="1021694150" sldId="297"/>
            <ac:spMk id="10" creationId="{5C5EB681-7010-6327-A6FD-73A34AD8CBA3}"/>
          </ac:spMkLst>
        </pc:spChg>
      </pc:sldChg>
      <pc:sldChg chg="addSp delSp modSp">
        <pc:chgData name="a.mukherji@cgiar.org" userId="S::urn:spo:guest#a.mukherji@cgiar.org::" providerId="AD" clId="Web-{B3D19093-3AE1-2F9C-7D99-2F0F8CD493D1}" dt="2024-09-25T05:19:44.875" v="44"/>
        <pc:sldMkLst>
          <pc:docMk/>
          <pc:sldMk cId="662357044" sldId="298"/>
        </pc:sldMkLst>
        <pc:spChg chg="add del mod">
          <ac:chgData name="a.mukherji@cgiar.org" userId="S::urn:spo:guest#a.mukherji@cgiar.org::" providerId="AD" clId="Web-{B3D19093-3AE1-2F9C-7D99-2F0F8CD493D1}" dt="2024-09-25T05:19:32.937" v="40"/>
          <ac:spMkLst>
            <pc:docMk/>
            <pc:sldMk cId="662357044" sldId="298"/>
            <ac:spMk id="3" creationId="{BA22A29A-3EA0-2C60-EE48-41DF845BCAAA}"/>
          </ac:spMkLst>
        </pc:spChg>
        <pc:spChg chg="del">
          <ac:chgData name="a.mukherji@cgiar.org" userId="S::urn:spo:guest#a.mukherji@cgiar.org::" providerId="AD" clId="Web-{B3D19093-3AE1-2F9C-7D99-2F0F8CD493D1}" dt="2024-09-25T05:19:29.343" v="39"/>
          <ac:spMkLst>
            <pc:docMk/>
            <pc:sldMk cId="662357044" sldId="298"/>
            <ac:spMk id="6" creationId="{BF359B20-2E0A-AE3B-F48C-540A70E3AB29}"/>
          </ac:spMkLst>
        </pc:spChg>
        <pc:spChg chg="mod">
          <ac:chgData name="a.mukherji@cgiar.org" userId="S::urn:spo:guest#a.mukherji@cgiar.org::" providerId="AD" clId="Web-{B3D19093-3AE1-2F9C-7D99-2F0F8CD493D1}" dt="2024-09-25T05:19:39.828" v="43"/>
          <ac:spMkLst>
            <pc:docMk/>
            <pc:sldMk cId="662357044" sldId="298"/>
            <ac:spMk id="7" creationId="{3837FC41-6E64-75A0-61A3-DD5601F820BD}"/>
          </ac:spMkLst>
        </pc:spChg>
        <pc:spChg chg="mod">
          <ac:chgData name="a.mukherji@cgiar.org" userId="S::urn:spo:guest#a.mukherji@cgiar.org::" providerId="AD" clId="Web-{B3D19093-3AE1-2F9C-7D99-2F0F8CD493D1}" dt="2024-09-25T05:19:44.875" v="44"/>
          <ac:spMkLst>
            <pc:docMk/>
            <pc:sldMk cId="662357044" sldId="298"/>
            <ac:spMk id="8" creationId="{77916FC2-9303-1E5A-8C7F-02EE6280E478}"/>
          </ac:spMkLst>
        </pc:spChg>
      </pc:sldChg>
      <pc:sldChg chg="delSp modSp">
        <pc:chgData name="a.mukherji@cgiar.org" userId="S::urn:spo:guest#a.mukherji@cgiar.org::" providerId="AD" clId="Web-{B3D19093-3AE1-2F9C-7D99-2F0F8CD493D1}" dt="2024-09-25T05:20:20.377" v="49" actId="20577"/>
        <pc:sldMkLst>
          <pc:docMk/>
          <pc:sldMk cId="2241657155" sldId="299"/>
        </pc:sldMkLst>
        <pc:spChg chg="del mod">
          <ac:chgData name="a.mukherji@cgiar.org" userId="S::urn:spo:guest#a.mukherji@cgiar.org::" providerId="AD" clId="Web-{B3D19093-3AE1-2F9C-7D99-2F0F8CD493D1}" dt="2024-09-25T05:20:17.252" v="47"/>
          <ac:spMkLst>
            <pc:docMk/>
            <pc:sldMk cId="2241657155" sldId="299"/>
            <ac:spMk id="6" creationId="{BF359B20-2E0A-AE3B-F48C-540A70E3AB29}"/>
          </ac:spMkLst>
        </pc:spChg>
        <pc:spChg chg="mod">
          <ac:chgData name="a.mukherji@cgiar.org" userId="S::urn:spo:guest#a.mukherji@cgiar.org::" providerId="AD" clId="Web-{B3D19093-3AE1-2F9C-7D99-2F0F8CD493D1}" dt="2024-09-25T05:20:20.377" v="49" actId="20577"/>
          <ac:spMkLst>
            <pc:docMk/>
            <pc:sldMk cId="2241657155" sldId="299"/>
            <ac:spMk id="7" creationId="{3837FC41-6E64-75A0-61A3-DD5601F820BD}"/>
          </ac:spMkLst>
        </pc:spChg>
      </pc:sldChg>
    </pc:docChg>
  </pc:docChgLst>
  <pc:docChgLst>
    <pc:chgData name="a.mukherji@cgiar.org" userId="S::urn:spo:guest#a.mukherji@cgiar.org::" providerId="AD" clId="Web-{3D0A8B74-B705-4B91-C44E-939193413A7C}"/>
    <pc:docChg chg="mod modSld">
      <pc:chgData name="a.mukherji@cgiar.org" userId="S::urn:spo:guest#a.mukherji@cgiar.org::" providerId="AD" clId="Web-{3D0A8B74-B705-4B91-C44E-939193413A7C}" dt="2024-09-23T04:59:05.393" v="2"/>
      <pc:docMkLst>
        <pc:docMk/>
      </pc:docMkLst>
      <pc:sldChg chg="addSp delSp modSp">
        <pc:chgData name="a.mukherji@cgiar.org" userId="S::urn:spo:guest#a.mukherji@cgiar.org::" providerId="AD" clId="Web-{3D0A8B74-B705-4B91-C44E-939193413A7C}" dt="2024-09-23T04:59:05.393" v="2"/>
        <pc:sldMkLst>
          <pc:docMk/>
          <pc:sldMk cId="1908612620" sldId="268"/>
        </pc:sldMkLst>
        <pc:spChg chg="del">
          <ac:chgData name="a.mukherji@cgiar.org" userId="S::urn:spo:guest#a.mukherji@cgiar.org::" providerId="AD" clId="Web-{3D0A8B74-B705-4B91-C44E-939193413A7C}" dt="2024-09-23T04:59:00.221" v="1"/>
          <ac:spMkLst>
            <pc:docMk/>
            <pc:sldMk cId="1908612620" sldId="268"/>
            <ac:spMk id="6" creationId="{FB7A49F7-62DB-A716-24F9-5942146BA161}"/>
          </ac:spMkLst>
        </pc:spChg>
        <pc:spChg chg="add del mod">
          <ac:chgData name="a.mukherji@cgiar.org" userId="S::urn:spo:guest#a.mukherji@cgiar.org::" providerId="AD" clId="Web-{3D0A8B74-B705-4B91-C44E-939193413A7C}" dt="2024-09-23T04:59:05.393" v="2"/>
          <ac:spMkLst>
            <pc:docMk/>
            <pc:sldMk cId="1908612620" sldId="268"/>
            <ac:spMk id="7" creationId="{2D2815B0-0F95-9A4B-843F-D66184870B70}"/>
          </ac:spMkLst>
        </pc:spChg>
      </pc:sldChg>
    </pc:docChg>
  </pc:docChgLst>
  <pc:docChgLst>
    <pc:chgData name="a.mukherji@cgiar.org" userId="S::urn:spo:guest#a.mukherji@cgiar.org::" providerId="AD" clId="Web-{070ADF4E-B64A-728A-659C-64680C34C054}"/>
    <pc:docChg chg="addSld modSld">
      <pc:chgData name="a.mukherji@cgiar.org" userId="S::urn:spo:guest#a.mukherji@cgiar.org::" providerId="AD" clId="Web-{070ADF4E-B64A-728A-659C-64680C34C054}" dt="2024-09-24T09:13:07.646" v="3"/>
      <pc:docMkLst>
        <pc:docMk/>
      </pc:docMkLst>
      <pc:sldChg chg="delSp new">
        <pc:chgData name="a.mukherji@cgiar.org" userId="S::urn:spo:guest#a.mukherji@cgiar.org::" providerId="AD" clId="Web-{070ADF4E-B64A-728A-659C-64680C34C054}" dt="2024-09-24T09:13:07.646" v="3"/>
        <pc:sldMkLst>
          <pc:docMk/>
          <pc:sldMk cId="2966213745" sldId="288"/>
        </pc:sldMkLst>
        <pc:spChg chg="del">
          <ac:chgData name="a.mukherji@cgiar.org" userId="S::urn:spo:guest#a.mukherji@cgiar.org::" providerId="AD" clId="Web-{070ADF4E-B64A-728A-659C-64680C34C054}" dt="2024-09-24T09:13:02.615" v="1"/>
          <ac:spMkLst>
            <pc:docMk/>
            <pc:sldMk cId="2966213745" sldId="288"/>
            <ac:spMk id="10" creationId="{7CEAA7F7-9170-BB7C-A0DB-E664905C7FB7}"/>
          </ac:spMkLst>
        </pc:spChg>
        <pc:spChg chg="del">
          <ac:chgData name="a.mukherji@cgiar.org" userId="S::urn:spo:guest#a.mukherji@cgiar.org::" providerId="AD" clId="Web-{070ADF4E-B64A-728A-659C-64680C34C054}" dt="2024-09-24T09:13:05.802" v="2"/>
          <ac:spMkLst>
            <pc:docMk/>
            <pc:sldMk cId="2966213745" sldId="288"/>
            <ac:spMk id="11" creationId="{9C50288D-55DD-BA8B-A73F-F94F080D8001}"/>
          </ac:spMkLst>
        </pc:spChg>
        <pc:spChg chg="del">
          <ac:chgData name="a.mukherji@cgiar.org" userId="S::urn:spo:guest#a.mukherji@cgiar.org::" providerId="AD" clId="Web-{070ADF4E-B64A-728A-659C-64680C34C054}" dt="2024-09-24T09:13:07.646" v="3"/>
          <ac:spMkLst>
            <pc:docMk/>
            <pc:sldMk cId="2966213745" sldId="288"/>
            <ac:spMk id="12" creationId="{50D780D4-F48A-DC34-F47F-5F1CDFF6D4D8}"/>
          </ac:spMkLst>
        </pc:spChg>
      </pc:sldChg>
    </pc:docChg>
  </pc:docChgLst>
  <pc:docChgLst>
    <pc:chgData name="a.mukherji@cgiar.org" userId="S::urn:spo:guest#a.mukherji@cgiar.org::" providerId="AD" clId="Web-{8B5E258E-DFC2-8D23-7C11-B9AD229074E0}"/>
    <pc:docChg chg="addSld modSld">
      <pc:chgData name="a.mukherji@cgiar.org" userId="S::urn:spo:guest#a.mukherji@cgiar.org::" providerId="AD" clId="Web-{8B5E258E-DFC2-8D23-7C11-B9AD229074E0}" dt="2024-09-26T06:56:18.803" v="36" actId="20577"/>
      <pc:docMkLst>
        <pc:docMk/>
      </pc:docMkLst>
      <pc:sldChg chg="modSp new">
        <pc:chgData name="a.mukherji@cgiar.org" userId="S::urn:spo:guest#a.mukherji@cgiar.org::" providerId="AD" clId="Web-{8B5E258E-DFC2-8D23-7C11-B9AD229074E0}" dt="2024-09-26T06:56:18.803" v="36" actId="20577"/>
        <pc:sldMkLst>
          <pc:docMk/>
          <pc:sldMk cId="980984331" sldId="306"/>
        </pc:sldMkLst>
        <pc:spChg chg="mod">
          <ac:chgData name="a.mukherji@cgiar.org" userId="S::urn:spo:guest#a.mukherji@cgiar.org::" providerId="AD" clId="Web-{8B5E258E-DFC2-8D23-7C11-B9AD229074E0}" dt="2024-09-26T06:56:18.803" v="36" actId="20577"/>
          <ac:spMkLst>
            <pc:docMk/>
            <pc:sldMk cId="980984331" sldId="306"/>
            <ac:spMk id="3" creationId="{13F0C0DD-4B06-851C-0C63-82A9A96970BB}"/>
          </ac:spMkLst>
        </pc:spChg>
      </pc:sldChg>
    </pc:docChg>
  </pc:docChgLst>
  <pc:docChgLst>
    <pc:chgData name="a.mukherji@cgiar.org" userId="S::urn:spo:guest#a.mukherji@cgiar.org::" providerId="AD" clId="Web-{FA0C4CD4-C07B-742A-2CCB-E8DF5F337E06}"/>
    <pc:docChg chg="addSld delSld modSld">
      <pc:chgData name="a.mukherji@cgiar.org" userId="S::urn:spo:guest#a.mukherji@cgiar.org::" providerId="AD" clId="Web-{FA0C4CD4-C07B-742A-2CCB-E8DF5F337E06}" dt="2024-09-24T13:14:10.804" v="217" actId="20577"/>
      <pc:docMkLst>
        <pc:docMk/>
      </pc:docMkLst>
      <pc:sldChg chg="modSp">
        <pc:chgData name="a.mukherji@cgiar.org" userId="S::urn:spo:guest#a.mukherji@cgiar.org::" providerId="AD" clId="Web-{FA0C4CD4-C07B-742A-2CCB-E8DF5F337E06}" dt="2024-09-24T13:06:57.208" v="118" actId="20577"/>
        <pc:sldMkLst>
          <pc:docMk/>
          <pc:sldMk cId="1410031907" sldId="275"/>
        </pc:sldMkLst>
        <pc:spChg chg="mod">
          <ac:chgData name="a.mukherji@cgiar.org" userId="S::urn:spo:guest#a.mukherji@cgiar.org::" providerId="AD" clId="Web-{FA0C4CD4-C07B-742A-2CCB-E8DF5F337E06}" dt="2024-09-24T13:06:57.208" v="118" actId="20577"/>
          <ac:spMkLst>
            <pc:docMk/>
            <pc:sldMk cId="1410031907" sldId="275"/>
            <ac:spMk id="2" creationId="{5F931D35-DC50-2426-60E9-531A0C698078}"/>
          </ac:spMkLst>
        </pc:spChg>
      </pc:sldChg>
      <pc:sldChg chg="addSp modSp">
        <pc:chgData name="a.mukherji@cgiar.org" userId="S::urn:spo:guest#a.mukherji@cgiar.org::" providerId="AD" clId="Web-{FA0C4CD4-C07B-742A-2CCB-E8DF5F337E06}" dt="2024-09-24T13:01:41.680" v="72"/>
        <pc:sldMkLst>
          <pc:docMk/>
          <pc:sldMk cId="4163759318" sldId="285"/>
        </pc:sldMkLst>
        <pc:spChg chg="add mod">
          <ac:chgData name="a.mukherji@cgiar.org" userId="S::urn:spo:guest#a.mukherji@cgiar.org::" providerId="AD" clId="Web-{FA0C4CD4-C07B-742A-2CCB-E8DF5F337E06}" dt="2024-09-24T13:01:41.680" v="72"/>
          <ac:spMkLst>
            <pc:docMk/>
            <pc:sldMk cId="4163759318" sldId="285"/>
            <ac:spMk id="4" creationId="{C74B3828-296D-E137-FE5B-867541860183}"/>
          </ac:spMkLst>
        </pc:spChg>
      </pc:sldChg>
      <pc:sldChg chg="addSp delSp modSp">
        <pc:chgData name="a.mukherji@cgiar.org" userId="S::urn:spo:guest#a.mukherji@cgiar.org::" providerId="AD" clId="Web-{FA0C4CD4-C07B-742A-2CCB-E8DF5F337E06}" dt="2024-09-24T13:01:34.868" v="70" actId="20577"/>
        <pc:sldMkLst>
          <pc:docMk/>
          <pc:sldMk cId="2966213745" sldId="288"/>
        </pc:sldMkLst>
        <pc:spChg chg="mod">
          <ac:chgData name="a.mukherji@cgiar.org" userId="S::urn:spo:guest#a.mukherji@cgiar.org::" providerId="AD" clId="Web-{FA0C4CD4-C07B-742A-2CCB-E8DF5F337E06}" dt="2024-09-24T13:01:34.868" v="70" actId="20577"/>
          <ac:spMkLst>
            <pc:docMk/>
            <pc:sldMk cId="2966213745" sldId="288"/>
            <ac:spMk id="3" creationId="{DBADC388-2EC6-99A0-7558-1A2E8D2A3E2F}"/>
          </ac:spMkLst>
        </pc:spChg>
        <pc:spChg chg="del">
          <ac:chgData name="a.mukherji@cgiar.org" userId="S::urn:spo:guest#a.mukherji@cgiar.org::" providerId="AD" clId="Web-{FA0C4CD4-C07B-742A-2CCB-E8DF5F337E06}" dt="2024-09-24T12:52:15.564" v="2"/>
          <ac:spMkLst>
            <pc:docMk/>
            <pc:sldMk cId="2966213745" sldId="288"/>
            <ac:spMk id="4" creationId="{72AD1065-86FC-3553-19FF-068CD555B334}"/>
          </ac:spMkLst>
        </pc:spChg>
        <pc:spChg chg="del">
          <ac:chgData name="a.mukherji@cgiar.org" userId="S::urn:spo:guest#a.mukherji@cgiar.org::" providerId="AD" clId="Web-{FA0C4CD4-C07B-742A-2CCB-E8DF5F337E06}" dt="2024-09-24T12:52:18.971" v="3"/>
          <ac:spMkLst>
            <pc:docMk/>
            <pc:sldMk cId="2966213745" sldId="288"/>
            <ac:spMk id="5" creationId="{9F198ED9-E196-E85E-B0F1-57A12595600B}"/>
          </ac:spMkLst>
        </pc:spChg>
        <pc:spChg chg="del">
          <ac:chgData name="a.mukherji@cgiar.org" userId="S::urn:spo:guest#a.mukherji@cgiar.org::" providerId="AD" clId="Web-{FA0C4CD4-C07B-742A-2CCB-E8DF5F337E06}" dt="2024-09-24T12:52:23.064" v="4"/>
          <ac:spMkLst>
            <pc:docMk/>
            <pc:sldMk cId="2966213745" sldId="288"/>
            <ac:spMk id="6" creationId="{C4CFF96E-8054-291C-08BD-6D77423F3494}"/>
          </ac:spMkLst>
        </pc:spChg>
        <pc:spChg chg="del">
          <ac:chgData name="a.mukherji@cgiar.org" userId="S::urn:spo:guest#a.mukherji@cgiar.org::" providerId="AD" clId="Web-{FA0C4CD4-C07B-742A-2CCB-E8DF5F337E06}" dt="2024-09-24T12:52:25.111" v="5"/>
          <ac:spMkLst>
            <pc:docMk/>
            <pc:sldMk cId="2966213745" sldId="288"/>
            <ac:spMk id="7" creationId="{4EC1B445-1467-C10A-A488-772580AC8077}"/>
          </ac:spMkLst>
        </pc:spChg>
        <pc:spChg chg="del">
          <ac:chgData name="a.mukherji@cgiar.org" userId="S::urn:spo:guest#a.mukherji@cgiar.org::" providerId="AD" clId="Web-{FA0C4CD4-C07B-742A-2CCB-E8DF5F337E06}" dt="2024-09-24T12:52:28.627" v="6"/>
          <ac:spMkLst>
            <pc:docMk/>
            <pc:sldMk cId="2966213745" sldId="288"/>
            <ac:spMk id="8" creationId="{08C64C1F-AFA7-877A-366E-DDE93AA29351}"/>
          </ac:spMkLst>
        </pc:spChg>
        <pc:spChg chg="del">
          <ac:chgData name="a.mukherji@cgiar.org" userId="S::urn:spo:guest#a.mukherji@cgiar.org::" providerId="AD" clId="Web-{FA0C4CD4-C07B-742A-2CCB-E8DF5F337E06}" dt="2024-09-24T12:52:30.909" v="7"/>
          <ac:spMkLst>
            <pc:docMk/>
            <pc:sldMk cId="2966213745" sldId="288"/>
            <ac:spMk id="9" creationId="{B185E3F5-AB78-C95D-0CFA-B4EF123C39AC}"/>
          </ac:spMkLst>
        </pc:spChg>
        <pc:spChg chg="add mod">
          <ac:chgData name="a.mukherji@cgiar.org" userId="S::urn:spo:guest#a.mukherji@cgiar.org::" providerId="AD" clId="Web-{FA0C4CD4-C07B-742A-2CCB-E8DF5F337E06}" dt="2024-09-24T13:01:14.820" v="68" actId="20577"/>
          <ac:spMkLst>
            <pc:docMk/>
            <pc:sldMk cId="2966213745" sldId="288"/>
            <ac:spMk id="10" creationId="{480FF881-9D4B-BD25-6044-9827CFFAC778}"/>
          </ac:spMkLst>
        </pc:spChg>
      </pc:sldChg>
      <pc:sldChg chg="modSp">
        <pc:chgData name="a.mukherji@cgiar.org" userId="S::urn:spo:guest#a.mukherji@cgiar.org::" providerId="AD" clId="Web-{FA0C4CD4-C07B-742A-2CCB-E8DF5F337E06}" dt="2024-09-24T13:07:05.927" v="119" actId="20577"/>
        <pc:sldMkLst>
          <pc:docMk/>
          <pc:sldMk cId="2629108105" sldId="293"/>
        </pc:sldMkLst>
        <pc:spChg chg="mod">
          <ac:chgData name="a.mukherji@cgiar.org" userId="S::urn:spo:guest#a.mukherji@cgiar.org::" providerId="AD" clId="Web-{FA0C4CD4-C07B-742A-2CCB-E8DF5F337E06}" dt="2024-09-24T13:07:05.927" v="119" actId="20577"/>
          <ac:spMkLst>
            <pc:docMk/>
            <pc:sldMk cId="2629108105" sldId="293"/>
            <ac:spMk id="7" creationId="{E5C39DDF-C7D0-7080-ADC1-C702FE2D3AE4}"/>
          </ac:spMkLst>
        </pc:spChg>
      </pc:sldChg>
      <pc:sldChg chg="modSp new add del">
        <pc:chgData name="a.mukherji@cgiar.org" userId="S::urn:spo:guest#a.mukherji@cgiar.org::" providerId="AD" clId="Web-{FA0C4CD4-C07B-742A-2CCB-E8DF5F337E06}" dt="2024-09-24T13:06:42.692" v="116" actId="14100"/>
        <pc:sldMkLst>
          <pc:docMk/>
          <pc:sldMk cId="2698646371" sldId="300"/>
        </pc:sldMkLst>
        <pc:spChg chg="mod">
          <ac:chgData name="a.mukherji@cgiar.org" userId="S::urn:spo:guest#a.mukherji@cgiar.org::" providerId="AD" clId="Web-{FA0C4CD4-C07B-742A-2CCB-E8DF5F337E06}" dt="2024-09-24T13:06:42.692" v="116" actId="14100"/>
          <ac:spMkLst>
            <pc:docMk/>
            <pc:sldMk cId="2698646371" sldId="300"/>
            <ac:spMk id="3" creationId="{4F022E79-9602-3463-290D-148C56A69F2E}"/>
          </ac:spMkLst>
        </pc:spChg>
      </pc:sldChg>
      <pc:sldChg chg="new del">
        <pc:chgData name="a.mukherji@cgiar.org" userId="S::urn:spo:guest#a.mukherji@cgiar.org::" providerId="AD" clId="Web-{FA0C4CD4-C07B-742A-2CCB-E8DF5F337E06}" dt="2024-09-24T13:06:04.894" v="74"/>
        <pc:sldMkLst>
          <pc:docMk/>
          <pc:sldMk cId="3736361952" sldId="300"/>
        </pc:sldMkLst>
      </pc:sldChg>
      <pc:sldChg chg="addSp delSp modSp new">
        <pc:chgData name="a.mukherji@cgiar.org" userId="S::urn:spo:guest#a.mukherji@cgiar.org::" providerId="AD" clId="Web-{FA0C4CD4-C07B-742A-2CCB-E8DF5F337E06}" dt="2024-09-24T13:07:44.054" v="126"/>
        <pc:sldMkLst>
          <pc:docMk/>
          <pc:sldMk cId="139776167" sldId="301"/>
        </pc:sldMkLst>
        <pc:spChg chg="del">
          <ac:chgData name="a.mukherji@cgiar.org" userId="S::urn:spo:guest#a.mukherji@cgiar.org::" providerId="AD" clId="Web-{FA0C4CD4-C07B-742A-2CCB-E8DF5F337E06}" dt="2024-09-24T13:07:44.054" v="126"/>
          <ac:spMkLst>
            <pc:docMk/>
            <pc:sldMk cId="139776167" sldId="301"/>
            <ac:spMk id="2" creationId="{CEDBAD4D-20B9-630A-35C4-420025588260}"/>
          </ac:spMkLst>
        </pc:spChg>
        <pc:spChg chg="add del mod">
          <ac:chgData name="a.mukherji@cgiar.org" userId="S::urn:spo:guest#a.mukherji@cgiar.org::" providerId="AD" clId="Web-{FA0C4CD4-C07B-742A-2CCB-E8DF5F337E06}" dt="2024-09-24T13:07:36.085" v="125" actId="20577"/>
          <ac:spMkLst>
            <pc:docMk/>
            <pc:sldMk cId="139776167" sldId="301"/>
            <ac:spMk id="3" creationId="{6F6E9E1E-A815-2419-EA9F-3DD9F7B7D32C}"/>
          </ac:spMkLst>
        </pc:spChg>
      </pc:sldChg>
      <pc:sldChg chg="new del">
        <pc:chgData name="a.mukherji@cgiar.org" userId="S::urn:spo:guest#a.mukherji@cgiar.org::" providerId="AD" clId="Web-{FA0C4CD4-C07B-742A-2CCB-E8DF5F337E06}" dt="2024-09-24T13:07:59.430" v="128"/>
        <pc:sldMkLst>
          <pc:docMk/>
          <pc:sldMk cId="331047174" sldId="302"/>
        </pc:sldMkLst>
      </pc:sldChg>
      <pc:sldChg chg="modSp add replId">
        <pc:chgData name="a.mukherji@cgiar.org" userId="S::urn:spo:guest#a.mukherji@cgiar.org::" providerId="AD" clId="Web-{FA0C4CD4-C07B-742A-2CCB-E8DF5F337E06}" dt="2024-09-24T13:08:13.805" v="135" actId="20577"/>
        <pc:sldMkLst>
          <pc:docMk/>
          <pc:sldMk cId="539579639" sldId="302"/>
        </pc:sldMkLst>
        <pc:spChg chg="mod">
          <ac:chgData name="a.mukherji@cgiar.org" userId="S::urn:spo:guest#a.mukherji@cgiar.org::" providerId="AD" clId="Web-{FA0C4CD4-C07B-742A-2CCB-E8DF5F337E06}" dt="2024-09-24T13:08:13.805" v="135" actId="20577"/>
          <ac:spMkLst>
            <pc:docMk/>
            <pc:sldMk cId="539579639" sldId="302"/>
            <ac:spMk id="3" creationId="{6F6E9E1E-A815-2419-EA9F-3DD9F7B7D32C}"/>
          </ac:spMkLst>
        </pc:spChg>
      </pc:sldChg>
      <pc:sldChg chg="modSp add replId">
        <pc:chgData name="a.mukherji@cgiar.org" userId="S::urn:spo:guest#a.mukherji@cgiar.org::" providerId="AD" clId="Web-{FA0C4CD4-C07B-742A-2CCB-E8DF5F337E06}" dt="2024-09-24T13:14:10.804" v="217" actId="20577"/>
        <pc:sldMkLst>
          <pc:docMk/>
          <pc:sldMk cId="579334731" sldId="303"/>
        </pc:sldMkLst>
        <pc:spChg chg="mod">
          <ac:chgData name="a.mukherji@cgiar.org" userId="S::urn:spo:guest#a.mukherji@cgiar.org::" providerId="AD" clId="Web-{FA0C4CD4-C07B-742A-2CCB-E8DF5F337E06}" dt="2024-09-24T13:08:47.135" v="169" actId="20577"/>
          <ac:spMkLst>
            <pc:docMk/>
            <pc:sldMk cId="579334731" sldId="303"/>
            <ac:spMk id="3" creationId="{DBADC388-2EC6-99A0-7558-1A2E8D2A3E2F}"/>
          </ac:spMkLst>
        </pc:spChg>
        <pc:spChg chg="mod">
          <ac:chgData name="a.mukherji@cgiar.org" userId="S::urn:spo:guest#a.mukherji@cgiar.org::" providerId="AD" clId="Web-{FA0C4CD4-C07B-742A-2CCB-E8DF5F337E06}" dt="2024-09-24T13:14:10.804" v="217" actId="20577"/>
          <ac:spMkLst>
            <pc:docMk/>
            <pc:sldMk cId="579334731" sldId="303"/>
            <ac:spMk id="10" creationId="{480FF881-9D4B-BD25-6044-9827CFFAC778}"/>
          </ac:spMkLst>
        </pc:spChg>
      </pc:sldChg>
      <pc:sldMasterChg chg="addSldLayout">
        <pc:chgData name="a.mukherji@cgiar.org" userId="S::urn:spo:guest#a.mukherji@cgiar.org::" providerId="AD" clId="Web-{FA0C4CD4-C07B-742A-2CCB-E8DF5F337E06}" dt="2024-09-24T13:06:18.051" v="77"/>
        <pc:sldMasterMkLst>
          <pc:docMk/>
          <pc:sldMasterMk cId="2071730664" sldId="2147483676"/>
        </pc:sldMasterMkLst>
        <pc:sldLayoutChg chg="add replId">
          <pc:chgData name="a.mukherji@cgiar.org" userId="S::urn:spo:guest#a.mukherji@cgiar.org::" providerId="AD" clId="Web-{FA0C4CD4-C07B-742A-2CCB-E8DF5F337E06}" dt="2024-09-24T13:06:18.051" v="77"/>
          <pc:sldLayoutMkLst>
            <pc:docMk/>
            <pc:sldMasterMk cId="2071730664" sldId="2147483676"/>
            <pc:sldLayoutMk cId="2215599434" sldId="2147483687"/>
          </pc:sldLayoutMkLst>
        </pc:sldLayoutChg>
      </pc:sldMasterChg>
    </pc:docChg>
  </pc:docChgLst>
</pc:chgInfo>
</file>

<file path=ppt/charts/_rels/chart1.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2.xml"/><Relationship Id="rId1" Type="http://schemas.microsoft.com/office/2011/relationships/chartStyle" Target="style2.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22111385575437"/>
          <c:y val="4.4209855674507158E-2"/>
          <c:w val="0.53421862528578368"/>
          <c:h val="0.92243103200645216"/>
        </c:manualLayout>
      </c:layout>
      <c:radarChart>
        <c:radarStyle val="marker"/>
        <c:varyColors val="0"/>
        <c:ser>
          <c:idx val="0"/>
          <c:order val="0"/>
          <c:tx>
            <c:strRef>
              <c:f>Sheet1!$B$1</c:f>
              <c:strCache>
                <c:ptCount val="1"/>
                <c:pt idx="0">
                  <c:v>COP Initiatives (COP26, COP27 and COP28)</c:v>
                </c:pt>
              </c:strCache>
            </c:strRef>
          </c:tx>
          <c:spPr>
            <a:ln w="34925" cap="rnd">
              <a:solidFill>
                <a:srgbClr val="0037A6">
                  <a:alpha val="76000"/>
                </a:srgbClr>
              </a:solidFill>
              <a:round/>
            </a:ln>
            <a:effectLst/>
          </c:spPr>
          <c:marker>
            <c:symbol val="none"/>
          </c:marker>
          <c:dLbls>
            <c:dLbl>
              <c:idx val="0"/>
              <c:layout>
                <c:manualLayout>
                  <c:x val="-1.7703095668369893E-2"/>
                  <c:y val="7.21935607969372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0-B4B5-4F30-81F5-08B3AA73D876}"/>
                </c:ext>
              </c:extLst>
            </c:dLbl>
            <c:dLbl>
              <c:idx val="1"/>
              <c:layout>
                <c:manualLayout>
                  <c:x val="-4.7219419896481936E-2"/>
                  <c:y val="-9.369713162644788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1-B4B5-4F30-81F5-08B3AA73D876}"/>
                </c:ext>
              </c:extLst>
            </c:dLbl>
            <c:dLbl>
              <c:idx val="2"/>
              <c:layout>
                <c:manualLayout>
                  <c:x val="-2.1158663830538355E-2"/>
                  <c:y val="-5.407339004978300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2-B4B5-4F30-81F5-08B3AA73D876}"/>
                </c:ext>
              </c:extLst>
            </c:dLbl>
            <c:dLbl>
              <c:idx val="3"/>
              <c:layout>
                <c:manualLayout>
                  <c:x val="1.5516317401433395E-2"/>
                  <c:y val="-6.97041552575771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3-B4B5-4F30-81F5-08B3AA73D876}"/>
                </c:ext>
              </c:extLst>
            </c:dLbl>
            <c:dLbl>
              <c:idx val="4"/>
              <c:layout>
                <c:manualLayout>
                  <c:x val="3.8085506348972703E-2"/>
                  <c:y val="1.244717058171018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4-B4B5-4F30-81F5-08B3AA73D876}"/>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rgbClr val="0037A6">
                        <a:alpha val="76000"/>
                      </a:srgb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A1: Finance</c:v>
                </c:pt>
                <c:pt idx="1">
                  <c:v>A2: Knowledge sharing and demand creation </c:v>
                </c:pt>
                <c:pt idx="2">
                  <c:v>A3: Metrics and indicators </c:v>
                </c:pt>
                <c:pt idx="3">
                  <c:v>A4: RD&amp;D</c:v>
                </c:pt>
                <c:pt idx="4">
                  <c:v>A5: Private sector and markets</c:v>
                </c:pt>
              </c:strCache>
            </c:strRef>
          </c:cat>
          <c:val>
            <c:numRef>
              <c:f>Sheet1!$B$2:$B$6</c:f>
              <c:numCache>
                <c:formatCode>_(* #,##0_);_(* \(#,##0\);_(* "-"??_);_(@_)</c:formatCode>
                <c:ptCount val="5"/>
                <c:pt idx="0">
                  <c:v>36</c:v>
                </c:pt>
                <c:pt idx="1">
                  <c:v>38</c:v>
                </c:pt>
                <c:pt idx="2">
                  <c:v>19</c:v>
                </c:pt>
                <c:pt idx="3">
                  <c:v>19</c:v>
                </c:pt>
                <c:pt idx="4">
                  <c:v>23</c:v>
                </c:pt>
              </c:numCache>
            </c:numRef>
          </c:val>
          <c:extLst>
            <c:ext xmlns:c16="http://schemas.microsoft.com/office/drawing/2014/chart" uri="{C3380CC4-5D6E-409C-BE32-E72D297353CC}">
              <c16:uniqueId val="{00000005-B4B5-4F30-81F5-08B3AA73D876}"/>
            </c:ext>
          </c:extLst>
        </c:ser>
        <c:ser>
          <c:idx val="1"/>
          <c:order val="1"/>
          <c:tx>
            <c:strRef>
              <c:f>Sheet1!$C$1</c:f>
              <c:strCache>
                <c:ptCount val="1"/>
                <c:pt idx="0">
                  <c:v>Other Initiatives (IFI Initiative, AU Initiative and others)</c:v>
                </c:pt>
              </c:strCache>
            </c:strRef>
          </c:tx>
          <c:spPr>
            <a:ln w="34925" cap="rnd">
              <a:solidFill>
                <a:srgbClr val="7490D2">
                  <a:alpha val="46000"/>
                </a:srgbClr>
              </a:solidFill>
              <a:round/>
            </a:ln>
            <a:effectLst/>
          </c:spPr>
          <c:marker>
            <c:symbol val="none"/>
          </c:marker>
          <c:dLbls>
            <c:dLbl>
              <c:idx val="0"/>
              <c:layout>
                <c:manualLayout>
                  <c:x val="-1.410574309221213E-3"/>
                  <c:y val="7.468302349026112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6-B4B5-4F30-81F5-08B3AA73D876}"/>
                </c:ext>
              </c:extLst>
            </c:dLbl>
            <c:dLbl>
              <c:idx val="1"/>
              <c:layout>
                <c:manualLayout>
                  <c:x val="-4.060803738872773E-2"/>
                  <c:y val="2.4879410437744418E-2"/>
                </c:manualLayout>
              </c:layout>
              <c:spPr>
                <a:noFill/>
                <a:ln>
                  <a:noFill/>
                </a:ln>
                <a:effectLst/>
              </c:spPr>
              <c:txPr>
                <a:bodyPr rot="0" spcFirstLastPara="1" vertOverflow="ellipsis" vert="horz" wrap="square" lIns="38100" tIns="19050" rIns="38100" bIns="19050" anchor="ctr" anchorCtr="1">
                  <a:noAutofit/>
                </a:bodyPr>
                <a:lstStyle/>
                <a:p>
                  <a:pPr>
                    <a:defRPr sz="1000" b="0" i="0" u="none" strike="noStrike" kern="1200" baseline="0">
                      <a:solidFill>
                        <a:srgbClr val="7490D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5.2954349985261454E-2"/>
                      <c:h val="6.6380083671591289E-2"/>
                    </c:manualLayout>
                  </c15:layout>
                </c:ext>
                <c:ext xmlns:c16="http://schemas.microsoft.com/office/drawing/2014/chart" uri="{C3380CC4-5D6E-409C-BE32-E72D297353CC}">
                  <c16:uniqueId val="{00000007-B4B5-4F30-81F5-08B3AA73D876}"/>
                </c:ext>
              </c:extLst>
            </c:dLbl>
            <c:dLbl>
              <c:idx val="2"/>
              <c:layout>
                <c:manualLayout>
                  <c:x val="-1.8448242045324831E-2"/>
                  <c:y val="-5.640386224183179E-2"/>
                </c:manualLayout>
              </c:layout>
              <c:spPr>
                <a:noFill/>
                <a:ln>
                  <a:noFill/>
                </a:ln>
                <a:effectLst/>
              </c:spPr>
              <c:txPr>
                <a:bodyPr rot="0" spcFirstLastPara="1" vertOverflow="ellipsis" vert="horz" wrap="square" lIns="38100" tIns="19050" rIns="38100" bIns="19050" anchor="ctr" anchorCtr="1">
                  <a:noAutofit/>
                </a:bodyPr>
                <a:lstStyle/>
                <a:p>
                  <a:pPr>
                    <a:defRPr sz="1000" b="0" i="0" u="none" strike="noStrike" kern="1200" baseline="0">
                      <a:solidFill>
                        <a:srgbClr val="7490D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2.6433384250231597E-2"/>
                      <c:h val="4.38640489948037E-2"/>
                    </c:manualLayout>
                  </c15:layout>
                </c:ext>
                <c:ext xmlns:c16="http://schemas.microsoft.com/office/drawing/2014/chart" uri="{C3380CC4-5D6E-409C-BE32-E72D297353CC}">
                  <c16:uniqueId val="{00000008-B4B5-4F30-81F5-08B3AA73D876}"/>
                </c:ext>
              </c:extLst>
            </c:dLbl>
            <c:dLbl>
              <c:idx val="3"/>
              <c:layout>
                <c:manualLayout>
                  <c:x val="3.8085533248939873E-2"/>
                  <c:y val="-5.650095025850642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9-B4B5-4F30-81F5-08B3AA73D876}"/>
                </c:ext>
              </c:extLst>
            </c:dLbl>
            <c:dLbl>
              <c:idx val="4"/>
              <c:layout>
                <c:manualLayout>
                  <c:x val="4.4042286299159801E-2"/>
                  <c:y val="3.258740171823203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0A-B4B5-4F30-81F5-08B3AA73D876}"/>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rgbClr val="7490D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A1: Finance</c:v>
                </c:pt>
                <c:pt idx="1">
                  <c:v>A2: Knowledge sharing and demand creation </c:v>
                </c:pt>
                <c:pt idx="2">
                  <c:v>A3: Metrics and indicators </c:v>
                </c:pt>
                <c:pt idx="3">
                  <c:v>A4: RD&amp;D</c:v>
                </c:pt>
                <c:pt idx="4">
                  <c:v>A5: Private sector and markets</c:v>
                </c:pt>
              </c:strCache>
            </c:strRef>
          </c:cat>
          <c:val>
            <c:numRef>
              <c:f>Sheet1!$C$2:$C$6</c:f>
              <c:numCache>
                <c:formatCode>_(* #,##0_);_(* \(#,##0\);_(* "-"??_);_(@_)</c:formatCode>
                <c:ptCount val="5"/>
                <c:pt idx="0">
                  <c:v>13</c:v>
                </c:pt>
                <c:pt idx="1">
                  <c:v>13</c:v>
                </c:pt>
                <c:pt idx="2">
                  <c:v>7</c:v>
                </c:pt>
                <c:pt idx="3">
                  <c:v>10</c:v>
                </c:pt>
                <c:pt idx="4">
                  <c:v>11</c:v>
                </c:pt>
              </c:numCache>
            </c:numRef>
          </c:val>
          <c:extLst>
            <c:ext xmlns:c16="http://schemas.microsoft.com/office/drawing/2014/chart" uri="{C3380CC4-5D6E-409C-BE32-E72D297353CC}">
              <c16:uniqueId val="{0000000B-B4B5-4F30-81F5-08B3AA73D876}"/>
            </c:ext>
          </c:extLst>
        </c:ser>
        <c:dLbls>
          <c:showLegendKey val="0"/>
          <c:showVal val="1"/>
          <c:showCatName val="0"/>
          <c:showSerName val="0"/>
          <c:showPercent val="0"/>
          <c:showBubbleSize val="0"/>
        </c:dLbls>
        <c:axId val="672184144"/>
        <c:axId val="673142240"/>
      </c:radarChart>
      <c:catAx>
        <c:axId val="67218414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t" anchorCtr="1"/>
          <a:lstStyle/>
          <a:p>
            <a:pPr>
              <a:defRPr sz="1197" b="1" i="0" u="none" strike="noStrike" kern="1200" baseline="0">
                <a:solidFill>
                  <a:schemeClr val="tx1"/>
                </a:solidFill>
                <a:latin typeface="Montserrat" pitchFamily="2" charset="77"/>
                <a:ea typeface="+mn-ea"/>
                <a:cs typeface="+mn-cs"/>
              </a:defRPr>
            </a:pPr>
            <a:endParaRPr lang="en-US"/>
          </a:p>
        </c:txPr>
        <c:crossAx val="673142240"/>
        <c:crosses val="autoZero"/>
        <c:auto val="1"/>
        <c:lblAlgn val="ctr"/>
        <c:lblOffset val="100"/>
        <c:noMultiLvlLbl val="0"/>
      </c:catAx>
      <c:valAx>
        <c:axId val="673142240"/>
        <c:scaling>
          <c:orientation val="minMax"/>
        </c:scaling>
        <c:delete val="1"/>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_(* #,##0_);_(* \(#,##0\);_(* &quot;-&quot;??_);_(@_)" sourceLinked="1"/>
        <c:majorTickMark val="none"/>
        <c:minorTickMark val="none"/>
        <c:tickLblPos val="nextTo"/>
        <c:crossAx val="672184144"/>
        <c:crosses val="autoZero"/>
        <c:crossBetween val="between"/>
      </c:valAx>
      <c:spPr>
        <a:noFill/>
        <a:ln>
          <a:noFill/>
        </a:ln>
        <a:effectLst/>
      </c:spPr>
    </c:plotArea>
    <c:legend>
      <c:legendPos val="r"/>
      <c:layout>
        <c:manualLayout>
          <c:xMode val="edge"/>
          <c:yMode val="edge"/>
          <c:x val="0.8043456795608338"/>
          <c:y val="0.58372741206073975"/>
          <c:w val="0.15489171001666807"/>
          <c:h val="0.2695956060634299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822111385575437"/>
          <c:y val="4.4209855674507158E-2"/>
          <c:w val="0.53421862528578368"/>
          <c:h val="0.92243103200645216"/>
        </c:manualLayout>
      </c:layout>
      <c:radarChart>
        <c:radarStyle val="marker"/>
        <c:varyColors val="0"/>
        <c:ser>
          <c:idx val="0"/>
          <c:order val="0"/>
          <c:tx>
            <c:strRef>
              <c:f>Sheet1!$B$1</c:f>
              <c:strCache>
                <c:ptCount val="1"/>
                <c:pt idx="0">
                  <c:v>COP Initiatives (COP26, COP27 and COP28)</c:v>
                </c:pt>
              </c:strCache>
            </c:strRef>
          </c:tx>
          <c:spPr>
            <a:ln w="34925" cap="rnd">
              <a:solidFill>
                <a:srgbClr val="0037A6">
                  <a:alpha val="76000"/>
                </a:srgbClr>
              </a:solidFill>
              <a:round/>
            </a:ln>
            <a:effectLst/>
          </c:spPr>
          <c:marker>
            <c:symbol val="none"/>
          </c:marker>
          <c:dLbls>
            <c:dLbl>
              <c:idx val="0"/>
              <c:layout>
                <c:manualLayout>
                  <c:x val="-1.7703095668369893E-2"/>
                  <c:y val="7.219356079693727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6-FE03-6744-9985-E83C43A241E0}"/>
                </c:ext>
              </c:extLst>
            </c:dLbl>
            <c:dLbl>
              <c:idx val="1"/>
              <c:layout>
                <c:manualLayout>
                  <c:x val="-4.7219419896481936E-2"/>
                  <c:y val="-9.3697131626447883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A-FE03-6744-9985-E83C43A241E0}"/>
                </c:ext>
              </c:extLst>
            </c:dLbl>
            <c:dLbl>
              <c:idx val="2"/>
              <c:layout>
                <c:manualLayout>
                  <c:x val="-2.1158663830538355E-2"/>
                  <c:y val="-5.407339004978300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8-FE03-6744-9985-E83C43A241E0}"/>
                </c:ext>
              </c:extLst>
            </c:dLbl>
            <c:dLbl>
              <c:idx val="3"/>
              <c:layout>
                <c:manualLayout>
                  <c:x val="1.5516317401433395E-2"/>
                  <c:y val="-6.970415525757713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9-FE03-6744-9985-E83C43A241E0}"/>
                </c:ext>
              </c:extLst>
            </c:dLbl>
            <c:dLbl>
              <c:idx val="4"/>
              <c:layout>
                <c:manualLayout>
                  <c:x val="3.8085506348972703E-2"/>
                  <c:y val="1.244717058171018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7-FE03-6744-9985-E83C43A241E0}"/>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rgbClr val="0037A6">
                        <a:alpha val="76000"/>
                      </a:srgbClr>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A1: Finance</c:v>
                </c:pt>
                <c:pt idx="1">
                  <c:v>A2: Knowledge sharing and demand creation </c:v>
                </c:pt>
                <c:pt idx="2">
                  <c:v>A3: Metrics and indicators </c:v>
                </c:pt>
                <c:pt idx="3">
                  <c:v>A4: RD&amp;D</c:v>
                </c:pt>
                <c:pt idx="4">
                  <c:v>A5: Private sector and markets</c:v>
                </c:pt>
              </c:strCache>
            </c:strRef>
          </c:cat>
          <c:val>
            <c:numRef>
              <c:f>Sheet1!$B$2:$B$6</c:f>
              <c:numCache>
                <c:formatCode>_(* #,##0_);_(* \(#,##0\);_(* "-"??_);_(@_)</c:formatCode>
                <c:ptCount val="5"/>
                <c:pt idx="0">
                  <c:v>36</c:v>
                </c:pt>
                <c:pt idx="1">
                  <c:v>38</c:v>
                </c:pt>
                <c:pt idx="2">
                  <c:v>19</c:v>
                </c:pt>
                <c:pt idx="3">
                  <c:v>19</c:v>
                </c:pt>
                <c:pt idx="4">
                  <c:v>23</c:v>
                </c:pt>
              </c:numCache>
            </c:numRef>
          </c:val>
          <c:extLst>
            <c:ext xmlns:c16="http://schemas.microsoft.com/office/drawing/2014/chart" uri="{C3380CC4-5D6E-409C-BE32-E72D297353CC}">
              <c16:uniqueId val="{00000000-780C-B04B-85F6-F5F1CE6F6CF3}"/>
            </c:ext>
          </c:extLst>
        </c:ser>
        <c:ser>
          <c:idx val="1"/>
          <c:order val="1"/>
          <c:tx>
            <c:strRef>
              <c:f>Sheet1!$C$1</c:f>
              <c:strCache>
                <c:ptCount val="1"/>
                <c:pt idx="0">
                  <c:v>Other Initiatives (IFI Initiative, AU Initiative and others)</c:v>
                </c:pt>
              </c:strCache>
            </c:strRef>
          </c:tx>
          <c:spPr>
            <a:ln w="34925" cap="rnd">
              <a:solidFill>
                <a:srgbClr val="7490D2">
                  <a:alpha val="46000"/>
                </a:srgbClr>
              </a:solidFill>
              <a:round/>
            </a:ln>
            <a:effectLst/>
          </c:spPr>
          <c:marker>
            <c:symbol val="none"/>
          </c:marker>
          <c:dLbls>
            <c:dLbl>
              <c:idx val="0"/>
              <c:layout>
                <c:manualLayout>
                  <c:x val="-1.410574309221213E-3"/>
                  <c:y val="7.4683023490261125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B-FE03-6744-9985-E83C43A241E0}"/>
                </c:ext>
              </c:extLst>
            </c:dLbl>
            <c:dLbl>
              <c:idx val="1"/>
              <c:layout>
                <c:manualLayout>
                  <c:x val="-4.060803738872773E-2"/>
                  <c:y val="2.4879410437744418E-2"/>
                </c:manualLayout>
              </c:layout>
              <c:spPr>
                <a:noFill/>
                <a:ln>
                  <a:noFill/>
                </a:ln>
                <a:effectLst/>
              </c:spPr>
              <c:txPr>
                <a:bodyPr rot="0" spcFirstLastPara="1" vertOverflow="ellipsis" vert="horz" wrap="square" lIns="38100" tIns="19050" rIns="38100" bIns="19050" anchor="ctr" anchorCtr="1">
                  <a:noAutofit/>
                </a:bodyPr>
                <a:lstStyle/>
                <a:p>
                  <a:pPr>
                    <a:defRPr sz="1000" b="0" i="0" u="none" strike="noStrike" kern="1200" baseline="0">
                      <a:solidFill>
                        <a:srgbClr val="7490D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5.2954349985261454E-2"/>
                      <c:h val="6.6380083671591289E-2"/>
                    </c:manualLayout>
                  </c15:layout>
                </c:ext>
                <c:ext xmlns:c16="http://schemas.microsoft.com/office/drawing/2014/chart" uri="{C3380CC4-5D6E-409C-BE32-E72D297353CC}">
                  <c16:uniqueId val="{00000005-FE03-6744-9985-E83C43A241E0}"/>
                </c:ext>
              </c:extLst>
            </c:dLbl>
            <c:dLbl>
              <c:idx val="2"/>
              <c:layout>
                <c:manualLayout>
                  <c:x val="-1.8448242045324831E-2"/>
                  <c:y val="-5.640386224183179E-2"/>
                </c:manualLayout>
              </c:layout>
              <c:spPr>
                <a:noFill/>
                <a:ln>
                  <a:noFill/>
                </a:ln>
                <a:effectLst/>
              </c:spPr>
              <c:txPr>
                <a:bodyPr rot="0" spcFirstLastPara="1" vertOverflow="ellipsis" vert="horz" wrap="square" lIns="38100" tIns="19050" rIns="38100" bIns="19050" anchor="ctr" anchorCtr="1">
                  <a:noAutofit/>
                </a:bodyPr>
                <a:lstStyle/>
                <a:p>
                  <a:pPr>
                    <a:defRPr sz="1000" b="0" i="0" u="none" strike="noStrike" kern="1200" baseline="0">
                      <a:solidFill>
                        <a:srgbClr val="7490D2"/>
                      </a:solidFill>
                      <a:latin typeface="+mn-lt"/>
                      <a:ea typeface="+mn-ea"/>
                      <a:cs typeface="+mn-cs"/>
                    </a:defRPr>
                  </a:pPr>
                  <a:endParaRPr lang="en-US"/>
                </a:p>
              </c:txPr>
              <c:showLegendKey val="0"/>
              <c:showVal val="1"/>
              <c:showCatName val="0"/>
              <c:showSerName val="0"/>
              <c:showPercent val="0"/>
              <c:showBubbleSize val="0"/>
              <c:extLst>
                <c:ext xmlns:c15="http://schemas.microsoft.com/office/drawing/2012/chart" uri="{CE6537A1-D6FC-4f65-9D91-7224C49458BB}">
                  <c15:layout>
                    <c:manualLayout>
                      <c:w val="2.6433384250231597E-2"/>
                      <c:h val="4.38640489948037E-2"/>
                    </c:manualLayout>
                  </c15:layout>
                </c:ext>
                <c:ext xmlns:c16="http://schemas.microsoft.com/office/drawing/2014/chart" uri="{C3380CC4-5D6E-409C-BE32-E72D297353CC}">
                  <c16:uniqueId val="{0000001D-FE03-6744-9985-E83C43A241E0}"/>
                </c:ext>
              </c:extLst>
            </c:dLbl>
            <c:dLbl>
              <c:idx val="3"/>
              <c:layout>
                <c:manualLayout>
                  <c:x val="3.8085533248939873E-2"/>
                  <c:y val="-5.6500950258506426E-2"/>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E-FE03-6744-9985-E83C43A241E0}"/>
                </c:ext>
              </c:extLst>
            </c:dLbl>
            <c:dLbl>
              <c:idx val="4"/>
              <c:layout>
                <c:manualLayout>
                  <c:x val="4.4042286299159801E-2"/>
                  <c:y val="3.2587401718232032E-3"/>
                </c:manualLayout>
              </c:layout>
              <c:showLegendKey val="0"/>
              <c:showVal val="1"/>
              <c:showCatName val="0"/>
              <c:showSerName val="0"/>
              <c:showPercent val="0"/>
              <c:showBubbleSize val="0"/>
              <c:extLst>
                <c:ext xmlns:c15="http://schemas.microsoft.com/office/drawing/2012/chart" uri="{CE6537A1-D6FC-4f65-9D91-7224C49458BB}"/>
                <c:ext xmlns:c16="http://schemas.microsoft.com/office/drawing/2014/chart" uri="{C3380CC4-5D6E-409C-BE32-E72D297353CC}">
                  <c16:uniqueId val="{0000001C-FE03-6744-9985-E83C43A241E0}"/>
                </c:ext>
              </c:extLst>
            </c:dLbl>
            <c:spPr>
              <a:noFill/>
              <a:ln>
                <a:noFill/>
              </a:ln>
              <a:effectLst/>
            </c:spPr>
            <c:txPr>
              <a:bodyPr rot="0" spcFirstLastPara="1" vertOverflow="ellipsis" vert="horz" wrap="square" lIns="38100" tIns="19050" rIns="38100" bIns="19050" anchor="ctr" anchorCtr="1">
                <a:spAutoFit/>
              </a:bodyPr>
              <a:lstStyle/>
              <a:p>
                <a:pPr>
                  <a:defRPr sz="1000" b="0" i="0" u="none" strike="noStrike" kern="1200" baseline="0">
                    <a:solidFill>
                      <a:srgbClr val="7490D2"/>
                    </a:solidFill>
                    <a:latin typeface="+mn-lt"/>
                    <a:ea typeface="+mn-ea"/>
                    <a:cs typeface="+mn-cs"/>
                  </a:defRPr>
                </a:pPr>
                <a:endParaRPr lang="en-US"/>
              </a:p>
            </c:txP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Sheet1!$A$2:$A$6</c:f>
              <c:strCache>
                <c:ptCount val="5"/>
                <c:pt idx="0">
                  <c:v>A1: Finance</c:v>
                </c:pt>
                <c:pt idx="1">
                  <c:v>A2: Knowledge sharing and demand creation </c:v>
                </c:pt>
                <c:pt idx="2">
                  <c:v>A3: Metrics and indicators </c:v>
                </c:pt>
                <c:pt idx="3">
                  <c:v>A4: RD&amp;D</c:v>
                </c:pt>
                <c:pt idx="4">
                  <c:v>A5: Private sector and markets</c:v>
                </c:pt>
              </c:strCache>
            </c:strRef>
          </c:cat>
          <c:val>
            <c:numRef>
              <c:f>Sheet1!$C$2:$C$6</c:f>
              <c:numCache>
                <c:formatCode>_(* #,##0_);_(* \(#,##0\);_(* "-"??_);_(@_)</c:formatCode>
                <c:ptCount val="5"/>
                <c:pt idx="0">
                  <c:v>13</c:v>
                </c:pt>
                <c:pt idx="1">
                  <c:v>13</c:v>
                </c:pt>
                <c:pt idx="2">
                  <c:v>7</c:v>
                </c:pt>
                <c:pt idx="3">
                  <c:v>10</c:v>
                </c:pt>
                <c:pt idx="4">
                  <c:v>11</c:v>
                </c:pt>
              </c:numCache>
            </c:numRef>
          </c:val>
          <c:extLst>
            <c:ext xmlns:c16="http://schemas.microsoft.com/office/drawing/2014/chart" uri="{C3380CC4-5D6E-409C-BE32-E72D297353CC}">
              <c16:uniqueId val="{00000001-780C-B04B-85F6-F5F1CE6F6CF3}"/>
            </c:ext>
          </c:extLst>
        </c:ser>
        <c:dLbls>
          <c:showLegendKey val="0"/>
          <c:showVal val="1"/>
          <c:showCatName val="0"/>
          <c:showSerName val="0"/>
          <c:showPercent val="0"/>
          <c:showBubbleSize val="0"/>
        </c:dLbls>
        <c:axId val="672184144"/>
        <c:axId val="673142240"/>
      </c:radarChart>
      <c:catAx>
        <c:axId val="672184144"/>
        <c:scaling>
          <c:orientation val="minMax"/>
        </c:scaling>
        <c:delete val="0"/>
        <c:axPos val="b"/>
        <c:numFmt formatCode="General" sourceLinked="1"/>
        <c:majorTickMark val="none"/>
        <c:minorTickMark val="none"/>
        <c:tickLblPos val="nextTo"/>
        <c:spPr>
          <a:noFill/>
          <a:ln w="12700" cap="flat" cmpd="sng" algn="ctr">
            <a:solidFill>
              <a:schemeClr val="tx1">
                <a:lumMod val="15000"/>
                <a:lumOff val="85000"/>
              </a:schemeClr>
            </a:solidFill>
            <a:round/>
          </a:ln>
          <a:effectLst/>
        </c:spPr>
        <c:txPr>
          <a:bodyPr rot="-60000000" spcFirstLastPara="1" vertOverflow="ellipsis" vert="horz" wrap="square" anchor="t" anchorCtr="1"/>
          <a:lstStyle/>
          <a:p>
            <a:pPr>
              <a:defRPr sz="1197" b="1" i="0" u="none" strike="noStrike" kern="1200" baseline="0">
                <a:solidFill>
                  <a:schemeClr val="tx1"/>
                </a:solidFill>
                <a:latin typeface="Montserrat" pitchFamily="2" charset="77"/>
                <a:ea typeface="+mn-ea"/>
                <a:cs typeface="+mn-cs"/>
              </a:defRPr>
            </a:pPr>
            <a:endParaRPr lang="en-US"/>
          </a:p>
        </c:txPr>
        <c:crossAx val="673142240"/>
        <c:crosses val="autoZero"/>
        <c:auto val="1"/>
        <c:lblAlgn val="ctr"/>
        <c:lblOffset val="100"/>
        <c:noMultiLvlLbl val="0"/>
      </c:catAx>
      <c:valAx>
        <c:axId val="673142240"/>
        <c:scaling>
          <c:orientation val="minMax"/>
        </c:scaling>
        <c:delete val="1"/>
        <c:axPos val="l"/>
        <c:majorGridlines>
          <c:spPr>
            <a:ln w="9525" cap="flat" cmpd="sng" algn="ctr">
              <a:solidFill>
                <a:schemeClr val="tx1">
                  <a:lumMod val="15000"/>
                  <a:lumOff val="85000"/>
                </a:schemeClr>
              </a:solidFill>
              <a:round/>
            </a:ln>
            <a:effectLst/>
          </c:spPr>
        </c:majorGridlines>
        <c:minorGridlines>
          <c:spPr>
            <a:ln w="9525" cap="flat" cmpd="sng" algn="ctr">
              <a:solidFill>
                <a:schemeClr val="tx1">
                  <a:lumMod val="5000"/>
                  <a:lumOff val="95000"/>
                </a:schemeClr>
              </a:solidFill>
              <a:round/>
            </a:ln>
            <a:effectLst/>
          </c:spPr>
        </c:minorGridlines>
        <c:numFmt formatCode="_(* #,##0_);_(* \(#,##0\);_(* &quot;-&quot;??_);_(@_)" sourceLinked="1"/>
        <c:majorTickMark val="none"/>
        <c:minorTickMark val="none"/>
        <c:tickLblPos val="nextTo"/>
        <c:crossAx val="672184144"/>
        <c:crosses val="autoZero"/>
        <c:crossBetween val="between"/>
      </c:valAx>
      <c:spPr>
        <a:noFill/>
        <a:ln>
          <a:noFill/>
        </a:ln>
        <a:effectLst/>
      </c:spPr>
    </c:plotArea>
    <c:legend>
      <c:legendPos val="r"/>
      <c:layout>
        <c:manualLayout>
          <c:xMode val="edge"/>
          <c:yMode val="edge"/>
          <c:x val="0.8043456795608338"/>
          <c:y val="0.58372741206073975"/>
          <c:w val="0.15489171001666807"/>
          <c:h val="0.2695956060634299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n-lt"/>
              <a:ea typeface="+mn-ea"/>
              <a:cs typeface="+mn-cs"/>
            </a:defRPr>
          </a:pPr>
          <a:endParaRPr lang="en-US"/>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a:pPr>
      <a:endParaRPr lang="en-US"/>
    </a:p>
  </c:txPr>
  <c:externalData r:id="rId3">
    <c:autoUpdate val="0"/>
  </c:externalData>
</c:chartSpace>
</file>

<file path=ppt/charts/colors1.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3">
  <a:schemeClr val="accent6"/>
  <a:schemeClr val="accent5"/>
  <a:schemeClr val="accent4"/>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351">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charts/style2.xml><?xml version="1.0" encoding="utf-8"?>
<cs:chartStyle xmlns:cs="http://schemas.microsoft.com/office/drawing/2012/chartStyle" xmlns:a="http://schemas.openxmlformats.org/drawingml/2006/main" id="351">
  <cs:axisTitle>
    <cs:lnRef idx="0"/>
    <cs:fillRef idx="0"/>
    <cs:effectRef idx="0"/>
    <cs:fontRef idx="minor">
      <a:schemeClr val="tx1">
        <a:lumMod val="65000"/>
        <a:lumOff val="35000"/>
      </a:schemeClr>
    </cs:fontRef>
    <cs:defRPr sz="1197" kern="1200"/>
  </cs:axisTitle>
  <cs:category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2"/>
    </cs:fontRef>
    <cs:spPr>
      <a:solidFill>
        <a:schemeClr val="bg1"/>
      </a:solidFill>
      <a:ln w="9525" cap="flat" cmpd="sng" algn="ctr">
        <a:solidFill>
          <a:schemeClr val="tx1">
            <a:lumMod val="15000"/>
            <a:lumOff val="85000"/>
          </a:schemeClr>
        </a:solidFill>
        <a:round/>
      </a:ln>
    </cs:spPr>
    <cs:defRPr sz="1197"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3">
      <cs:styleClr val="auto"/>
    </cs:fillRef>
    <cs:effectRef idx="3"/>
    <cs:fontRef idx="minor">
      <a:schemeClr val="lt1"/>
    </cs:fontRef>
  </cs:dataPoint>
  <cs:dataPoint3D>
    <cs:lnRef idx="0"/>
    <cs:fillRef idx="3">
      <cs:styleClr val="auto"/>
    </cs:fillRef>
    <cs:effectRef idx="3"/>
    <cs:fontRef idx="minor">
      <a:schemeClr val="lt1"/>
    </cs:fontRef>
  </cs:dataPoint3D>
  <cs:dataPointLine>
    <cs:lnRef idx="0">
      <cs:styleClr val="auto"/>
    </cs:lnRef>
    <cs:fillRef idx="3"/>
    <cs:effectRef idx="3"/>
    <cs:fontRef idx="minor">
      <a:schemeClr val="lt1"/>
    </cs:fontRef>
    <cs:spPr>
      <a:ln w="34925" cap="rnd">
        <a:solidFill>
          <a:schemeClr val="phClr"/>
        </a:solidFill>
        <a:round/>
      </a:ln>
    </cs:spPr>
  </cs:dataPointLine>
  <cs:dataPointMarker>
    <cs:lnRef idx="0">
      <cs:styleClr val="auto"/>
    </cs:lnRef>
    <cs:fillRef idx="3">
      <cs:styleClr val="auto"/>
    </cs:fillRef>
    <cs:effectRef idx="3"/>
    <cs:fontRef idx="minor">
      <a:schemeClr val="lt1"/>
    </cs:fontRef>
    <cs:spPr>
      <a:ln w="9525">
        <a:solidFill>
          <a:schemeClr val="phClr"/>
        </a:solidFill>
        <a:round/>
      </a:ln>
    </cs:spPr>
  </cs:dataPointMarker>
  <cs:dataPointMarkerLayout symbol="circle" size="6"/>
  <cs:dataPointWireframe>
    <cs:lnRef idx="0">
      <cs:styleClr val="auto"/>
    </cs:lnRef>
    <cs:fillRef idx="3"/>
    <cs:effectRef idx="3"/>
    <cs:fontRef idx="minor">
      <a:schemeClr val="lt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lt1"/>
    </cs:fontRef>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cs:lnRef idx="0"/>
    <cs:fillRef idx="0"/>
    <cs:effectRef idx="0"/>
    <cs:fontRef idx="minor">
      <a:schemeClr val="lt1"/>
    </cs:fontRef>
  </cs:plotArea>
  <cs:plotArea3D>
    <cs:lnRef idx="0"/>
    <cs:fillRef idx="0"/>
    <cs:effectRef idx="0"/>
    <cs:fontRef idx="minor">
      <a:schemeClr val="lt1"/>
    </cs:fontRef>
  </cs:plotArea3D>
  <cs:seriesAxis>
    <cs:lnRef idx="0"/>
    <cs:fillRef idx="0"/>
    <cs:effectRef idx="0"/>
    <cs:fontRef idx="minor">
      <a:schemeClr val="tx1">
        <a:lumMod val="65000"/>
        <a:lumOff val="35000"/>
      </a:schemeClr>
    </cs:fontRef>
    <cs:spPr>
      <a:ln w="12700" cap="flat" cmpd="sng" algn="ctr">
        <a:solidFill>
          <a:schemeClr val="tx1">
            <a:lumMod val="15000"/>
            <a:lumOff val="85000"/>
          </a:schemeClr>
        </a:solidFill>
        <a:round/>
      </a:ln>
    </cs:spPr>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2128" b="1" kern="1200" baseline="0"/>
  </cs:title>
  <cs:trendline>
    <cs:lnRef idx="0">
      <cs:styleClr val="auto"/>
    </cs:lnRef>
    <cs:fillRef idx="0"/>
    <cs:effectRef idx="0"/>
    <cs:fontRef idx="minor">
      <a:schemeClr val="lt1"/>
    </cs:fontRef>
    <cs:spPr>
      <a:ln w="19050" cap="rnd">
        <a:solidFill>
          <a:schemeClr val="phClr"/>
        </a:solidFill>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lt1"/>
    </cs:fontRef>
  </cs:wall>
</cs:chartStyle>
</file>

<file path=ppt/diagrams/_rels/data3.xml.rels><?xml version="1.0" encoding="UTF-8" standalone="yes"?>
<Relationships xmlns="http://schemas.openxmlformats.org/package/2006/relationships"><Relationship Id="rId3" Type="http://schemas.openxmlformats.org/officeDocument/2006/relationships/hyperlink" Target="https://business.edf.org/dairy-methane-action-alliance/" TargetMode="External"/><Relationship Id="rId2" Type="http://schemas.openxmlformats.org/officeDocument/2006/relationships/hyperlink" Target="https://www.globalmethanehub.org/2023/12/02/enteric-fermentation-research-development-accelerator-a-200m-agricultural-methane-mitigation-funding-initiative/" TargetMode="External"/><Relationship Id="rId1" Type="http://schemas.openxmlformats.org/officeDocument/2006/relationships/hyperlink" Target="https://www.dairysustainabilityframework.org/" TargetMode="External"/><Relationship Id="rId6" Type="http://schemas.openxmlformats.org/officeDocument/2006/relationships/hyperlink" Target="https://tabledebates.org/events/launch-expert-panel-livestock-methane" TargetMode="External"/><Relationship Id="rId5" Type="http://schemas.openxmlformats.org/officeDocument/2006/relationships/hyperlink" Target="https://www.feedstuffs.com/agribusiness-news/emit-less-act-garners-bi-partisan-applause" TargetMode="External"/><Relationship Id="rId4" Type="http://schemas.openxmlformats.org/officeDocument/2006/relationships/hyperlink" Target="https://edition.cnn.com/2024/06/26/business/denmark-cows-carbon-tax/index.html" TargetMode="External"/></Relationships>
</file>

<file path=ppt/diagrams/_rels/data4.xml.rels><?xml version="1.0" encoding="UTF-8" standalone="yes"?>
<Relationships xmlns="http://schemas.openxmlformats.org/package/2006/relationships"><Relationship Id="rId8" Type="http://schemas.openxmlformats.org/officeDocument/2006/relationships/hyperlink" Target="https://www.iea.org/reports/ammonia-technology-roadmap" TargetMode="External"/><Relationship Id="rId3" Type="http://schemas.openxmlformats.org/officeDocument/2006/relationships/hyperlink" Target="https://openknowledge.fao.org/server/api/core/bitstreams/a8edc4fb-1614-426b-b21c-440fff19c46b/content#:~:text=the%20FAO%20Conference.-,The%20International%20Code%20of%20Conduct%20for%20the%20Sustainable%20Use%20and,research%20institutions%2C%20actors%20in%20the" TargetMode="External"/><Relationship Id="rId7" Type="http://schemas.openxmlformats.org/officeDocument/2006/relationships/hyperlink" Target="https://fas.usda.gov/newsroom/global-fertilizer-challenge" TargetMode="External"/><Relationship Id="rId2" Type="http://schemas.openxmlformats.org/officeDocument/2006/relationships/hyperlink" Target="https://www.inms.international/colombo-declaration/colombo-declaration" TargetMode="External"/><Relationship Id="rId1" Type="http://schemas.openxmlformats.org/officeDocument/2006/relationships/hyperlink" Target="https://www.unep.org/nitrogen-management-WG" TargetMode="External"/><Relationship Id="rId6" Type="http://schemas.openxmlformats.org/officeDocument/2006/relationships/hyperlink" Target="https://globalresearchalliance.org/research/croplands/" TargetMode="External"/><Relationship Id="rId5" Type="http://schemas.openxmlformats.org/officeDocument/2006/relationships/hyperlink" Target="https://foundationfar.org/consortia/efficient-fertilizer-consortium/" TargetMode="External"/><Relationship Id="rId4" Type="http://schemas.openxmlformats.org/officeDocument/2006/relationships/hyperlink" Target="https://openknowledge.fao.org/server/api/core/bitstreams/9a5b9373-3558-43b3-b732-f69326a7314d/content" TargetMode="External"/><Relationship Id="rId9" Type="http://schemas.openxmlformats.org/officeDocument/2006/relationships/hyperlink" Target="https://www.fertilizer.org/" TargetMode="External"/></Relationships>
</file>

<file path=ppt/diagrams/_rels/drawing3.xml.rels><?xml version="1.0" encoding="UTF-8" standalone="yes"?>
<Relationships xmlns="http://schemas.openxmlformats.org/package/2006/relationships"><Relationship Id="rId3" Type="http://schemas.openxmlformats.org/officeDocument/2006/relationships/hyperlink" Target="https://business.edf.org/dairy-methane-action-alliance/" TargetMode="External"/><Relationship Id="rId2" Type="http://schemas.openxmlformats.org/officeDocument/2006/relationships/hyperlink" Target="https://www.globalmethanehub.org/2023/12/02/enteric-fermentation-research-development-accelerator-a-200m-agricultural-methane-mitigation-funding-initiative/" TargetMode="External"/><Relationship Id="rId1" Type="http://schemas.openxmlformats.org/officeDocument/2006/relationships/hyperlink" Target="https://www.dairysustainabilityframework.org/" TargetMode="External"/><Relationship Id="rId6" Type="http://schemas.openxmlformats.org/officeDocument/2006/relationships/hyperlink" Target="https://www.feedstuffs.com/agribusiness-news/emit-less-act-garners-bi-partisan-applause" TargetMode="External"/><Relationship Id="rId5" Type="http://schemas.openxmlformats.org/officeDocument/2006/relationships/hyperlink" Target="https://edition.cnn.com/2024/06/26/business/denmark-cows-carbon-tax/index.html" TargetMode="External"/><Relationship Id="rId4" Type="http://schemas.openxmlformats.org/officeDocument/2006/relationships/hyperlink" Target="https://tabledebates.org/events/launch-expert-panel-livestock-methane" TargetMode="External"/></Relationships>
</file>

<file path=ppt/diagrams/_rels/drawing4.xml.rels><?xml version="1.0" encoding="UTF-8" standalone="yes"?>
<Relationships xmlns="http://schemas.openxmlformats.org/package/2006/relationships"><Relationship Id="rId8" Type="http://schemas.openxmlformats.org/officeDocument/2006/relationships/hyperlink" Target="https://fas.usda.gov/newsroom/global-fertilizer-challenge" TargetMode="External"/><Relationship Id="rId3" Type="http://schemas.openxmlformats.org/officeDocument/2006/relationships/hyperlink" Target="https://openknowledge.fao.org/server/api/core/bitstreams/a8edc4fb-1614-426b-b21c-440fff19c46b/content#:~:text=the%20FAO%20Conference.-,The%20International%20Code%20of%20Conduct%20for%20the%20Sustainable%20Use%20and,research%20institutions%2C%20actors%20in%20the" TargetMode="External"/><Relationship Id="rId7" Type="http://schemas.openxmlformats.org/officeDocument/2006/relationships/hyperlink" Target="https://globalresearchalliance.org/research/croplands/" TargetMode="External"/><Relationship Id="rId2" Type="http://schemas.openxmlformats.org/officeDocument/2006/relationships/hyperlink" Target="https://www.inms.international/colombo-declaration/colombo-declaration" TargetMode="External"/><Relationship Id="rId1" Type="http://schemas.openxmlformats.org/officeDocument/2006/relationships/hyperlink" Target="https://www.unep.org/nitrogen-management-WG" TargetMode="External"/><Relationship Id="rId6" Type="http://schemas.openxmlformats.org/officeDocument/2006/relationships/hyperlink" Target="https://foundationfar.org/consortia/efficient-fertilizer-consortium/" TargetMode="External"/><Relationship Id="rId5" Type="http://schemas.openxmlformats.org/officeDocument/2006/relationships/hyperlink" Target="https://www.iea.org/reports/ammonia-technology-roadmap" TargetMode="External"/><Relationship Id="rId4" Type="http://schemas.openxmlformats.org/officeDocument/2006/relationships/hyperlink" Target="https://openknowledge.fao.org/server/api/core/bitstreams/9a5b9373-3558-43b3-b732-f69326a7314d/content" TargetMode="External"/><Relationship Id="rId9" Type="http://schemas.openxmlformats.org/officeDocument/2006/relationships/hyperlink" Target="https://www.fertilizer.org/" TargetMode="Externa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2_2">
  <dgm:title val=""/>
  <dgm:desc val=""/>
  <dgm:catLst>
    <dgm:cat type="accent2" pri="11200"/>
  </dgm:catLst>
  <dgm:styleLbl name="node0">
    <dgm:fillClrLst meth="repeat">
      <a:schemeClr val="accent2"/>
    </dgm:fillClrLst>
    <dgm:linClrLst meth="repeat">
      <a:schemeClr val="lt1"/>
    </dgm:linClrLst>
    <dgm:effectClrLst/>
    <dgm:txLinClrLst/>
    <dgm:txFillClrLst/>
    <dgm:txEffectClrLst/>
  </dgm:styleLbl>
  <dgm:styleLbl name="node1">
    <dgm:fillClrLst meth="repeat">
      <a:schemeClr val="accent2"/>
    </dgm:fillClrLst>
    <dgm:linClrLst meth="repeat">
      <a:schemeClr val="lt1"/>
    </dgm:linClrLst>
    <dgm:effectClrLst/>
    <dgm:txLinClrLst/>
    <dgm:txFillClrLst/>
    <dgm:txEffectClrLst/>
  </dgm:styleLbl>
  <dgm:styleLbl name="alignNode1">
    <dgm:fillClrLst meth="repeat">
      <a:schemeClr val="accent2"/>
    </dgm:fillClrLst>
    <dgm:linClrLst meth="repeat">
      <a:schemeClr val="accent2"/>
    </dgm:linClrLst>
    <dgm:effectClrLst/>
    <dgm:txLinClrLst/>
    <dgm:txFillClrLst/>
    <dgm:txEffectClrLst/>
  </dgm:styleLbl>
  <dgm:styleLbl name="lnNode1">
    <dgm:fillClrLst meth="repeat">
      <a:schemeClr val="accent2"/>
    </dgm:fillClrLst>
    <dgm:linClrLst meth="repeat">
      <a:schemeClr val="lt1"/>
    </dgm:linClrLst>
    <dgm:effectClrLst/>
    <dgm:txLinClrLst/>
    <dgm:txFillClrLst/>
    <dgm:txEffectClrLst/>
  </dgm:styleLbl>
  <dgm:styleLbl name="vennNode1">
    <dgm:fillClrLst meth="repeat">
      <a:schemeClr val="accent2">
        <a:alpha val="50000"/>
      </a:schemeClr>
    </dgm:fillClrLst>
    <dgm:linClrLst meth="repeat">
      <a:schemeClr val="lt1"/>
    </dgm:linClrLst>
    <dgm:effectClrLst/>
    <dgm:txLinClrLst/>
    <dgm:txFillClrLst/>
    <dgm:txEffectClrLst/>
  </dgm:styleLbl>
  <dgm:styleLbl name="node2">
    <dgm:fillClrLst meth="repeat">
      <a:schemeClr val="accent2"/>
    </dgm:fillClrLst>
    <dgm:linClrLst meth="repeat">
      <a:schemeClr val="lt1"/>
    </dgm:linClrLst>
    <dgm:effectClrLst/>
    <dgm:txLinClrLst/>
    <dgm:txFillClrLst/>
    <dgm:txEffectClrLst/>
  </dgm:styleLbl>
  <dgm:styleLbl name="node3">
    <dgm:fillClrLst meth="repeat">
      <a:schemeClr val="accent2"/>
    </dgm:fillClrLst>
    <dgm:linClrLst meth="repeat">
      <a:schemeClr val="lt1"/>
    </dgm:linClrLst>
    <dgm:effectClrLst/>
    <dgm:txLinClrLst/>
    <dgm:txFillClrLst/>
    <dgm:txEffectClrLst/>
  </dgm:styleLbl>
  <dgm:styleLbl name="node4">
    <dgm:fillClrLst meth="repeat">
      <a:schemeClr val="accent2"/>
    </dgm:fillClrLst>
    <dgm:linClrLst meth="repeat">
      <a:schemeClr val="lt1"/>
    </dgm:linClrLst>
    <dgm:effectClrLst/>
    <dgm:txLinClrLst/>
    <dgm:txFillClrLst/>
    <dgm:txEffectClrLst/>
  </dgm:styleLbl>
  <dgm:styleLbl name="f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2">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2"/>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meth="repeat">
      <a:schemeClr val="accent2"/>
    </dgm:fillClrLst>
    <dgm:linClrLst meth="repeat">
      <a:schemeClr val="lt1"/>
    </dgm:linClrLst>
    <dgm:effectClrLst/>
    <dgm:txLinClrLst/>
    <dgm:txFillClrLst/>
    <dgm:txEffectClrLst/>
  </dgm:styleLbl>
  <dgm:styleLbl name="asst3">
    <dgm:fillClrLst meth="repeat">
      <a:schemeClr val="accent2"/>
    </dgm:fillClrLst>
    <dgm:linClrLst meth="repeat">
      <a:schemeClr val="lt1"/>
    </dgm:linClrLst>
    <dgm:effectClrLst/>
    <dgm:txLinClrLst/>
    <dgm:txFillClrLst/>
    <dgm:txEffectClrLst/>
  </dgm:styleLbl>
  <dgm:styleLbl name="asst4">
    <dgm:fillClrLst meth="repeat">
      <a:schemeClr val="accent2"/>
    </dgm:fillClrLst>
    <dgm:linClrLst meth="repeat">
      <a:schemeClr val="lt1"/>
    </dgm:linClrLst>
    <dgm:effectClrLst/>
    <dgm:txLinClrLst/>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meth="repeat">
      <a:schemeClr val="lt1"/>
    </dgm:txFillClrLst>
    <dgm:txEffectClrLst/>
  </dgm:styleLbl>
  <dgm:styleLbl name="parChTrans2D2">
    <dgm:fillClrLst meth="repeat">
      <a:schemeClr val="accent2"/>
    </dgm:fillClrLst>
    <dgm:linClrLst meth="repeat">
      <a:schemeClr val="accent2"/>
    </dgm:linClrLst>
    <dgm:effectClrLst/>
    <dgm:txLinClrLst/>
    <dgm:txFillClrLst meth="repeat">
      <a:schemeClr val="lt1"/>
    </dgm:txFillClrLst>
    <dgm:txEffectClrLst/>
  </dgm:styleLbl>
  <dgm:styleLbl name="parChTrans2D3">
    <dgm:fillClrLst meth="repeat">
      <a:schemeClr val="accent2"/>
    </dgm:fillClrLst>
    <dgm:linClrLst meth="repeat">
      <a:schemeClr val="accent2"/>
    </dgm:linClrLst>
    <dgm:effectClrLst/>
    <dgm:txLinClrLst/>
    <dgm:txFillClrLst meth="repeat">
      <a:schemeClr val="lt1"/>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f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align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bgAccFollowNode1">
    <dgm:fillClrLst meth="repeat">
      <a:schemeClr val="accent2">
        <a:alpha val="90000"/>
        <a:tint val="40000"/>
      </a:schemeClr>
    </dgm:fillClrLst>
    <dgm:linClrLst meth="repeat">
      <a:schemeClr val="accent2">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2"/>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16E668D5-1832-4741-A0A7-1B17E8DD0AAC}" type="doc">
      <dgm:prSet loTypeId="urn:microsoft.com/office/officeart/2005/8/layout/cycle8" loCatId="cycle" qsTypeId="urn:microsoft.com/office/officeart/2005/8/quickstyle/simple4" qsCatId="simple" csTypeId="urn:microsoft.com/office/officeart/2005/8/colors/accent1_2" csCatId="accent1" phldr="1"/>
      <dgm:spPr/>
      <dgm:t>
        <a:bodyPr/>
        <a:lstStyle/>
        <a:p>
          <a:endParaRPr lang="en-GB"/>
        </a:p>
      </dgm:t>
    </dgm:pt>
    <dgm:pt modelId="{46CEBD5B-9950-47F2-89B8-9340FB3D3232}">
      <dgm:prSet phldrT="[Text]" custT="1"/>
      <dgm:spPr>
        <a:gradFill rotWithShape="0">
          <a:gsLst>
            <a:gs pos="0">
              <a:schemeClr val="accent1">
                <a:hueOff val="0"/>
                <a:satOff val="0"/>
                <a:lumOff val="0"/>
                <a:alphaOff val="0"/>
                <a:satMod val="110000"/>
                <a:lumMod val="100000"/>
                <a:shade val="100000"/>
              </a:schemeClr>
            </a:gs>
            <a:gs pos="100000">
              <a:srgbClr val="417730"/>
            </a:gs>
          </a:gsLst>
        </a:gradFill>
      </dgm:spPr>
      <dgm:t>
        <a:bodyPr/>
        <a:lstStyle/>
        <a:p>
          <a:pPr>
            <a:buNone/>
          </a:pPr>
          <a:r>
            <a:rPr lang="en-IN" sz="1400">
              <a:latin typeface="Open Sans" panose="020B0606030504020204" pitchFamily="34" charset="0"/>
              <a:ea typeface="Open Sans" panose="020B0606030504020204" pitchFamily="34" charset="0"/>
              <a:cs typeface="Open Sans" panose="020B0606030504020204" pitchFamily="34" charset="0"/>
            </a:rPr>
            <a:t>Reduced GHG emissions from agrifood sector</a:t>
          </a:r>
        </a:p>
        <a:p>
          <a:pPr>
            <a:buNone/>
          </a:pPr>
          <a:endParaRPr lang="en-GB" sz="1400">
            <a:latin typeface="Open Sans" panose="020B0606030504020204" pitchFamily="34" charset="0"/>
            <a:ea typeface="Open Sans" panose="020B0606030504020204" pitchFamily="34" charset="0"/>
            <a:cs typeface="Open Sans" panose="020B0606030504020204" pitchFamily="34" charset="0"/>
          </a:endParaRPr>
        </a:p>
      </dgm:t>
    </dgm:pt>
    <dgm:pt modelId="{BABBD195-EFBE-4EBC-8A07-1FC257B05F2B}" type="parTrans" cxnId="{4420F841-BB17-413F-BC70-6A93DB5FA2EB}">
      <dgm:prSet/>
      <dgm:spPr/>
      <dgm:t>
        <a:bodyPr/>
        <a:lstStyle/>
        <a:p>
          <a:endParaRPr lang="en-GB"/>
        </a:p>
      </dgm:t>
    </dgm:pt>
    <dgm:pt modelId="{0F5C0C42-A8B6-4CCE-AAA9-FE103F980214}" type="sibTrans" cxnId="{4420F841-BB17-413F-BC70-6A93DB5FA2EB}">
      <dgm:prSet/>
      <dgm:spPr/>
      <dgm:t>
        <a:bodyPr/>
        <a:lstStyle/>
        <a:p>
          <a:endParaRPr lang="en-GB"/>
        </a:p>
      </dgm:t>
    </dgm:pt>
    <dgm:pt modelId="{3C1201F1-E14F-40D3-BDCF-E44BF2C79BA6}">
      <dgm:prSet phldrT="[Text]" custT="1"/>
      <dgm:spPr>
        <a:gradFill rotWithShape="0">
          <a:gsLst>
            <a:gs pos="0">
              <a:schemeClr val="accent1">
                <a:hueOff val="0"/>
                <a:satOff val="0"/>
                <a:lumOff val="0"/>
                <a:alphaOff val="0"/>
                <a:satMod val="110000"/>
                <a:lumMod val="100000"/>
                <a:shade val="100000"/>
              </a:schemeClr>
            </a:gs>
            <a:gs pos="100000">
              <a:schemeClr val="accent2"/>
            </a:gs>
          </a:gsLst>
        </a:gradFill>
      </dgm:spPr>
      <dgm:t>
        <a:bodyPr/>
        <a:lstStyle/>
        <a:p>
          <a:pPr>
            <a:buNone/>
          </a:pPr>
          <a:endParaRPr lang="en-IN" sz="1300">
            <a:latin typeface="Open Sans" panose="020B0606030504020204" pitchFamily="34" charset="0"/>
            <a:ea typeface="Open Sans" panose="020B0606030504020204" pitchFamily="34" charset="0"/>
            <a:cs typeface="Open Sans" panose="020B0606030504020204" pitchFamily="34" charset="0"/>
          </a:endParaRPr>
        </a:p>
        <a:p>
          <a:pPr>
            <a:buNone/>
          </a:pPr>
          <a:r>
            <a:rPr lang="en-IN" sz="1400">
              <a:latin typeface="Open Sans" panose="020B0606030504020204" pitchFamily="34" charset="0"/>
              <a:ea typeface="Open Sans" panose="020B0606030504020204" pitchFamily="34" charset="0"/>
              <a:cs typeface="Open Sans" panose="020B0606030504020204" pitchFamily="34" charset="0"/>
            </a:rPr>
            <a:t>Improved adaptation and resilience to climate change particularly for vulnerable smallholder producers</a:t>
          </a:r>
          <a:endParaRPr lang="en-GB" sz="1400">
            <a:latin typeface="Open Sans" panose="020B0606030504020204" pitchFamily="34" charset="0"/>
            <a:ea typeface="Open Sans" panose="020B0606030504020204" pitchFamily="34" charset="0"/>
            <a:cs typeface="Open Sans" panose="020B0606030504020204" pitchFamily="34" charset="0"/>
          </a:endParaRPr>
        </a:p>
      </dgm:t>
    </dgm:pt>
    <dgm:pt modelId="{0A3CA622-8515-4936-AAAC-B784354DD52F}" type="parTrans" cxnId="{5EE2DDFF-E21C-463F-AD62-ABAF1EB98A31}">
      <dgm:prSet/>
      <dgm:spPr/>
      <dgm:t>
        <a:bodyPr/>
        <a:lstStyle/>
        <a:p>
          <a:endParaRPr lang="en-GB"/>
        </a:p>
      </dgm:t>
    </dgm:pt>
    <dgm:pt modelId="{782D94EF-AE33-4C4E-8204-A8348DC14596}" type="sibTrans" cxnId="{5EE2DDFF-E21C-463F-AD62-ABAF1EB98A31}">
      <dgm:prSet/>
      <dgm:spPr/>
      <dgm:t>
        <a:bodyPr/>
        <a:lstStyle/>
        <a:p>
          <a:endParaRPr lang="en-GB"/>
        </a:p>
      </dgm:t>
    </dgm:pt>
    <dgm:pt modelId="{EA40BB41-FB0A-44E4-A15D-B8D06B3CB302}">
      <dgm:prSet phldrT="[Text]" custT="1"/>
      <dgm:spPr>
        <a:gradFill rotWithShape="0">
          <a:gsLst>
            <a:gs pos="1000">
              <a:schemeClr val="accent1">
                <a:hueOff val="0"/>
                <a:satOff val="0"/>
                <a:lumOff val="0"/>
                <a:alphaOff val="0"/>
                <a:satMod val="110000"/>
                <a:lumMod val="100000"/>
                <a:shade val="100000"/>
              </a:schemeClr>
            </a:gs>
            <a:gs pos="100000">
              <a:schemeClr val="accent2"/>
            </a:gs>
          </a:gsLst>
        </a:gradFill>
      </dgm:spPr>
      <dgm:t>
        <a:bodyPr/>
        <a:lstStyle/>
        <a:p>
          <a:pPr algn="ctr">
            <a:buNone/>
          </a:pPr>
          <a:r>
            <a:rPr lang="en-IN" sz="1400">
              <a:latin typeface="Open Sans" panose="020B0606030504020204" pitchFamily="34" charset="0"/>
              <a:ea typeface="Open Sans" panose="020B0606030504020204" pitchFamily="34" charset="0"/>
              <a:cs typeface="Open Sans" panose="020B0606030504020204" pitchFamily="34" charset="0"/>
            </a:rPr>
            <a:t>Sustainable increases in agricultural productivity and incomes, particularly in LMIC contexts</a:t>
          </a:r>
        </a:p>
        <a:p>
          <a:pPr algn="ctr">
            <a:buNone/>
          </a:pPr>
          <a:endParaRPr lang="en-GB" sz="1400">
            <a:latin typeface="Open Sans" panose="020B0606030504020204" pitchFamily="34" charset="0"/>
            <a:ea typeface="Open Sans" panose="020B0606030504020204" pitchFamily="34" charset="0"/>
            <a:cs typeface="Open Sans" panose="020B0606030504020204" pitchFamily="34" charset="0"/>
          </a:endParaRPr>
        </a:p>
      </dgm:t>
    </dgm:pt>
    <dgm:pt modelId="{514084F8-5893-4072-9B9E-21E86B25FDD0}" type="parTrans" cxnId="{2543D495-9938-4993-8875-B5AD3331271E}">
      <dgm:prSet/>
      <dgm:spPr/>
      <dgm:t>
        <a:bodyPr/>
        <a:lstStyle/>
        <a:p>
          <a:endParaRPr lang="en-GB"/>
        </a:p>
      </dgm:t>
    </dgm:pt>
    <dgm:pt modelId="{79697D67-1743-4557-A209-3737D0DC53EF}" type="sibTrans" cxnId="{2543D495-9938-4993-8875-B5AD3331271E}">
      <dgm:prSet/>
      <dgm:spPr/>
      <dgm:t>
        <a:bodyPr/>
        <a:lstStyle/>
        <a:p>
          <a:endParaRPr lang="en-GB"/>
        </a:p>
      </dgm:t>
    </dgm:pt>
    <dgm:pt modelId="{1BF7D979-6498-4829-9B49-0A7D4C408CF8}">
      <dgm:prSet phldrT="[Text]" custT="1"/>
      <dgm:spPr>
        <a:gradFill rotWithShape="0">
          <a:gsLst>
            <a:gs pos="0">
              <a:schemeClr val="accent1">
                <a:hueOff val="0"/>
                <a:satOff val="0"/>
                <a:lumOff val="0"/>
                <a:alphaOff val="0"/>
                <a:satMod val="110000"/>
                <a:lumMod val="100000"/>
                <a:shade val="100000"/>
              </a:schemeClr>
            </a:gs>
            <a:gs pos="100000">
              <a:schemeClr val="accent2"/>
            </a:gs>
          </a:gsLst>
        </a:gradFill>
      </dgm:spPr>
      <dgm:t>
        <a:bodyPr/>
        <a:lstStyle/>
        <a:p>
          <a:pPr>
            <a:buNone/>
          </a:pPr>
          <a:endParaRPr lang="en-IN" sz="1400">
            <a:latin typeface="Open Sans" panose="020B0606030504020204" pitchFamily="34" charset="0"/>
            <a:ea typeface="Open Sans" panose="020B0606030504020204" pitchFamily="34" charset="0"/>
            <a:cs typeface="Open Sans" panose="020B0606030504020204" pitchFamily="34" charset="0"/>
          </a:endParaRPr>
        </a:p>
        <a:p>
          <a:pPr>
            <a:buNone/>
          </a:pPr>
          <a:r>
            <a:rPr lang="en-IN" sz="1400">
              <a:latin typeface="Open Sans" panose="020B0606030504020204" pitchFamily="34" charset="0"/>
              <a:ea typeface="Open Sans" panose="020B0606030504020204" pitchFamily="34" charset="0"/>
              <a:cs typeface="Open Sans" panose="020B0606030504020204" pitchFamily="34" charset="0"/>
            </a:rPr>
            <a:t>Improved soil,  water resources, and natural    ecosystems </a:t>
          </a:r>
          <a:endParaRPr lang="en-GB" sz="1400">
            <a:latin typeface="Open Sans" panose="020B0606030504020204" pitchFamily="34" charset="0"/>
            <a:ea typeface="Open Sans" panose="020B0606030504020204" pitchFamily="34" charset="0"/>
            <a:cs typeface="Open Sans" panose="020B0606030504020204" pitchFamily="34" charset="0"/>
          </a:endParaRPr>
        </a:p>
      </dgm:t>
    </dgm:pt>
    <dgm:pt modelId="{C6A139D0-E922-4BE7-B825-14D86DFB73D2}" type="parTrans" cxnId="{E01FFF1E-FC93-48BB-9E6A-6252378CBFEB}">
      <dgm:prSet/>
      <dgm:spPr/>
      <dgm:t>
        <a:bodyPr/>
        <a:lstStyle/>
        <a:p>
          <a:endParaRPr lang="en-GB"/>
        </a:p>
      </dgm:t>
    </dgm:pt>
    <dgm:pt modelId="{E07B755E-3687-4F0E-8622-A19C08F1D487}" type="sibTrans" cxnId="{E01FFF1E-FC93-48BB-9E6A-6252378CBFEB}">
      <dgm:prSet/>
      <dgm:spPr/>
      <dgm:t>
        <a:bodyPr/>
        <a:lstStyle/>
        <a:p>
          <a:endParaRPr lang="en-GB"/>
        </a:p>
      </dgm:t>
    </dgm:pt>
    <dgm:pt modelId="{B7BAF9E2-467B-48CA-847C-108F8E6DEC7F}" type="pres">
      <dgm:prSet presAssocID="{16E668D5-1832-4741-A0A7-1B17E8DD0AAC}" presName="compositeShape" presStyleCnt="0">
        <dgm:presLayoutVars>
          <dgm:chMax val="7"/>
          <dgm:dir/>
          <dgm:resizeHandles val="exact"/>
        </dgm:presLayoutVars>
      </dgm:prSet>
      <dgm:spPr/>
    </dgm:pt>
    <dgm:pt modelId="{01799DA1-55B0-47E2-8825-89F03433AE74}" type="pres">
      <dgm:prSet presAssocID="{16E668D5-1832-4741-A0A7-1B17E8DD0AAC}" presName="wedge1" presStyleLbl="node1" presStyleIdx="0" presStyleCnt="4"/>
      <dgm:spPr/>
    </dgm:pt>
    <dgm:pt modelId="{DE4BB283-00C2-413C-B67A-F8948C62EDB9}" type="pres">
      <dgm:prSet presAssocID="{16E668D5-1832-4741-A0A7-1B17E8DD0AAC}" presName="dummy1a" presStyleCnt="0"/>
      <dgm:spPr/>
    </dgm:pt>
    <dgm:pt modelId="{99503A7F-C3DC-4F89-A29D-A584AB90293B}" type="pres">
      <dgm:prSet presAssocID="{16E668D5-1832-4741-A0A7-1B17E8DD0AAC}" presName="dummy1b" presStyleCnt="0"/>
      <dgm:spPr/>
    </dgm:pt>
    <dgm:pt modelId="{14B6E021-B536-4C7B-AD21-8496A0AE2F09}" type="pres">
      <dgm:prSet presAssocID="{16E668D5-1832-4741-A0A7-1B17E8DD0AAC}" presName="wedge1Tx" presStyleLbl="node1" presStyleIdx="0" presStyleCnt="4">
        <dgm:presLayoutVars>
          <dgm:chMax val="0"/>
          <dgm:chPref val="0"/>
          <dgm:bulletEnabled val="1"/>
        </dgm:presLayoutVars>
      </dgm:prSet>
      <dgm:spPr/>
    </dgm:pt>
    <dgm:pt modelId="{08DEEEC7-12E8-445F-86A6-029D3FBFD9DF}" type="pres">
      <dgm:prSet presAssocID="{16E668D5-1832-4741-A0A7-1B17E8DD0AAC}" presName="wedge2" presStyleLbl="node1" presStyleIdx="1" presStyleCnt="4"/>
      <dgm:spPr/>
    </dgm:pt>
    <dgm:pt modelId="{01719330-3D76-4090-9C2D-173F1A78BF49}" type="pres">
      <dgm:prSet presAssocID="{16E668D5-1832-4741-A0A7-1B17E8DD0AAC}" presName="dummy2a" presStyleCnt="0"/>
      <dgm:spPr/>
    </dgm:pt>
    <dgm:pt modelId="{71271C81-248C-4DFD-9337-805D3AA2A20B}" type="pres">
      <dgm:prSet presAssocID="{16E668D5-1832-4741-A0A7-1B17E8DD0AAC}" presName="dummy2b" presStyleCnt="0"/>
      <dgm:spPr/>
    </dgm:pt>
    <dgm:pt modelId="{1B22AF0B-6D58-4B1F-BF91-F9832516F33A}" type="pres">
      <dgm:prSet presAssocID="{16E668D5-1832-4741-A0A7-1B17E8DD0AAC}" presName="wedge2Tx" presStyleLbl="node1" presStyleIdx="1" presStyleCnt="4">
        <dgm:presLayoutVars>
          <dgm:chMax val="0"/>
          <dgm:chPref val="0"/>
          <dgm:bulletEnabled val="1"/>
        </dgm:presLayoutVars>
      </dgm:prSet>
      <dgm:spPr/>
    </dgm:pt>
    <dgm:pt modelId="{F25FB891-2E6C-41E2-A6BD-5A6E8FB253D5}" type="pres">
      <dgm:prSet presAssocID="{16E668D5-1832-4741-A0A7-1B17E8DD0AAC}" presName="wedge3" presStyleLbl="node1" presStyleIdx="2" presStyleCnt="4"/>
      <dgm:spPr/>
    </dgm:pt>
    <dgm:pt modelId="{FECF6EFB-AC0C-4F6F-9AC4-9111FCD28589}" type="pres">
      <dgm:prSet presAssocID="{16E668D5-1832-4741-A0A7-1B17E8DD0AAC}" presName="dummy3a" presStyleCnt="0"/>
      <dgm:spPr/>
    </dgm:pt>
    <dgm:pt modelId="{9FB6B9B7-21D7-4E98-B606-D64F2C068A54}" type="pres">
      <dgm:prSet presAssocID="{16E668D5-1832-4741-A0A7-1B17E8DD0AAC}" presName="dummy3b" presStyleCnt="0"/>
      <dgm:spPr/>
    </dgm:pt>
    <dgm:pt modelId="{73692EA6-8D4B-46CB-A817-4926FF11A84C}" type="pres">
      <dgm:prSet presAssocID="{16E668D5-1832-4741-A0A7-1B17E8DD0AAC}" presName="wedge3Tx" presStyleLbl="node1" presStyleIdx="2" presStyleCnt="4">
        <dgm:presLayoutVars>
          <dgm:chMax val="0"/>
          <dgm:chPref val="0"/>
          <dgm:bulletEnabled val="1"/>
        </dgm:presLayoutVars>
      </dgm:prSet>
      <dgm:spPr/>
    </dgm:pt>
    <dgm:pt modelId="{17534C2A-B34B-4768-822E-C22232535A09}" type="pres">
      <dgm:prSet presAssocID="{16E668D5-1832-4741-A0A7-1B17E8DD0AAC}" presName="wedge4" presStyleLbl="node1" presStyleIdx="3" presStyleCnt="4"/>
      <dgm:spPr/>
    </dgm:pt>
    <dgm:pt modelId="{429E1B79-98BC-4F44-A3D9-30CAFE39DBC0}" type="pres">
      <dgm:prSet presAssocID="{16E668D5-1832-4741-A0A7-1B17E8DD0AAC}" presName="dummy4a" presStyleCnt="0"/>
      <dgm:spPr/>
    </dgm:pt>
    <dgm:pt modelId="{B2C4D265-5299-4051-BAFE-12F6D6FD884D}" type="pres">
      <dgm:prSet presAssocID="{16E668D5-1832-4741-A0A7-1B17E8DD0AAC}" presName="dummy4b" presStyleCnt="0"/>
      <dgm:spPr/>
    </dgm:pt>
    <dgm:pt modelId="{7F130BD8-3931-4FA3-AC20-CDA6F17BA5C4}" type="pres">
      <dgm:prSet presAssocID="{16E668D5-1832-4741-A0A7-1B17E8DD0AAC}" presName="wedge4Tx" presStyleLbl="node1" presStyleIdx="3" presStyleCnt="4">
        <dgm:presLayoutVars>
          <dgm:chMax val="0"/>
          <dgm:chPref val="0"/>
          <dgm:bulletEnabled val="1"/>
        </dgm:presLayoutVars>
      </dgm:prSet>
      <dgm:spPr/>
    </dgm:pt>
    <dgm:pt modelId="{57FFFCA1-B34A-44FB-B322-DF8D1E1C9197}" type="pres">
      <dgm:prSet presAssocID="{0F5C0C42-A8B6-4CCE-AAA9-FE103F980214}" presName="arrowWedge1" presStyleLbl="fgSibTrans2D1" presStyleIdx="0" presStyleCnt="4"/>
      <dgm:spPr>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2"/>
            </a:gs>
          </a:gsLst>
        </a:gradFill>
      </dgm:spPr>
    </dgm:pt>
    <dgm:pt modelId="{A6024268-381D-418D-A1B8-D2B3C1D810DD}" type="pres">
      <dgm:prSet presAssocID="{782D94EF-AE33-4C4E-8204-A8348DC14596}" presName="arrowWedge2" presStyleLbl="fgSibTrans2D1" presStyleIdx="1" presStyleCnt="4"/>
      <dgm:spPr>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2"/>
            </a:gs>
          </a:gsLst>
        </a:gradFill>
      </dgm:spPr>
    </dgm:pt>
    <dgm:pt modelId="{E67D9CA7-4A86-4BB6-BFED-6DB0C158F481}" type="pres">
      <dgm:prSet presAssocID="{E07B755E-3687-4F0E-8622-A19C08F1D487}" presName="arrowWedge3" presStyleLbl="fgSibTrans2D1" presStyleIdx="2" presStyleCnt="4"/>
      <dgm:spPr>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rgbClr val="417730"/>
            </a:gs>
          </a:gsLst>
        </a:gradFill>
      </dgm:spPr>
    </dgm:pt>
    <dgm:pt modelId="{8B3421AE-A42E-45A4-AEA1-A1E1C566651D}" type="pres">
      <dgm:prSet presAssocID="{79697D67-1743-4557-A209-3737D0DC53EF}" presName="arrowWedge4" presStyleLbl="fgSibTrans2D1" presStyleIdx="3" presStyleCnt="4" custScaleX="100000" custScaleY="100000"/>
      <dgm:spPr>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2"/>
            </a:gs>
          </a:gsLst>
        </a:gradFill>
      </dgm:spPr>
    </dgm:pt>
  </dgm:ptLst>
  <dgm:cxnLst>
    <dgm:cxn modelId="{E01FFF1E-FC93-48BB-9E6A-6252378CBFEB}" srcId="{16E668D5-1832-4741-A0A7-1B17E8DD0AAC}" destId="{1BF7D979-6498-4829-9B49-0A7D4C408CF8}" srcOrd="2" destOrd="0" parTransId="{C6A139D0-E922-4BE7-B825-14D86DFB73D2}" sibTransId="{E07B755E-3687-4F0E-8622-A19C08F1D487}"/>
    <dgm:cxn modelId="{E9A21D35-3A28-442E-A4D9-D1B9A13A0E8C}" type="presOf" srcId="{1BF7D979-6498-4829-9B49-0A7D4C408CF8}" destId="{F25FB891-2E6C-41E2-A6BD-5A6E8FB253D5}" srcOrd="0" destOrd="0" presId="urn:microsoft.com/office/officeart/2005/8/layout/cycle8"/>
    <dgm:cxn modelId="{999DA83E-7788-4DA4-A407-066E4A3605E0}" type="presOf" srcId="{3C1201F1-E14F-40D3-BDCF-E44BF2C79BA6}" destId="{08DEEEC7-12E8-445F-86A6-029D3FBFD9DF}" srcOrd="0" destOrd="0" presId="urn:microsoft.com/office/officeart/2005/8/layout/cycle8"/>
    <dgm:cxn modelId="{4420F841-BB17-413F-BC70-6A93DB5FA2EB}" srcId="{16E668D5-1832-4741-A0A7-1B17E8DD0AAC}" destId="{46CEBD5B-9950-47F2-89B8-9340FB3D3232}" srcOrd="0" destOrd="0" parTransId="{BABBD195-EFBE-4EBC-8A07-1FC257B05F2B}" sibTransId="{0F5C0C42-A8B6-4CCE-AAA9-FE103F980214}"/>
    <dgm:cxn modelId="{82367347-020D-4D66-942A-65C30469ADFF}" type="presOf" srcId="{46CEBD5B-9950-47F2-89B8-9340FB3D3232}" destId="{01799DA1-55B0-47E2-8825-89F03433AE74}" srcOrd="0" destOrd="0" presId="urn:microsoft.com/office/officeart/2005/8/layout/cycle8"/>
    <dgm:cxn modelId="{23045551-B348-40F9-B446-2D2783793838}" type="presOf" srcId="{3C1201F1-E14F-40D3-BDCF-E44BF2C79BA6}" destId="{1B22AF0B-6D58-4B1F-BF91-F9832516F33A}" srcOrd="1" destOrd="0" presId="urn:microsoft.com/office/officeart/2005/8/layout/cycle8"/>
    <dgm:cxn modelId="{0C5FD756-4D5E-4398-B23B-9FB832EF673A}" type="presOf" srcId="{EA40BB41-FB0A-44E4-A15D-B8D06B3CB302}" destId="{7F130BD8-3931-4FA3-AC20-CDA6F17BA5C4}" srcOrd="1" destOrd="0" presId="urn:microsoft.com/office/officeart/2005/8/layout/cycle8"/>
    <dgm:cxn modelId="{9BD76181-0996-4011-8811-B1ED4E1E87CF}" type="presOf" srcId="{EA40BB41-FB0A-44E4-A15D-B8D06B3CB302}" destId="{17534C2A-B34B-4768-822E-C22232535A09}" srcOrd="0" destOrd="0" presId="urn:microsoft.com/office/officeart/2005/8/layout/cycle8"/>
    <dgm:cxn modelId="{45B55E8A-B0E4-4B70-BC5C-E56F1E93A9B0}" type="presOf" srcId="{46CEBD5B-9950-47F2-89B8-9340FB3D3232}" destId="{14B6E021-B536-4C7B-AD21-8496A0AE2F09}" srcOrd="1" destOrd="0" presId="urn:microsoft.com/office/officeart/2005/8/layout/cycle8"/>
    <dgm:cxn modelId="{7F35158F-A6DE-46D2-9636-F3B25DB73939}" type="presOf" srcId="{16E668D5-1832-4741-A0A7-1B17E8DD0AAC}" destId="{B7BAF9E2-467B-48CA-847C-108F8E6DEC7F}" srcOrd="0" destOrd="0" presId="urn:microsoft.com/office/officeart/2005/8/layout/cycle8"/>
    <dgm:cxn modelId="{2543D495-9938-4993-8875-B5AD3331271E}" srcId="{16E668D5-1832-4741-A0A7-1B17E8DD0AAC}" destId="{EA40BB41-FB0A-44E4-A15D-B8D06B3CB302}" srcOrd="3" destOrd="0" parTransId="{514084F8-5893-4072-9B9E-21E86B25FDD0}" sibTransId="{79697D67-1743-4557-A209-3737D0DC53EF}"/>
    <dgm:cxn modelId="{DEA785CE-A9E0-4258-B458-55EE85A2CB49}" type="presOf" srcId="{1BF7D979-6498-4829-9B49-0A7D4C408CF8}" destId="{73692EA6-8D4B-46CB-A817-4926FF11A84C}" srcOrd="1" destOrd="0" presId="urn:microsoft.com/office/officeart/2005/8/layout/cycle8"/>
    <dgm:cxn modelId="{5EE2DDFF-E21C-463F-AD62-ABAF1EB98A31}" srcId="{16E668D5-1832-4741-A0A7-1B17E8DD0AAC}" destId="{3C1201F1-E14F-40D3-BDCF-E44BF2C79BA6}" srcOrd="1" destOrd="0" parTransId="{0A3CA622-8515-4936-AAAC-B784354DD52F}" sibTransId="{782D94EF-AE33-4C4E-8204-A8348DC14596}"/>
    <dgm:cxn modelId="{2D7F6981-1B96-48E2-91ED-D046EDC8FDED}" type="presParOf" srcId="{B7BAF9E2-467B-48CA-847C-108F8E6DEC7F}" destId="{01799DA1-55B0-47E2-8825-89F03433AE74}" srcOrd="0" destOrd="0" presId="urn:microsoft.com/office/officeart/2005/8/layout/cycle8"/>
    <dgm:cxn modelId="{26288022-EB44-4162-A1B8-7BCC701918CB}" type="presParOf" srcId="{B7BAF9E2-467B-48CA-847C-108F8E6DEC7F}" destId="{DE4BB283-00C2-413C-B67A-F8948C62EDB9}" srcOrd="1" destOrd="0" presId="urn:microsoft.com/office/officeart/2005/8/layout/cycle8"/>
    <dgm:cxn modelId="{A80216E5-A2A9-4DC9-8F77-B93CF3CC6EE5}" type="presParOf" srcId="{B7BAF9E2-467B-48CA-847C-108F8E6DEC7F}" destId="{99503A7F-C3DC-4F89-A29D-A584AB90293B}" srcOrd="2" destOrd="0" presId="urn:microsoft.com/office/officeart/2005/8/layout/cycle8"/>
    <dgm:cxn modelId="{9BB9F1D4-0473-42B3-A08A-18F680CD127A}" type="presParOf" srcId="{B7BAF9E2-467B-48CA-847C-108F8E6DEC7F}" destId="{14B6E021-B536-4C7B-AD21-8496A0AE2F09}" srcOrd="3" destOrd="0" presId="urn:microsoft.com/office/officeart/2005/8/layout/cycle8"/>
    <dgm:cxn modelId="{9BFF4B1E-1135-43B8-BB9E-B5B3D2485925}" type="presParOf" srcId="{B7BAF9E2-467B-48CA-847C-108F8E6DEC7F}" destId="{08DEEEC7-12E8-445F-86A6-029D3FBFD9DF}" srcOrd="4" destOrd="0" presId="urn:microsoft.com/office/officeart/2005/8/layout/cycle8"/>
    <dgm:cxn modelId="{FE451E15-F61B-4CDE-8092-60EC083CE50B}" type="presParOf" srcId="{B7BAF9E2-467B-48CA-847C-108F8E6DEC7F}" destId="{01719330-3D76-4090-9C2D-173F1A78BF49}" srcOrd="5" destOrd="0" presId="urn:microsoft.com/office/officeart/2005/8/layout/cycle8"/>
    <dgm:cxn modelId="{8F8EC71E-C0CE-4C23-A08E-7C41A664FF6B}" type="presParOf" srcId="{B7BAF9E2-467B-48CA-847C-108F8E6DEC7F}" destId="{71271C81-248C-4DFD-9337-805D3AA2A20B}" srcOrd="6" destOrd="0" presId="urn:microsoft.com/office/officeart/2005/8/layout/cycle8"/>
    <dgm:cxn modelId="{2B905EA4-ABCC-4AA5-B36D-63EFD7B4F85B}" type="presParOf" srcId="{B7BAF9E2-467B-48CA-847C-108F8E6DEC7F}" destId="{1B22AF0B-6D58-4B1F-BF91-F9832516F33A}" srcOrd="7" destOrd="0" presId="urn:microsoft.com/office/officeart/2005/8/layout/cycle8"/>
    <dgm:cxn modelId="{98D45E8D-7AB7-42E0-8330-248ED8CD55BA}" type="presParOf" srcId="{B7BAF9E2-467B-48CA-847C-108F8E6DEC7F}" destId="{F25FB891-2E6C-41E2-A6BD-5A6E8FB253D5}" srcOrd="8" destOrd="0" presId="urn:microsoft.com/office/officeart/2005/8/layout/cycle8"/>
    <dgm:cxn modelId="{2338400B-B55F-4686-BA54-743E04382FCA}" type="presParOf" srcId="{B7BAF9E2-467B-48CA-847C-108F8E6DEC7F}" destId="{FECF6EFB-AC0C-4F6F-9AC4-9111FCD28589}" srcOrd="9" destOrd="0" presId="urn:microsoft.com/office/officeart/2005/8/layout/cycle8"/>
    <dgm:cxn modelId="{6B181B32-5EBC-4E2B-99BE-AD4D62380BE6}" type="presParOf" srcId="{B7BAF9E2-467B-48CA-847C-108F8E6DEC7F}" destId="{9FB6B9B7-21D7-4E98-B606-D64F2C068A54}" srcOrd="10" destOrd="0" presId="urn:microsoft.com/office/officeart/2005/8/layout/cycle8"/>
    <dgm:cxn modelId="{9F67BED8-70CF-4E88-ABCE-26ED0BE249D1}" type="presParOf" srcId="{B7BAF9E2-467B-48CA-847C-108F8E6DEC7F}" destId="{73692EA6-8D4B-46CB-A817-4926FF11A84C}" srcOrd="11" destOrd="0" presId="urn:microsoft.com/office/officeart/2005/8/layout/cycle8"/>
    <dgm:cxn modelId="{44E66982-771D-4844-919E-BE338E11571C}" type="presParOf" srcId="{B7BAF9E2-467B-48CA-847C-108F8E6DEC7F}" destId="{17534C2A-B34B-4768-822E-C22232535A09}" srcOrd="12" destOrd="0" presId="urn:microsoft.com/office/officeart/2005/8/layout/cycle8"/>
    <dgm:cxn modelId="{7BF4B76D-9CEC-441C-AEB6-AB8B5E38F53C}" type="presParOf" srcId="{B7BAF9E2-467B-48CA-847C-108F8E6DEC7F}" destId="{429E1B79-98BC-4F44-A3D9-30CAFE39DBC0}" srcOrd="13" destOrd="0" presId="urn:microsoft.com/office/officeart/2005/8/layout/cycle8"/>
    <dgm:cxn modelId="{BFB08E92-10CF-4BE0-AC6C-D065D10F0BA8}" type="presParOf" srcId="{B7BAF9E2-467B-48CA-847C-108F8E6DEC7F}" destId="{B2C4D265-5299-4051-BAFE-12F6D6FD884D}" srcOrd="14" destOrd="0" presId="urn:microsoft.com/office/officeart/2005/8/layout/cycle8"/>
    <dgm:cxn modelId="{2474A69D-9178-402E-ABA5-6C24AF8826D2}" type="presParOf" srcId="{B7BAF9E2-467B-48CA-847C-108F8E6DEC7F}" destId="{7F130BD8-3931-4FA3-AC20-CDA6F17BA5C4}" srcOrd="15" destOrd="0" presId="urn:microsoft.com/office/officeart/2005/8/layout/cycle8"/>
    <dgm:cxn modelId="{A4187909-7144-4D37-8444-20B5AC23B46B}" type="presParOf" srcId="{B7BAF9E2-467B-48CA-847C-108F8E6DEC7F}" destId="{57FFFCA1-B34A-44FB-B322-DF8D1E1C9197}" srcOrd="16" destOrd="0" presId="urn:microsoft.com/office/officeart/2005/8/layout/cycle8"/>
    <dgm:cxn modelId="{4710F5E6-5F4C-4374-A02E-338B4CE83A5B}" type="presParOf" srcId="{B7BAF9E2-467B-48CA-847C-108F8E6DEC7F}" destId="{A6024268-381D-418D-A1B8-D2B3C1D810DD}" srcOrd="17" destOrd="0" presId="urn:microsoft.com/office/officeart/2005/8/layout/cycle8"/>
    <dgm:cxn modelId="{B6AFB4C5-54B3-43E4-B415-263E0369B8EA}" type="presParOf" srcId="{B7BAF9E2-467B-48CA-847C-108F8E6DEC7F}" destId="{E67D9CA7-4A86-4BB6-BFED-6DB0C158F481}" srcOrd="18" destOrd="0" presId="urn:microsoft.com/office/officeart/2005/8/layout/cycle8"/>
    <dgm:cxn modelId="{0503252C-3D78-4083-8DD0-F66E1D46571A}" type="presParOf" srcId="{B7BAF9E2-467B-48CA-847C-108F8E6DEC7F}" destId="{8B3421AE-A42E-45A4-AEA1-A1E1C566651D}" srcOrd="19" destOrd="0" presId="urn:microsoft.com/office/officeart/2005/8/layout/cycle8"/>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7E1CBD8B-6F2B-4F0B-80F0-DA6370F0D9CD}" type="doc">
      <dgm:prSet loTypeId="urn:microsoft.com/office/officeart/2005/8/layout/lProcess2" loCatId="list" qsTypeId="urn:microsoft.com/office/officeart/2005/8/quickstyle/simple4" qsCatId="simple" csTypeId="urn:microsoft.com/office/officeart/2005/8/colors/accent1_2" csCatId="accent1" phldr="1"/>
      <dgm:spPr/>
      <dgm:t>
        <a:bodyPr/>
        <a:lstStyle/>
        <a:p>
          <a:endParaRPr lang="en-GB"/>
        </a:p>
      </dgm:t>
    </dgm:pt>
    <dgm:pt modelId="{F5179822-8D86-4266-8EFD-30F8FF6D7DBE}">
      <dgm:prSet phldrT="[Text]" custT="1"/>
      <dgm:spPr>
        <a:solidFill>
          <a:schemeClr val="accent2">
            <a:lumMod val="20000"/>
            <a:lumOff val="80000"/>
          </a:schemeClr>
        </a:solidFill>
      </dgm:spPr>
      <dgm:t>
        <a:bodyPr/>
        <a:lstStyle/>
        <a:p>
          <a:r>
            <a:rPr lang="en-GB" sz="1400" b="1">
              <a:latin typeface="Open Sans" panose="020B0606030504020204" pitchFamily="34" charset="0"/>
              <a:ea typeface="Open Sans" panose="020B0606030504020204" pitchFamily="34" charset="0"/>
              <a:cs typeface="Open Sans" panose="020B0606030504020204" pitchFamily="34" charset="0"/>
            </a:rPr>
            <a:t>Pathway 1</a:t>
          </a:r>
        </a:p>
        <a:p>
          <a:r>
            <a:rPr lang="en-GB" sz="1200">
              <a:latin typeface="Open Sans" panose="020B0606030504020204" pitchFamily="34" charset="0"/>
              <a:ea typeface="Open Sans" panose="020B0606030504020204" pitchFamily="34" charset="0"/>
              <a:cs typeface="Open Sans" panose="020B0606030504020204" pitchFamily="34" charset="0"/>
            </a:rPr>
            <a:t>Reduce unsustainable consumption where such consumption has harmful effects on health, climate, and the environment</a:t>
          </a:r>
        </a:p>
      </dgm:t>
    </dgm:pt>
    <dgm:pt modelId="{E2718A0C-1665-4085-8DB1-C1247587E8AF}" type="parTrans" cxnId="{61E1EF7F-2F66-4FDF-A18A-3CFC1FAE0CD6}">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146A83D9-7137-45CC-AB2B-8D77A999FAE7}" type="sibTrans" cxnId="{61E1EF7F-2F66-4FDF-A18A-3CFC1FAE0CD6}">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26CD37E4-388A-4814-B7BA-B97A0AD49FA0}">
      <dgm:prSet phldrT="[Text]" custT="1"/>
      <dgm:spPr>
        <a:solidFill>
          <a:schemeClr val="accent2"/>
        </a:solidFill>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Reduce </a:t>
          </a:r>
          <a:r>
            <a:rPr lang="en-GB" sz="1050" b="1">
              <a:latin typeface="Open Sans" panose="020B0606030504020204" pitchFamily="34" charset="0"/>
              <a:ea typeface="Open Sans" panose="020B0606030504020204" pitchFamily="34" charset="0"/>
              <a:cs typeface="Open Sans" panose="020B0606030504020204" pitchFamily="34" charset="0"/>
            </a:rPr>
            <a:t>fertilizer</a:t>
          </a:r>
          <a:r>
            <a:rPr lang="en-GB" sz="1050">
              <a:latin typeface="Open Sans" panose="020B0606030504020204" pitchFamily="34" charset="0"/>
              <a:ea typeface="Open Sans" panose="020B0606030504020204" pitchFamily="34" charset="0"/>
              <a:cs typeface="Open Sans" panose="020B0606030504020204" pitchFamily="34" charset="0"/>
            </a:rPr>
            <a:t> use by improving NUE in high-use areas</a:t>
          </a:r>
        </a:p>
      </dgm:t>
    </dgm:pt>
    <dgm:pt modelId="{2E2D2AD7-5BF9-445C-AC25-504C377B3EE1}" type="parTrans" cxnId="{60769CF2-D5D1-4E88-994B-A7C54487C9C7}">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0FFF5AAE-31A3-4393-9275-BE735894911F}" type="sibTrans" cxnId="{60769CF2-D5D1-4E88-994B-A7C54487C9C7}">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5A1BE4F8-93D7-49B6-A476-2E7A477E971A}">
      <dgm:prSet phldrT="[Text]" custT="1"/>
      <dgm:spPr>
        <a:solidFill>
          <a:schemeClr val="accent2"/>
        </a:solidFill>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Reduce unsustainable intake of ASF in HIC contexts by partial replacement with </a:t>
          </a:r>
          <a:r>
            <a:rPr lang="en-GB" sz="1050" b="1">
              <a:latin typeface="Open Sans" panose="020B0606030504020204" pitchFamily="34" charset="0"/>
              <a:ea typeface="Open Sans" panose="020B0606030504020204" pitchFamily="34" charset="0"/>
              <a:cs typeface="Open Sans" panose="020B0606030504020204" pitchFamily="34" charset="0"/>
            </a:rPr>
            <a:t>alternative proteins</a:t>
          </a:r>
        </a:p>
      </dgm:t>
    </dgm:pt>
    <dgm:pt modelId="{21B929CC-1F94-4F08-AE4E-D1F86E70D799}" type="parTrans" cxnId="{CE7FFA71-AE6B-4D9A-A4B8-D8E80F5A28BA}">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D1871F9C-C35B-46D8-A661-AB909FC32D8C}" type="sibTrans" cxnId="{CE7FFA71-AE6B-4D9A-A4B8-D8E80F5A28BA}">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26D9465E-B91F-4145-A498-BC51C1CC346F}">
      <dgm:prSet phldrT="[Text]" custT="1"/>
      <dgm:spPr>
        <a:solidFill>
          <a:schemeClr val="accent3">
            <a:lumMod val="20000"/>
            <a:lumOff val="80000"/>
          </a:schemeClr>
        </a:solidFill>
      </dgm:spPr>
      <dgm:t>
        <a:bodyPr/>
        <a:lstStyle/>
        <a:p>
          <a:r>
            <a:rPr lang="en-GB" sz="1400" b="1">
              <a:latin typeface="Open Sans" panose="020B0606030504020204" pitchFamily="34" charset="0"/>
              <a:ea typeface="Open Sans" panose="020B0606030504020204" pitchFamily="34" charset="0"/>
              <a:cs typeface="Open Sans" panose="020B0606030504020204" pitchFamily="34" charset="0"/>
            </a:rPr>
            <a:t>Pathway 2</a:t>
          </a:r>
        </a:p>
        <a:p>
          <a:r>
            <a:rPr lang="en-GB" sz="1200">
              <a:latin typeface="Open Sans" panose="020B0606030504020204" pitchFamily="34" charset="0"/>
              <a:ea typeface="Open Sans" panose="020B0606030504020204" pitchFamily="34" charset="0"/>
              <a:cs typeface="Open Sans" panose="020B0606030504020204" pitchFamily="34" charset="0"/>
            </a:rPr>
            <a:t>Increase production of sustainable, healthy and nutritious food, particularly in LMICs, without expanding agriculture into new lands</a:t>
          </a:r>
        </a:p>
      </dgm:t>
    </dgm:pt>
    <dgm:pt modelId="{A262821C-9B79-4922-8419-70BF8A593AD3}" type="parTrans" cxnId="{D3FAE2D4-306D-4AC9-8703-4F578B37D631}">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B180C3B5-8ADC-4F9C-A1E4-EC62073752BD}" type="sibTrans" cxnId="{D3FAE2D4-306D-4AC9-8703-4F578B37D631}">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AB98FF92-9028-41A7-A2E6-5708125103B8}">
      <dgm:prSet phldrT="[Text]" custT="1"/>
      <dgm:spPr>
        <a:solidFill>
          <a:schemeClr val="accent3"/>
        </a:solidFill>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Increase production through optimal application of low emissions </a:t>
          </a:r>
          <a:r>
            <a:rPr lang="en-GB" sz="1050" b="1">
              <a:latin typeface="Open Sans" panose="020B0606030504020204" pitchFamily="34" charset="0"/>
              <a:ea typeface="Open Sans" panose="020B0606030504020204" pitchFamily="34" charset="0"/>
              <a:cs typeface="Open Sans" panose="020B0606030504020204" pitchFamily="34" charset="0"/>
            </a:rPr>
            <a:t>fertilizers</a:t>
          </a:r>
          <a:r>
            <a:rPr lang="en-GB" sz="1050">
              <a:latin typeface="Open Sans" panose="020B0606030504020204" pitchFamily="34" charset="0"/>
              <a:ea typeface="Open Sans" panose="020B0606030504020204" pitchFamily="34" charset="0"/>
              <a:cs typeface="Open Sans" panose="020B0606030504020204" pitchFamily="34" charset="0"/>
            </a:rPr>
            <a:t> in areas of underuse</a:t>
          </a:r>
        </a:p>
      </dgm:t>
    </dgm:pt>
    <dgm:pt modelId="{A10E155D-8BEC-491D-867F-BBFA0D25014F}" type="parTrans" cxnId="{B05935C7-9B90-4353-AA76-BBCF88C07604}">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9863C205-D5A2-4370-9CEA-2ACE4D272C5D}" type="sibTrans" cxnId="{B05935C7-9B90-4353-AA76-BBCF88C07604}">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6BF88795-37A2-4465-9A70-4B16FF28E11D}">
      <dgm:prSet phldrT="[Text]" custT="1"/>
      <dgm:spPr>
        <a:solidFill>
          <a:schemeClr val="accent3"/>
        </a:solidFill>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Increase production through </a:t>
          </a:r>
          <a:r>
            <a:rPr lang="en-GB" sz="1050" b="1">
              <a:latin typeface="Open Sans" panose="020B0606030504020204" pitchFamily="34" charset="0"/>
              <a:ea typeface="Open Sans" panose="020B0606030504020204" pitchFamily="34" charset="0"/>
              <a:cs typeface="Open Sans" panose="020B0606030504020204" pitchFamily="34" charset="0"/>
            </a:rPr>
            <a:t>crop breeding </a:t>
          </a:r>
          <a:r>
            <a:rPr lang="en-GB" sz="1050">
              <a:latin typeface="Open Sans" panose="020B0606030504020204" pitchFamily="34" charset="0"/>
              <a:ea typeface="Open Sans" panose="020B0606030504020204" pitchFamily="34" charset="0"/>
              <a:cs typeface="Open Sans" panose="020B0606030504020204" pitchFamily="34" charset="0"/>
            </a:rPr>
            <a:t>in areas of low productivity</a:t>
          </a:r>
        </a:p>
      </dgm:t>
    </dgm:pt>
    <dgm:pt modelId="{AA780259-6CB0-430C-96CB-D8E08430CEC0}" type="parTrans" cxnId="{D4FE824A-E539-46BC-96D5-98A8095A8835}">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4A6FD55D-550D-4BB1-A9B4-CC9C29F01717}" type="sibTrans" cxnId="{D4FE824A-E539-46BC-96D5-98A8095A8835}">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6FA1AFDE-BE0E-4DD9-94B2-B81A172AD303}">
      <dgm:prSet phldrT="[Text]" custT="1"/>
      <dgm:spPr>
        <a:solidFill>
          <a:schemeClr val="accent4">
            <a:lumMod val="20000"/>
            <a:lumOff val="80000"/>
          </a:schemeClr>
        </a:solidFill>
      </dgm:spPr>
      <dgm:t>
        <a:bodyPr/>
        <a:lstStyle/>
        <a:p>
          <a:r>
            <a:rPr lang="en-GB" sz="1400" b="1">
              <a:latin typeface="Open Sans" panose="020B0606030504020204" pitchFamily="34" charset="0"/>
              <a:ea typeface="Open Sans" panose="020B0606030504020204" pitchFamily="34" charset="0"/>
              <a:cs typeface="Open Sans" panose="020B0606030504020204" pitchFamily="34" charset="0"/>
            </a:rPr>
            <a:t>Pathway 3</a:t>
          </a:r>
        </a:p>
        <a:p>
          <a:r>
            <a:rPr lang="en-GB" sz="1200">
              <a:latin typeface="Open Sans" panose="020B0606030504020204" pitchFamily="34" charset="0"/>
              <a:ea typeface="Open Sans" panose="020B0606030504020204" pitchFamily="34" charset="0"/>
              <a:cs typeface="Open Sans" panose="020B0606030504020204" pitchFamily="34" charset="0"/>
            </a:rPr>
            <a:t>Reduce damage to natural resources such as soil, water, and biodiversity </a:t>
          </a:r>
        </a:p>
        <a:p>
          <a:endParaRPr lang="en-GB" sz="1200">
            <a:latin typeface="Open Sans" panose="020B0606030504020204" pitchFamily="34" charset="0"/>
            <a:ea typeface="Open Sans" panose="020B0606030504020204" pitchFamily="34" charset="0"/>
            <a:cs typeface="Open Sans" panose="020B0606030504020204" pitchFamily="34" charset="0"/>
          </a:endParaRPr>
        </a:p>
      </dgm:t>
    </dgm:pt>
    <dgm:pt modelId="{678AEACF-27F2-4BD9-9BE2-4727B45B8226}" type="parTrans" cxnId="{04DA87EC-3D72-406D-BB58-E2C124B7F3B9}">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5C323906-6270-4944-9C74-37E3C5A575B6}" type="sibTrans" cxnId="{04DA87EC-3D72-406D-BB58-E2C124B7F3B9}">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3F0007A4-4EED-4D4A-A114-F6B0965698BE}">
      <dgm:prSet phldrT="[Text]" custT="1"/>
      <dgm:spPr>
        <a:solidFill>
          <a:schemeClr val="accent4"/>
        </a:solidFill>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Improve NUE of </a:t>
          </a:r>
          <a:r>
            <a:rPr lang="en-GB" sz="1050" b="1">
              <a:latin typeface="Open Sans" panose="020B0606030504020204" pitchFamily="34" charset="0"/>
              <a:ea typeface="Open Sans" panose="020B0606030504020204" pitchFamily="34" charset="0"/>
              <a:cs typeface="Open Sans" panose="020B0606030504020204" pitchFamily="34" charset="0"/>
            </a:rPr>
            <a:t>fertilizers</a:t>
          </a:r>
          <a:r>
            <a:rPr lang="en-GB" sz="1050">
              <a:latin typeface="Open Sans" panose="020B0606030504020204" pitchFamily="34" charset="0"/>
              <a:ea typeface="Open Sans" panose="020B0606030504020204" pitchFamily="34" charset="0"/>
              <a:cs typeface="Open Sans" panose="020B0606030504020204" pitchFamily="34" charset="0"/>
            </a:rPr>
            <a:t> allowing less pollutants to leach into water bodies</a:t>
          </a:r>
        </a:p>
      </dgm:t>
    </dgm:pt>
    <dgm:pt modelId="{5BA63D54-85A1-4795-A682-1C69341758AA}" type="parTrans" cxnId="{6E7352A5-95EE-4E88-9F42-1C3645FE45EC}">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79BD3D66-58C9-48BE-A66A-AF6154BF81C3}" type="sibTrans" cxnId="{6E7352A5-95EE-4E88-9F42-1C3645FE45EC}">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7C3C1EB0-562A-4709-A97A-3353BE3E51AA}">
      <dgm:prSet phldrT="[Text]" custT="1"/>
      <dgm:spPr>
        <a:solidFill>
          <a:schemeClr val="accent4"/>
        </a:solidFill>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Reduce </a:t>
          </a:r>
          <a:r>
            <a:rPr lang="en-GB" sz="1050" b="1">
              <a:latin typeface="Open Sans" panose="020B0606030504020204" pitchFamily="34" charset="0"/>
              <a:ea typeface="Open Sans" panose="020B0606030504020204" pitchFamily="34" charset="0"/>
              <a:cs typeface="Open Sans" panose="020B0606030504020204" pitchFamily="34" charset="0"/>
            </a:rPr>
            <a:t>food waste &amp; loss</a:t>
          </a:r>
        </a:p>
      </dgm:t>
    </dgm:pt>
    <dgm:pt modelId="{56109BBA-2074-4C8B-A658-7AFE54EE1D5C}" type="parTrans" cxnId="{BA9716D7-DFEE-4508-BBAC-93F8E170E383}">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B540E0BC-EE87-4E8F-97D0-095413E47C14}" type="sibTrans" cxnId="{BA9716D7-DFEE-4508-BBAC-93F8E170E383}">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BB92F099-11E6-429E-9FF5-788C385B0DD8}">
      <dgm:prSet phldrT="[Text]" custT="1"/>
      <dgm:spPr>
        <a:solidFill>
          <a:schemeClr val="accent5">
            <a:lumMod val="20000"/>
            <a:lumOff val="80000"/>
          </a:schemeClr>
        </a:solidFill>
      </dgm:spPr>
      <dgm:t>
        <a:bodyPr/>
        <a:lstStyle/>
        <a:p>
          <a:r>
            <a:rPr lang="en-GB" sz="1400" b="1">
              <a:latin typeface="Open Sans" panose="020B0606030504020204" pitchFamily="34" charset="0"/>
              <a:ea typeface="Open Sans" panose="020B0606030504020204" pitchFamily="34" charset="0"/>
              <a:cs typeface="Open Sans" panose="020B0606030504020204" pitchFamily="34" charset="0"/>
            </a:rPr>
            <a:t>Pathway 4</a:t>
          </a:r>
        </a:p>
        <a:p>
          <a:r>
            <a:rPr lang="en-GB" sz="1200">
              <a:latin typeface="Open Sans" panose="020B0606030504020204" pitchFamily="34" charset="0"/>
              <a:ea typeface="Open Sans" panose="020B0606030504020204" pitchFamily="34" charset="0"/>
              <a:cs typeface="Open Sans" panose="020B0606030504020204" pitchFamily="34" charset="0"/>
            </a:rPr>
            <a:t>Reduce emissions, either absolute emissions or emissions intensity with the ultimate aim of reducing absolute emissions </a:t>
          </a:r>
        </a:p>
      </dgm:t>
    </dgm:pt>
    <dgm:pt modelId="{F7E947C4-DC37-4034-8DC3-F528D0037B2B}" type="parTrans" cxnId="{EA1CC041-CD10-4508-9AD3-283A86A9C9CC}">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B4CA25C2-3801-4B6B-8580-BB1AA859FD94}" type="sibTrans" cxnId="{EA1CC041-CD10-4508-9AD3-283A86A9C9CC}">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EE435EAA-8E4B-43D4-8294-5E666CF4636C}">
      <dgm:prSet phldrT="[Text]" custT="1"/>
      <dgm:spPr>
        <a:solidFill>
          <a:schemeClr val="accent4"/>
        </a:solidFill>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Adopt low external input </a:t>
          </a:r>
          <a:r>
            <a:rPr lang="en-GB" sz="1050" b="1">
              <a:latin typeface="Open Sans" panose="020B0606030504020204" pitchFamily="34" charset="0"/>
              <a:ea typeface="Open Sans" panose="020B0606030504020204" pitchFamily="34" charset="0"/>
              <a:cs typeface="Open Sans" panose="020B0606030504020204" pitchFamily="34" charset="0"/>
            </a:rPr>
            <a:t>agroecological</a:t>
          </a:r>
          <a:r>
            <a:rPr lang="en-GB" sz="1050">
              <a:latin typeface="Open Sans" panose="020B0606030504020204" pitchFamily="34" charset="0"/>
              <a:ea typeface="Open Sans" panose="020B0606030504020204" pitchFamily="34" charset="0"/>
              <a:cs typeface="Open Sans" panose="020B0606030504020204" pitchFamily="34" charset="0"/>
            </a:rPr>
            <a:t> &amp; other sustainable approaches</a:t>
          </a:r>
        </a:p>
      </dgm:t>
    </dgm:pt>
    <dgm:pt modelId="{86C7408A-FC52-4F8E-92D0-C0C8D866D590}" type="parTrans" cxnId="{82FB9AAD-C403-4CFD-B90F-942408939FDB}">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295C027C-0A50-4C80-BC0F-2E59F8417DE2}" type="sibTrans" cxnId="{82FB9AAD-C403-4CFD-B90F-942408939FDB}">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BD92C93A-2AB1-4806-B883-B7383817431A}">
      <dgm:prSet phldrT="[Text]" custT="1"/>
      <dgm:spPr>
        <a:solidFill>
          <a:schemeClr val="accent6">
            <a:lumMod val="20000"/>
            <a:lumOff val="80000"/>
          </a:schemeClr>
        </a:solidFill>
      </dgm:spPr>
      <dgm:t>
        <a:bodyPr/>
        <a:lstStyle/>
        <a:p>
          <a:r>
            <a:rPr lang="en-GB" sz="1200" b="1">
              <a:latin typeface="Open Sans" panose="020B0606030504020204" pitchFamily="34" charset="0"/>
              <a:ea typeface="Open Sans" panose="020B0606030504020204" pitchFamily="34" charset="0"/>
              <a:cs typeface="Open Sans" panose="020B0606030504020204" pitchFamily="34" charset="0"/>
            </a:rPr>
            <a:t>Pathway 5</a:t>
          </a:r>
        </a:p>
        <a:p>
          <a:r>
            <a:rPr lang="en-GB" sz="1200">
              <a:latin typeface="Open Sans" panose="020B0606030504020204" pitchFamily="34" charset="0"/>
              <a:ea typeface="Open Sans" panose="020B0606030504020204" pitchFamily="34" charset="0"/>
              <a:cs typeface="Open Sans" panose="020B0606030504020204" pitchFamily="34" charset="0"/>
            </a:rPr>
            <a:t>Prioritise the needs and interests of smallholder producers </a:t>
          </a:r>
        </a:p>
      </dgm:t>
    </dgm:pt>
    <dgm:pt modelId="{DAE96598-3B12-4D6C-B83F-513977D2D249}" type="parTrans" cxnId="{4677A831-8B85-4570-8468-AB09E16DB9EE}">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26C826A3-7D73-47A2-8A10-46562B4361E1}" type="sibTrans" cxnId="{4677A831-8B85-4570-8468-AB09E16DB9EE}">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98ED0AEB-7C09-4B01-AD1A-720F116B4EFB}">
      <dgm:prSet phldrT="[Text]" custT="1"/>
      <dgm:spPr>
        <a:solidFill>
          <a:schemeClr val="accent5"/>
        </a:solidFill>
      </dgm:spPr>
      <dgm:t>
        <a:bodyPr/>
        <a:lstStyle/>
        <a:p>
          <a:r>
            <a:rPr lang="en-GB" sz="1050">
              <a:solidFill>
                <a:schemeClr val="tx1"/>
              </a:solidFill>
              <a:latin typeface="Open Sans" panose="020B0606030504020204" pitchFamily="34" charset="0"/>
              <a:ea typeface="Open Sans" panose="020B0606030504020204" pitchFamily="34" charset="0"/>
              <a:cs typeface="Open Sans" panose="020B0606030504020204" pitchFamily="34" charset="0"/>
            </a:rPr>
            <a:t>Use </a:t>
          </a:r>
          <a:r>
            <a:rPr lang="en-GB" sz="1050" b="1">
              <a:solidFill>
                <a:schemeClr val="tx1"/>
              </a:solidFill>
              <a:latin typeface="Open Sans" panose="020B0606030504020204" pitchFamily="34" charset="0"/>
              <a:ea typeface="Open Sans" panose="020B0606030504020204" pitchFamily="34" charset="0"/>
              <a:cs typeface="Open Sans" panose="020B0606030504020204" pitchFamily="34" charset="0"/>
            </a:rPr>
            <a:t>digital services </a:t>
          </a:r>
          <a:r>
            <a:rPr lang="en-GB" sz="1050">
              <a:solidFill>
                <a:schemeClr val="tx1"/>
              </a:solidFill>
              <a:latin typeface="Open Sans" panose="020B0606030504020204" pitchFamily="34" charset="0"/>
              <a:ea typeface="Open Sans" panose="020B0606030504020204" pitchFamily="34" charset="0"/>
              <a:cs typeface="Open Sans" panose="020B0606030504020204" pitchFamily="34" charset="0"/>
            </a:rPr>
            <a:t>to aid all above</a:t>
          </a:r>
        </a:p>
      </dgm:t>
    </dgm:pt>
    <dgm:pt modelId="{D6678818-EADF-4F1D-A46F-5C520A2B8EFF}" type="parTrans" cxnId="{D5CAD1EB-AAA5-420E-B8DA-A6FAD95ED038}">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FE7B11E0-DB3D-4DBC-9B3C-4EA0E2D9ED18}" type="sibTrans" cxnId="{D5CAD1EB-AAA5-420E-B8DA-A6FAD95ED038}">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6F7D93F1-82BC-44F3-BDD0-97D3556C999A}">
      <dgm:prSet phldrT="[Text]" custT="1"/>
      <dgm:spPr>
        <a:solidFill>
          <a:schemeClr val="accent5"/>
        </a:solidFill>
      </dgm:spPr>
      <dgm:t>
        <a:bodyPr/>
        <a:lstStyle/>
        <a:p>
          <a:r>
            <a:rPr lang="en-GB" sz="1050">
              <a:solidFill>
                <a:schemeClr val="tx1"/>
              </a:solidFill>
              <a:latin typeface="Open Sans" panose="020B0606030504020204" pitchFamily="34" charset="0"/>
              <a:ea typeface="Open Sans" panose="020B0606030504020204" pitchFamily="34" charset="0"/>
              <a:cs typeface="Open Sans" panose="020B0606030504020204" pitchFamily="34" charset="0"/>
            </a:rPr>
            <a:t>Reduce </a:t>
          </a:r>
          <a:r>
            <a:rPr lang="en-GB" sz="1050" b="1">
              <a:solidFill>
                <a:schemeClr val="tx1"/>
              </a:solidFill>
              <a:latin typeface="Open Sans" panose="020B0606030504020204" pitchFamily="34" charset="0"/>
              <a:ea typeface="Open Sans" panose="020B0606030504020204" pitchFamily="34" charset="0"/>
              <a:cs typeface="Open Sans" panose="020B0606030504020204" pitchFamily="34" charset="0"/>
            </a:rPr>
            <a:t>food waste &amp; loss</a:t>
          </a:r>
        </a:p>
      </dgm:t>
    </dgm:pt>
    <dgm:pt modelId="{07EC0EDF-BA18-476A-A4A6-9A00DB53CE26}" type="parTrans" cxnId="{620B4FC4-5783-4FB5-B2B0-A2D7334332F2}">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2C8BC14F-DC32-4ECF-8328-DFBFB9D28A83}" type="sibTrans" cxnId="{620B4FC4-5783-4FB5-B2B0-A2D7334332F2}">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F0810B5D-76AD-4D8E-AEDE-A8A07F990923}">
      <dgm:prSet phldrT="[Text]" custT="1"/>
      <dgm:spPr>
        <a:solidFill>
          <a:schemeClr val="accent4"/>
        </a:solidFill>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Use </a:t>
          </a:r>
          <a:r>
            <a:rPr lang="en-GB" sz="1050" b="1">
              <a:latin typeface="Open Sans" panose="020B0606030504020204" pitchFamily="34" charset="0"/>
              <a:ea typeface="Open Sans" panose="020B0606030504020204" pitchFamily="34" charset="0"/>
              <a:cs typeface="Open Sans" panose="020B0606030504020204" pitchFamily="34" charset="0"/>
            </a:rPr>
            <a:t>digital services </a:t>
          </a:r>
          <a:r>
            <a:rPr lang="en-GB" sz="1050">
              <a:latin typeface="Open Sans" panose="020B0606030504020204" pitchFamily="34" charset="0"/>
              <a:ea typeface="Open Sans" panose="020B0606030504020204" pitchFamily="34" charset="0"/>
              <a:cs typeface="Open Sans" panose="020B0606030504020204" pitchFamily="34" charset="0"/>
            </a:rPr>
            <a:t>to aid all above</a:t>
          </a:r>
        </a:p>
      </dgm:t>
    </dgm:pt>
    <dgm:pt modelId="{0B27EF56-B853-419A-8C8B-B6ED553A7AA3}" type="parTrans" cxnId="{12026002-08CF-479D-9721-D547287DEFC5}">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A66DF133-13EE-4184-9201-3316CB3D91D8}" type="sibTrans" cxnId="{12026002-08CF-479D-9721-D547287DEFC5}">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8E66D078-5F9B-4BBF-9BA3-BF596D2FB647}">
      <dgm:prSet phldrT="[Text]" custT="1"/>
      <dgm:spPr>
        <a:solidFill>
          <a:schemeClr val="accent2"/>
        </a:solidFill>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Use </a:t>
          </a:r>
          <a:r>
            <a:rPr lang="en-GB" sz="1050" b="1">
              <a:latin typeface="Open Sans" panose="020B0606030504020204" pitchFamily="34" charset="0"/>
              <a:ea typeface="Open Sans" panose="020B0606030504020204" pitchFamily="34" charset="0"/>
              <a:cs typeface="Open Sans" panose="020B0606030504020204" pitchFamily="34" charset="0"/>
            </a:rPr>
            <a:t>digital services </a:t>
          </a:r>
          <a:r>
            <a:rPr lang="en-GB" sz="1050">
              <a:latin typeface="Open Sans" panose="020B0606030504020204" pitchFamily="34" charset="0"/>
              <a:ea typeface="Open Sans" panose="020B0606030504020204" pitchFamily="34" charset="0"/>
              <a:cs typeface="Open Sans" panose="020B0606030504020204" pitchFamily="34" charset="0"/>
            </a:rPr>
            <a:t>to aid all above</a:t>
          </a:r>
        </a:p>
      </dgm:t>
    </dgm:pt>
    <dgm:pt modelId="{79A129AB-316A-4DB5-8A64-0AB1127306B3}" type="parTrans" cxnId="{3DBCC52B-1AFA-456E-9D55-46E62AEAAB70}">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58C5778B-8DF8-49D5-BDF1-9F6446F53105}" type="sibTrans" cxnId="{3DBCC52B-1AFA-456E-9D55-46E62AEAAB70}">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60B9373C-1E24-4D81-A6E8-0781F78FE3B1}">
      <dgm:prSet phldrT="[Text]" custT="1"/>
      <dgm:spPr>
        <a:solidFill>
          <a:schemeClr val="accent2"/>
        </a:solidFill>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Reduce </a:t>
          </a:r>
          <a:r>
            <a:rPr lang="en-GB" sz="1050" b="1">
              <a:latin typeface="Open Sans" panose="020B0606030504020204" pitchFamily="34" charset="0"/>
              <a:ea typeface="Open Sans" panose="020B0606030504020204" pitchFamily="34" charset="0"/>
              <a:cs typeface="Open Sans" panose="020B0606030504020204" pitchFamily="34" charset="0"/>
            </a:rPr>
            <a:t>food waste</a:t>
          </a:r>
        </a:p>
      </dgm:t>
    </dgm:pt>
    <dgm:pt modelId="{99DB1DD7-54EB-4773-96FF-BA288CDD548E}" type="parTrans" cxnId="{2550379F-7F6C-4B26-95B4-B02387AF843A}">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9664009E-FD54-4117-B520-6E5055272530}" type="sibTrans" cxnId="{2550379F-7F6C-4B26-95B4-B02387AF843A}">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323AF95F-206C-4DC2-86C0-67C36ADAF6CD}">
      <dgm:prSet phldrT="[Text]" custT="1"/>
      <dgm:spPr>
        <a:solidFill>
          <a:schemeClr val="accent3"/>
        </a:solidFill>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Use </a:t>
          </a:r>
          <a:r>
            <a:rPr lang="en-GB" sz="1050" b="1">
              <a:latin typeface="Open Sans" panose="020B0606030504020204" pitchFamily="34" charset="0"/>
              <a:ea typeface="Open Sans" panose="020B0606030504020204" pitchFamily="34" charset="0"/>
              <a:cs typeface="Open Sans" panose="020B0606030504020204" pitchFamily="34" charset="0"/>
            </a:rPr>
            <a:t>digital services </a:t>
          </a:r>
          <a:r>
            <a:rPr lang="en-GB" sz="1050">
              <a:latin typeface="Open Sans" panose="020B0606030504020204" pitchFamily="34" charset="0"/>
              <a:ea typeface="Open Sans" panose="020B0606030504020204" pitchFamily="34" charset="0"/>
              <a:cs typeface="Open Sans" panose="020B0606030504020204" pitchFamily="34" charset="0"/>
            </a:rPr>
            <a:t>to aid all above</a:t>
          </a:r>
        </a:p>
      </dgm:t>
    </dgm:pt>
    <dgm:pt modelId="{CBD8D7C6-B8C3-4156-BD46-9F14BF61E676}" type="parTrans" cxnId="{69D7D1A5-9CE4-402F-9BB8-943D167658CD}">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1F5EFADA-C03C-44F2-8361-B30248CAE333}" type="sibTrans" cxnId="{69D7D1A5-9CE4-402F-9BB8-943D167658CD}">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9723C363-3AB4-4CE9-89A5-0518D11569D7}">
      <dgm:prSet phldrT="[Text]" custT="1"/>
      <dgm:spPr>
        <a:solidFill>
          <a:schemeClr val="accent3"/>
        </a:solidFill>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Increase production through climate-smart </a:t>
          </a:r>
          <a:r>
            <a:rPr lang="en-GB" sz="1050" b="1">
              <a:latin typeface="Open Sans" panose="020B0606030504020204" pitchFamily="34" charset="0"/>
              <a:ea typeface="Open Sans" panose="020B0606030504020204" pitchFamily="34" charset="0"/>
              <a:cs typeface="Open Sans" panose="020B0606030504020204" pitchFamily="34" charset="0"/>
            </a:rPr>
            <a:t>livestock</a:t>
          </a:r>
          <a:r>
            <a:rPr lang="en-GB" sz="1050">
              <a:latin typeface="Open Sans" panose="020B0606030504020204" pitchFamily="34" charset="0"/>
              <a:ea typeface="Open Sans" panose="020B0606030504020204" pitchFamily="34" charset="0"/>
              <a:cs typeface="Open Sans" panose="020B0606030504020204" pitchFamily="34" charset="0"/>
            </a:rPr>
            <a:t> practices &amp; </a:t>
          </a:r>
          <a:r>
            <a:rPr lang="en-GB" sz="1050" b="1">
              <a:latin typeface="Open Sans" panose="020B0606030504020204" pitchFamily="34" charset="0"/>
              <a:ea typeface="Open Sans" panose="020B0606030504020204" pitchFamily="34" charset="0"/>
              <a:cs typeface="Open Sans" panose="020B0606030504020204" pitchFamily="34" charset="0"/>
            </a:rPr>
            <a:t>agroecological</a:t>
          </a:r>
          <a:r>
            <a:rPr lang="en-GB" sz="1050">
              <a:latin typeface="Open Sans" panose="020B0606030504020204" pitchFamily="34" charset="0"/>
              <a:ea typeface="Open Sans" panose="020B0606030504020204" pitchFamily="34" charset="0"/>
              <a:cs typeface="Open Sans" panose="020B0606030504020204" pitchFamily="34" charset="0"/>
            </a:rPr>
            <a:t> &amp; other sustainable approaches</a:t>
          </a:r>
        </a:p>
      </dgm:t>
    </dgm:pt>
    <dgm:pt modelId="{53017891-350E-4A73-8C2E-8089B586A3CA}" type="parTrans" cxnId="{04550317-D3B3-4111-A5A7-ECA53DE68500}">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545063F2-208B-47E3-B971-F812E8D2AD17}" type="sibTrans" cxnId="{04550317-D3B3-4111-A5A7-ECA53DE68500}">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78E16B2E-8056-42DF-AAB7-EE1ECC6E6C8C}">
      <dgm:prSet phldrT="[Text]" custT="1"/>
      <dgm:spPr>
        <a:solidFill>
          <a:schemeClr val="accent5"/>
        </a:solidFill>
      </dgm:spPr>
      <dgm:t>
        <a:bodyPr/>
        <a:lstStyle/>
        <a:p>
          <a:r>
            <a:rPr lang="en-GB" sz="1050">
              <a:solidFill>
                <a:schemeClr val="tx1"/>
              </a:solidFill>
              <a:latin typeface="Open Sans" panose="020B0606030504020204" pitchFamily="34" charset="0"/>
              <a:ea typeface="Open Sans" panose="020B0606030504020204" pitchFamily="34" charset="0"/>
              <a:cs typeface="Open Sans" panose="020B0606030504020204" pitchFamily="34" charset="0"/>
            </a:rPr>
            <a:t>Improve NUE &amp; adoption of low emissions </a:t>
          </a:r>
          <a:r>
            <a:rPr lang="en-GB" sz="1050" b="1">
              <a:solidFill>
                <a:schemeClr val="tx1"/>
              </a:solidFill>
              <a:latin typeface="Open Sans" panose="020B0606030504020204" pitchFamily="34" charset="0"/>
              <a:ea typeface="Open Sans" panose="020B0606030504020204" pitchFamily="34" charset="0"/>
              <a:cs typeface="Open Sans" panose="020B0606030504020204" pitchFamily="34" charset="0"/>
            </a:rPr>
            <a:t>fertilizers</a:t>
          </a:r>
        </a:p>
      </dgm:t>
    </dgm:pt>
    <dgm:pt modelId="{12108CB6-9A6E-4478-BD59-AD2006E707BC}" type="parTrans" cxnId="{3679C862-A00E-41D5-9114-4801BA14309D}">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526ABA96-2ACD-45CC-A9E4-A29DC33440D4}" type="sibTrans" cxnId="{3679C862-A00E-41D5-9114-4801BA14309D}">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7F54B04E-BDBE-412D-A45F-C376F731B07E}">
      <dgm:prSet phldrT="[Text]" custT="1"/>
      <dgm:spPr>
        <a:solidFill>
          <a:schemeClr val="accent5"/>
        </a:solidFill>
      </dgm:spPr>
      <dgm:t>
        <a:bodyPr/>
        <a:lstStyle/>
        <a:p>
          <a:r>
            <a:rPr lang="en-GB" sz="1050">
              <a:solidFill>
                <a:schemeClr val="tx1"/>
              </a:solidFill>
              <a:latin typeface="Open Sans" panose="020B0606030504020204" pitchFamily="34" charset="0"/>
              <a:ea typeface="Open Sans" panose="020B0606030504020204" pitchFamily="34" charset="0"/>
              <a:cs typeface="Open Sans" panose="020B0606030504020204" pitchFamily="34" charset="0"/>
            </a:rPr>
            <a:t>Reduce methane emissions from </a:t>
          </a:r>
          <a:r>
            <a:rPr lang="en-GB" sz="1050" b="1">
              <a:solidFill>
                <a:schemeClr val="tx1"/>
              </a:solidFill>
              <a:latin typeface="Open Sans" panose="020B0606030504020204" pitchFamily="34" charset="0"/>
              <a:ea typeface="Open Sans" panose="020B0606030504020204" pitchFamily="34" charset="0"/>
              <a:cs typeface="Open Sans" panose="020B0606030504020204" pitchFamily="34" charset="0"/>
            </a:rPr>
            <a:t>livestock</a:t>
          </a:r>
          <a:r>
            <a:rPr lang="en-GB" sz="1050">
              <a:solidFill>
                <a:schemeClr val="tx1"/>
              </a:solidFill>
              <a:latin typeface="Open Sans" panose="020B0606030504020204" pitchFamily="34" charset="0"/>
              <a:ea typeface="Open Sans" panose="020B0606030504020204" pitchFamily="34" charset="0"/>
              <a:cs typeface="Open Sans" panose="020B0606030504020204" pitchFamily="34" charset="0"/>
            </a:rPr>
            <a:t> sector; &amp; promote adoption of </a:t>
          </a:r>
          <a:r>
            <a:rPr lang="en-GB" sz="1050" b="1">
              <a:solidFill>
                <a:schemeClr val="tx1"/>
              </a:solidFill>
              <a:latin typeface="Open Sans" panose="020B0606030504020204" pitchFamily="34" charset="0"/>
              <a:ea typeface="Open Sans" panose="020B0606030504020204" pitchFamily="34" charset="0"/>
              <a:cs typeface="Open Sans" panose="020B0606030504020204" pitchFamily="34" charset="0"/>
            </a:rPr>
            <a:t>alternative proteins</a:t>
          </a:r>
        </a:p>
      </dgm:t>
    </dgm:pt>
    <dgm:pt modelId="{9F8E9822-0E23-46F9-9D9C-3D54483CDFA9}" type="parTrans" cxnId="{44E883C4-1563-4D04-A14E-43B3F469CE62}">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D9341545-5751-4516-A6FC-5B6A38B70212}" type="sibTrans" cxnId="{44E883C4-1563-4D04-A14E-43B3F469CE62}">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FF78C967-893F-4667-8F4A-4047E27F4484}">
      <dgm:prSet phldrT="[Text]" custT="1"/>
      <dgm:spPr>
        <a:solidFill>
          <a:schemeClr val="accent6"/>
        </a:solidFill>
        <a:ln w="19050">
          <a:solidFill>
            <a:schemeClr val="bg1"/>
          </a:solidFill>
          <a:prstDash val="dash"/>
        </a:ln>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Invest in social safety nets for smallholder producers</a:t>
          </a:r>
        </a:p>
      </dgm:t>
    </dgm:pt>
    <dgm:pt modelId="{5BA8385A-2D35-4CD8-8EDB-3AD7004C0AB2}" type="parTrans" cxnId="{CB61DB7F-D519-4189-88E5-3C601C59CDDC}">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660D4C43-E23E-4885-B4FC-E199624B1908}" type="sibTrans" cxnId="{CB61DB7F-D519-4189-88E5-3C601C59CDDC}">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4474270E-2D1B-42CD-8187-C8B04F63F06E}">
      <dgm:prSet phldrT="[Text]" custT="1"/>
      <dgm:spPr>
        <a:solidFill>
          <a:schemeClr val="accent6"/>
        </a:solidFill>
      </dgm:spPr>
      <dgm:t>
        <a:bodyPr/>
        <a:lstStyle/>
        <a:p>
          <a:r>
            <a:rPr lang="en-GB" sz="1050" b="1">
              <a:latin typeface="Open Sans" panose="020B0606030504020204" pitchFamily="34" charset="0"/>
              <a:ea typeface="Open Sans" panose="020B0606030504020204" pitchFamily="34" charset="0"/>
              <a:cs typeface="Open Sans" panose="020B0606030504020204" pitchFamily="34" charset="0"/>
            </a:rPr>
            <a:t>Digital services</a:t>
          </a:r>
          <a:r>
            <a:rPr lang="en-GB" sz="1050">
              <a:latin typeface="Open Sans" panose="020B0606030504020204" pitchFamily="34" charset="0"/>
              <a:ea typeface="Open Sans" panose="020B0606030504020204" pitchFamily="34" charset="0"/>
              <a:cs typeface="Open Sans" panose="020B0606030504020204" pitchFamily="34" charset="0"/>
            </a:rPr>
            <a:t>, e.g. climate advisory &amp; indexed based insurance for smallholder producers</a:t>
          </a:r>
        </a:p>
      </dgm:t>
    </dgm:pt>
    <dgm:pt modelId="{E1E06E2E-3008-44B0-80C2-BD48928CED0E}" type="parTrans" cxnId="{2276C197-D379-4BD1-9D26-9B82B81E50F4}">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3AE9C514-CCB3-42FF-97C7-A71A1FADDC74}" type="sibTrans" cxnId="{2276C197-D379-4BD1-9D26-9B82B81E50F4}">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0E1C87F2-D467-498B-9E42-39A52CF85B64}">
      <dgm:prSet phldrT="[Text]" custT="1"/>
      <dgm:spPr>
        <a:solidFill>
          <a:schemeClr val="accent6"/>
        </a:solidFill>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Increase productivity &amp; incomes through </a:t>
          </a:r>
          <a:r>
            <a:rPr lang="en-GB" sz="1050" b="1">
              <a:latin typeface="Open Sans" panose="020B0606030504020204" pitchFamily="34" charset="0"/>
              <a:ea typeface="Open Sans" panose="020B0606030504020204" pitchFamily="34" charset="0"/>
              <a:cs typeface="Open Sans" panose="020B0606030504020204" pitchFamily="34" charset="0"/>
            </a:rPr>
            <a:t>crop &amp; livestock breeding </a:t>
          </a:r>
          <a:r>
            <a:rPr lang="en-GB" sz="1050">
              <a:latin typeface="Open Sans" panose="020B0606030504020204" pitchFamily="34" charset="0"/>
              <a:ea typeface="Open Sans" panose="020B0606030504020204" pitchFamily="34" charset="0"/>
              <a:cs typeface="Open Sans" panose="020B0606030504020204" pitchFamily="34" charset="0"/>
            </a:rPr>
            <a:t>for smallholder farmers</a:t>
          </a:r>
        </a:p>
      </dgm:t>
    </dgm:pt>
    <dgm:pt modelId="{640A8A92-A0D3-490A-94C5-71AE51F4545C}" type="parTrans" cxnId="{80F22B70-7269-4ED9-9F46-15FC758A9EF3}">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FCA269F6-CEBA-4043-ABF5-13EF40593D1D}" type="sibTrans" cxnId="{80F22B70-7269-4ED9-9F46-15FC758A9EF3}">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A824656C-7322-4EE6-96AE-DEBB94F98CD2}">
      <dgm:prSet phldrT="[Text]" custT="1"/>
      <dgm:spPr>
        <a:solidFill>
          <a:schemeClr val="accent6"/>
        </a:solidFill>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Improve resilience of smallholder production systems by adoption of </a:t>
          </a:r>
          <a:r>
            <a:rPr lang="en-GB" sz="1050" b="1">
              <a:latin typeface="Open Sans" panose="020B0606030504020204" pitchFamily="34" charset="0"/>
              <a:ea typeface="Open Sans" panose="020B0606030504020204" pitchFamily="34" charset="0"/>
              <a:cs typeface="Open Sans" panose="020B0606030504020204" pitchFamily="34" charset="0"/>
            </a:rPr>
            <a:t>agroecological</a:t>
          </a:r>
          <a:r>
            <a:rPr lang="en-GB" sz="1050">
              <a:latin typeface="Open Sans" panose="020B0606030504020204" pitchFamily="34" charset="0"/>
              <a:ea typeface="Open Sans" panose="020B0606030504020204" pitchFamily="34" charset="0"/>
              <a:cs typeface="Open Sans" panose="020B0606030504020204" pitchFamily="34" charset="0"/>
            </a:rPr>
            <a:t> &amp; other sustainable approaches</a:t>
          </a:r>
        </a:p>
      </dgm:t>
    </dgm:pt>
    <dgm:pt modelId="{E8B74417-DFBB-454C-93A9-330D53EB83AB}" type="parTrans" cxnId="{B7AD5AE1-C887-4F7B-9DE5-2DCD12CA378E}">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1F9930DA-F063-4265-95A8-6FD485711388}" type="sibTrans" cxnId="{B7AD5AE1-C887-4F7B-9DE5-2DCD12CA378E}">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7009927E-2B37-46D8-97E8-8573DCF65BDF}">
      <dgm:prSet phldrT="[Text]" custT="1"/>
      <dgm:spPr>
        <a:solidFill>
          <a:schemeClr val="accent2"/>
        </a:solidFill>
        <a:ln w="19050">
          <a:solidFill>
            <a:schemeClr val="bg1"/>
          </a:solidFill>
          <a:prstDash val="dash"/>
        </a:ln>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Promote sustainable healthy diets with low carbon footprint</a:t>
          </a:r>
        </a:p>
      </dgm:t>
    </dgm:pt>
    <dgm:pt modelId="{CD0B2880-03FB-4936-83E0-C7B24F1352E5}" type="parTrans" cxnId="{8B5A4B49-86F5-4C7E-8819-A931150BF425}">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BCE5AEBC-DBD5-427E-B41D-87134665495B}" type="sibTrans" cxnId="{8B5A4B49-86F5-4C7E-8819-A931150BF425}">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9FCD9DA7-91DD-4D3F-83D8-215F0196DF81}">
      <dgm:prSet phldrT="[Text]" custT="1"/>
      <dgm:spPr>
        <a:solidFill>
          <a:schemeClr val="accent4"/>
        </a:solidFill>
        <a:ln w="19050">
          <a:solidFill>
            <a:schemeClr val="bg1"/>
          </a:solidFill>
          <a:prstDash val="dash"/>
        </a:ln>
      </dgm:spPr>
      <dgm:t>
        <a:bodyPr/>
        <a:lstStyle/>
        <a:p>
          <a:r>
            <a:rPr lang="en-GB" sz="1050">
              <a:latin typeface="Open Sans" panose="020B0606030504020204" pitchFamily="34" charset="0"/>
              <a:ea typeface="Open Sans" panose="020B0606030504020204" pitchFamily="34" charset="0"/>
              <a:cs typeface="Open Sans" panose="020B0606030504020204" pitchFamily="34" charset="0"/>
            </a:rPr>
            <a:t>Improve agricultural water management</a:t>
          </a:r>
        </a:p>
      </dgm:t>
    </dgm:pt>
    <dgm:pt modelId="{A25F816E-5E65-481C-9D86-FE57F8B652C6}" type="parTrans" cxnId="{6AEF641A-6C8F-4585-9E9F-4473D3BBE2AC}">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53143B5B-F60E-4699-A809-6823F8CDCEE8}" type="sibTrans" cxnId="{6AEF641A-6C8F-4585-9E9F-4473D3BBE2AC}">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79CAF375-7250-4FD1-BEB2-A7308E1A87B1}">
      <dgm:prSet phldrT="[Text]" custT="1"/>
      <dgm:spPr>
        <a:solidFill>
          <a:schemeClr val="accent5"/>
        </a:solidFill>
        <a:ln w="19050">
          <a:solidFill>
            <a:schemeClr val="bg1"/>
          </a:solidFill>
          <a:prstDash val="dash"/>
        </a:ln>
      </dgm:spPr>
      <dgm:t>
        <a:bodyPr/>
        <a:lstStyle/>
        <a:p>
          <a:r>
            <a:rPr lang="en-GB" sz="1050">
              <a:solidFill>
                <a:schemeClr val="tx1"/>
              </a:solidFill>
              <a:latin typeface="Open Sans" panose="020B0606030504020204" pitchFamily="34" charset="0"/>
              <a:ea typeface="Open Sans" panose="020B0606030504020204" pitchFamily="34" charset="0"/>
              <a:cs typeface="Open Sans" panose="020B0606030504020204" pitchFamily="34" charset="0"/>
            </a:rPr>
            <a:t>Reduce methane emissions from rice paddy</a:t>
          </a:r>
        </a:p>
      </dgm:t>
    </dgm:pt>
    <dgm:pt modelId="{65247BA5-3BBD-4509-87B6-09C157435E69}" type="parTrans" cxnId="{65ACEFA3-F2FB-4A34-BE38-D67161792D85}">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A9AEC285-2C48-430A-8B5B-7D6D585038C0}" type="sibTrans" cxnId="{65ACEFA3-F2FB-4A34-BE38-D67161792D85}">
      <dgm:prSet/>
      <dgm:spPr/>
      <dgm:t>
        <a:bodyPr/>
        <a:lstStyle/>
        <a:p>
          <a:endParaRPr lang="en-GB">
            <a:latin typeface="Open Sans" panose="020B0606030504020204" pitchFamily="34" charset="0"/>
            <a:ea typeface="Open Sans" panose="020B0606030504020204" pitchFamily="34" charset="0"/>
            <a:cs typeface="Open Sans" panose="020B0606030504020204" pitchFamily="34" charset="0"/>
          </a:endParaRPr>
        </a:p>
      </dgm:t>
    </dgm:pt>
    <dgm:pt modelId="{DC471688-9D22-4ABB-99FD-B1549B1CD236}" type="pres">
      <dgm:prSet presAssocID="{7E1CBD8B-6F2B-4F0B-80F0-DA6370F0D9CD}" presName="theList" presStyleCnt="0">
        <dgm:presLayoutVars>
          <dgm:dir/>
          <dgm:animLvl val="lvl"/>
          <dgm:resizeHandles val="exact"/>
        </dgm:presLayoutVars>
      </dgm:prSet>
      <dgm:spPr/>
    </dgm:pt>
    <dgm:pt modelId="{6ECAE28D-7087-4866-936E-F89FE8CF20AF}" type="pres">
      <dgm:prSet presAssocID="{F5179822-8D86-4266-8EFD-30F8FF6D7DBE}" presName="compNode" presStyleCnt="0"/>
      <dgm:spPr/>
    </dgm:pt>
    <dgm:pt modelId="{AD2E9D14-4D86-4772-8E6D-608D807814FD}" type="pres">
      <dgm:prSet presAssocID="{F5179822-8D86-4266-8EFD-30F8FF6D7DBE}" presName="aNode" presStyleLbl="bgShp" presStyleIdx="0" presStyleCnt="5"/>
      <dgm:spPr/>
    </dgm:pt>
    <dgm:pt modelId="{FA0B32CB-966E-4F49-9AE4-ADF4F8D87D19}" type="pres">
      <dgm:prSet presAssocID="{F5179822-8D86-4266-8EFD-30F8FF6D7DBE}" presName="textNode" presStyleLbl="bgShp" presStyleIdx="0" presStyleCnt="5"/>
      <dgm:spPr/>
    </dgm:pt>
    <dgm:pt modelId="{D4E19839-E2B6-49E4-820B-2D00DA7647BF}" type="pres">
      <dgm:prSet presAssocID="{F5179822-8D86-4266-8EFD-30F8FF6D7DBE}" presName="compChildNode" presStyleCnt="0"/>
      <dgm:spPr/>
    </dgm:pt>
    <dgm:pt modelId="{CC6B6A29-41E4-40AD-B749-0DF30A69FBB0}" type="pres">
      <dgm:prSet presAssocID="{F5179822-8D86-4266-8EFD-30F8FF6D7DBE}" presName="theInnerList" presStyleCnt="0"/>
      <dgm:spPr/>
    </dgm:pt>
    <dgm:pt modelId="{3B72565A-FDA7-48FE-94B6-EB12A3188711}" type="pres">
      <dgm:prSet presAssocID="{26CD37E4-388A-4814-B7BA-B97A0AD49FA0}" presName="childNode" presStyleLbl="node1" presStyleIdx="0" presStyleCnt="23" custScaleX="121000" custScaleY="121000">
        <dgm:presLayoutVars>
          <dgm:bulletEnabled val="1"/>
        </dgm:presLayoutVars>
      </dgm:prSet>
      <dgm:spPr/>
    </dgm:pt>
    <dgm:pt modelId="{CCE2DEC1-D390-4AB4-86A8-CF8FD85FF3E6}" type="pres">
      <dgm:prSet presAssocID="{26CD37E4-388A-4814-B7BA-B97A0AD49FA0}" presName="aSpace2" presStyleCnt="0"/>
      <dgm:spPr/>
    </dgm:pt>
    <dgm:pt modelId="{3EF35D08-9748-42F1-99B9-BFFF7FEC8842}" type="pres">
      <dgm:prSet presAssocID="{5A1BE4F8-93D7-49B6-A476-2E7A477E971A}" presName="childNode" presStyleLbl="node1" presStyleIdx="1" presStyleCnt="23" custScaleX="121000" custScaleY="121000">
        <dgm:presLayoutVars>
          <dgm:bulletEnabled val="1"/>
        </dgm:presLayoutVars>
      </dgm:prSet>
      <dgm:spPr/>
    </dgm:pt>
    <dgm:pt modelId="{5C30B9C0-043D-4E9F-9B0C-153AE23A52FE}" type="pres">
      <dgm:prSet presAssocID="{5A1BE4F8-93D7-49B6-A476-2E7A477E971A}" presName="aSpace2" presStyleCnt="0"/>
      <dgm:spPr/>
    </dgm:pt>
    <dgm:pt modelId="{150EEB39-E735-4A44-84D6-7691393149D2}" type="pres">
      <dgm:prSet presAssocID="{60B9373C-1E24-4D81-A6E8-0781F78FE3B1}" presName="childNode" presStyleLbl="node1" presStyleIdx="2" presStyleCnt="23" custScaleX="121000" custScaleY="121000">
        <dgm:presLayoutVars>
          <dgm:bulletEnabled val="1"/>
        </dgm:presLayoutVars>
      </dgm:prSet>
      <dgm:spPr/>
    </dgm:pt>
    <dgm:pt modelId="{55BB5676-F7B2-4883-9006-E4E4A84598F0}" type="pres">
      <dgm:prSet presAssocID="{60B9373C-1E24-4D81-A6E8-0781F78FE3B1}" presName="aSpace2" presStyleCnt="0"/>
      <dgm:spPr/>
    </dgm:pt>
    <dgm:pt modelId="{2656532B-5EA1-414A-9A5D-DB0A52C72B38}" type="pres">
      <dgm:prSet presAssocID="{8E66D078-5F9B-4BBF-9BA3-BF596D2FB647}" presName="childNode" presStyleLbl="node1" presStyleIdx="3" presStyleCnt="23" custScaleX="121000" custScaleY="121000">
        <dgm:presLayoutVars>
          <dgm:bulletEnabled val="1"/>
        </dgm:presLayoutVars>
      </dgm:prSet>
      <dgm:spPr/>
    </dgm:pt>
    <dgm:pt modelId="{5A250967-5F86-4A8B-A095-601A23F36324}" type="pres">
      <dgm:prSet presAssocID="{8E66D078-5F9B-4BBF-9BA3-BF596D2FB647}" presName="aSpace2" presStyleCnt="0"/>
      <dgm:spPr/>
    </dgm:pt>
    <dgm:pt modelId="{641873E7-B7BA-45F5-818F-B4444E979F62}" type="pres">
      <dgm:prSet presAssocID="{7009927E-2B37-46D8-97E8-8573DCF65BDF}" presName="childNode" presStyleLbl="node1" presStyleIdx="4" presStyleCnt="23" custScaleX="121000" custScaleY="121000">
        <dgm:presLayoutVars>
          <dgm:bulletEnabled val="1"/>
        </dgm:presLayoutVars>
      </dgm:prSet>
      <dgm:spPr/>
    </dgm:pt>
    <dgm:pt modelId="{D72B8C2E-0429-4C0F-8C76-441C33929E97}" type="pres">
      <dgm:prSet presAssocID="{F5179822-8D86-4266-8EFD-30F8FF6D7DBE}" presName="aSpace" presStyleCnt="0"/>
      <dgm:spPr/>
    </dgm:pt>
    <dgm:pt modelId="{168585D4-72B7-4440-8DD6-A115E266540F}" type="pres">
      <dgm:prSet presAssocID="{26D9465E-B91F-4145-A498-BC51C1CC346F}" presName="compNode" presStyleCnt="0"/>
      <dgm:spPr/>
    </dgm:pt>
    <dgm:pt modelId="{0458FADD-9DA4-47CE-B966-315E98671DFE}" type="pres">
      <dgm:prSet presAssocID="{26D9465E-B91F-4145-A498-BC51C1CC346F}" presName="aNode" presStyleLbl="bgShp" presStyleIdx="1" presStyleCnt="5"/>
      <dgm:spPr/>
    </dgm:pt>
    <dgm:pt modelId="{40006DBD-65B5-4703-8EA7-624D3EF3C011}" type="pres">
      <dgm:prSet presAssocID="{26D9465E-B91F-4145-A498-BC51C1CC346F}" presName="textNode" presStyleLbl="bgShp" presStyleIdx="1" presStyleCnt="5"/>
      <dgm:spPr/>
    </dgm:pt>
    <dgm:pt modelId="{7DDE7657-BD3D-41C4-9E16-0577532C0CB3}" type="pres">
      <dgm:prSet presAssocID="{26D9465E-B91F-4145-A498-BC51C1CC346F}" presName="compChildNode" presStyleCnt="0"/>
      <dgm:spPr/>
    </dgm:pt>
    <dgm:pt modelId="{12FCF567-61DF-4AE3-BAE3-D56009FE5E04}" type="pres">
      <dgm:prSet presAssocID="{26D9465E-B91F-4145-A498-BC51C1CC346F}" presName="theInnerList" presStyleCnt="0"/>
      <dgm:spPr/>
    </dgm:pt>
    <dgm:pt modelId="{38ABB988-CEFD-4ABB-94AA-0046170AB539}" type="pres">
      <dgm:prSet presAssocID="{AB98FF92-9028-41A7-A2E6-5708125103B8}" presName="childNode" presStyleLbl="node1" presStyleIdx="5" presStyleCnt="23" custScaleX="121000" custScaleY="121000">
        <dgm:presLayoutVars>
          <dgm:bulletEnabled val="1"/>
        </dgm:presLayoutVars>
      </dgm:prSet>
      <dgm:spPr/>
    </dgm:pt>
    <dgm:pt modelId="{53C3EFCE-67FB-4698-8C04-B7624D381163}" type="pres">
      <dgm:prSet presAssocID="{AB98FF92-9028-41A7-A2E6-5708125103B8}" presName="aSpace2" presStyleCnt="0"/>
      <dgm:spPr/>
    </dgm:pt>
    <dgm:pt modelId="{C268D602-C042-47A4-A4F0-D52CFF80A374}" type="pres">
      <dgm:prSet presAssocID="{6BF88795-37A2-4465-9A70-4B16FF28E11D}" presName="childNode" presStyleLbl="node1" presStyleIdx="6" presStyleCnt="23" custScaleX="121000" custScaleY="121000">
        <dgm:presLayoutVars>
          <dgm:bulletEnabled val="1"/>
        </dgm:presLayoutVars>
      </dgm:prSet>
      <dgm:spPr/>
    </dgm:pt>
    <dgm:pt modelId="{C15E4BE3-FB2A-42A6-808D-C2330D9BB97B}" type="pres">
      <dgm:prSet presAssocID="{6BF88795-37A2-4465-9A70-4B16FF28E11D}" presName="aSpace2" presStyleCnt="0"/>
      <dgm:spPr/>
    </dgm:pt>
    <dgm:pt modelId="{7592FAA3-51F2-447A-82D2-8049D2DEBD2E}" type="pres">
      <dgm:prSet presAssocID="{9723C363-3AB4-4CE9-89A5-0518D11569D7}" presName="childNode" presStyleLbl="node1" presStyleIdx="7" presStyleCnt="23" custScaleX="121000" custScaleY="121000">
        <dgm:presLayoutVars>
          <dgm:bulletEnabled val="1"/>
        </dgm:presLayoutVars>
      </dgm:prSet>
      <dgm:spPr/>
    </dgm:pt>
    <dgm:pt modelId="{2E4E5425-0BCB-42CD-8F60-9EC8942D20D7}" type="pres">
      <dgm:prSet presAssocID="{9723C363-3AB4-4CE9-89A5-0518D11569D7}" presName="aSpace2" presStyleCnt="0"/>
      <dgm:spPr/>
    </dgm:pt>
    <dgm:pt modelId="{23A705E6-239B-49F6-82E9-D4CD8B65B062}" type="pres">
      <dgm:prSet presAssocID="{323AF95F-206C-4DC2-86C0-67C36ADAF6CD}" presName="childNode" presStyleLbl="node1" presStyleIdx="8" presStyleCnt="23" custScaleX="121000" custScaleY="121000">
        <dgm:presLayoutVars>
          <dgm:bulletEnabled val="1"/>
        </dgm:presLayoutVars>
      </dgm:prSet>
      <dgm:spPr/>
    </dgm:pt>
    <dgm:pt modelId="{9E8FC52A-FF58-435B-8177-DCDB30A717BC}" type="pres">
      <dgm:prSet presAssocID="{26D9465E-B91F-4145-A498-BC51C1CC346F}" presName="aSpace" presStyleCnt="0"/>
      <dgm:spPr/>
    </dgm:pt>
    <dgm:pt modelId="{C843CBE1-8D26-4964-9A8E-B7BF68260EC7}" type="pres">
      <dgm:prSet presAssocID="{6FA1AFDE-BE0E-4DD9-94B2-B81A172AD303}" presName="compNode" presStyleCnt="0"/>
      <dgm:spPr/>
    </dgm:pt>
    <dgm:pt modelId="{B3E61109-3D11-40A6-AA94-A2EEF35F8A3F}" type="pres">
      <dgm:prSet presAssocID="{6FA1AFDE-BE0E-4DD9-94B2-B81A172AD303}" presName="aNode" presStyleLbl="bgShp" presStyleIdx="2" presStyleCnt="5"/>
      <dgm:spPr/>
    </dgm:pt>
    <dgm:pt modelId="{0F74A822-7989-4823-A009-17853FECF734}" type="pres">
      <dgm:prSet presAssocID="{6FA1AFDE-BE0E-4DD9-94B2-B81A172AD303}" presName="textNode" presStyleLbl="bgShp" presStyleIdx="2" presStyleCnt="5"/>
      <dgm:spPr/>
    </dgm:pt>
    <dgm:pt modelId="{E92733A2-4C66-4577-9EE8-72D232340C1C}" type="pres">
      <dgm:prSet presAssocID="{6FA1AFDE-BE0E-4DD9-94B2-B81A172AD303}" presName="compChildNode" presStyleCnt="0"/>
      <dgm:spPr/>
    </dgm:pt>
    <dgm:pt modelId="{AE9AE520-581A-44D2-BC3D-28CBD68FFB6F}" type="pres">
      <dgm:prSet presAssocID="{6FA1AFDE-BE0E-4DD9-94B2-B81A172AD303}" presName="theInnerList" presStyleCnt="0"/>
      <dgm:spPr/>
    </dgm:pt>
    <dgm:pt modelId="{93523C7D-5C6D-4D90-BCD4-C6A101709F94}" type="pres">
      <dgm:prSet presAssocID="{3F0007A4-4EED-4D4A-A114-F6B0965698BE}" presName="childNode" presStyleLbl="node1" presStyleIdx="9" presStyleCnt="23" custScaleX="121000" custScaleY="121000">
        <dgm:presLayoutVars>
          <dgm:bulletEnabled val="1"/>
        </dgm:presLayoutVars>
      </dgm:prSet>
      <dgm:spPr/>
    </dgm:pt>
    <dgm:pt modelId="{5CC0586A-5BA5-4D00-9CD6-67737BE3B508}" type="pres">
      <dgm:prSet presAssocID="{3F0007A4-4EED-4D4A-A114-F6B0965698BE}" presName="aSpace2" presStyleCnt="0"/>
      <dgm:spPr/>
    </dgm:pt>
    <dgm:pt modelId="{C82789A6-B68D-42AE-BD8D-C7D696F2E752}" type="pres">
      <dgm:prSet presAssocID="{EE435EAA-8E4B-43D4-8294-5E666CF4636C}" presName="childNode" presStyleLbl="node1" presStyleIdx="10" presStyleCnt="23" custScaleX="121000" custScaleY="121000">
        <dgm:presLayoutVars>
          <dgm:bulletEnabled val="1"/>
        </dgm:presLayoutVars>
      </dgm:prSet>
      <dgm:spPr/>
    </dgm:pt>
    <dgm:pt modelId="{DB85C7A9-6351-4485-AEC3-89B4CCF9EBD5}" type="pres">
      <dgm:prSet presAssocID="{EE435EAA-8E4B-43D4-8294-5E666CF4636C}" presName="aSpace2" presStyleCnt="0"/>
      <dgm:spPr/>
    </dgm:pt>
    <dgm:pt modelId="{06F0BA83-692E-4B8B-ADAC-61BAA9B2D1DD}" type="pres">
      <dgm:prSet presAssocID="{7C3C1EB0-562A-4709-A97A-3353BE3E51AA}" presName="childNode" presStyleLbl="node1" presStyleIdx="11" presStyleCnt="23" custScaleX="121000" custScaleY="121000">
        <dgm:presLayoutVars>
          <dgm:bulletEnabled val="1"/>
        </dgm:presLayoutVars>
      </dgm:prSet>
      <dgm:spPr/>
    </dgm:pt>
    <dgm:pt modelId="{E6534104-630D-4A0E-914D-269081BD443F}" type="pres">
      <dgm:prSet presAssocID="{7C3C1EB0-562A-4709-A97A-3353BE3E51AA}" presName="aSpace2" presStyleCnt="0"/>
      <dgm:spPr/>
    </dgm:pt>
    <dgm:pt modelId="{CB2F3BFD-E8CA-4756-A9C4-22D52A059D20}" type="pres">
      <dgm:prSet presAssocID="{F0810B5D-76AD-4D8E-AEDE-A8A07F990923}" presName="childNode" presStyleLbl="node1" presStyleIdx="12" presStyleCnt="23" custScaleX="121000" custScaleY="121000">
        <dgm:presLayoutVars>
          <dgm:bulletEnabled val="1"/>
        </dgm:presLayoutVars>
      </dgm:prSet>
      <dgm:spPr/>
    </dgm:pt>
    <dgm:pt modelId="{3719FFEF-68D1-43CB-B937-FBDA9214FE5B}" type="pres">
      <dgm:prSet presAssocID="{F0810B5D-76AD-4D8E-AEDE-A8A07F990923}" presName="aSpace2" presStyleCnt="0"/>
      <dgm:spPr/>
    </dgm:pt>
    <dgm:pt modelId="{0CBF7292-F095-445C-B541-AF9275EBF74B}" type="pres">
      <dgm:prSet presAssocID="{9FCD9DA7-91DD-4D3F-83D8-215F0196DF81}" presName="childNode" presStyleLbl="node1" presStyleIdx="13" presStyleCnt="23" custScaleX="121000" custScaleY="121000">
        <dgm:presLayoutVars>
          <dgm:bulletEnabled val="1"/>
        </dgm:presLayoutVars>
      </dgm:prSet>
      <dgm:spPr/>
    </dgm:pt>
    <dgm:pt modelId="{7786D6D4-0D93-413C-8934-6029386E4AAC}" type="pres">
      <dgm:prSet presAssocID="{6FA1AFDE-BE0E-4DD9-94B2-B81A172AD303}" presName="aSpace" presStyleCnt="0"/>
      <dgm:spPr/>
    </dgm:pt>
    <dgm:pt modelId="{6616D238-DD94-4BE5-AE61-6C116611C4D4}" type="pres">
      <dgm:prSet presAssocID="{BB92F099-11E6-429E-9FF5-788C385B0DD8}" presName="compNode" presStyleCnt="0"/>
      <dgm:spPr/>
    </dgm:pt>
    <dgm:pt modelId="{09F9C104-A2FF-4BBF-AF60-F08B40083C7C}" type="pres">
      <dgm:prSet presAssocID="{BB92F099-11E6-429E-9FF5-788C385B0DD8}" presName="aNode" presStyleLbl="bgShp" presStyleIdx="3" presStyleCnt="5"/>
      <dgm:spPr/>
    </dgm:pt>
    <dgm:pt modelId="{1577D211-D2D7-4F21-A1B1-CB6A2874DF68}" type="pres">
      <dgm:prSet presAssocID="{BB92F099-11E6-429E-9FF5-788C385B0DD8}" presName="textNode" presStyleLbl="bgShp" presStyleIdx="3" presStyleCnt="5"/>
      <dgm:spPr/>
    </dgm:pt>
    <dgm:pt modelId="{0EEE1AAA-79DE-4F06-A6AE-525D96B29459}" type="pres">
      <dgm:prSet presAssocID="{BB92F099-11E6-429E-9FF5-788C385B0DD8}" presName="compChildNode" presStyleCnt="0"/>
      <dgm:spPr/>
    </dgm:pt>
    <dgm:pt modelId="{44F81F56-E71B-450A-94BF-92725F6875DB}" type="pres">
      <dgm:prSet presAssocID="{BB92F099-11E6-429E-9FF5-788C385B0DD8}" presName="theInnerList" presStyleCnt="0"/>
      <dgm:spPr/>
    </dgm:pt>
    <dgm:pt modelId="{728FA9D1-1C43-4FD7-8D4A-6C88C1840EE8}" type="pres">
      <dgm:prSet presAssocID="{78E16B2E-8056-42DF-AAB7-EE1ECC6E6C8C}" presName="childNode" presStyleLbl="node1" presStyleIdx="14" presStyleCnt="23" custScaleX="121000" custScaleY="121000">
        <dgm:presLayoutVars>
          <dgm:bulletEnabled val="1"/>
        </dgm:presLayoutVars>
      </dgm:prSet>
      <dgm:spPr/>
    </dgm:pt>
    <dgm:pt modelId="{4261646E-7559-4ADB-B5DE-1EDFF45571D2}" type="pres">
      <dgm:prSet presAssocID="{78E16B2E-8056-42DF-AAB7-EE1ECC6E6C8C}" presName="aSpace2" presStyleCnt="0"/>
      <dgm:spPr/>
    </dgm:pt>
    <dgm:pt modelId="{F0D1F526-01A7-4A52-97DD-424F8C050C63}" type="pres">
      <dgm:prSet presAssocID="{7F54B04E-BDBE-412D-A45F-C376F731B07E}" presName="childNode" presStyleLbl="node1" presStyleIdx="15" presStyleCnt="23" custScaleX="121000" custScaleY="121000">
        <dgm:presLayoutVars>
          <dgm:bulletEnabled val="1"/>
        </dgm:presLayoutVars>
      </dgm:prSet>
      <dgm:spPr/>
    </dgm:pt>
    <dgm:pt modelId="{353BA94F-5962-4697-93FA-0BAFBA2E9136}" type="pres">
      <dgm:prSet presAssocID="{7F54B04E-BDBE-412D-A45F-C376F731B07E}" presName="aSpace2" presStyleCnt="0"/>
      <dgm:spPr/>
    </dgm:pt>
    <dgm:pt modelId="{669396A7-6013-4368-9513-75462C2C6FEA}" type="pres">
      <dgm:prSet presAssocID="{6F7D93F1-82BC-44F3-BDD0-97D3556C999A}" presName="childNode" presStyleLbl="node1" presStyleIdx="16" presStyleCnt="23" custScaleX="121000" custScaleY="121000">
        <dgm:presLayoutVars>
          <dgm:bulletEnabled val="1"/>
        </dgm:presLayoutVars>
      </dgm:prSet>
      <dgm:spPr/>
    </dgm:pt>
    <dgm:pt modelId="{D494C423-E4D2-491B-902D-71F1A83930CF}" type="pres">
      <dgm:prSet presAssocID="{6F7D93F1-82BC-44F3-BDD0-97D3556C999A}" presName="aSpace2" presStyleCnt="0"/>
      <dgm:spPr/>
    </dgm:pt>
    <dgm:pt modelId="{34B65639-89DA-4397-ADE5-86AE761E663D}" type="pres">
      <dgm:prSet presAssocID="{98ED0AEB-7C09-4B01-AD1A-720F116B4EFB}" presName="childNode" presStyleLbl="node1" presStyleIdx="17" presStyleCnt="23" custScaleX="121000" custScaleY="121000">
        <dgm:presLayoutVars>
          <dgm:bulletEnabled val="1"/>
        </dgm:presLayoutVars>
      </dgm:prSet>
      <dgm:spPr/>
    </dgm:pt>
    <dgm:pt modelId="{213D9163-ACBF-49B2-A0EB-DFF5BB1EEA56}" type="pres">
      <dgm:prSet presAssocID="{98ED0AEB-7C09-4B01-AD1A-720F116B4EFB}" presName="aSpace2" presStyleCnt="0"/>
      <dgm:spPr/>
    </dgm:pt>
    <dgm:pt modelId="{C5F06B25-A81C-4B8E-AAD7-AC71C9F95113}" type="pres">
      <dgm:prSet presAssocID="{79CAF375-7250-4FD1-BEB2-A7308E1A87B1}" presName="childNode" presStyleLbl="node1" presStyleIdx="18" presStyleCnt="23" custScaleX="121000" custScaleY="121000">
        <dgm:presLayoutVars>
          <dgm:bulletEnabled val="1"/>
        </dgm:presLayoutVars>
      </dgm:prSet>
      <dgm:spPr/>
    </dgm:pt>
    <dgm:pt modelId="{AADC48B3-145E-42AC-B0D6-91EB3B14401A}" type="pres">
      <dgm:prSet presAssocID="{BB92F099-11E6-429E-9FF5-788C385B0DD8}" presName="aSpace" presStyleCnt="0"/>
      <dgm:spPr/>
    </dgm:pt>
    <dgm:pt modelId="{B44C9504-8E90-462E-A632-5BA7A45D21ED}" type="pres">
      <dgm:prSet presAssocID="{BD92C93A-2AB1-4806-B883-B7383817431A}" presName="compNode" presStyleCnt="0"/>
      <dgm:spPr/>
    </dgm:pt>
    <dgm:pt modelId="{95139A60-C80C-4E12-9136-F34D5B2DD2BB}" type="pres">
      <dgm:prSet presAssocID="{BD92C93A-2AB1-4806-B883-B7383817431A}" presName="aNode" presStyleLbl="bgShp" presStyleIdx="4" presStyleCnt="5"/>
      <dgm:spPr/>
    </dgm:pt>
    <dgm:pt modelId="{4B14BEC7-D2DE-462D-A8F2-23BE386B0255}" type="pres">
      <dgm:prSet presAssocID="{BD92C93A-2AB1-4806-B883-B7383817431A}" presName="textNode" presStyleLbl="bgShp" presStyleIdx="4" presStyleCnt="5"/>
      <dgm:spPr/>
    </dgm:pt>
    <dgm:pt modelId="{7472C310-6FD4-4D8A-9150-7D0D068664A0}" type="pres">
      <dgm:prSet presAssocID="{BD92C93A-2AB1-4806-B883-B7383817431A}" presName="compChildNode" presStyleCnt="0"/>
      <dgm:spPr/>
    </dgm:pt>
    <dgm:pt modelId="{59527488-E865-47BE-9831-17CBF7B0701C}" type="pres">
      <dgm:prSet presAssocID="{BD92C93A-2AB1-4806-B883-B7383817431A}" presName="theInnerList" presStyleCnt="0"/>
      <dgm:spPr/>
    </dgm:pt>
    <dgm:pt modelId="{5B50757F-3E3F-4A48-812C-120F9B17FA5D}" type="pres">
      <dgm:prSet presAssocID="{4474270E-2D1B-42CD-8187-C8B04F63F06E}" presName="childNode" presStyleLbl="node1" presStyleIdx="19" presStyleCnt="23" custScaleX="121000" custScaleY="121000">
        <dgm:presLayoutVars>
          <dgm:bulletEnabled val="1"/>
        </dgm:presLayoutVars>
      </dgm:prSet>
      <dgm:spPr/>
    </dgm:pt>
    <dgm:pt modelId="{A24F24FC-7774-48EC-BDC9-598C5346671F}" type="pres">
      <dgm:prSet presAssocID="{4474270E-2D1B-42CD-8187-C8B04F63F06E}" presName="aSpace2" presStyleCnt="0"/>
      <dgm:spPr/>
    </dgm:pt>
    <dgm:pt modelId="{09F956B5-480A-45B3-9CFD-29A8C32F061C}" type="pres">
      <dgm:prSet presAssocID="{0E1C87F2-D467-498B-9E42-39A52CF85B64}" presName="childNode" presStyleLbl="node1" presStyleIdx="20" presStyleCnt="23" custScaleX="121000" custScaleY="121000">
        <dgm:presLayoutVars>
          <dgm:bulletEnabled val="1"/>
        </dgm:presLayoutVars>
      </dgm:prSet>
      <dgm:spPr/>
    </dgm:pt>
    <dgm:pt modelId="{6B3B83D5-3271-4F1F-B2FA-98708CD67504}" type="pres">
      <dgm:prSet presAssocID="{0E1C87F2-D467-498B-9E42-39A52CF85B64}" presName="aSpace2" presStyleCnt="0"/>
      <dgm:spPr/>
    </dgm:pt>
    <dgm:pt modelId="{329D6E8E-3B7F-4389-8EA4-FC6BDF7EAB6F}" type="pres">
      <dgm:prSet presAssocID="{A824656C-7322-4EE6-96AE-DEBB94F98CD2}" presName="childNode" presStyleLbl="node1" presStyleIdx="21" presStyleCnt="23" custScaleX="121000" custScaleY="121000">
        <dgm:presLayoutVars>
          <dgm:bulletEnabled val="1"/>
        </dgm:presLayoutVars>
      </dgm:prSet>
      <dgm:spPr/>
    </dgm:pt>
    <dgm:pt modelId="{5D4D851F-1B0D-49F7-9D3A-36DA6B44E905}" type="pres">
      <dgm:prSet presAssocID="{A824656C-7322-4EE6-96AE-DEBB94F98CD2}" presName="aSpace2" presStyleCnt="0"/>
      <dgm:spPr/>
    </dgm:pt>
    <dgm:pt modelId="{73F540DB-645D-4B8E-87F3-3967626F43D2}" type="pres">
      <dgm:prSet presAssocID="{FF78C967-893F-4667-8F4A-4047E27F4484}" presName="childNode" presStyleLbl="node1" presStyleIdx="22" presStyleCnt="23" custScaleX="121000" custScaleY="121000">
        <dgm:presLayoutVars>
          <dgm:bulletEnabled val="1"/>
        </dgm:presLayoutVars>
      </dgm:prSet>
      <dgm:spPr/>
    </dgm:pt>
  </dgm:ptLst>
  <dgm:cxnLst>
    <dgm:cxn modelId="{12026002-08CF-479D-9721-D547287DEFC5}" srcId="{6FA1AFDE-BE0E-4DD9-94B2-B81A172AD303}" destId="{F0810B5D-76AD-4D8E-AEDE-A8A07F990923}" srcOrd="3" destOrd="0" parTransId="{0B27EF56-B853-419A-8C8B-B6ED553A7AA3}" sibTransId="{A66DF133-13EE-4184-9201-3316CB3D91D8}"/>
    <dgm:cxn modelId="{B8E34110-5BB7-45BA-84E3-206CDA868EA2}" type="presOf" srcId="{FF78C967-893F-4667-8F4A-4047E27F4484}" destId="{73F540DB-645D-4B8E-87F3-3967626F43D2}" srcOrd="0" destOrd="0" presId="urn:microsoft.com/office/officeart/2005/8/layout/lProcess2"/>
    <dgm:cxn modelId="{04550317-D3B3-4111-A5A7-ECA53DE68500}" srcId="{26D9465E-B91F-4145-A498-BC51C1CC346F}" destId="{9723C363-3AB4-4CE9-89A5-0518D11569D7}" srcOrd="2" destOrd="0" parTransId="{53017891-350E-4A73-8C2E-8089B586A3CA}" sibTransId="{545063F2-208B-47E3-B971-F812E8D2AD17}"/>
    <dgm:cxn modelId="{6AEF641A-6C8F-4585-9E9F-4473D3BBE2AC}" srcId="{6FA1AFDE-BE0E-4DD9-94B2-B81A172AD303}" destId="{9FCD9DA7-91DD-4D3F-83D8-215F0196DF81}" srcOrd="4" destOrd="0" parTransId="{A25F816E-5E65-481C-9D86-FE57F8B652C6}" sibTransId="{53143B5B-F60E-4699-A809-6823F8CDCEE8}"/>
    <dgm:cxn modelId="{7A10DD1F-5BD5-402C-9F43-FAE581AD30AF}" type="presOf" srcId="{98ED0AEB-7C09-4B01-AD1A-720F116B4EFB}" destId="{34B65639-89DA-4397-ADE5-86AE761E663D}" srcOrd="0" destOrd="0" presId="urn:microsoft.com/office/officeart/2005/8/layout/lProcess2"/>
    <dgm:cxn modelId="{9A044122-1F4E-4722-8C98-B8FA9608DA31}" type="presOf" srcId="{7009927E-2B37-46D8-97E8-8573DCF65BDF}" destId="{641873E7-B7BA-45F5-818F-B4444E979F62}" srcOrd="0" destOrd="0" presId="urn:microsoft.com/office/officeart/2005/8/layout/lProcess2"/>
    <dgm:cxn modelId="{B27ADD23-F98F-40FC-904E-9864E91D0785}" type="presOf" srcId="{6F7D93F1-82BC-44F3-BDD0-97D3556C999A}" destId="{669396A7-6013-4368-9513-75462C2C6FEA}" srcOrd="0" destOrd="0" presId="urn:microsoft.com/office/officeart/2005/8/layout/lProcess2"/>
    <dgm:cxn modelId="{3DBCC52B-1AFA-456E-9D55-46E62AEAAB70}" srcId="{F5179822-8D86-4266-8EFD-30F8FF6D7DBE}" destId="{8E66D078-5F9B-4BBF-9BA3-BF596D2FB647}" srcOrd="3" destOrd="0" parTransId="{79A129AB-316A-4DB5-8A64-0AB1127306B3}" sibTransId="{58C5778B-8DF8-49D5-BDF1-9F6446F53105}"/>
    <dgm:cxn modelId="{4677A831-8B85-4570-8468-AB09E16DB9EE}" srcId="{7E1CBD8B-6F2B-4F0B-80F0-DA6370F0D9CD}" destId="{BD92C93A-2AB1-4806-B883-B7383817431A}" srcOrd="4" destOrd="0" parTransId="{DAE96598-3B12-4D6C-B83F-513977D2D249}" sibTransId="{26C826A3-7D73-47A2-8A10-46562B4361E1}"/>
    <dgm:cxn modelId="{3AF11A32-E73A-43D4-8F49-86A35D000A21}" type="presOf" srcId="{6BF88795-37A2-4465-9A70-4B16FF28E11D}" destId="{C268D602-C042-47A4-A4F0-D52CFF80A374}" srcOrd="0" destOrd="0" presId="urn:microsoft.com/office/officeart/2005/8/layout/lProcess2"/>
    <dgm:cxn modelId="{DEDC8332-F6E5-48AE-A3F4-8CDC2B029BA8}" type="presOf" srcId="{AB98FF92-9028-41A7-A2E6-5708125103B8}" destId="{38ABB988-CEFD-4ABB-94AA-0046170AB539}" srcOrd="0" destOrd="0" presId="urn:microsoft.com/office/officeart/2005/8/layout/lProcess2"/>
    <dgm:cxn modelId="{87494039-8748-4BD4-97EB-36D88CA0029E}" type="presOf" srcId="{3F0007A4-4EED-4D4A-A114-F6B0965698BE}" destId="{93523C7D-5C6D-4D90-BCD4-C6A101709F94}" srcOrd="0" destOrd="0" presId="urn:microsoft.com/office/officeart/2005/8/layout/lProcess2"/>
    <dgm:cxn modelId="{94C6DB5B-2141-4F02-805A-6D4421B07886}" type="presOf" srcId="{26D9465E-B91F-4145-A498-BC51C1CC346F}" destId="{40006DBD-65B5-4703-8EA7-624D3EF3C011}" srcOrd="1" destOrd="0" presId="urn:microsoft.com/office/officeart/2005/8/layout/lProcess2"/>
    <dgm:cxn modelId="{B50CAA5C-F1A4-48DF-BE7F-1E03A9172D94}" type="presOf" srcId="{60B9373C-1E24-4D81-A6E8-0781F78FE3B1}" destId="{150EEB39-E735-4A44-84D6-7691393149D2}" srcOrd="0" destOrd="0" presId="urn:microsoft.com/office/officeart/2005/8/layout/lProcess2"/>
    <dgm:cxn modelId="{8DBA2A5F-6298-4790-8485-153C97073F54}" type="presOf" srcId="{26D9465E-B91F-4145-A498-BC51C1CC346F}" destId="{0458FADD-9DA4-47CE-B966-315E98671DFE}" srcOrd="0" destOrd="0" presId="urn:microsoft.com/office/officeart/2005/8/layout/lProcess2"/>
    <dgm:cxn modelId="{EA1CC041-CD10-4508-9AD3-283A86A9C9CC}" srcId="{7E1CBD8B-6F2B-4F0B-80F0-DA6370F0D9CD}" destId="{BB92F099-11E6-429E-9FF5-788C385B0DD8}" srcOrd="3" destOrd="0" parTransId="{F7E947C4-DC37-4034-8DC3-F528D0037B2B}" sibTransId="{B4CA25C2-3801-4B6B-8580-BB1AA859FD94}"/>
    <dgm:cxn modelId="{3679C862-A00E-41D5-9114-4801BA14309D}" srcId="{BB92F099-11E6-429E-9FF5-788C385B0DD8}" destId="{78E16B2E-8056-42DF-AAB7-EE1ECC6E6C8C}" srcOrd="0" destOrd="0" parTransId="{12108CB6-9A6E-4478-BD59-AD2006E707BC}" sibTransId="{526ABA96-2ACD-45CC-A9E4-A29DC33440D4}"/>
    <dgm:cxn modelId="{6C721D63-107E-4513-A502-F597C36D5A10}" type="presOf" srcId="{323AF95F-206C-4DC2-86C0-67C36ADAF6CD}" destId="{23A705E6-239B-49F6-82E9-D4CD8B65B062}" srcOrd="0" destOrd="0" presId="urn:microsoft.com/office/officeart/2005/8/layout/lProcess2"/>
    <dgm:cxn modelId="{37BF7A45-7FB1-406A-95DA-99A8188D4A0A}" type="presOf" srcId="{F5179822-8D86-4266-8EFD-30F8FF6D7DBE}" destId="{FA0B32CB-966E-4F49-9AE4-ADF4F8D87D19}" srcOrd="1" destOrd="0" presId="urn:microsoft.com/office/officeart/2005/8/layout/lProcess2"/>
    <dgm:cxn modelId="{8B5A4B49-86F5-4C7E-8819-A931150BF425}" srcId="{F5179822-8D86-4266-8EFD-30F8FF6D7DBE}" destId="{7009927E-2B37-46D8-97E8-8573DCF65BDF}" srcOrd="4" destOrd="0" parTransId="{CD0B2880-03FB-4936-83E0-C7B24F1352E5}" sibTransId="{BCE5AEBC-DBD5-427E-B41D-87134665495B}"/>
    <dgm:cxn modelId="{D4FE824A-E539-46BC-96D5-98A8095A8835}" srcId="{26D9465E-B91F-4145-A498-BC51C1CC346F}" destId="{6BF88795-37A2-4465-9A70-4B16FF28E11D}" srcOrd="1" destOrd="0" parTransId="{AA780259-6CB0-430C-96CB-D8E08430CEC0}" sibTransId="{4A6FD55D-550D-4BB1-A9B4-CC9C29F01717}"/>
    <dgm:cxn modelId="{80F22B70-7269-4ED9-9F46-15FC758A9EF3}" srcId="{BD92C93A-2AB1-4806-B883-B7383817431A}" destId="{0E1C87F2-D467-498B-9E42-39A52CF85B64}" srcOrd="1" destOrd="0" parTransId="{640A8A92-A0D3-490A-94C5-71AE51F4545C}" sibTransId="{FCA269F6-CEBA-4043-ABF5-13EF40593D1D}"/>
    <dgm:cxn modelId="{75CEAE70-184C-4FA1-A723-512C584C1951}" type="presOf" srcId="{26CD37E4-388A-4814-B7BA-B97A0AD49FA0}" destId="{3B72565A-FDA7-48FE-94B6-EB12A3188711}" srcOrd="0" destOrd="0" presId="urn:microsoft.com/office/officeart/2005/8/layout/lProcess2"/>
    <dgm:cxn modelId="{CE7FFA71-AE6B-4D9A-A4B8-D8E80F5A28BA}" srcId="{F5179822-8D86-4266-8EFD-30F8FF6D7DBE}" destId="{5A1BE4F8-93D7-49B6-A476-2E7A477E971A}" srcOrd="1" destOrd="0" parTransId="{21B929CC-1F94-4F08-AE4E-D1F86E70D799}" sibTransId="{D1871F9C-C35B-46D8-A661-AB909FC32D8C}"/>
    <dgm:cxn modelId="{B148B753-8AF1-48CC-A281-3B9CCDA51172}" type="presOf" srcId="{7E1CBD8B-6F2B-4F0B-80F0-DA6370F0D9CD}" destId="{DC471688-9D22-4ABB-99FD-B1549B1CD236}" srcOrd="0" destOrd="0" presId="urn:microsoft.com/office/officeart/2005/8/layout/lProcess2"/>
    <dgm:cxn modelId="{D414EE54-214C-4285-A1AF-D427E71223FB}" type="presOf" srcId="{BB92F099-11E6-429E-9FF5-788C385B0DD8}" destId="{1577D211-D2D7-4F21-A1B1-CB6A2874DF68}" srcOrd="1" destOrd="0" presId="urn:microsoft.com/office/officeart/2005/8/layout/lProcess2"/>
    <dgm:cxn modelId="{60A3FD54-1AEB-4FD3-BC4F-8F94D8B463B0}" type="presOf" srcId="{A824656C-7322-4EE6-96AE-DEBB94F98CD2}" destId="{329D6E8E-3B7F-4389-8EA4-FC6BDF7EAB6F}" srcOrd="0" destOrd="0" presId="urn:microsoft.com/office/officeart/2005/8/layout/lProcess2"/>
    <dgm:cxn modelId="{603A527C-E250-4048-9AC5-56D3FD9C8663}" type="presOf" srcId="{5A1BE4F8-93D7-49B6-A476-2E7A477E971A}" destId="{3EF35D08-9748-42F1-99B9-BFFF7FEC8842}" srcOrd="0" destOrd="0" presId="urn:microsoft.com/office/officeart/2005/8/layout/lProcess2"/>
    <dgm:cxn modelId="{CB61DB7F-D519-4189-88E5-3C601C59CDDC}" srcId="{BD92C93A-2AB1-4806-B883-B7383817431A}" destId="{FF78C967-893F-4667-8F4A-4047E27F4484}" srcOrd="3" destOrd="0" parTransId="{5BA8385A-2D35-4CD8-8EDB-3AD7004C0AB2}" sibTransId="{660D4C43-E23E-4885-B4FC-E199624B1908}"/>
    <dgm:cxn modelId="{61E1EF7F-2F66-4FDF-A18A-3CFC1FAE0CD6}" srcId="{7E1CBD8B-6F2B-4F0B-80F0-DA6370F0D9CD}" destId="{F5179822-8D86-4266-8EFD-30F8FF6D7DBE}" srcOrd="0" destOrd="0" parTransId="{E2718A0C-1665-4085-8DB1-C1247587E8AF}" sibTransId="{146A83D9-7137-45CC-AB2B-8D77A999FAE7}"/>
    <dgm:cxn modelId="{212E578A-8500-49FB-9A1B-9ED1BDE960B6}" type="presOf" srcId="{0E1C87F2-D467-498B-9E42-39A52CF85B64}" destId="{09F956B5-480A-45B3-9CFD-29A8C32F061C}" srcOrd="0" destOrd="0" presId="urn:microsoft.com/office/officeart/2005/8/layout/lProcess2"/>
    <dgm:cxn modelId="{2276C197-D379-4BD1-9D26-9B82B81E50F4}" srcId="{BD92C93A-2AB1-4806-B883-B7383817431A}" destId="{4474270E-2D1B-42CD-8187-C8B04F63F06E}" srcOrd="0" destOrd="0" parTransId="{E1E06E2E-3008-44B0-80C2-BD48928CED0E}" sibTransId="{3AE9C514-CCB3-42FF-97C7-A71A1FADDC74}"/>
    <dgm:cxn modelId="{2550379F-7F6C-4B26-95B4-B02387AF843A}" srcId="{F5179822-8D86-4266-8EFD-30F8FF6D7DBE}" destId="{60B9373C-1E24-4D81-A6E8-0781F78FE3B1}" srcOrd="2" destOrd="0" parTransId="{99DB1DD7-54EB-4773-96FF-BA288CDD548E}" sibTransId="{9664009E-FD54-4117-B520-6E5055272530}"/>
    <dgm:cxn modelId="{65ACEFA3-F2FB-4A34-BE38-D67161792D85}" srcId="{BB92F099-11E6-429E-9FF5-788C385B0DD8}" destId="{79CAF375-7250-4FD1-BEB2-A7308E1A87B1}" srcOrd="4" destOrd="0" parTransId="{65247BA5-3BBD-4509-87B6-09C157435E69}" sibTransId="{A9AEC285-2C48-430A-8B5B-7D6D585038C0}"/>
    <dgm:cxn modelId="{3C5E00A5-067D-4AE1-A39B-66CDFEF44BD0}" type="presOf" srcId="{7F54B04E-BDBE-412D-A45F-C376F731B07E}" destId="{F0D1F526-01A7-4A52-97DD-424F8C050C63}" srcOrd="0" destOrd="0" presId="urn:microsoft.com/office/officeart/2005/8/layout/lProcess2"/>
    <dgm:cxn modelId="{6E7352A5-95EE-4E88-9F42-1C3645FE45EC}" srcId="{6FA1AFDE-BE0E-4DD9-94B2-B81A172AD303}" destId="{3F0007A4-4EED-4D4A-A114-F6B0965698BE}" srcOrd="0" destOrd="0" parTransId="{5BA63D54-85A1-4795-A682-1C69341758AA}" sibTransId="{79BD3D66-58C9-48BE-A66A-AF6154BF81C3}"/>
    <dgm:cxn modelId="{69D7D1A5-9CE4-402F-9BB8-943D167658CD}" srcId="{26D9465E-B91F-4145-A498-BC51C1CC346F}" destId="{323AF95F-206C-4DC2-86C0-67C36ADAF6CD}" srcOrd="3" destOrd="0" parTransId="{CBD8D7C6-B8C3-4156-BD46-9F14BF61E676}" sibTransId="{1F5EFADA-C03C-44F2-8361-B30248CAE333}"/>
    <dgm:cxn modelId="{2DA34EA6-E646-4D79-8F04-BFAA4328A694}" type="presOf" srcId="{7C3C1EB0-562A-4709-A97A-3353BE3E51AA}" destId="{06F0BA83-692E-4B8B-ADAC-61BAA9B2D1DD}" srcOrd="0" destOrd="0" presId="urn:microsoft.com/office/officeart/2005/8/layout/lProcess2"/>
    <dgm:cxn modelId="{0122C4A6-F54D-403B-AE9E-FD15C6E878FC}" type="presOf" srcId="{BD92C93A-2AB1-4806-B883-B7383817431A}" destId="{95139A60-C80C-4E12-9136-F34D5B2DD2BB}" srcOrd="0" destOrd="0" presId="urn:microsoft.com/office/officeart/2005/8/layout/lProcess2"/>
    <dgm:cxn modelId="{72D007AC-A62F-46DB-B533-51051A622010}" type="presOf" srcId="{6FA1AFDE-BE0E-4DD9-94B2-B81A172AD303}" destId="{0F74A822-7989-4823-A009-17853FECF734}" srcOrd="1" destOrd="0" presId="urn:microsoft.com/office/officeart/2005/8/layout/lProcess2"/>
    <dgm:cxn modelId="{82FB9AAD-C403-4CFD-B90F-942408939FDB}" srcId="{6FA1AFDE-BE0E-4DD9-94B2-B81A172AD303}" destId="{EE435EAA-8E4B-43D4-8294-5E666CF4636C}" srcOrd="1" destOrd="0" parTransId="{86C7408A-FC52-4F8E-92D0-C0C8D866D590}" sibTransId="{295C027C-0A50-4C80-BC0F-2E59F8417DE2}"/>
    <dgm:cxn modelId="{3A7016B5-E62E-413F-8148-2BFA4FCA004F}" type="presOf" srcId="{9723C363-3AB4-4CE9-89A5-0518D11569D7}" destId="{7592FAA3-51F2-447A-82D2-8049D2DEBD2E}" srcOrd="0" destOrd="0" presId="urn:microsoft.com/office/officeart/2005/8/layout/lProcess2"/>
    <dgm:cxn modelId="{23C710B6-F799-4B41-A75F-C03B731E2207}" type="presOf" srcId="{F5179822-8D86-4266-8EFD-30F8FF6D7DBE}" destId="{AD2E9D14-4D86-4772-8E6D-608D807814FD}" srcOrd="0" destOrd="0" presId="urn:microsoft.com/office/officeart/2005/8/layout/lProcess2"/>
    <dgm:cxn modelId="{BE58A2BF-6155-455C-9D33-13D550AD4330}" type="presOf" srcId="{78E16B2E-8056-42DF-AAB7-EE1ECC6E6C8C}" destId="{728FA9D1-1C43-4FD7-8D4A-6C88C1840EE8}" srcOrd="0" destOrd="0" presId="urn:microsoft.com/office/officeart/2005/8/layout/lProcess2"/>
    <dgm:cxn modelId="{620B4FC4-5783-4FB5-B2B0-A2D7334332F2}" srcId="{BB92F099-11E6-429E-9FF5-788C385B0DD8}" destId="{6F7D93F1-82BC-44F3-BDD0-97D3556C999A}" srcOrd="2" destOrd="0" parTransId="{07EC0EDF-BA18-476A-A4A6-9A00DB53CE26}" sibTransId="{2C8BC14F-DC32-4ECF-8328-DFBFB9D28A83}"/>
    <dgm:cxn modelId="{44E883C4-1563-4D04-A14E-43B3F469CE62}" srcId="{BB92F099-11E6-429E-9FF5-788C385B0DD8}" destId="{7F54B04E-BDBE-412D-A45F-C376F731B07E}" srcOrd="1" destOrd="0" parTransId="{9F8E9822-0E23-46F9-9D9C-3D54483CDFA9}" sibTransId="{D9341545-5751-4516-A6FC-5B6A38B70212}"/>
    <dgm:cxn modelId="{B05935C7-9B90-4353-AA76-BBCF88C07604}" srcId="{26D9465E-B91F-4145-A498-BC51C1CC346F}" destId="{AB98FF92-9028-41A7-A2E6-5708125103B8}" srcOrd="0" destOrd="0" parTransId="{A10E155D-8BEC-491D-867F-BBFA0D25014F}" sibTransId="{9863C205-D5A2-4370-9CEA-2ACE4D272C5D}"/>
    <dgm:cxn modelId="{B30799C9-AC1F-415D-805C-AF439D2F1C2F}" type="presOf" srcId="{BB92F099-11E6-429E-9FF5-788C385B0DD8}" destId="{09F9C104-A2FF-4BBF-AF60-F08B40083C7C}" srcOrd="0" destOrd="0" presId="urn:microsoft.com/office/officeart/2005/8/layout/lProcess2"/>
    <dgm:cxn modelId="{6D3B76CA-0547-457F-9F3D-FA0B0A36168A}" type="presOf" srcId="{F0810B5D-76AD-4D8E-AEDE-A8A07F990923}" destId="{CB2F3BFD-E8CA-4756-A9C4-22D52A059D20}" srcOrd="0" destOrd="0" presId="urn:microsoft.com/office/officeart/2005/8/layout/lProcess2"/>
    <dgm:cxn modelId="{4CBA8BCD-DE56-491F-A61F-36B5AF215B66}" type="presOf" srcId="{6FA1AFDE-BE0E-4DD9-94B2-B81A172AD303}" destId="{B3E61109-3D11-40A6-AA94-A2EEF35F8A3F}" srcOrd="0" destOrd="0" presId="urn:microsoft.com/office/officeart/2005/8/layout/lProcess2"/>
    <dgm:cxn modelId="{F9643DD3-3414-4736-8B70-36DD09573A3E}" type="presOf" srcId="{4474270E-2D1B-42CD-8187-C8B04F63F06E}" destId="{5B50757F-3E3F-4A48-812C-120F9B17FA5D}" srcOrd="0" destOrd="0" presId="urn:microsoft.com/office/officeart/2005/8/layout/lProcess2"/>
    <dgm:cxn modelId="{D3FAE2D4-306D-4AC9-8703-4F578B37D631}" srcId="{7E1CBD8B-6F2B-4F0B-80F0-DA6370F0D9CD}" destId="{26D9465E-B91F-4145-A498-BC51C1CC346F}" srcOrd="1" destOrd="0" parTransId="{A262821C-9B79-4922-8419-70BF8A593AD3}" sibTransId="{B180C3B5-8ADC-4F9C-A1E4-EC62073752BD}"/>
    <dgm:cxn modelId="{F43F60D6-D617-4DF8-AE58-A92F1319BC4C}" type="presOf" srcId="{8E66D078-5F9B-4BBF-9BA3-BF596D2FB647}" destId="{2656532B-5EA1-414A-9A5D-DB0A52C72B38}" srcOrd="0" destOrd="0" presId="urn:microsoft.com/office/officeart/2005/8/layout/lProcess2"/>
    <dgm:cxn modelId="{BA9716D7-DFEE-4508-BBAC-93F8E170E383}" srcId="{6FA1AFDE-BE0E-4DD9-94B2-B81A172AD303}" destId="{7C3C1EB0-562A-4709-A97A-3353BE3E51AA}" srcOrd="2" destOrd="0" parTransId="{56109BBA-2074-4C8B-A658-7AFE54EE1D5C}" sibTransId="{B540E0BC-EE87-4E8F-97D0-095413E47C14}"/>
    <dgm:cxn modelId="{E4639EDF-7B2A-49FF-8BF7-3D3B3A98F5FF}" type="presOf" srcId="{9FCD9DA7-91DD-4D3F-83D8-215F0196DF81}" destId="{0CBF7292-F095-445C-B541-AF9275EBF74B}" srcOrd="0" destOrd="0" presId="urn:microsoft.com/office/officeart/2005/8/layout/lProcess2"/>
    <dgm:cxn modelId="{B7AD5AE1-C887-4F7B-9DE5-2DCD12CA378E}" srcId="{BD92C93A-2AB1-4806-B883-B7383817431A}" destId="{A824656C-7322-4EE6-96AE-DEBB94F98CD2}" srcOrd="2" destOrd="0" parTransId="{E8B74417-DFBB-454C-93A9-330D53EB83AB}" sibTransId="{1F9930DA-F063-4265-95A8-6FD485711388}"/>
    <dgm:cxn modelId="{EC92A8E8-F218-42D9-AF2A-0CF9319D08C6}" type="presOf" srcId="{EE435EAA-8E4B-43D4-8294-5E666CF4636C}" destId="{C82789A6-B68D-42AE-BD8D-C7D696F2E752}" srcOrd="0" destOrd="0" presId="urn:microsoft.com/office/officeart/2005/8/layout/lProcess2"/>
    <dgm:cxn modelId="{D5CAD1EB-AAA5-420E-B8DA-A6FAD95ED038}" srcId="{BB92F099-11E6-429E-9FF5-788C385B0DD8}" destId="{98ED0AEB-7C09-4B01-AD1A-720F116B4EFB}" srcOrd="3" destOrd="0" parTransId="{D6678818-EADF-4F1D-A46F-5C520A2B8EFF}" sibTransId="{FE7B11E0-DB3D-4DBC-9B3C-4EA0E2D9ED18}"/>
    <dgm:cxn modelId="{04DA87EC-3D72-406D-BB58-E2C124B7F3B9}" srcId="{7E1CBD8B-6F2B-4F0B-80F0-DA6370F0D9CD}" destId="{6FA1AFDE-BE0E-4DD9-94B2-B81A172AD303}" srcOrd="2" destOrd="0" parTransId="{678AEACF-27F2-4BD9-9BE2-4727B45B8226}" sibTransId="{5C323906-6270-4944-9C74-37E3C5A575B6}"/>
    <dgm:cxn modelId="{BC7897F2-491E-42D3-9116-D5FF64F9F78B}" type="presOf" srcId="{79CAF375-7250-4FD1-BEB2-A7308E1A87B1}" destId="{C5F06B25-A81C-4B8E-AAD7-AC71C9F95113}" srcOrd="0" destOrd="0" presId="urn:microsoft.com/office/officeart/2005/8/layout/lProcess2"/>
    <dgm:cxn modelId="{60769CF2-D5D1-4E88-994B-A7C54487C9C7}" srcId="{F5179822-8D86-4266-8EFD-30F8FF6D7DBE}" destId="{26CD37E4-388A-4814-B7BA-B97A0AD49FA0}" srcOrd="0" destOrd="0" parTransId="{2E2D2AD7-5BF9-445C-AC25-504C377B3EE1}" sibTransId="{0FFF5AAE-31A3-4393-9275-BE735894911F}"/>
    <dgm:cxn modelId="{7F3F55FB-F291-426A-8F7C-3D8B34BB17C2}" type="presOf" srcId="{BD92C93A-2AB1-4806-B883-B7383817431A}" destId="{4B14BEC7-D2DE-462D-A8F2-23BE386B0255}" srcOrd="1" destOrd="0" presId="urn:microsoft.com/office/officeart/2005/8/layout/lProcess2"/>
    <dgm:cxn modelId="{1840B405-4554-41D9-9AE6-35522644F6F9}" type="presParOf" srcId="{DC471688-9D22-4ABB-99FD-B1549B1CD236}" destId="{6ECAE28D-7087-4866-936E-F89FE8CF20AF}" srcOrd="0" destOrd="0" presId="urn:microsoft.com/office/officeart/2005/8/layout/lProcess2"/>
    <dgm:cxn modelId="{8D806237-2A3B-44CF-AD51-2954F3B52212}" type="presParOf" srcId="{6ECAE28D-7087-4866-936E-F89FE8CF20AF}" destId="{AD2E9D14-4D86-4772-8E6D-608D807814FD}" srcOrd="0" destOrd="0" presId="urn:microsoft.com/office/officeart/2005/8/layout/lProcess2"/>
    <dgm:cxn modelId="{DB737DA9-CA4E-4556-8F48-6CC161567980}" type="presParOf" srcId="{6ECAE28D-7087-4866-936E-F89FE8CF20AF}" destId="{FA0B32CB-966E-4F49-9AE4-ADF4F8D87D19}" srcOrd="1" destOrd="0" presId="urn:microsoft.com/office/officeart/2005/8/layout/lProcess2"/>
    <dgm:cxn modelId="{B1A22BF2-D93A-439B-BE3D-71324BB19CF3}" type="presParOf" srcId="{6ECAE28D-7087-4866-936E-F89FE8CF20AF}" destId="{D4E19839-E2B6-49E4-820B-2D00DA7647BF}" srcOrd="2" destOrd="0" presId="urn:microsoft.com/office/officeart/2005/8/layout/lProcess2"/>
    <dgm:cxn modelId="{76A14B84-B05B-44D1-AFBA-7503A542922D}" type="presParOf" srcId="{D4E19839-E2B6-49E4-820B-2D00DA7647BF}" destId="{CC6B6A29-41E4-40AD-B749-0DF30A69FBB0}" srcOrd="0" destOrd="0" presId="urn:microsoft.com/office/officeart/2005/8/layout/lProcess2"/>
    <dgm:cxn modelId="{5232840D-62F5-49BA-92A2-9E04DFA8E840}" type="presParOf" srcId="{CC6B6A29-41E4-40AD-B749-0DF30A69FBB0}" destId="{3B72565A-FDA7-48FE-94B6-EB12A3188711}" srcOrd="0" destOrd="0" presId="urn:microsoft.com/office/officeart/2005/8/layout/lProcess2"/>
    <dgm:cxn modelId="{CC801074-78B7-4442-817C-18EB56F59027}" type="presParOf" srcId="{CC6B6A29-41E4-40AD-B749-0DF30A69FBB0}" destId="{CCE2DEC1-D390-4AB4-86A8-CF8FD85FF3E6}" srcOrd="1" destOrd="0" presId="urn:microsoft.com/office/officeart/2005/8/layout/lProcess2"/>
    <dgm:cxn modelId="{A884CD9F-F3BE-46F6-A497-BBE660C59E80}" type="presParOf" srcId="{CC6B6A29-41E4-40AD-B749-0DF30A69FBB0}" destId="{3EF35D08-9748-42F1-99B9-BFFF7FEC8842}" srcOrd="2" destOrd="0" presId="urn:microsoft.com/office/officeart/2005/8/layout/lProcess2"/>
    <dgm:cxn modelId="{7301C720-4899-4F06-942C-BE3318CCF726}" type="presParOf" srcId="{CC6B6A29-41E4-40AD-B749-0DF30A69FBB0}" destId="{5C30B9C0-043D-4E9F-9B0C-153AE23A52FE}" srcOrd="3" destOrd="0" presId="urn:microsoft.com/office/officeart/2005/8/layout/lProcess2"/>
    <dgm:cxn modelId="{EF3BA0D1-7AB8-421F-9773-631FF2F17EFD}" type="presParOf" srcId="{CC6B6A29-41E4-40AD-B749-0DF30A69FBB0}" destId="{150EEB39-E735-4A44-84D6-7691393149D2}" srcOrd="4" destOrd="0" presId="urn:microsoft.com/office/officeart/2005/8/layout/lProcess2"/>
    <dgm:cxn modelId="{F09F50AE-AC11-4D5D-9C91-EB68C50632F4}" type="presParOf" srcId="{CC6B6A29-41E4-40AD-B749-0DF30A69FBB0}" destId="{55BB5676-F7B2-4883-9006-E4E4A84598F0}" srcOrd="5" destOrd="0" presId="urn:microsoft.com/office/officeart/2005/8/layout/lProcess2"/>
    <dgm:cxn modelId="{4BB9C794-4809-4968-AD6B-681E7482AFAC}" type="presParOf" srcId="{CC6B6A29-41E4-40AD-B749-0DF30A69FBB0}" destId="{2656532B-5EA1-414A-9A5D-DB0A52C72B38}" srcOrd="6" destOrd="0" presId="urn:microsoft.com/office/officeart/2005/8/layout/lProcess2"/>
    <dgm:cxn modelId="{E460FB53-3DEE-4100-A2D3-3EF594CE0DC3}" type="presParOf" srcId="{CC6B6A29-41E4-40AD-B749-0DF30A69FBB0}" destId="{5A250967-5F86-4A8B-A095-601A23F36324}" srcOrd="7" destOrd="0" presId="urn:microsoft.com/office/officeart/2005/8/layout/lProcess2"/>
    <dgm:cxn modelId="{49311DEF-4155-4BDC-AB29-BF1F1B56E617}" type="presParOf" srcId="{CC6B6A29-41E4-40AD-B749-0DF30A69FBB0}" destId="{641873E7-B7BA-45F5-818F-B4444E979F62}" srcOrd="8" destOrd="0" presId="urn:microsoft.com/office/officeart/2005/8/layout/lProcess2"/>
    <dgm:cxn modelId="{5BA7F177-EDF4-4346-9DDE-3930B2170DB6}" type="presParOf" srcId="{DC471688-9D22-4ABB-99FD-B1549B1CD236}" destId="{D72B8C2E-0429-4C0F-8C76-441C33929E97}" srcOrd="1" destOrd="0" presId="urn:microsoft.com/office/officeart/2005/8/layout/lProcess2"/>
    <dgm:cxn modelId="{ADEE9521-9575-4D17-82AA-E5BB834B3B54}" type="presParOf" srcId="{DC471688-9D22-4ABB-99FD-B1549B1CD236}" destId="{168585D4-72B7-4440-8DD6-A115E266540F}" srcOrd="2" destOrd="0" presId="urn:microsoft.com/office/officeart/2005/8/layout/lProcess2"/>
    <dgm:cxn modelId="{8FCC8F1E-EB38-47E1-8C8B-1FC822602848}" type="presParOf" srcId="{168585D4-72B7-4440-8DD6-A115E266540F}" destId="{0458FADD-9DA4-47CE-B966-315E98671DFE}" srcOrd="0" destOrd="0" presId="urn:microsoft.com/office/officeart/2005/8/layout/lProcess2"/>
    <dgm:cxn modelId="{4AAB8BD6-397E-48B3-AFCF-53363F667D92}" type="presParOf" srcId="{168585D4-72B7-4440-8DD6-A115E266540F}" destId="{40006DBD-65B5-4703-8EA7-624D3EF3C011}" srcOrd="1" destOrd="0" presId="urn:microsoft.com/office/officeart/2005/8/layout/lProcess2"/>
    <dgm:cxn modelId="{E1032B25-EB6C-4346-9353-A8131E2983A4}" type="presParOf" srcId="{168585D4-72B7-4440-8DD6-A115E266540F}" destId="{7DDE7657-BD3D-41C4-9E16-0577532C0CB3}" srcOrd="2" destOrd="0" presId="urn:microsoft.com/office/officeart/2005/8/layout/lProcess2"/>
    <dgm:cxn modelId="{D118D90E-7126-46DA-88C5-4750E00F8229}" type="presParOf" srcId="{7DDE7657-BD3D-41C4-9E16-0577532C0CB3}" destId="{12FCF567-61DF-4AE3-BAE3-D56009FE5E04}" srcOrd="0" destOrd="0" presId="urn:microsoft.com/office/officeart/2005/8/layout/lProcess2"/>
    <dgm:cxn modelId="{5435D013-51DF-4E95-8143-E75143D22C6A}" type="presParOf" srcId="{12FCF567-61DF-4AE3-BAE3-D56009FE5E04}" destId="{38ABB988-CEFD-4ABB-94AA-0046170AB539}" srcOrd="0" destOrd="0" presId="urn:microsoft.com/office/officeart/2005/8/layout/lProcess2"/>
    <dgm:cxn modelId="{7FF973AD-ED94-4232-A6C1-092AB0E46023}" type="presParOf" srcId="{12FCF567-61DF-4AE3-BAE3-D56009FE5E04}" destId="{53C3EFCE-67FB-4698-8C04-B7624D381163}" srcOrd="1" destOrd="0" presId="urn:microsoft.com/office/officeart/2005/8/layout/lProcess2"/>
    <dgm:cxn modelId="{3C8CAADC-8EBC-47E1-A6CD-941D61754BE7}" type="presParOf" srcId="{12FCF567-61DF-4AE3-BAE3-D56009FE5E04}" destId="{C268D602-C042-47A4-A4F0-D52CFF80A374}" srcOrd="2" destOrd="0" presId="urn:microsoft.com/office/officeart/2005/8/layout/lProcess2"/>
    <dgm:cxn modelId="{FB9D85EA-DCAD-4EE3-A6DA-698729EC9A0C}" type="presParOf" srcId="{12FCF567-61DF-4AE3-BAE3-D56009FE5E04}" destId="{C15E4BE3-FB2A-42A6-808D-C2330D9BB97B}" srcOrd="3" destOrd="0" presId="urn:microsoft.com/office/officeart/2005/8/layout/lProcess2"/>
    <dgm:cxn modelId="{B40BD2D6-CA3D-49FA-967B-EDD361258DA2}" type="presParOf" srcId="{12FCF567-61DF-4AE3-BAE3-D56009FE5E04}" destId="{7592FAA3-51F2-447A-82D2-8049D2DEBD2E}" srcOrd="4" destOrd="0" presId="urn:microsoft.com/office/officeart/2005/8/layout/lProcess2"/>
    <dgm:cxn modelId="{CF755639-BF24-4F05-A901-A7E740DDC03A}" type="presParOf" srcId="{12FCF567-61DF-4AE3-BAE3-D56009FE5E04}" destId="{2E4E5425-0BCB-42CD-8F60-9EC8942D20D7}" srcOrd="5" destOrd="0" presId="urn:microsoft.com/office/officeart/2005/8/layout/lProcess2"/>
    <dgm:cxn modelId="{35E38574-BDBF-4709-82B1-659C197E4CBA}" type="presParOf" srcId="{12FCF567-61DF-4AE3-BAE3-D56009FE5E04}" destId="{23A705E6-239B-49F6-82E9-D4CD8B65B062}" srcOrd="6" destOrd="0" presId="urn:microsoft.com/office/officeart/2005/8/layout/lProcess2"/>
    <dgm:cxn modelId="{E2584BFB-BDBE-43F7-8734-8969BC52206E}" type="presParOf" srcId="{DC471688-9D22-4ABB-99FD-B1549B1CD236}" destId="{9E8FC52A-FF58-435B-8177-DCDB30A717BC}" srcOrd="3" destOrd="0" presId="urn:microsoft.com/office/officeart/2005/8/layout/lProcess2"/>
    <dgm:cxn modelId="{972773BB-3450-4199-9A21-F874FE94B573}" type="presParOf" srcId="{DC471688-9D22-4ABB-99FD-B1549B1CD236}" destId="{C843CBE1-8D26-4964-9A8E-B7BF68260EC7}" srcOrd="4" destOrd="0" presId="urn:microsoft.com/office/officeart/2005/8/layout/lProcess2"/>
    <dgm:cxn modelId="{EACD3EB3-B0FF-4844-99C4-A8F7A13B634B}" type="presParOf" srcId="{C843CBE1-8D26-4964-9A8E-B7BF68260EC7}" destId="{B3E61109-3D11-40A6-AA94-A2EEF35F8A3F}" srcOrd="0" destOrd="0" presId="urn:microsoft.com/office/officeart/2005/8/layout/lProcess2"/>
    <dgm:cxn modelId="{48E2D8BE-760B-4D6B-93C9-94A5510F31B6}" type="presParOf" srcId="{C843CBE1-8D26-4964-9A8E-B7BF68260EC7}" destId="{0F74A822-7989-4823-A009-17853FECF734}" srcOrd="1" destOrd="0" presId="urn:microsoft.com/office/officeart/2005/8/layout/lProcess2"/>
    <dgm:cxn modelId="{9FDF1A05-2A2C-49E5-8E96-30FC8B6AABA2}" type="presParOf" srcId="{C843CBE1-8D26-4964-9A8E-B7BF68260EC7}" destId="{E92733A2-4C66-4577-9EE8-72D232340C1C}" srcOrd="2" destOrd="0" presId="urn:microsoft.com/office/officeart/2005/8/layout/lProcess2"/>
    <dgm:cxn modelId="{122A9A0A-40AE-4611-9ACB-68B9349F524D}" type="presParOf" srcId="{E92733A2-4C66-4577-9EE8-72D232340C1C}" destId="{AE9AE520-581A-44D2-BC3D-28CBD68FFB6F}" srcOrd="0" destOrd="0" presId="urn:microsoft.com/office/officeart/2005/8/layout/lProcess2"/>
    <dgm:cxn modelId="{4394B0FF-F57C-47C9-BED1-ABB7E73D4F5F}" type="presParOf" srcId="{AE9AE520-581A-44D2-BC3D-28CBD68FFB6F}" destId="{93523C7D-5C6D-4D90-BCD4-C6A101709F94}" srcOrd="0" destOrd="0" presId="urn:microsoft.com/office/officeart/2005/8/layout/lProcess2"/>
    <dgm:cxn modelId="{3AF4FBF2-9754-4B63-9517-940D78949C0F}" type="presParOf" srcId="{AE9AE520-581A-44D2-BC3D-28CBD68FFB6F}" destId="{5CC0586A-5BA5-4D00-9CD6-67737BE3B508}" srcOrd="1" destOrd="0" presId="urn:microsoft.com/office/officeart/2005/8/layout/lProcess2"/>
    <dgm:cxn modelId="{7600FA5C-B87C-4AB6-96E8-1A59DA7A80A3}" type="presParOf" srcId="{AE9AE520-581A-44D2-BC3D-28CBD68FFB6F}" destId="{C82789A6-B68D-42AE-BD8D-C7D696F2E752}" srcOrd="2" destOrd="0" presId="urn:microsoft.com/office/officeart/2005/8/layout/lProcess2"/>
    <dgm:cxn modelId="{E1F18617-BC7F-42E3-9542-A297B42DA30D}" type="presParOf" srcId="{AE9AE520-581A-44D2-BC3D-28CBD68FFB6F}" destId="{DB85C7A9-6351-4485-AEC3-89B4CCF9EBD5}" srcOrd="3" destOrd="0" presId="urn:microsoft.com/office/officeart/2005/8/layout/lProcess2"/>
    <dgm:cxn modelId="{D0E31158-62E2-4E05-9C31-93A28170306F}" type="presParOf" srcId="{AE9AE520-581A-44D2-BC3D-28CBD68FFB6F}" destId="{06F0BA83-692E-4B8B-ADAC-61BAA9B2D1DD}" srcOrd="4" destOrd="0" presId="urn:microsoft.com/office/officeart/2005/8/layout/lProcess2"/>
    <dgm:cxn modelId="{3DB3D2CA-5F30-4F8B-ADE3-7B27EB0C70B8}" type="presParOf" srcId="{AE9AE520-581A-44D2-BC3D-28CBD68FFB6F}" destId="{E6534104-630D-4A0E-914D-269081BD443F}" srcOrd="5" destOrd="0" presId="urn:microsoft.com/office/officeart/2005/8/layout/lProcess2"/>
    <dgm:cxn modelId="{C3920E28-539F-465B-ACC8-CD53087602C0}" type="presParOf" srcId="{AE9AE520-581A-44D2-BC3D-28CBD68FFB6F}" destId="{CB2F3BFD-E8CA-4756-A9C4-22D52A059D20}" srcOrd="6" destOrd="0" presId="urn:microsoft.com/office/officeart/2005/8/layout/lProcess2"/>
    <dgm:cxn modelId="{AAD762A3-C606-4F2C-870C-93BFC72B2983}" type="presParOf" srcId="{AE9AE520-581A-44D2-BC3D-28CBD68FFB6F}" destId="{3719FFEF-68D1-43CB-B937-FBDA9214FE5B}" srcOrd="7" destOrd="0" presId="urn:microsoft.com/office/officeart/2005/8/layout/lProcess2"/>
    <dgm:cxn modelId="{F063C04E-DE2B-4157-BED0-176CE435BAD8}" type="presParOf" srcId="{AE9AE520-581A-44D2-BC3D-28CBD68FFB6F}" destId="{0CBF7292-F095-445C-B541-AF9275EBF74B}" srcOrd="8" destOrd="0" presId="urn:microsoft.com/office/officeart/2005/8/layout/lProcess2"/>
    <dgm:cxn modelId="{F7121248-4E9A-47A2-BFFF-5FCBC7C17C5B}" type="presParOf" srcId="{DC471688-9D22-4ABB-99FD-B1549B1CD236}" destId="{7786D6D4-0D93-413C-8934-6029386E4AAC}" srcOrd="5" destOrd="0" presId="urn:microsoft.com/office/officeart/2005/8/layout/lProcess2"/>
    <dgm:cxn modelId="{7F903D08-E595-499C-AE9F-E4B54736BD54}" type="presParOf" srcId="{DC471688-9D22-4ABB-99FD-B1549B1CD236}" destId="{6616D238-DD94-4BE5-AE61-6C116611C4D4}" srcOrd="6" destOrd="0" presId="urn:microsoft.com/office/officeart/2005/8/layout/lProcess2"/>
    <dgm:cxn modelId="{83A7C68C-F965-4BCA-9645-115851CE9D02}" type="presParOf" srcId="{6616D238-DD94-4BE5-AE61-6C116611C4D4}" destId="{09F9C104-A2FF-4BBF-AF60-F08B40083C7C}" srcOrd="0" destOrd="0" presId="urn:microsoft.com/office/officeart/2005/8/layout/lProcess2"/>
    <dgm:cxn modelId="{1EF6CCB6-D0F1-4877-9EA9-38A653B31ED3}" type="presParOf" srcId="{6616D238-DD94-4BE5-AE61-6C116611C4D4}" destId="{1577D211-D2D7-4F21-A1B1-CB6A2874DF68}" srcOrd="1" destOrd="0" presId="urn:microsoft.com/office/officeart/2005/8/layout/lProcess2"/>
    <dgm:cxn modelId="{B04F9BD9-4972-40BD-BF40-ADC7805854F9}" type="presParOf" srcId="{6616D238-DD94-4BE5-AE61-6C116611C4D4}" destId="{0EEE1AAA-79DE-4F06-A6AE-525D96B29459}" srcOrd="2" destOrd="0" presId="urn:microsoft.com/office/officeart/2005/8/layout/lProcess2"/>
    <dgm:cxn modelId="{736B76FE-DBD4-4438-B0D5-7BD313C53485}" type="presParOf" srcId="{0EEE1AAA-79DE-4F06-A6AE-525D96B29459}" destId="{44F81F56-E71B-450A-94BF-92725F6875DB}" srcOrd="0" destOrd="0" presId="urn:microsoft.com/office/officeart/2005/8/layout/lProcess2"/>
    <dgm:cxn modelId="{EC521BF1-F6A3-4226-8C45-50442B539E87}" type="presParOf" srcId="{44F81F56-E71B-450A-94BF-92725F6875DB}" destId="{728FA9D1-1C43-4FD7-8D4A-6C88C1840EE8}" srcOrd="0" destOrd="0" presId="urn:microsoft.com/office/officeart/2005/8/layout/lProcess2"/>
    <dgm:cxn modelId="{E5DF0D16-0F58-49F2-869A-72B0F04C84DD}" type="presParOf" srcId="{44F81F56-E71B-450A-94BF-92725F6875DB}" destId="{4261646E-7559-4ADB-B5DE-1EDFF45571D2}" srcOrd="1" destOrd="0" presId="urn:microsoft.com/office/officeart/2005/8/layout/lProcess2"/>
    <dgm:cxn modelId="{BF770642-DAB5-45F9-A997-F9105244EC76}" type="presParOf" srcId="{44F81F56-E71B-450A-94BF-92725F6875DB}" destId="{F0D1F526-01A7-4A52-97DD-424F8C050C63}" srcOrd="2" destOrd="0" presId="urn:microsoft.com/office/officeart/2005/8/layout/lProcess2"/>
    <dgm:cxn modelId="{CC52DA32-CCE6-41B7-869D-EB43441B0F39}" type="presParOf" srcId="{44F81F56-E71B-450A-94BF-92725F6875DB}" destId="{353BA94F-5962-4697-93FA-0BAFBA2E9136}" srcOrd="3" destOrd="0" presId="urn:microsoft.com/office/officeart/2005/8/layout/lProcess2"/>
    <dgm:cxn modelId="{18C2EF75-8D14-4786-9BF4-EED620BA7601}" type="presParOf" srcId="{44F81F56-E71B-450A-94BF-92725F6875DB}" destId="{669396A7-6013-4368-9513-75462C2C6FEA}" srcOrd="4" destOrd="0" presId="urn:microsoft.com/office/officeart/2005/8/layout/lProcess2"/>
    <dgm:cxn modelId="{D0180B99-C1C5-4D06-8511-B5F264D17A79}" type="presParOf" srcId="{44F81F56-E71B-450A-94BF-92725F6875DB}" destId="{D494C423-E4D2-491B-902D-71F1A83930CF}" srcOrd="5" destOrd="0" presId="urn:microsoft.com/office/officeart/2005/8/layout/lProcess2"/>
    <dgm:cxn modelId="{5D460C7D-6580-4E3C-970D-36F6ECFCAFFE}" type="presParOf" srcId="{44F81F56-E71B-450A-94BF-92725F6875DB}" destId="{34B65639-89DA-4397-ADE5-86AE761E663D}" srcOrd="6" destOrd="0" presId="urn:microsoft.com/office/officeart/2005/8/layout/lProcess2"/>
    <dgm:cxn modelId="{F68E06BF-47D8-4CD1-81C2-3E10B9942DC4}" type="presParOf" srcId="{44F81F56-E71B-450A-94BF-92725F6875DB}" destId="{213D9163-ACBF-49B2-A0EB-DFF5BB1EEA56}" srcOrd="7" destOrd="0" presId="urn:microsoft.com/office/officeart/2005/8/layout/lProcess2"/>
    <dgm:cxn modelId="{56924680-D94C-41DF-B35F-4C3E95EABBB3}" type="presParOf" srcId="{44F81F56-E71B-450A-94BF-92725F6875DB}" destId="{C5F06B25-A81C-4B8E-AAD7-AC71C9F95113}" srcOrd="8" destOrd="0" presId="urn:microsoft.com/office/officeart/2005/8/layout/lProcess2"/>
    <dgm:cxn modelId="{3F633E0E-5B32-43B8-A8B4-A8E9F0F822B5}" type="presParOf" srcId="{DC471688-9D22-4ABB-99FD-B1549B1CD236}" destId="{AADC48B3-145E-42AC-B0D6-91EB3B14401A}" srcOrd="7" destOrd="0" presId="urn:microsoft.com/office/officeart/2005/8/layout/lProcess2"/>
    <dgm:cxn modelId="{AB3C1D23-1C32-4991-8022-E94FA38AF6FF}" type="presParOf" srcId="{DC471688-9D22-4ABB-99FD-B1549B1CD236}" destId="{B44C9504-8E90-462E-A632-5BA7A45D21ED}" srcOrd="8" destOrd="0" presId="urn:microsoft.com/office/officeart/2005/8/layout/lProcess2"/>
    <dgm:cxn modelId="{EC9D5C14-D9D5-4F84-82D3-E39D01B54BC5}" type="presParOf" srcId="{B44C9504-8E90-462E-A632-5BA7A45D21ED}" destId="{95139A60-C80C-4E12-9136-F34D5B2DD2BB}" srcOrd="0" destOrd="0" presId="urn:microsoft.com/office/officeart/2005/8/layout/lProcess2"/>
    <dgm:cxn modelId="{CA2E2FD8-73E6-4F1E-9C34-2F9DBFC7FCD7}" type="presParOf" srcId="{B44C9504-8E90-462E-A632-5BA7A45D21ED}" destId="{4B14BEC7-D2DE-462D-A8F2-23BE386B0255}" srcOrd="1" destOrd="0" presId="urn:microsoft.com/office/officeart/2005/8/layout/lProcess2"/>
    <dgm:cxn modelId="{670E4657-D39A-44D1-BF60-6AD0A1F04CB6}" type="presParOf" srcId="{B44C9504-8E90-462E-A632-5BA7A45D21ED}" destId="{7472C310-6FD4-4D8A-9150-7D0D068664A0}" srcOrd="2" destOrd="0" presId="urn:microsoft.com/office/officeart/2005/8/layout/lProcess2"/>
    <dgm:cxn modelId="{5A28C9C2-2E83-4E80-BD42-27053F734789}" type="presParOf" srcId="{7472C310-6FD4-4D8A-9150-7D0D068664A0}" destId="{59527488-E865-47BE-9831-17CBF7B0701C}" srcOrd="0" destOrd="0" presId="urn:microsoft.com/office/officeart/2005/8/layout/lProcess2"/>
    <dgm:cxn modelId="{FE6D95FC-A1D4-48C8-8B71-D28DED691321}" type="presParOf" srcId="{59527488-E865-47BE-9831-17CBF7B0701C}" destId="{5B50757F-3E3F-4A48-812C-120F9B17FA5D}" srcOrd="0" destOrd="0" presId="urn:microsoft.com/office/officeart/2005/8/layout/lProcess2"/>
    <dgm:cxn modelId="{57DFA7CF-0C44-423B-859A-9ADBE20E322E}" type="presParOf" srcId="{59527488-E865-47BE-9831-17CBF7B0701C}" destId="{A24F24FC-7774-48EC-BDC9-598C5346671F}" srcOrd="1" destOrd="0" presId="urn:microsoft.com/office/officeart/2005/8/layout/lProcess2"/>
    <dgm:cxn modelId="{E2A61185-D1AA-4332-8422-355B94051853}" type="presParOf" srcId="{59527488-E865-47BE-9831-17CBF7B0701C}" destId="{09F956B5-480A-45B3-9CFD-29A8C32F061C}" srcOrd="2" destOrd="0" presId="urn:microsoft.com/office/officeart/2005/8/layout/lProcess2"/>
    <dgm:cxn modelId="{BD439F51-CA8F-4FC3-B450-626773AFAEC5}" type="presParOf" srcId="{59527488-E865-47BE-9831-17CBF7B0701C}" destId="{6B3B83D5-3271-4F1F-B2FA-98708CD67504}" srcOrd="3" destOrd="0" presId="urn:microsoft.com/office/officeart/2005/8/layout/lProcess2"/>
    <dgm:cxn modelId="{EBDD500C-BEED-4B59-A1A5-F6531675421E}" type="presParOf" srcId="{59527488-E865-47BE-9831-17CBF7B0701C}" destId="{329D6E8E-3B7F-4389-8EA4-FC6BDF7EAB6F}" srcOrd="4" destOrd="0" presId="urn:microsoft.com/office/officeart/2005/8/layout/lProcess2"/>
    <dgm:cxn modelId="{5DB247A0-7AF8-4945-93A0-B0EC6700D88B}" type="presParOf" srcId="{59527488-E865-47BE-9831-17CBF7B0701C}" destId="{5D4D851F-1B0D-49F7-9D3A-36DA6B44E905}" srcOrd="5" destOrd="0" presId="urn:microsoft.com/office/officeart/2005/8/layout/lProcess2"/>
    <dgm:cxn modelId="{7E6D2D9E-2E1C-4127-912A-42904F83B44D}" type="presParOf" srcId="{59527488-E865-47BE-9831-17CBF7B0701C}" destId="{73F540DB-645D-4B8E-87F3-3967626F43D2}" srcOrd="6" destOrd="0" presId="urn:microsoft.com/office/officeart/2005/8/layout/lProcess2"/>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3.xml><?xml version="1.0" encoding="utf-8"?>
<dgm:dataModel xmlns:dgm="http://schemas.openxmlformats.org/drawingml/2006/diagram" xmlns:a="http://schemas.openxmlformats.org/drawingml/2006/main">
  <dgm:ptLst>
    <dgm:pt modelId="{0032B679-2676-4960-8599-C34245F6A601}" type="doc">
      <dgm:prSet loTypeId="urn:microsoft.com/office/officeart/2005/8/layout/default" loCatId="list" qsTypeId="urn:microsoft.com/office/officeart/2005/8/quickstyle/simple5" qsCatId="simple" csTypeId="urn:microsoft.com/office/officeart/2005/8/colors/accent2_2" csCatId="accent2" phldr="1"/>
      <dgm:spPr/>
      <dgm:t>
        <a:bodyPr/>
        <a:lstStyle/>
        <a:p>
          <a:endParaRPr lang="en-GB"/>
        </a:p>
      </dgm:t>
    </dgm:pt>
    <dgm:pt modelId="{10FC38C8-D568-4BE6-B4D6-4B4C09AAE949}">
      <dgm:prSet phldrT="[Text]" custT="1"/>
      <dgm:spPr/>
      <dgm:t>
        <a:bodyPr/>
        <a:lstStyle/>
        <a:p>
          <a:pPr>
            <a:buFont typeface="Arial"/>
            <a:buChar char="•"/>
          </a:pPr>
          <a:r>
            <a:rPr lang="en-GB" sz="1100" b="1">
              <a:latin typeface="Open Sans" panose="020B0606030504020204" pitchFamily="34" charset="0"/>
              <a:ea typeface="Open Sans" panose="020B0606030504020204" pitchFamily="34" charset="0"/>
              <a:cs typeface="Open Sans" panose="020B0606030504020204" pitchFamily="34" charset="0"/>
            </a:rPr>
            <a:t>2021</a:t>
          </a:r>
        </a:p>
        <a:p>
          <a:pPr>
            <a:buFont typeface="Arial"/>
            <a:buChar char="•"/>
          </a:pPr>
          <a:r>
            <a:rPr lang="en-GB" sz="1100">
              <a:latin typeface="Open Sans" panose="020B0606030504020204" pitchFamily="34" charset="0"/>
              <a:ea typeface="Open Sans" panose="020B0606030504020204" pitchFamily="34" charset="0"/>
              <a:cs typeface="Open Sans" panose="020B0606030504020204" pitchFamily="34" charset="0"/>
            </a:rPr>
            <a:t>The Global Methane Pledge (GMP) was launched at COP26. </a:t>
          </a:r>
        </a:p>
      </dgm:t>
    </dgm:pt>
    <dgm:pt modelId="{98AD652D-44CE-4370-A0EB-0793B0D3EE15}" type="parTrans" cxnId="{3B2D507F-88B9-4C59-9C0C-A08E0CDE7976}">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5E4252F2-7F82-4AA1-8F67-CBCCF2198F03}" type="sibTrans" cxnId="{3B2D507F-88B9-4C59-9C0C-A08E0CDE7976}">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4DECC25D-2DD2-422F-B34F-8D14EEBEC5D9}">
      <dgm:prSet phldrT="[Text]" custT="1"/>
      <dgm:spPr/>
      <dgm:t>
        <a:bodyPr/>
        <a:lstStyle/>
        <a:p>
          <a:pPr>
            <a:buFont typeface="Arial"/>
            <a:buChar char="•"/>
          </a:pPr>
          <a:r>
            <a:rPr lang="en-US" sz="1100">
              <a:latin typeface="Open Sans" panose="020B0606030504020204" pitchFamily="34" charset="0"/>
              <a:ea typeface="Open Sans" panose="020B0606030504020204" pitchFamily="34" charset="0"/>
              <a:cs typeface="Open Sans" panose="020B0606030504020204" pitchFamily="34" charset="0"/>
            </a:rPr>
            <a:t>The dairy industry is quantifying its environmental, social, and economic impact via the </a:t>
          </a:r>
          <a:r>
            <a:rPr lang="en-US" sz="11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1">
                <a:extLst>
                  <a:ext uri="{A12FA001-AC4F-418D-AE19-62706E023703}">
                    <ahyp:hlinkClr xmlns:ahyp="http://schemas.microsoft.com/office/drawing/2018/hyperlinkcolor" val="tx"/>
                  </a:ext>
                </a:extLst>
              </a:hlinkClick>
            </a:rPr>
            <a:t>Dairy Sustainability Framework</a:t>
          </a:r>
          <a:r>
            <a:rPr lang="en-US" sz="1100">
              <a:latin typeface="Open Sans" panose="020B0606030504020204" pitchFamily="34" charset="0"/>
              <a:ea typeface="Open Sans" panose="020B0606030504020204" pitchFamily="34" charset="0"/>
              <a:cs typeface="Open Sans" panose="020B0606030504020204" pitchFamily="34" charset="0"/>
            </a:rPr>
            <a:t>, with the aim to reduce its carbon footprint.</a:t>
          </a:r>
          <a:endParaRPr lang="en-GB" sz="1100">
            <a:latin typeface="Open Sans" panose="020B0606030504020204" pitchFamily="34" charset="0"/>
            <a:ea typeface="Open Sans" panose="020B0606030504020204" pitchFamily="34" charset="0"/>
            <a:cs typeface="Open Sans" panose="020B0606030504020204" pitchFamily="34" charset="0"/>
          </a:endParaRPr>
        </a:p>
      </dgm:t>
    </dgm:pt>
    <dgm:pt modelId="{71197AB1-2D3F-4003-A284-F95D2FAF38C8}" type="parTrans" cxnId="{FCC85644-020C-4073-B507-630BE3A58835}">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A6164799-A9AE-4865-9BFE-34B844A7D04E}" type="sibTrans" cxnId="{FCC85644-020C-4073-B507-630BE3A58835}">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903B848F-83E5-4E4A-BAB3-A657CC40080A}">
      <dgm:prSet phldrT="[Text]" custT="1"/>
      <dgm:spPr/>
      <dgm:t>
        <a:bodyPr/>
        <a:lstStyle/>
        <a:p>
          <a:pPr>
            <a:buFont typeface="Arial"/>
            <a:buChar char="•"/>
          </a:pPr>
          <a:r>
            <a:rPr lang="en-GB" sz="1100" b="1">
              <a:latin typeface="Open Sans" panose="020B0606030504020204" pitchFamily="34" charset="0"/>
              <a:ea typeface="Open Sans" panose="020B0606030504020204" pitchFamily="34" charset="0"/>
              <a:cs typeface="Open Sans" panose="020B0606030504020204" pitchFamily="34" charset="0"/>
            </a:rPr>
            <a:t>2023</a:t>
          </a:r>
        </a:p>
        <a:p>
          <a:pPr>
            <a:buFont typeface="Arial"/>
            <a:buChar char="•"/>
          </a:pPr>
          <a:r>
            <a:rPr lang="en-GB" sz="1100">
              <a:latin typeface="Open Sans" panose="020B0606030504020204" pitchFamily="34" charset="0"/>
              <a:ea typeface="Open Sans" panose="020B0606030504020204" pitchFamily="34" charset="0"/>
              <a:cs typeface="Open Sans" panose="020B0606030504020204" pitchFamily="34" charset="0"/>
            </a:rPr>
            <a:t>The Global Methane Hub launched the </a:t>
          </a:r>
          <a:r>
            <a:rPr lang="en-GB" sz="11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2">
                <a:extLst>
                  <a:ext uri="{A12FA001-AC4F-418D-AE19-62706E023703}">
                    <ahyp:hlinkClr xmlns:ahyp="http://schemas.microsoft.com/office/drawing/2018/hyperlinkcolor" val="tx"/>
                  </a:ext>
                </a:extLst>
              </a:hlinkClick>
            </a:rPr>
            <a:t>Enteric Fermentation R&amp;D Accelerator Initiative</a:t>
          </a:r>
          <a:r>
            <a:rPr lang="en-GB" sz="1100">
              <a:latin typeface="Open Sans" panose="020B0606030504020204" pitchFamily="34" charset="0"/>
              <a:ea typeface="Open Sans" panose="020B0606030504020204" pitchFamily="34" charset="0"/>
              <a:cs typeface="Open Sans" panose="020B0606030504020204" pitchFamily="34" charset="0"/>
            </a:rPr>
            <a:t> at COP28 with US$200 million in funding.</a:t>
          </a:r>
        </a:p>
      </dgm:t>
    </dgm:pt>
    <dgm:pt modelId="{B10E1999-A0AA-451C-9E7D-29AFF6F7A0BF}" type="parTrans" cxnId="{C7138372-2E1F-426B-9BE5-58611BDB84B9}">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AD5FF6FE-EA4E-49C9-B1AA-9B8909B324B8}" type="sibTrans" cxnId="{C7138372-2E1F-426B-9BE5-58611BDB84B9}">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8D726CB2-15D4-428C-9D14-9F108141E8A7}">
      <dgm:prSet phldrT="[Text]" custT="1"/>
      <dgm:spPr/>
      <dgm:t>
        <a:bodyPr/>
        <a:lstStyle/>
        <a:p>
          <a:pPr>
            <a:buFont typeface="Arial"/>
            <a:buChar char="•"/>
          </a:pPr>
          <a:r>
            <a:rPr lang="en-GB" sz="1100" b="1">
              <a:latin typeface="Open Sans" panose="020B0606030504020204" pitchFamily="34" charset="0"/>
              <a:ea typeface="Open Sans" panose="020B0606030504020204" pitchFamily="34" charset="0"/>
              <a:cs typeface="Open Sans" panose="020B0606030504020204" pitchFamily="34" charset="0"/>
            </a:rPr>
            <a:t>2023</a:t>
          </a:r>
          <a:endParaRPr lang="en-GB" sz="1100" b="1">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3">
              <a:extLst>
                <a:ext uri="{A12FA001-AC4F-418D-AE19-62706E023703}">
                  <ahyp:hlinkClr xmlns:ahyp="http://schemas.microsoft.com/office/drawing/2018/hyperlinkcolor" val="tx"/>
                </a:ext>
              </a:extLst>
            </a:hlinkClick>
          </a:endParaRPr>
        </a:p>
        <a:p>
          <a:pPr>
            <a:buFont typeface="Arial"/>
            <a:buChar char="•"/>
          </a:pPr>
          <a:r>
            <a:rPr lang="en-GB" sz="1100">
              <a:latin typeface="Open Sans" panose="020B0606030504020204" pitchFamily="34" charset="0"/>
              <a:ea typeface="Open Sans" panose="020B0606030504020204" pitchFamily="34" charset="0"/>
              <a:cs typeface="Open Sans" panose="020B0606030504020204" pitchFamily="34" charset="0"/>
            </a:rPr>
            <a:t>Launched at COP28, </a:t>
          </a:r>
          <a:r>
            <a:rPr lang="en-GB" sz="11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3">
                <a:extLst>
                  <a:ext uri="{A12FA001-AC4F-418D-AE19-62706E023703}">
                    <ahyp:hlinkClr xmlns:ahyp="http://schemas.microsoft.com/office/drawing/2018/hyperlinkcolor" val="tx"/>
                  </a:ext>
                </a:extLst>
              </a:hlinkClick>
            </a:rPr>
            <a:t>Dairy Methane Action Alliance</a:t>
          </a:r>
          <a:r>
            <a:rPr lang="en-GB" sz="1100">
              <a:latin typeface="Open Sans" panose="020B0606030504020204" pitchFamily="34" charset="0"/>
              <a:ea typeface="Open Sans" panose="020B0606030504020204" pitchFamily="34" charset="0"/>
              <a:cs typeface="Open Sans" panose="020B0606030504020204" pitchFamily="34" charset="0"/>
            </a:rPr>
            <a:t> is a global initiative to accelerate food industry action to reduce dairy methane emissions. </a:t>
          </a:r>
        </a:p>
      </dgm:t>
    </dgm:pt>
    <dgm:pt modelId="{ADF25D2E-1040-4CDB-92AD-288D9B9EE18F}" type="parTrans" cxnId="{E3A21A61-FE82-46DB-AE78-BFBE5B48215B}">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74FB9CD5-1905-4D7E-AEDE-ABAE6189D25A}" type="sibTrans" cxnId="{E3A21A61-FE82-46DB-AE78-BFBE5B48215B}">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2C7D4281-15DD-42E4-9312-FE39133BC661}">
      <dgm:prSet custT="1"/>
      <dgm:spPr/>
      <dgm:t>
        <a:bodyPr/>
        <a:lstStyle/>
        <a:p>
          <a:r>
            <a:rPr lang="en-GB" sz="1100" b="1">
              <a:latin typeface="Open Sans" panose="020B0606030504020204" pitchFamily="34" charset="0"/>
              <a:ea typeface="Open Sans" panose="020B0606030504020204" pitchFamily="34" charset="0"/>
              <a:cs typeface="Open Sans" panose="020B0606030504020204" pitchFamily="34" charset="0"/>
            </a:rPr>
            <a:t>2024</a:t>
          </a:r>
        </a:p>
        <a:p>
          <a:r>
            <a:rPr lang="en-GB" sz="1100">
              <a:latin typeface="Open Sans" panose="020B0606030504020204" pitchFamily="34" charset="0"/>
              <a:ea typeface="Open Sans" panose="020B0606030504020204" pitchFamily="34" charset="0"/>
              <a:cs typeface="Open Sans" panose="020B0606030504020204" pitchFamily="34" charset="0"/>
            </a:rPr>
            <a:t>Within the last year, some governments have shifted to a more regulatory approach, albeit with financial disincentives/incentives. The first scheme to </a:t>
          </a:r>
          <a:r>
            <a:rPr lang="en-GB" sz="11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4">
                <a:extLst>
                  <a:ext uri="{A12FA001-AC4F-418D-AE19-62706E023703}">
                    <ahyp:hlinkClr xmlns:ahyp="http://schemas.microsoft.com/office/drawing/2018/hyperlinkcolor" val="tx"/>
                  </a:ext>
                </a:extLst>
              </a:hlinkClick>
            </a:rPr>
            <a:t>tax methane emissions from livestock was launched by Denmark</a:t>
          </a:r>
          <a:r>
            <a:rPr lang="en-GB" sz="1100">
              <a:latin typeface="Open Sans" panose="020B0606030504020204" pitchFamily="34" charset="0"/>
              <a:ea typeface="Open Sans" panose="020B0606030504020204" pitchFamily="34" charset="0"/>
              <a:cs typeface="Open Sans" panose="020B0606030504020204" pitchFamily="34" charset="0"/>
            </a:rPr>
            <a:t> in June 2024</a:t>
          </a:r>
        </a:p>
      </dgm:t>
    </dgm:pt>
    <dgm:pt modelId="{73FAD9AB-4C31-4D13-A446-77BEA4BD705B}" type="parTrans" cxnId="{06E8BE1F-4D87-4CD6-B483-5DC1C58A4320}">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3947B758-26D9-4595-8FFD-FA209C5E3082}" type="sibTrans" cxnId="{06E8BE1F-4D87-4CD6-B483-5DC1C58A4320}">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86BB11FB-BFB6-4853-9616-CCB6CBEC0B3A}">
      <dgm:prSet custT="1"/>
      <dgm:spPr/>
      <dgm:t>
        <a:bodyPr/>
        <a:lstStyle/>
        <a:p>
          <a:r>
            <a:rPr lang="en-GB" sz="1100">
              <a:latin typeface="Open Sans" panose="020B0606030504020204" pitchFamily="34" charset="0"/>
              <a:ea typeface="Open Sans" panose="020B0606030504020204" pitchFamily="34" charset="0"/>
              <a:cs typeface="Open Sans" panose="020B0606030504020204" pitchFamily="34" charset="0"/>
            </a:rPr>
            <a:t>With support from a diverse coalition, including agricultural and environmental groups, the US </a:t>
          </a:r>
          <a:r>
            <a:rPr lang="en-GB" sz="11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5">
                <a:extLst>
                  <a:ext uri="{A12FA001-AC4F-418D-AE19-62706E023703}">
                    <ahyp:hlinkClr xmlns:ahyp="http://schemas.microsoft.com/office/drawing/2018/hyperlinkcolor" val="tx"/>
                  </a:ext>
                </a:extLst>
              </a:hlinkClick>
            </a:rPr>
            <a:t>Enteric Methane Innovation Tools for Lower Emissions and Sustainable Stock (EMIT LESS)</a:t>
          </a:r>
          <a:r>
            <a:rPr lang="en-GB" sz="1100">
              <a:latin typeface="Open Sans" panose="020B0606030504020204" pitchFamily="34" charset="0"/>
              <a:ea typeface="Open Sans" panose="020B0606030504020204" pitchFamily="34" charset="0"/>
              <a:cs typeface="Open Sans" panose="020B0606030504020204" pitchFamily="34" charset="0"/>
            </a:rPr>
            <a:t> Act aims to integrate emissions-reducing practices into US Department of Agriculture conservation programs and providing financial incentives to farmers that voluntarily adopt them.</a:t>
          </a:r>
        </a:p>
      </dgm:t>
    </dgm:pt>
    <dgm:pt modelId="{2A95F55C-B324-4EAD-837A-A6A89144602D}" type="parTrans" cxnId="{FC7E3FCA-FF1B-4195-9EB0-05BCB30C8B0B}">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8C14F5EF-31FE-49E1-998F-0DFF95E89C5F}" type="sibTrans" cxnId="{FC7E3FCA-FF1B-4195-9EB0-05BCB30C8B0B}">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4CBE0024-C610-4EF5-9F0B-5CBA95A04B18}">
      <dgm:prSet custT="1"/>
      <dgm:spPr/>
      <dgm:t>
        <a:bodyPr/>
        <a:lstStyle/>
        <a:p>
          <a:r>
            <a:rPr lang="en-GB" sz="1100">
              <a:latin typeface="Open Sans" panose="020B0606030504020204" pitchFamily="34" charset="0"/>
              <a:ea typeface="Open Sans" panose="020B0606030504020204" pitchFamily="34" charset="0"/>
              <a:cs typeface="Open Sans" panose="020B0606030504020204" pitchFamily="34" charset="0"/>
            </a:rPr>
            <a:t>Several initiatives have enhanced research and development in the livestock sector. For example, the Livestock Research Group of the Global Research Alliance on Agricultural Greenhouse Gases (GRA) and the FAO’s Livestock Environment Assessment and Performance Partnership (LEAP).</a:t>
          </a:r>
        </a:p>
      </dgm:t>
    </dgm:pt>
    <dgm:pt modelId="{8EBCF451-3EC4-42DA-91D7-3081D0BF3B10}" type="parTrans" cxnId="{1EBB3C61-0657-4050-9297-99C927BCD832}">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9EB2F2B6-91BE-4264-BDC4-9583452AC6BB}" type="sibTrans" cxnId="{1EBB3C61-0657-4050-9297-99C927BCD832}">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3790E732-2535-4A9D-B59C-C202E5372C81}">
      <dgm:prSet phldrT="[Text]" custT="1"/>
      <dgm:spPr/>
      <dgm:t>
        <a:bodyPr/>
        <a:lstStyle/>
        <a:p>
          <a:pPr>
            <a:buFont typeface="Arial"/>
            <a:buChar char="•"/>
          </a:pPr>
          <a:r>
            <a:rPr lang="en-GB" sz="1100">
              <a:latin typeface="Open Sans" panose="020B0606030504020204" pitchFamily="34" charset="0"/>
              <a:ea typeface="Open Sans" panose="020B0606030504020204" pitchFamily="34" charset="0"/>
              <a:cs typeface="Open Sans" panose="020B0606030504020204" pitchFamily="34" charset="0"/>
            </a:rPr>
            <a:t>Following COP28, there have been several conferences and awareness-raising events to strengthen international partnerships, including the </a:t>
          </a:r>
          <a:r>
            <a:rPr lang="en-GB" sz="11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6">
                <a:extLst>
                  <a:ext uri="{A12FA001-AC4F-418D-AE19-62706E023703}">
                    <ahyp:hlinkClr xmlns:ahyp="http://schemas.microsoft.com/office/drawing/2018/hyperlinkcolor" val="tx"/>
                  </a:ext>
                </a:extLst>
              </a:hlinkClick>
            </a:rPr>
            <a:t>launch of the Expert Panel on Livestock Methane</a:t>
          </a:r>
          <a:r>
            <a:rPr lang="en-GB" sz="1100">
              <a:latin typeface="Open Sans" panose="020B0606030504020204" pitchFamily="34" charset="0"/>
              <a:ea typeface="Open Sans" panose="020B0606030504020204" pitchFamily="34" charset="0"/>
              <a:cs typeface="Open Sans" panose="020B0606030504020204" pitchFamily="34" charset="0"/>
            </a:rPr>
            <a:t>.</a:t>
          </a:r>
        </a:p>
      </dgm:t>
    </dgm:pt>
    <dgm:pt modelId="{BF3505B0-6F12-47F1-9279-1225129E1277}" type="sibTrans" cxnId="{51E1D262-0469-4FE2-9D62-DADEABF620B8}">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451D9555-00DD-434E-BD4A-584AD80C41D4}" type="parTrans" cxnId="{51E1D262-0469-4FE2-9D62-DADEABF620B8}">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229FAE24-8964-4353-B6DC-3B6717BFAA82}" type="pres">
      <dgm:prSet presAssocID="{0032B679-2676-4960-8599-C34245F6A601}" presName="diagram" presStyleCnt="0">
        <dgm:presLayoutVars>
          <dgm:dir/>
          <dgm:resizeHandles val="exact"/>
        </dgm:presLayoutVars>
      </dgm:prSet>
      <dgm:spPr/>
    </dgm:pt>
    <dgm:pt modelId="{ACC978BB-6CF5-46CC-905A-AC379E2206F0}" type="pres">
      <dgm:prSet presAssocID="{10FC38C8-D568-4BE6-B4D6-4B4C09AAE949}" presName="node" presStyleLbl="node1" presStyleIdx="0" presStyleCnt="8" custLinFactNeighborX="405">
        <dgm:presLayoutVars>
          <dgm:bulletEnabled val="1"/>
        </dgm:presLayoutVars>
      </dgm:prSet>
      <dgm:spPr/>
    </dgm:pt>
    <dgm:pt modelId="{67B578BF-FE49-470C-B5D0-B22AF6C36E15}" type="pres">
      <dgm:prSet presAssocID="{5E4252F2-7F82-4AA1-8F67-CBCCF2198F03}" presName="sibTrans" presStyleCnt="0"/>
      <dgm:spPr/>
    </dgm:pt>
    <dgm:pt modelId="{0D396235-A763-4364-9688-A04DDE20ADC2}" type="pres">
      <dgm:prSet presAssocID="{4DECC25D-2DD2-422F-B34F-8D14EEBEC5D9}" presName="node" presStyleLbl="node1" presStyleIdx="1" presStyleCnt="8">
        <dgm:presLayoutVars>
          <dgm:bulletEnabled val="1"/>
        </dgm:presLayoutVars>
      </dgm:prSet>
      <dgm:spPr/>
    </dgm:pt>
    <dgm:pt modelId="{3EE9E1D8-3414-4620-B8D1-3EE987B1FE5F}" type="pres">
      <dgm:prSet presAssocID="{A6164799-A9AE-4865-9BFE-34B844A7D04E}" presName="sibTrans" presStyleCnt="0"/>
      <dgm:spPr/>
    </dgm:pt>
    <dgm:pt modelId="{97DE8261-0164-4BED-A1EE-ED95942CDEDA}" type="pres">
      <dgm:prSet presAssocID="{903B848F-83E5-4E4A-BAB3-A657CC40080A}" presName="node" presStyleLbl="node1" presStyleIdx="2" presStyleCnt="8">
        <dgm:presLayoutVars>
          <dgm:bulletEnabled val="1"/>
        </dgm:presLayoutVars>
      </dgm:prSet>
      <dgm:spPr/>
    </dgm:pt>
    <dgm:pt modelId="{4CFCB58B-DCC1-419E-90CE-EE234228224D}" type="pres">
      <dgm:prSet presAssocID="{AD5FF6FE-EA4E-49C9-B1AA-9B8909B324B8}" presName="sibTrans" presStyleCnt="0"/>
      <dgm:spPr/>
    </dgm:pt>
    <dgm:pt modelId="{CE0F85C0-1FA5-4F4B-BC65-793305E5D487}" type="pres">
      <dgm:prSet presAssocID="{8D726CB2-15D4-428C-9D14-9F108141E8A7}" presName="node" presStyleLbl="node1" presStyleIdx="3" presStyleCnt="8" custScaleX="88724" custLinFactNeighborX="1217">
        <dgm:presLayoutVars>
          <dgm:bulletEnabled val="1"/>
        </dgm:presLayoutVars>
      </dgm:prSet>
      <dgm:spPr/>
    </dgm:pt>
    <dgm:pt modelId="{3D339176-5BDF-4839-9C05-2778212C9882}" type="pres">
      <dgm:prSet presAssocID="{74FB9CD5-1905-4D7E-AEDE-ABAE6189D25A}" presName="sibTrans" presStyleCnt="0"/>
      <dgm:spPr/>
    </dgm:pt>
    <dgm:pt modelId="{3229D683-23D9-401C-AFEB-954310B83345}" type="pres">
      <dgm:prSet presAssocID="{3790E732-2535-4A9D-B59C-C202E5372C81}" presName="node" presStyleLbl="node1" presStyleIdx="4" presStyleCnt="8" custScaleX="102538" custLinFactNeighborX="498" custLinFactNeighborY="675">
        <dgm:presLayoutVars>
          <dgm:bulletEnabled val="1"/>
        </dgm:presLayoutVars>
      </dgm:prSet>
      <dgm:spPr/>
    </dgm:pt>
    <dgm:pt modelId="{AC93E276-C7AC-42B5-8872-2B160A118F20}" type="pres">
      <dgm:prSet presAssocID="{BF3505B0-6F12-47F1-9279-1225129E1277}" presName="sibTrans" presStyleCnt="0"/>
      <dgm:spPr/>
    </dgm:pt>
    <dgm:pt modelId="{FCC6B154-F04E-4F23-877A-A5F3EA0DBD59}" type="pres">
      <dgm:prSet presAssocID="{2C7D4281-15DD-42E4-9312-FE39133BC661}" presName="node" presStyleLbl="node1" presStyleIdx="5" presStyleCnt="8" custScaleX="109603" custLinFactNeighborX="-405">
        <dgm:presLayoutVars>
          <dgm:bulletEnabled val="1"/>
        </dgm:presLayoutVars>
      </dgm:prSet>
      <dgm:spPr/>
    </dgm:pt>
    <dgm:pt modelId="{12631A11-BE40-422D-97B5-E415C9934605}" type="pres">
      <dgm:prSet presAssocID="{3947B758-26D9-4595-8FFD-FA209C5E3082}" presName="sibTrans" presStyleCnt="0"/>
      <dgm:spPr/>
    </dgm:pt>
    <dgm:pt modelId="{0EC402D9-F235-4934-9A7E-CF87297C648A}" type="pres">
      <dgm:prSet presAssocID="{86BB11FB-BFB6-4853-9616-CCB6CBEC0B3A}" presName="node" presStyleLbl="node1" presStyleIdx="6" presStyleCnt="8" custScaleX="164910">
        <dgm:presLayoutVars>
          <dgm:bulletEnabled val="1"/>
        </dgm:presLayoutVars>
      </dgm:prSet>
      <dgm:spPr/>
    </dgm:pt>
    <dgm:pt modelId="{6C9E966A-E0DC-40C3-8B34-8449215A6AB2}" type="pres">
      <dgm:prSet presAssocID="{8C14F5EF-31FE-49E1-998F-0DFF95E89C5F}" presName="sibTrans" presStyleCnt="0"/>
      <dgm:spPr/>
    </dgm:pt>
    <dgm:pt modelId="{0889870C-7D06-477C-B839-757BC0BAAAC1}" type="pres">
      <dgm:prSet presAssocID="{4CBE0024-C610-4EF5-9F0B-5CBA95A04B18}" presName="node" presStyleLbl="node1" presStyleIdx="7" presStyleCnt="8" custScaleX="143953" custLinFactNeighborX="405">
        <dgm:presLayoutVars>
          <dgm:bulletEnabled val="1"/>
        </dgm:presLayoutVars>
      </dgm:prSet>
      <dgm:spPr/>
    </dgm:pt>
  </dgm:ptLst>
  <dgm:cxnLst>
    <dgm:cxn modelId="{CABFA209-971C-46FF-BB27-D95562AEED83}" type="presOf" srcId="{3790E732-2535-4A9D-B59C-C202E5372C81}" destId="{3229D683-23D9-401C-AFEB-954310B83345}" srcOrd="0" destOrd="0" presId="urn:microsoft.com/office/officeart/2005/8/layout/default"/>
    <dgm:cxn modelId="{06E8BE1F-4D87-4CD6-B483-5DC1C58A4320}" srcId="{0032B679-2676-4960-8599-C34245F6A601}" destId="{2C7D4281-15DD-42E4-9312-FE39133BC661}" srcOrd="5" destOrd="0" parTransId="{73FAD9AB-4C31-4D13-A446-77BEA4BD705B}" sibTransId="{3947B758-26D9-4595-8FFD-FA209C5E3082}"/>
    <dgm:cxn modelId="{5E62F826-D14E-46B3-8906-73210E92C804}" type="presOf" srcId="{8D726CB2-15D4-428C-9D14-9F108141E8A7}" destId="{CE0F85C0-1FA5-4F4B-BC65-793305E5D487}" srcOrd="0" destOrd="0" presId="urn:microsoft.com/office/officeart/2005/8/layout/default"/>
    <dgm:cxn modelId="{7509FE5F-952A-4E34-881C-CB6B04C64303}" type="presOf" srcId="{4DECC25D-2DD2-422F-B34F-8D14EEBEC5D9}" destId="{0D396235-A763-4364-9688-A04DDE20ADC2}" srcOrd="0" destOrd="0" presId="urn:microsoft.com/office/officeart/2005/8/layout/default"/>
    <dgm:cxn modelId="{0ADA0760-2E6B-4B12-BE82-DF8A70A8C579}" type="presOf" srcId="{0032B679-2676-4960-8599-C34245F6A601}" destId="{229FAE24-8964-4353-B6DC-3B6717BFAA82}" srcOrd="0" destOrd="0" presId="urn:microsoft.com/office/officeart/2005/8/layout/default"/>
    <dgm:cxn modelId="{E3A21A61-FE82-46DB-AE78-BFBE5B48215B}" srcId="{0032B679-2676-4960-8599-C34245F6A601}" destId="{8D726CB2-15D4-428C-9D14-9F108141E8A7}" srcOrd="3" destOrd="0" parTransId="{ADF25D2E-1040-4CDB-92AD-288D9B9EE18F}" sibTransId="{74FB9CD5-1905-4D7E-AEDE-ABAE6189D25A}"/>
    <dgm:cxn modelId="{1EBB3C61-0657-4050-9297-99C927BCD832}" srcId="{0032B679-2676-4960-8599-C34245F6A601}" destId="{4CBE0024-C610-4EF5-9F0B-5CBA95A04B18}" srcOrd="7" destOrd="0" parTransId="{8EBCF451-3EC4-42DA-91D7-3081D0BF3B10}" sibTransId="{9EB2F2B6-91BE-4264-BDC4-9583452AC6BB}"/>
    <dgm:cxn modelId="{51E1D262-0469-4FE2-9D62-DADEABF620B8}" srcId="{0032B679-2676-4960-8599-C34245F6A601}" destId="{3790E732-2535-4A9D-B59C-C202E5372C81}" srcOrd="4" destOrd="0" parTransId="{451D9555-00DD-434E-BD4A-584AD80C41D4}" sibTransId="{BF3505B0-6F12-47F1-9279-1225129E1277}"/>
    <dgm:cxn modelId="{4519D263-E904-441A-80F1-6A604FFFA1BA}" type="presOf" srcId="{2C7D4281-15DD-42E4-9312-FE39133BC661}" destId="{FCC6B154-F04E-4F23-877A-A5F3EA0DBD59}" srcOrd="0" destOrd="0" presId="urn:microsoft.com/office/officeart/2005/8/layout/default"/>
    <dgm:cxn modelId="{FCC85644-020C-4073-B507-630BE3A58835}" srcId="{0032B679-2676-4960-8599-C34245F6A601}" destId="{4DECC25D-2DD2-422F-B34F-8D14EEBEC5D9}" srcOrd="1" destOrd="0" parTransId="{71197AB1-2D3F-4003-A284-F95D2FAF38C8}" sibTransId="{A6164799-A9AE-4865-9BFE-34B844A7D04E}"/>
    <dgm:cxn modelId="{C7138372-2E1F-426B-9BE5-58611BDB84B9}" srcId="{0032B679-2676-4960-8599-C34245F6A601}" destId="{903B848F-83E5-4E4A-BAB3-A657CC40080A}" srcOrd="2" destOrd="0" parTransId="{B10E1999-A0AA-451C-9E7D-29AFF6F7A0BF}" sibTransId="{AD5FF6FE-EA4E-49C9-B1AA-9B8909B324B8}"/>
    <dgm:cxn modelId="{5D82EC58-0F5E-465A-949D-1DB35F9E4BD2}" type="presOf" srcId="{10FC38C8-D568-4BE6-B4D6-4B4C09AAE949}" destId="{ACC978BB-6CF5-46CC-905A-AC379E2206F0}" srcOrd="0" destOrd="0" presId="urn:microsoft.com/office/officeart/2005/8/layout/default"/>
    <dgm:cxn modelId="{D783827C-5440-4753-BEB2-7E6D44C8F563}" type="presOf" srcId="{4CBE0024-C610-4EF5-9F0B-5CBA95A04B18}" destId="{0889870C-7D06-477C-B839-757BC0BAAAC1}" srcOrd="0" destOrd="0" presId="urn:microsoft.com/office/officeart/2005/8/layout/default"/>
    <dgm:cxn modelId="{3B2D507F-88B9-4C59-9C0C-A08E0CDE7976}" srcId="{0032B679-2676-4960-8599-C34245F6A601}" destId="{10FC38C8-D568-4BE6-B4D6-4B4C09AAE949}" srcOrd="0" destOrd="0" parTransId="{98AD652D-44CE-4370-A0EB-0793B0D3EE15}" sibTransId="{5E4252F2-7F82-4AA1-8F67-CBCCF2198F03}"/>
    <dgm:cxn modelId="{CCDC7BB1-3E83-4B66-AB16-1CC4673D82FA}" type="presOf" srcId="{903B848F-83E5-4E4A-BAB3-A657CC40080A}" destId="{97DE8261-0164-4BED-A1EE-ED95942CDEDA}" srcOrd="0" destOrd="0" presId="urn:microsoft.com/office/officeart/2005/8/layout/default"/>
    <dgm:cxn modelId="{FC7E3FCA-FF1B-4195-9EB0-05BCB30C8B0B}" srcId="{0032B679-2676-4960-8599-C34245F6A601}" destId="{86BB11FB-BFB6-4853-9616-CCB6CBEC0B3A}" srcOrd="6" destOrd="0" parTransId="{2A95F55C-B324-4EAD-837A-A6A89144602D}" sibTransId="{8C14F5EF-31FE-49E1-998F-0DFF95E89C5F}"/>
    <dgm:cxn modelId="{F08C48CE-2526-4A81-959A-1C4699C6C411}" type="presOf" srcId="{86BB11FB-BFB6-4853-9616-CCB6CBEC0B3A}" destId="{0EC402D9-F235-4934-9A7E-CF87297C648A}" srcOrd="0" destOrd="0" presId="urn:microsoft.com/office/officeart/2005/8/layout/default"/>
    <dgm:cxn modelId="{10CDF1F1-0466-4D51-BBF7-B7F64DE5E477}" type="presParOf" srcId="{229FAE24-8964-4353-B6DC-3B6717BFAA82}" destId="{ACC978BB-6CF5-46CC-905A-AC379E2206F0}" srcOrd="0" destOrd="0" presId="urn:microsoft.com/office/officeart/2005/8/layout/default"/>
    <dgm:cxn modelId="{F66F5CE9-DDEF-428B-9C62-E85E6D27640B}" type="presParOf" srcId="{229FAE24-8964-4353-B6DC-3B6717BFAA82}" destId="{67B578BF-FE49-470C-B5D0-B22AF6C36E15}" srcOrd="1" destOrd="0" presId="urn:microsoft.com/office/officeart/2005/8/layout/default"/>
    <dgm:cxn modelId="{A05A66F8-89AA-4F6D-8567-A6EF8E169C24}" type="presParOf" srcId="{229FAE24-8964-4353-B6DC-3B6717BFAA82}" destId="{0D396235-A763-4364-9688-A04DDE20ADC2}" srcOrd="2" destOrd="0" presId="urn:microsoft.com/office/officeart/2005/8/layout/default"/>
    <dgm:cxn modelId="{9B297E64-E4EA-4BA9-A255-28B324B1B955}" type="presParOf" srcId="{229FAE24-8964-4353-B6DC-3B6717BFAA82}" destId="{3EE9E1D8-3414-4620-B8D1-3EE987B1FE5F}" srcOrd="3" destOrd="0" presId="urn:microsoft.com/office/officeart/2005/8/layout/default"/>
    <dgm:cxn modelId="{4925A679-F7DE-4BB1-B0A8-046C933D5AED}" type="presParOf" srcId="{229FAE24-8964-4353-B6DC-3B6717BFAA82}" destId="{97DE8261-0164-4BED-A1EE-ED95942CDEDA}" srcOrd="4" destOrd="0" presId="urn:microsoft.com/office/officeart/2005/8/layout/default"/>
    <dgm:cxn modelId="{BEC3E162-1FE5-44E3-A0DB-97C4C7FAB7A2}" type="presParOf" srcId="{229FAE24-8964-4353-B6DC-3B6717BFAA82}" destId="{4CFCB58B-DCC1-419E-90CE-EE234228224D}" srcOrd="5" destOrd="0" presId="urn:microsoft.com/office/officeart/2005/8/layout/default"/>
    <dgm:cxn modelId="{E49CC18F-5D32-451B-905B-F22131F76E1F}" type="presParOf" srcId="{229FAE24-8964-4353-B6DC-3B6717BFAA82}" destId="{CE0F85C0-1FA5-4F4B-BC65-793305E5D487}" srcOrd="6" destOrd="0" presId="urn:microsoft.com/office/officeart/2005/8/layout/default"/>
    <dgm:cxn modelId="{D799C1E8-D302-47BB-B3C8-C319F37C9C2C}" type="presParOf" srcId="{229FAE24-8964-4353-B6DC-3B6717BFAA82}" destId="{3D339176-5BDF-4839-9C05-2778212C9882}" srcOrd="7" destOrd="0" presId="urn:microsoft.com/office/officeart/2005/8/layout/default"/>
    <dgm:cxn modelId="{48FCC6FC-9B44-461E-9B66-33D51EBFD22C}" type="presParOf" srcId="{229FAE24-8964-4353-B6DC-3B6717BFAA82}" destId="{3229D683-23D9-401C-AFEB-954310B83345}" srcOrd="8" destOrd="0" presId="urn:microsoft.com/office/officeart/2005/8/layout/default"/>
    <dgm:cxn modelId="{47BB1B08-2929-4FF1-A25B-BCF9F3E1CE57}" type="presParOf" srcId="{229FAE24-8964-4353-B6DC-3B6717BFAA82}" destId="{AC93E276-C7AC-42B5-8872-2B160A118F20}" srcOrd="9" destOrd="0" presId="urn:microsoft.com/office/officeart/2005/8/layout/default"/>
    <dgm:cxn modelId="{4B6BBC60-6FE4-48AC-B198-63708122929A}" type="presParOf" srcId="{229FAE24-8964-4353-B6DC-3B6717BFAA82}" destId="{FCC6B154-F04E-4F23-877A-A5F3EA0DBD59}" srcOrd="10" destOrd="0" presId="urn:microsoft.com/office/officeart/2005/8/layout/default"/>
    <dgm:cxn modelId="{37018993-D4E1-4D2B-BE82-747F2659BE91}" type="presParOf" srcId="{229FAE24-8964-4353-B6DC-3B6717BFAA82}" destId="{12631A11-BE40-422D-97B5-E415C9934605}" srcOrd="11" destOrd="0" presId="urn:microsoft.com/office/officeart/2005/8/layout/default"/>
    <dgm:cxn modelId="{C9D58022-AACD-40BB-A247-C9C2565C5C2A}" type="presParOf" srcId="{229FAE24-8964-4353-B6DC-3B6717BFAA82}" destId="{0EC402D9-F235-4934-9A7E-CF87297C648A}" srcOrd="12" destOrd="0" presId="urn:microsoft.com/office/officeart/2005/8/layout/default"/>
    <dgm:cxn modelId="{8E2FB890-6A0D-46C7-8C08-52159AEA6DA3}" type="presParOf" srcId="{229FAE24-8964-4353-B6DC-3B6717BFAA82}" destId="{6C9E966A-E0DC-40C3-8B34-8449215A6AB2}" srcOrd="13" destOrd="0" presId="urn:microsoft.com/office/officeart/2005/8/layout/default"/>
    <dgm:cxn modelId="{DB2BB11B-0D32-454F-BD72-02019AD704B5}" type="presParOf" srcId="{229FAE24-8964-4353-B6DC-3B6717BFAA82}" destId="{0889870C-7D06-477C-B839-757BC0BAAAC1}" srcOrd="14" destOrd="0" presId="urn:microsoft.com/office/officeart/2005/8/layout/defaul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0032B679-2676-4960-8599-C34245F6A601}" type="doc">
      <dgm:prSet loTypeId="urn:microsoft.com/office/officeart/2005/8/layout/default" loCatId="list" qsTypeId="urn:microsoft.com/office/officeart/2005/8/quickstyle/simple5" qsCatId="simple" csTypeId="urn:microsoft.com/office/officeart/2005/8/colors/accent2_2" csCatId="accent2" phldr="1"/>
      <dgm:spPr/>
      <dgm:t>
        <a:bodyPr/>
        <a:lstStyle/>
        <a:p>
          <a:endParaRPr lang="en-GB"/>
        </a:p>
      </dgm:t>
    </dgm:pt>
    <dgm:pt modelId="{10FC38C8-D568-4BE6-B4D6-4B4C09AAE949}">
      <dgm:prSet phldrT="[Text]" custT="1"/>
      <dgm:spPr/>
      <dgm:t>
        <a:bodyPr/>
        <a:lstStyle/>
        <a:p>
          <a:pPr>
            <a:buFont typeface="Arial"/>
            <a:buChar char="•"/>
          </a:pPr>
          <a:r>
            <a:rPr lang="en-GB" sz="1100" b="1">
              <a:latin typeface="Open Sans" panose="020B0606030504020204" pitchFamily="34" charset="0"/>
              <a:ea typeface="Open Sans" panose="020B0606030504020204" pitchFamily="34" charset="0"/>
              <a:cs typeface="Open Sans" panose="020B0606030504020204" pitchFamily="34" charset="0"/>
            </a:rPr>
            <a:t>2019, 2022</a:t>
          </a:r>
        </a:p>
        <a:p>
          <a:pPr>
            <a:buFont typeface="Arial"/>
            <a:buChar char="•"/>
          </a:pPr>
          <a:r>
            <a:rPr lang="en-GB" sz="1100">
              <a:latin typeface="Open Sans" panose="020B0606030504020204" pitchFamily="34" charset="0"/>
              <a:ea typeface="Open Sans" panose="020B0606030504020204" pitchFamily="34" charset="0"/>
              <a:cs typeface="Open Sans" panose="020B0606030504020204" pitchFamily="34" charset="0"/>
            </a:rPr>
            <a:t>A resolution on sustainable nitrogen management was adopted at the United Nations Environmental Assembly (UNEA) in 2019, followed by a second resolution in March 2022 encouraging Member States to accelerate actions to </a:t>
          </a:r>
          <a:r>
            <a:rPr lang="en-GB" sz="11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1">
                <a:extLst>
                  <a:ext uri="{A12FA001-AC4F-418D-AE19-62706E023703}">
                    <ahyp:hlinkClr xmlns:ahyp="http://schemas.microsoft.com/office/drawing/2018/hyperlinkcolor" val="tx"/>
                  </a:ext>
                </a:extLst>
              </a:hlinkClick>
            </a:rPr>
            <a:t>significantly reduce nitrogen waste globally by 2030</a:t>
          </a:r>
          <a:endParaRPr lang="en-GB" sz="1100">
            <a:latin typeface="Open Sans" panose="020B0606030504020204" pitchFamily="34" charset="0"/>
            <a:ea typeface="Open Sans" panose="020B0606030504020204" pitchFamily="34" charset="0"/>
            <a:cs typeface="Open Sans" panose="020B0606030504020204" pitchFamily="34" charset="0"/>
          </a:endParaRPr>
        </a:p>
      </dgm:t>
    </dgm:pt>
    <dgm:pt modelId="{98AD652D-44CE-4370-A0EB-0793B0D3EE15}" type="parTrans" cxnId="{3B2D507F-88B9-4C59-9C0C-A08E0CDE7976}">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5E4252F2-7F82-4AA1-8F67-CBCCF2198F03}" type="sibTrans" cxnId="{3B2D507F-88B9-4C59-9C0C-A08E0CDE7976}">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4DECC25D-2DD2-422F-B34F-8D14EEBEC5D9}">
      <dgm:prSet phldrT="[Text]" custT="1"/>
      <dgm:spPr/>
      <dgm:t>
        <a:bodyPr/>
        <a:lstStyle/>
        <a:p>
          <a:pPr>
            <a:buFont typeface="Arial"/>
            <a:buChar char="•"/>
          </a:pPr>
          <a:r>
            <a:rPr lang="en-GB" sz="1100" b="1">
              <a:latin typeface="Open Sans" panose="020B0606030504020204" pitchFamily="34" charset="0"/>
              <a:ea typeface="Open Sans" panose="020B0606030504020204" pitchFamily="34" charset="0"/>
              <a:cs typeface="Open Sans" panose="020B0606030504020204" pitchFamily="34" charset="0"/>
            </a:rPr>
            <a:t>2019</a:t>
          </a:r>
        </a:p>
        <a:p>
          <a:pPr>
            <a:buFont typeface="Arial"/>
            <a:buChar char="•"/>
          </a:pPr>
          <a:r>
            <a:rPr lang="en-GB" sz="1100">
              <a:latin typeface="Open Sans" panose="020B0606030504020204" pitchFamily="34" charset="0"/>
              <a:ea typeface="Open Sans" panose="020B0606030504020204" pitchFamily="34" charset="0"/>
              <a:cs typeface="Open Sans" panose="020B0606030504020204" pitchFamily="34" charset="0"/>
            </a:rPr>
            <a:t>15 UNEP Member States launched the </a:t>
          </a:r>
          <a:r>
            <a:rPr lang="en-GB" sz="11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2">
                <a:extLst>
                  <a:ext uri="{A12FA001-AC4F-418D-AE19-62706E023703}">
                    <ahyp:hlinkClr xmlns:ahyp="http://schemas.microsoft.com/office/drawing/2018/hyperlinkcolor" val="tx"/>
                  </a:ext>
                </a:extLst>
              </a:hlinkClick>
            </a:rPr>
            <a:t>Colombo Declaration on Sustainable Nitrogen Management</a:t>
          </a:r>
          <a:r>
            <a:rPr lang="en-GB" sz="1100">
              <a:latin typeface="Open Sans" panose="020B0606030504020204" pitchFamily="34" charset="0"/>
              <a:ea typeface="Open Sans" panose="020B0606030504020204" pitchFamily="34" charset="0"/>
              <a:cs typeface="Open Sans" panose="020B0606030504020204" pitchFamily="34" charset="0"/>
            </a:rPr>
            <a:t>, which called upon countries to develop national roadmaps for sustainable nitrogen management</a:t>
          </a:r>
        </a:p>
      </dgm:t>
    </dgm:pt>
    <dgm:pt modelId="{71197AB1-2D3F-4003-A284-F95D2FAF38C8}" type="parTrans" cxnId="{FCC85644-020C-4073-B507-630BE3A58835}">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A6164799-A9AE-4865-9BFE-34B844A7D04E}" type="sibTrans" cxnId="{FCC85644-020C-4073-B507-630BE3A58835}">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903B848F-83E5-4E4A-BAB3-A657CC40080A}">
      <dgm:prSet phldrT="[Text]" custT="1"/>
      <dgm:spPr>
        <a:gradFill rotWithShape="0">
          <a:gsLst>
            <a:gs pos="0">
              <a:schemeClr val="accent2">
                <a:hueOff val="0"/>
                <a:satOff val="0"/>
                <a:lumOff val="0"/>
                <a:alphaOff val="0"/>
                <a:satMod val="103000"/>
                <a:lumMod val="102000"/>
                <a:tint val="94000"/>
              </a:schemeClr>
            </a:gs>
            <a:gs pos="38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gradFill>
      </dgm:spPr>
      <dgm:t>
        <a:bodyPr/>
        <a:lstStyle/>
        <a:p>
          <a:pPr>
            <a:buFont typeface="Arial"/>
            <a:buChar char="•"/>
          </a:pPr>
          <a:r>
            <a:rPr lang="en-GB" sz="1100" b="1">
              <a:latin typeface="Open Sans" panose="020B0606030504020204" pitchFamily="34" charset="0"/>
              <a:ea typeface="Open Sans" panose="020B0606030504020204" pitchFamily="34" charset="0"/>
              <a:cs typeface="Open Sans" panose="020B0606030504020204" pitchFamily="34" charset="0"/>
            </a:rPr>
            <a:t>2019</a:t>
          </a:r>
        </a:p>
        <a:p>
          <a:pPr>
            <a:buFont typeface="Arial"/>
            <a:buChar char="•"/>
          </a:pPr>
          <a:r>
            <a:rPr lang="en-GB" sz="1100">
              <a:latin typeface="Open Sans" panose="020B0606030504020204" pitchFamily="34" charset="0"/>
              <a:ea typeface="Open Sans" panose="020B0606030504020204" pitchFamily="34" charset="0"/>
              <a:cs typeface="Open Sans" panose="020B0606030504020204" pitchFamily="34" charset="0"/>
            </a:rPr>
            <a:t>The FAO </a:t>
          </a:r>
          <a:r>
            <a:rPr lang="en-GB" sz="11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3">
                <a:extLst>
                  <a:ext uri="{A12FA001-AC4F-418D-AE19-62706E023703}">
                    <ahyp:hlinkClr xmlns:ahyp="http://schemas.microsoft.com/office/drawing/2018/hyperlinkcolor" val="tx"/>
                  </a:ext>
                </a:extLst>
              </a:hlinkClick>
            </a:rPr>
            <a:t>The International Code of Conduct for the Sustainable Use and Management of Fertilizers</a:t>
          </a:r>
          <a:r>
            <a:rPr lang="en-GB" sz="1100">
              <a:latin typeface="Open Sans" panose="020B0606030504020204" pitchFamily="34" charset="0"/>
              <a:ea typeface="Open Sans" panose="020B0606030504020204" pitchFamily="34" charset="0"/>
              <a:cs typeface="Open Sans" panose="020B0606030504020204" pitchFamily="34" charset="0"/>
            </a:rPr>
            <a:t> </a:t>
          </a:r>
        </a:p>
      </dgm:t>
    </dgm:pt>
    <dgm:pt modelId="{B10E1999-A0AA-451C-9E7D-29AFF6F7A0BF}" type="parTrans" cxnId="{C7138372-2E1F-426B-9BE5-58611BDB84B9}">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AD5FF6FE-EA4E-49C9-B1AA-9B8909B324B8}" type="sibTrans" cxnId="{C7138372-2E1F-426B-9BE5-58611BDB84B9}">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8D726CB2-15D4-428C-9D14-9F108141E8A7}">
      <dgm:prSet phldrT="[Text]" custT="1"/>
      <dgm:spPr/>
      <dgm:t>
        <a:bodyPr/>
        <a:lstStyle/>
        <a:p>
          <a:pPr>
            <a:buFont typeface="Arial"/>
            <a:buChar char="•"/>
          </a:pPr>
          <a:r>
            <a:rPr lang="en-GB" sz="1100">
              <a:latin typeface="Open Sans" panose="020B0606030504020204" pitchFamily="34" charset="0"/>
              <a:ea typeface="Open Sans" panose="020B0606030504020204" pitchFamily="34" charset="0"/>
              <a:cs typeface="Open Sans" panose="020B0606030504020204" pitchFamily="34" charset="0"/>
            </a:rPr>
            <a:t>The Code of Conduct was developed to support the </a:t>
          </a:r>
          <a:r>
            <a:rPr lang="en-GB" sz="11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4">
                <a:extLst>
                  <a:ext uri="{A12FA001-AC4F-418D-AE19-62706E023703}">
                    <ahyp:hlinkClr xmlns:ahyp="http://schemas.microsoft.com/office/drawing/2018/hyperlinkcolor" val="tx"/>
                  </a:ext>
                </a:extLst>
              </a:hlinkClick>
            </a:rPr>
            <a:t>2017 Voluntary Guidelines on Sustainable Soil Management</a:t>
          </a:r>
          <a:endParaRPr lang="en-GB" sz="1100">
            <a:latin typeface="Open Sans" panose="020B0606030504020204" pitchFamily="34" charset="0"/>
            <a:ea typeface="Open Sans" panose="020B0606030504020204" pitchFamily="34" charset="0"/>
            <a:cs typeface="Open Sans" panose="020B0606030504020204" pitchFamily="34" charset="0"/>
          </a:endParaRPr>
        </a:p>
      </dgm:t>
    </dgm:pt>
    <dgm:pt modelId="{ADF25D2E-1040-4CDB-92AD-288D9B9EE18F}" type="parTrans" cxnId="{E3A21A61-FE82-46DB-AE78-BFBE5B48215B}">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74FB9CD5-1905-4D7E-AEDE-ABAE6189D25A}" type="sibTrans" cxnId="{E3A21A61-FE82-46DB-AE78-BFBE5B48215B}">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2C7D4281-15DD-42E4-9312-FE39133BC661}">
      <dgm:prSet custT="1"/>
      <dgm:spPr/>
      <dgm:t>
        <a:bodyPr/>
        <a:lstStyle/>
        <a:p>
          <a:r>
            <a:rPr lang="en-GB" sz="1100">
              <a:latin typeface="Open Sans" panose="020B0606030504020204" pitchFamily="34" charset="0"/>
              <a:ea typeface="Open Sans" panose="020B0606030504020204" pitchFamily="34" charset="0"/>
              <a:cs typeface="Open Sans" panose="020B0606030504020204" pitchFamily="34" charset="0"/>
            </a:rPr>
            <a:t>The </a:t>
          </a:r>
          <a:r>
            <a:rPr lang="en-GB" sz="11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5">
                <a:extLst>
                  <a:ext uri="{A12FA001-AC4F-418D-AE19-62706E023703}">
                    <ahyp:hlinkClr xmlns:ahyp="http://schemas.microsoft.com/office/drawing/2018/hyperlinkcolor" val="tx"/>
                  </a:ext>
                </a:extLst>
              </a:hlinkClick>
            </a:rPr>
            <a:t>Efficient Fertilizer Consortium</a:t>
          </a:r>
          <a:r>
            <a:rPr lang="en-GB" sz="1100">
              <a:latin typeface="Open Sans" panose="020B0606030504020204" pitchFamily="34" charset="0"/>
              <a:ea typeface="Open Sans" panose="020B0606030504020204" pitchFamily="34" charset="0"/>
              <a:cs typeface="Open Sans" panose="020B0606030504020204" pitchFamily="34" charset="0"/>
            </a:rPr>
            <a:t> was established by the Foundation for Food &amp; Agricultural Research as a multistakeholder collaboration to invest in solutions to reduce the environmental impacts from fertilizer use</a:t>
          </a:r>
        </a:p>
      </dgm:t>
    </dgm:pt>
    <dgm:pt modelId="{73FAD9AB-4C31-4D13-A446-77BEA4BD705B}" type="parTrans" cxnId="{06E8BE1F-4D87-4CD6-B483-5DC1C58A4320}">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3947B758-26D9-4595-8FFD-FA209C5E3082}" type="sibTrans" cxnId="{06E8BE1F-4D87-4CD6-B483-5DC1C58A4320}">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86BB11FB-BFB6-4853-9616-CCB6CBEC0B3A}">
      <dgm:prSet custT="1"/>
      <dgm:spPr/>
      <dgm:t>
        <a:bodyPr/>
        <a:lstStyle/>
        <a:p>
          <a:r>
            <a:rPr lang="en-GB" sz="11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6">
                <a:extLst>
                  <a:ext uri="{A12FA001-AC4F-418D-AE19-62706E023703}">
                    <ahyp:hlinkClr xmlns:ahyp="http://schemas.microsoft.com/office/drawing/2018/hyperlinkcolor" val="tx"/>
                  </a:ext>
                </a:extLst>
              </a:hlinkClick>
            </a:rPr>
            <a:t>The Croplands Research Group of the Global Research Alliance on Greenhouse Gases</a:t>
          </a:r>
          <a:r>
            <a:rPr lang="en-GB" sz="1100">
              <a:latin typeface="Open Sans" panose="020B0606030504020204" pitchFamily="34" charset="0"/>
              <a:ea typeface="Open Sans" panose="020B0606030504020204" pitchFamily="34" charset="0"/>
              <a:cs typeface="Open Sans" panose="020B0606030504020204" pitchFamily="34" charset="0"/>
            </a:rPr>
            <a:t> established the Integrated Nutrient Management Network</a:t>
          </a:r>
        </a:p>
      </dgm:t>
    </dgm:pt>
    <dgm:pt modelId="{2A95F55C-B324-4EAD-837A-A6A89144602D}" type="parTrans" cxnId="{FC7E3FCA-FF1B-4195-9EB0-05BCB30C8B0B}">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8C14F5EF-31FE-49E1-998F-0DFF95E89C5F}" type="sibTrans" cxnId="{FC7E3FCA-FF1B-4195-9EB0-05BCB30C8B0B}">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4CBE0024-C610-4EF5-9F0B-5CBA95A04B18}">
      <dgm:prSet custT="1"/>
      <dgm:spPr/>
      <dgm:t>
        <a:bodyPr/>
        <a:lstStyle/>
        <a:p>
          <a:r>
            <a:rPr lang="en-GB" sz="1100" b="1">
              <a:latin typeface="Open Sans" panose="020B0606030504020204" pitchFamily="34" charset="0"/>
              <a:ea typeface="Open Sans" panose="020B0606030504020204" pitchFamily="34" charset="0"/>
              <a:cs typeface="Open Sans" panose="020B0606030504020204" pitchFamily="34" charset="0"/>
            </a:rPr>
            <a:t>2022</a:t>
          </a:r>
        </a:p>
        <a:p>
          <a:r>
            <a:rPr lang="en-GB" sz="1100">
              <a:latin typeface="Open Sans" panose="020B0606030504020204" pitchFamily="34" charset="0"/>
              <a:ea typeface="Open Sans" panose="020B0606030504020204" pitchFamily="34" charset="0"/>
              <a:cs typeface="Open Sans" panose="020B0606030504020204" pitchFamily="34" charset="0"/>
            </a:rPr>
            <a:t>The US </a:t>
          </a:r>
          <a:r>
            <a:rPr lang="en-GB" sz="11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7">
                <a:extLst>
                  <a:ext uri="{A12FA001-AC4F-418D-AE19-62706E023703}">
                    <ahyp:hlinkClr xmlns:ahyp="http://schemas.microsoft.com/office/drawing/2018/hyperlinkcolor" val="tx"/>
                  </a:ext>
                </a:extLst>
              </a:hlinkClick>
            </a:rPr>
            <a:t>Global Fertilizer Challenge</a:t>
          </a:r>
          <a:r>
            <a:rPr lang="en-GB" sz="1100">
              <a:latin typeface="Open Sans" panose="020B0606030504020204" pitchFamily="34" charset="0"/>
              <a:ea typeface="Open Sans" panose="020B0606030504020204" pitchFamily="34" charset="0"/>
              <a:cs typeface="Open Sans" panose="020B0606030504020204" pitchFamily="34" charset="0"/>
            </a:rPr>
            <a:t> was launched at COP27 to support innovative research, demonstrations, and training to help countries with high fertilizer usage and loss adopt nutrient management and alternative fertilizers</a:t>
          </a:r>
        </a:p>
      </dgm:t>
    </dgm:pt>
    <dgm:pt modelId="{8EBCF451-3EC4-42DA-91D7-3081D0BF3B10}" type="parTrans" cxnId="{1EBB3C61-0657-4050-9297-99C927BCD832}">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9EB2F2B6-91BE-4264-BDC4-9583452AC6BB}" type="sibTrans" cxnId="{1EBB3C61-0657-4050-9297-99C927BCD832}">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3790E732-2535-4A9D-B59C-C202E5372C81}">
      <dgm:prSet phldrT="[Text]" custT="1"/>
      <dgm:spPr/>
      <dgm:t>
        <a:bodyPr/>
        <a:lstStyle/>
        <a:p>
          <a:pPr>
            <a:buFont typeface="Arial"/>
            <a:buChar char="•"/>
          </a:pPr>
          <a:r>
            <a:rPr lang="en-GB" sz="1100" b="1">
              <a:latin typeface="Open Sans" panose="020B0606030504020204" pitchFamily="34" charset="0"/>
              <a:ea typeface="Open Sans" panose="020B0606030504020204" pitchFamily="34" charset="0"/>
              <a:cs typeface="Open Sans" panose="020B0606030504020204" pitchFamily="34" charset="0"/>
            </a:rPr>
            <a:t>2021</a:t>
          </a:r>
        </a:p>
        <a:p>
          <a:r>
            <a:rPr lang="en-GB" sz="1100">
              <a:latin typeface="Open Sans" panose="020B0606030504020204" pitchFamily="34" charset="0"/>
              <a:ea typeface="Open Sans" panose="020B0606030504020204" pitchFamily="34" charset="0"/>
              <a:cs typeface="Open Sans" panose="020B0606030504020204" pitchFamily="34" charset="0"/>
            </a:rPr>
            <a:t>The International Energy Agency put out an </a:t>
          </a:r>
          <a:r>
            <a:rPr lang="en-GB" sz="11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8">
                <a:extLst>
                  <a:ext uri="{A12FA001-AC4F-418D-AE19-62706E023703}">
                    <ahyp:hlinkClr xmlns:ahyp="http://schemas.microsoft.com/office/drawing/2018/hyperlinkcolor" val="tx"/>
                  </a:ext>
                </a:extLst>
              </a:hlinkClick>
            </a:rPr>
            <a:t>Ammonia Technology Roadmap</a:t>
          </a:r>
          <a:endParaRPr lang="en-GB" sz="1100">
            <a:latin typeface="Open Sans" panose="020B0606030504020204" pitchFamily="34" charset="0"/>
            <a:ea typeface="Open Sans" panose="020B0606030504020204" pitchFamily="34" charset="0"/>
            <a:cs typeface="Open Sans" panose="020B0606030504020204" pitchFamily="34" charset="0"/>
          </a:endParaRPr>
        </a:p>
      </dgm:t>
    </dgm:pt>
    <dgm:pt modelId="{BF3505B0-6F12-47F1-9279-1225129E1277}" type="sibTrans" cxnId="{51E1D262-0469-4FE2-9D62-DADEABF620B8}">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451D9555-00DD-434E-BD4A-584AD80C41D4}" type="parTrans" cxnId="{51E1D262-0469-4FE2-9D62-DADEABF620B8}">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633B31D8-B896-4942-99A0-22CEE99DF923}">
      <dgm:prSet custT="1"/>
      <dgm:spPr/>
      <dgm:t>
        <a:bodyPr/>
        <a:lstStyle/>
        <a:p>
          <a:r>
            <a:rPr lang="en-GB" sz="1100">
              <a:latin typeface="Open Sans" panose="020B0606030504020204" pitchFamily="34" charset="0"/>
              <a:ea typeface="Open Sans" panose="020B0606030504020204" pitchFamily="34" charset="0"/>
              <a:cs typeface="Open Sans" panose="020B0606030504020204" pitchFamily="34" charset="0"/>
            </a:rPr>
            <a:t>Decarbonization of fertilizer production and use is also a top priority of the </a:t>
          </a:r>
          <a:r>
            <a:rPr lang="en-GB" sz="11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9">
                <a:extLst>
                  <a:ext uri="{A12FA001-AC4F-418D-AE19-62706E023703}">
                    <ahyp:hlinkClr xmlns:ahyp="http://schemas.microsoft.com/office/drawing/2018/hyperlinkcolor" val="tx"/>
                  </a:ext>
                </a:extLst>
              </a:hlinkClick>
            </a:rPr>
            <a:t>International Fertilizer Association</a:t>
          </a:r>
          <a:r>
            <a:rPr lang="en-GB" sz="1100">
              <a:latin typeface="Open Sans" panose="020B0606030504020204" pitchFamily="34" charset="0"/>
              <a:ea typeface="Open Sans" panose="020B0606030504020204" pitchFamily="34" charset="0"/>
              <a:cs typeface="Open Sans" panose="020B0606030504020204" pitchFamily="34" charset="0"/>
            </a:rPr>
            <a:t> (IFA) </a:t>
          </a:r>
        </a:p>
      </dgm:t>
    </dgm:pt>
    <dgm:pt modelId="{89AD42BE-9240-4DF4-9505-3F2024A9B1F4}" type="parTrans" cxnId="{837E921F-37C6-4989-AD45-76D4C8FDB319}">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6EAE4057-8DF1-43D0-80B9-B970B725CB91}" type="sibTrans" cxnId="{837E921F-37C6-4989-AD45-76D4C8FDB319}">
      <dgm:prSet/>
      <dgm:spPr/>
      <dgm:t>
        <a:bodyPr/>
        <a:lstStyle/>
        <a:p>
          <a:endParaRPr lang="en-GB" sz="1100">
            <a:solidFill>
              <a:schemeClr val="bg1"/>
            </a:solidFill>
            <a:latin typeface="Open Sans" panose="020B0606030504020204" pitchFamily="34" charset="0"/>
            <a:ea typeface="Open Sans" panose="020B0606030504020204" pitchFamily="34" charset="0"/>
            <a:cs typeface="Open Sans" panose="020B0606030504020204" pitchFamily="34" charset="0"/>
          </a:endParaRPr>
        </a:p>
      </dgm:t>
    </dgm:pt>
    <dgm:pt modelId="{CED1E143-B066-4CC1-857C-7948150002D5}" type="pres">
      <dgm:prSet presAssocID="{0032B679-2676-4960-8599-C34245F6A601}" presName="diagram" presStyleCnt="0">
        <dgm:presLayoutVars>
          <dgm:dir/>
          <dgm:resizeHandles val="exact"/>
        </dgm:presLayoutVars>
      </dgm:prSet>
      <dgm:spPr/>
    </dgm:pt>
    <dgm:pt modelId="{C973DB79-8F5C-465D-9F0A-E1B5E0C05F01}" type="pres">
      <dgm:prSet presAssocID="{10FC38C8-D568-4BE6-B4D6-4B4C09AAE949}" presName="node" presStyleLbl="node1" presStyleIdx="0" presStyleCnt="9" custScaleX="126938">
        <dgm:presLayoutVars>
          <dgm:bulletEnabled val="1"/>
        </dgm:presLayoutVars>
      </dgm:prSet>
      <dgm:spPr/>
    </dgm:pt>
    <dgm:pt modelId="{4B3537AB-F455-4AE9-84B5-9DF55199AAE9}" type="pres">
      <dgm:prSet presAssocID="{5E4252F2-7F82-4AA1-8F67-CBCCF2198F03}" presName="sibTrans" presStyleCnt="0"/>
      <dgm:spPr/>
    </dgm:pt>
    <dgm:pt modelId="{00EF1DBD-B110-47AA-8C96-C18CE2310D2F}" type="pres">
      <dgm:prSet presAssocID="{4DECC25D-2DD2-422F-B34F-8D14EEBEC5D9}" presName="node" presStyleLbl="node1" presStyleIdx="1" presStyleCnt="9">
        <dgm:presLayoutVars>
          <dgm:bulletEnabled val="1"/>
        </dgm:presLayoutVars>
      </dgm:prSet>
      <dgm:spPr/>
    </dgm:pt>
    <dgm:pt modelId="{F241BC17-AE22-45E6-9BBB-9FF5DA4BF0EC}" type="pres">
      <dgm:prSet presAssocID="{A6164799-A9AE-4865-9BFE-34B844A7D04E}" presName="sibTrans" presStyleCnt="0"/>
      <dgm:spPr/>
    </dgm:pt>
    <dgm:pt modelId="{A1D4BD80-093D-44DF-A2F1-F0C699045836}" type="pres">
      <dgm:prSet presAssocID="{903B848F-83E5-4E4A-BAB3-A657CC40080A}" presName="node" presStyleLbl="node1" presStyleIdx="2" presStyleCnt="9" custScaleX="73326">
        <dgm:presLayoutVars>
          <dgm:bulletEnabled val="1"/>
        </dgm:presLayoutVars>
      </dgm:prSet>
      <dgm:spPr/>
    </dgm:pt>
    <dgm:pt modelId="{7D5EB90C-5515-49A7-9AAA-F964B5AB0F91}" type="pres">
      <dgm:prSet presAssocID="{AD5FF6FE-EA4E-49C9-B1AA-9B8909B324B8}" presName="sibTrans" presStyleCnt="0"/>
      <dgm:spPr/>
    </dgm:pt>
    <dgm:pt modelId="{5D265276-41A9-48C2-B22F-8B6CF210DE90}" type="pres">
      <dgm:prSet presAssocID="{8D726CB2-15D4-428C-9D14-9F108141E8A7}" presName="node" presStyleLbl="node1" presStyleIdx="3" presStyleCnt="9" custScaleX="87382" custLinFactNeighborX="1" custLinFactNeighborY="-752">
        <dgm:presLayoutVars>
          <dgm:bulletEnabled val="1"/>
        </dgm:presLayoutVars>
      </dgm:prSet>
      <dgm:spPr/>
    </dgm:pt>
    <dgm:pt modelId="{91BA0609-258F-4937-B19C-0098E858C0E2}" type="pres">
      <dgm:prSet presAssocID="{74FB9CD5-1905-4D7E-AEDE-ABAE6189D25A}" presName="sibTrans" presStyleCnt="0"/>
      <dgm:spPr/>
    </dgm:pt>
    <dgm:pt modelId="{E3A7CC5C-956F-4FC4-8013-AECA94C6DF1A}" type="pres">
      <dgm:prSet presAssocID="{3790E732-2535-4A9D-B59C-C202E5372C81}" presName="node" presStyleLbl="node1" presStyleIdx="4" presStyleCnt="9" custScaleX="92008" custLinFactNeighborX="0">
        <dgm:presLayoutVars>
          <dgm:bulletEnabled val="1"/>
        </dgm:presLayoutVars>
      </dgm:prSet>
      <dgm:spPr/>
    </dgm:pt>
    <dgm:pt modelId="{01E5EC70-129B-4647-8C7A-EC841586F7E5}" type="pres">
      <dgm:prSet presAssocID="{BF3505B0-6F12-47F1-9279-1225129E1277}" presName="sibTrans" presStyleCnt="0"/>
      <dgm:spPr/>
    </dgm:pt>
    <dgm:pt modelId="{7309DAF0-899B-4492-BF81-D5A07E53F196}" type="pres">
      <dgm:prSet presAssocID="{2C7D4281-15DD-42E4-9312-FE39133BC661}" presName="node" presStyleLbl="node1" presStyleIdx="5" presStyleCnt="9" custScaleX="121780">
        <dgm:presLayoutVars>
          <dgm:bulletEnabled val="1"/>
        </dgm:presLayoutVars>
      </dgm:prSet>
      <dgm:spPr/>
    </dgm:pt>
    <dgm:pt modelId="{15906491-F706-492D-A852-D3672C71A7A6}" type="pres">
      <dgm:prSet presAssocID="{3947B758-26D9-4595-8FFD-FA209C5E3082}" presName="sibTrans" presStyleCnt="0"/>
      <dgm:spPr/>
    </dgm:pt>
    <dgm:pt modelId="{28CB34A5-F8D6-4696-86BF-025E16D743C1}" type="pres">
      <dgm:prSet presAssocID="{86BB11FB-BFB6-4853-9616-CCB6CBEC0B3A}" presName="node" presStyleLbl="node1" presStyleIdx="6" presStyleCnt="9">
        <dgm:presLayoutVars>
          <dgm:bulletEnabled val="1"/>
        </dgm:presLayoutVars>
      </dgm:prSet>
      <dgm:spPr/>
    </dgm:pt>
    <dgm:pt modelId="{FAB5C91F-CA7D-41AC-A939-075AACCFA2EA}" type="pres">
      <dgm:prSet presAssocID="{8C14F5EF-31FE-49E1-998F-0DFF95E89C5F}" presName="sibTrans" presStyleCnt="0"/>
      <dgm:spPr/>
    </dgm:pt>
    <dgm:pt modelId="{F7845188-2F95-4F0F-950D-B6B7C5CAA82B}" type="pres">
      <dgm:prSet presAssocID="{4CBE0024-C610-4EF5-9F0B-5CBA95A04B18}" presName="node" presStyleLbl="node1" presStyleIdx="7" presStyleCnt="9">
        <dgm:presLayoutVars>
          <dgm:bulletEnabled val="1"/>
        </dgm:presLayoutVars>
      </dgm:prSet>
      <dgm:spPr/>
    </dgm:pt>
    <dgm:pt modelId="{25EF15D3-1652-4220-990F-5E1048362E59}" type="pres">
      <dgm:prSet presAssocID="{9EB2F2B6-91BE-4264-BDC4-9583452AC6BB}" presName="sibTrans" presStyleCnt="0"/>
      <dgm:spPr/>
    </dgm:pt>
    <dgm:pt modelId="{B612E24A-B6D1-40CC-9B30-2DFF6E020C65}" type="pres">
      <dgm:prSet presAssocID="{633B31D8-B896-4942-99A0-22CEE99DF923}" presName="node" presStyleLbl="node1" presStyleIdx="8" presStyleCnt="9">
        <dgm:presLayoutVars>
          <dgm:bulletEnabled val="1"/>
        </dgm:presLayoutVars>
      </dgm:prSet>
      <dgm:spPr/>
    </dgm:pt>
  </dgm:ptLst>
  <dgm:cxnLst>
    <dgm:cxn modelId="{837E921F-37C6-4989-AD45-76D4C8FDB319}" srcId="{0032B679-2676-4960-8599-C34245F6A601}" destId="{633B31D8-B896-4942-99A0-22CEE99DF923}" srcOrd="8" destOrd="0" parTransId="{89AD42BE-9240-4DF4-9505-3F2024A9B1F4}" sibTransId="{6EAE4057-8DF1-43D0-80B9-B970B725CB91}"/>
    <dgm:cxn modelId="{06E8BE1F-4D87-4CD6-B483-5DC1C58A4320}" srcId="{0032B679-2676-4960-8599-C34245F6A601}" destId="{2C7D4281-15DD-42E4-9312-FE39133BC661}" srcOrd="5" destOrd="0" parTransId="{73FAD9AB-4C31-4D13-A446-77BEA4BD705B}" sibTransId="{3947B758-26D9-4595-8FFD-FA209C5E3082}"/>
    <dgm:cxn modelId="{E3A21A61-FE82-46DB-AE78-BFBE5B48215B}" srcId="{0032B679-2676-4960-8599-C34245F6A601}" destId="{8D726CB2-15D4-428C-9D14-9F108141E8A7}" srcOrd="3" destOrd="0" parTransId="{ADF25D2E-1040-4CDB-92AD-288D9B9EE18F}" sibTransId="{74FB9CD5-1905-4D7E-AEDE-ABAE6189D25A}"/>
    <dgm:cxn modelId="{1EBB3C61-0657-4050-9297-99C927BCD832}" srcId="{0032B679-2676-4960-8599-C34245F6A601}" destId="{4CBE0024-C610-4EF5-9F0B-5CBA95A04B18}" srcOrd="7" destOrd="0" parTransId="{8EBCF451-3EC4-42DA-91D7-3081D0BF3B10}" sibTransId="{9EB2F2B6-91BE-4264-BDC4-9583452AC6BB}"/>
    <dgm:cxn modelId="{7B30D941-0C41-4D0B-8ACF-EE07F43C7C30}" type="presOf" srcId="{4CBE0024-C610-4EF5-9F0B-5CBA95A04B18}" destId="{F7845188-2F95-4F0F-950D-B6B7C5CAA82B}" srcOrd="0" destOrd="0" presId="urn:microsoft.com/office/officeart/2005/8/layout/default"/>
    <dgm:cxn modelId="{51E1D262-0469-4FE2-9D62-DADEABF620B8}" srcId="{0032B679-2676-4960-8599-C34245F6A601}" destId="{3790E732-2535-4A9D-B59C-C202E5372C81}" srcOrd="4" destOrd="0" parTransId="{451D9555-00DD-434E-BD4A-584AD80C41D4}" sibTransId="{BF3505B0-6F12-47F1-9279-1225129E1277}"/>
    <dgm:cxn modelId="{FCC85644-020C-4073-B507-630BE3A58835}" srcId="{0032B679-2676-4960-8599-C34245F6A601}" destId="{4DECC25D-2DD2-422F-B34F-8D14EEBEC5D9}" srcOrd="1" destOrd="0" parTransId="{71197AB1-2D3F-4003-A284-F95D2FAF38C8}" sibTransId="{A6164799-A9AE-4865-9BFE-34B844A7D04E}"/>
    <dgm:cxn modelId="{C9DF9D65-1A64-478C-B7D4-0AD84C3CDF3E}" type="presOf" srcId="{0032B679-2676-4960-8599-C34245F6A601}" destId="{CED1E143-B066-4CC1-857C-7948150002D5}" srcOrd="0" destOrd="0" presId="urn:microsoft.com/office/officeart/2005/8/layout/default"/>
    <dgm:cxn modelId="{1A7E1569-C0C3-433B-A8DD-3212905FA060}" type="presOf" srcId="{10FC38C8-D568-4BE6-B4D6-4B4C09AAE949}" destId="{C973DB79-8F5C-465D-9F0A-E1B5E0C05F01}" srcOrd="0" destOrd="0" presId="urn:microsoft.com/office/officeart/2005/8/layout/default"/>
    <dgm:cxn modelId="{C7138372-2E1F-426B-9BE5-58611BDB84B9}" srcId="{0032B679-2676-4960-8599-C34245F6A601}" destId="{903B848F-83E5-4E4A-BAB3-A657CC40080A}" srcOrd="2" destOrd="0" parTransId="{B10E1999-A0AA-451C-9E7D-29AFF6F7A0BF}" sibTransId="{AD5FF6FE-EA4E-49C9-B1AA-9B8909B324B8}"/>
    <dgm:cxn modelId="{3B2D507F-88B9-4C59-9C0C-A08E0CDE7976}" srcId="{0032B679-2676-4960-8599-C34245F6A601}" destId="{10FC38C8-D568-4BE6-B4D6-4B4C09AAE949}" srcOrd="0" destOrd="0" parTransId="{98AD652D-44CE-4370-A0EB-0793B0D3EE15}" sibTransId="{5E4252F2-7F82-4AA1-8F67-CBCCF2198F03}"/>
    <dgm:cxn modelId="{5A427384-C894-4DBD-8BBB-D32AC9B8D3E8}" type="presOf" srcId="{903B848F-83E5-4E4A-BAB3-A657CC40080A}" destId="{A1D4BD80-093D-44DF-A2F1-F0C699045836}" srcOrd="0" destOrd="0" presId="urn:microsoft.com/office/officeart/2005/8/layout/default"/>
    <dgm:cxn modelId="{AB298985-B9EA-49FF-BA99-AC74B82A3198}" type="presOf" srcId="{4DECC25D-2DD2-422F-B34F-8D14EEBEC5D9}" destId="{00EF1DBD-B110-47AA-8C96-C18CE2310D2F}" srcOrd="0" destOrd="0" presId="urn:microsoft.com/office/officeart/2005/8/layout/default"/>
    <dgm:cxn modelId="{3DD7B9B5-71B3-4AFE-8A10-D3588579D696}" type="presOf" srcId="{633B31D8-B896-4942-99A0-22CEE99DF923}" destId="{B612E24A-B6D1-40CC-9B30-2DFF6E020C65}" srcOrd="0" destOrd="0" presId="urn:microsoft.com/office/officeart/2005/8/layout/default"/>
    <dgm:cxn modelId="{FC7E3FCA-FF1B-4195-9EB0-05BCB30C8B0B}" srcId="{0032B679-2676-4960-8599-C34245F6A601}" destId="{86BB11FB-BFB6-4853-9616-CCB6CBEC0B3A}" srcOrd="6" destOrd="0" parTransId="{2A95F55C-B324-4EAD-837A-A6A89144602D}" sibTransId="{8C14F5EF-31FE-49E1-998F-0DFF95E89C5F}"/>
    <dgm:cxn modelId="{60BDB3DF-1248-4061-B967-8BC895C486E3}" type="presOf" srcId="{2C7D4281-15DD-42E4-9312-FE39133BC661}" destId="{7309DAF0-899B-4492-BF81-D5A07E53F196}" srcOrd="0" destOrd="0" presId="urn:microsoft.com/office/officeart/2005/8/layout/default"/>
    <dgm:cxn modelId="{453EF5E8-4E90-4AD8-B567-558D1D4ED4CD}" type="presOf" srcId="{86BB11FB-BFB6-4853-9616-CCB6CBEC0B3A}" destId="{28CB34A5-F8D6-4696-86BF-025E16D743C1}" srcOrd="0" destOrd="0" presId="urn:microsoft.com/office/officeart/2005/8/layout/default"/>
    <dgm:cxn modelId="{D0C690EB-8F86-4415-86A3-9BCBAFB2708E}" type="presOf" srcId="{8D726CB2-15D4-428C-9D14-9F108141E8A7}" destId="{5D265276-41A9-48C2-B22F-8B6CF210DE90}" srcOrd="0" destOrd="0" presId="urn:microsoft.com/office/officeart/2005/8/layout/default"/>
    <dgm:cxn modelId="{104E5EEE-4011-4FC5-9196-D044081804C3}" type="presOf" srcId="{3790E732-2535-4A9D-B59C-C202E5372C81}" destId="{E3A7CC5C-956F-4FC4-8013-AECA94C6DF1A}" srcOrd="0" destOrd="0" presId="urn:microsoft.com/office/officeart/2005/8/layout/default"/>
    <dgm:cxn modelId="{9648F0E8-B2F2-4B02-B3FF-96C2C1BD97F6}" type="presParOf" srcId="{CED1E143-B066-4CC1-857C-7948150002D5}" destId="{C973DB79-8F5C-465D-9F0A-E1B5E0C05F01}" srcOrd="0" destOrd="0" presId="urn:microsoft.com/office/officeart/2005/8/layout/default"/>
    <dgm:cxn modelId="{09D5B6BC-80B4-4074-92D2-7202E6574AB7}" type="presParOf" srcId="{CED1E143-B066-4CC1-857C-7948150002D5}" destId="{4B3537AB-F455-4AE9-84B5-9DF55199AAE9}" srcOrd="1" destOrd="0" presId="urn:microsoft.com/office/officeart/2005/8/layout/default"/>
    <dgm:cxn modelId="{CDADF842-2451-47E3-AA10-75E50389A8B5}" type="presParOf" srcId="{CED1E143-B066-4CC1-857C-7948150002D5}" destId="{00EF1DBD-B110-47AA-8C96-C18CE2310D2F}" srcOrd="2" destOrd="0" presId="urn:microsoft.com/office/officeart/2005/8/layout/default"/>
    <dgm:cxn modelId="{6247BA4C-B261-482A-A26B-552ED48D2426}" type="presParOf" srcId="{CED1E143-B066-4CC1-857C-7948150002D5}" destId="{F241BC17-AE22-45E6-9BBB-9FF5DA4BF0EC}" srcOrd="3" destOrd="0" presId="urn:microsoft.com/office/officeart/2005/8/layout/default"/>
    <dgm:cxn modelId="{70682B69-3318-4FEC-8EF4-F44A1D89657E}" type="presParOf" srcId="{CED1E143-B066-4CC1-857C-7948150002D5}" destId="{A1D4BD80-093D-44DF-A2F1-F0C699045836}" srcOrd="4" destOrd="0" presId="urn:microsoft.com/office/officeart/2005/8/layout/default"/>
    <dgm:cxn modelId="{30C3AB4B-BE83-4BA0-9E23-A8909E050B76}" type="presParOf" srcId="{CED1E143-B066-4CC1-857C-7948150002D5}" destId="{7D5EB90C-5515-49A7-9AAA-F964B5AB0F91}" srcOrd="5" destOrd="0" presId="urn:microsoft.com/office/officeart/2005/8/layout/default"/>
    <dgm:cxn modelId="{8A060DFC-4157-413B-BE2C-9C314EBA763C}" type="presParOf" srcId="{CED1E143-B066-4CC1-857C-7948150002D5}" destId="{5D265276-41A9-48C2-B22F-8B6CF210DE90}" srcOrd="6" destOrd="0" presId="urn:microsoft.com/office/officeart/2005/8/layout/default"/>
    <dgm:cxn modelId="{9E240681-5B34-4220-9E46-04BFC7B6AE34}" type="presParOf" srcId="{CED1E143-B066-4CC1-857C-7948150002D5}" destId="{91BA0609-258F-4937-B19C-0098E858C0E2}" srcOrd="7" destOrd="0" presId="urn:microsoft.com/office/officeart/2005/8/layout/default"/>
    <dgm:cxn modelId="{2A0FA386-F0F4-448D-A432-D52FF53003B5}" type="presParOf" srcId="{CED1E143-B066-4CC1-857C-7948150002D5}" destId="{E3A7CC5C-956F-4FC4-8013-AECA94C6DF1A}" srcOrd="8" destOrd="0" presId="urn:microsoft.com/office/officeart/2005/8/layout/default"/>
    <dgm:cxn modelId="{DAC36001-097A-4739-BAD9-30E9DA9F3E33}" type="presParOf" srcId="{CED1E143-B066-4CC1-857C-7948150002D5}" destId="{01E5EC70-129B-4647-8C7A-EC841586F7E5}" srcOrd="9" destOrd="0" presId="urn:microsoft.com/office/officeart/2005/8/layout/default"/>
    <dgm:cxn modelId="{C39EF61E-82BA-4C34-BE89-F97220028A20}" type="presParOf" srcId="{CED1E143-B066-4CC1-857C-7948150002D5}" destId="{7309DAF0-899B-4492-BF81-D5A07E53F196}" srcOrd="10" destOrd="0" presId="urn:microsoft.com/office/officeart/2005/8/layout/default"/>
    <dgm:cxn modelId="{F6286B72-90C9-49D1-B64C-B6558DA64F9C}" type="presParOf" srcId="{CED1E143-B066-4CC1-857C-7948150002D5}" destId="{15906491-F706-492D-A852-D3672C71A7A6}" srcOrd="11" destOrd="0" presId="urn:microsoft.com/office/officeart/2005/8/layout/default"/>
    <dgm:cxn modelId="{56E63B14-C4C4-42AD-A1C4-C8E91DF3AEBE}" type="presParOf" srcId="{CED1E143-B066-4CC1-857C-7948150002D5}" destId="{28CB34A5-F8D6-4696-86BF-025E16D743C1}" srcOrd="12" destOrd="0" presId="urn:microsoft.com/office/officeart/2005/8/layout/default"/>
    <dgm:cxn modelId="{E0489671-4D73-4581-A635-4FC0C7964B66}" type="presParOf" srcId="{CED1E143-B066-4CC1-857C-7948150002D5}" destId="{FAB5C91F-CA7D-41AC-A939-075AACCFA2EA}" srcOrd="13" destOrd="0" presId="urn:microsoft.com/office/officeart/2005/8/layout/default"/>
    <dgm:cxn modelId="{2178D5A9-C913-4749-B92E-91DEE23EFB13}" type="presParOf" srcId="{CED1E143-B066-4CC1-857C-7948150002D5}" destId="{F7845188-2F95-4F0F-950D-B6B7C5CAA82B}" srcOrd="14" destOrd="0" presId="urn:microsoft.com/office/officeart/2005/8/layout/default"/>
    <dgm:cxn modelId="{535B6DF2-7B0B-4CA3-B452-45F4B0278826}" type="presParOf" srcId="{CED1E143-B066-4CC1-857C-7948150002D5}" destId="{25EF15D3-1652-4220-990F-5E1048362E59}" srcOrd="15" destOrd="0" presId="urn:microsoft.com/office/officeart/2005/8/layout/default"/>
    <dgm:cxn modelId="{225E3E9F-8020-4A3F-B7AC-87780235A6DD}" type="presParOf" srcId="{CED1E143-B066-4CC1-857C-7948150002D5}" destId="{B612E24A-B6D1-40CC-9B30-2DFF6E020C65}" srcOrd="16" destOrd="0" presId="urn:microsoft.com/office/officeart/2005/8/layout/default"/>
  </dgm:cxnLst>
  <dgm:bg>
    <a:noFill/>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1799DA1-55B0-47E2-8825-89F03433AE74}">
      <dsp:nvSpPr>
        <dsp:cNvPr id="0" name=""/>
        <dsp:cNvSpPr/>
      </dsp:nvSpPr>
      <dsp:spPr>
        <a:xfrm>
          <a:off x="1950612" y="359017"/>
          <a:ext cx="4805680" cy="4805680"/>
        </a:xfrm>
        <a:prstGeom prst="pie">
          <a:avLst>
            <a:gd name="adj1" fmla="val 16200000"/>
            <a:gd name="adj2" fmla="val 0"/>
          </a:avLst>
        </a:prstGeom>
        <a:gradFill rotWithShape="0">
          <a:gsLst>
            <a:gs pos="0">
              <a:schemeClr val="accent1">
                <a:hueOff val="0"/>
                <a:satOff val="0"/>
                <a:lumOff val="0"/>
                <a:alphaOff val="0"/>
                <a:satMod val="110000"/>
                <a:lumMod val="100000"/>
                <a:shade val="100000"/>
              </a:schemeClr>
            </a:gs>
            <a:gs pos="100000">
              <a:srgbClr val="417730"/>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IN" sz="1400" kern="1200">
              <a:latin typeface="Open Sans" panose="020B0606030504020204" pitchFamily="34" charset="0"/>
              <a:ea typeface="Open Sans" panose="020B0606030504020204" pitchFamily="34" charset="0"/>
              <a:cs typeface="Open Sans" panose="020B0606030504020204" pitchFamily="34" charset="0"/>
            </a:rPr>
            <a:t>Reduced GHG emissions from agrifood sector</a:t>
          </a:r>
        </a:p>
        <a:p>
          <a:pPr marL="0" lvl="0" indent="0" algn="ctr" defTabSz="622300">
            <a:lnSpc>
              <a:spcPct val="90000"/>
            </a:lnSpc>
            <a:spcBef>
              <a:spcPct val="0"/>
            </a:spcBef>
            <a:spcAft>
              <a:spcPct val="35000"/>
            </a:spcAft>
            <a:buNone/>
          </a:pPr>
          <a:endParaRPr lang="en-GB" sz="1400" kern="1200">
            <a:latin typeface="Open Sans" panose="020B0606030504020204" pitchFamily="34" charset="0"/>
            <a:ea typeface="Open Sans" panose="020B0606030504020204" pitchFamily="34" charset="0"/>
            <a:cs typeface="Open Sans" panose="020B0606030504020204" pitchFamily="34" charset="0"/>
          </a:endParaRPr>
        </a:p>
      </dsp:txBody>
      <dsp:txXfrm>
        <a:off x="4501627" y="1355051"/>
        <a:ext cx="1773524" cy="1315841"/>
      </dsp:txXfrm>
    </dsp:sp>
    <dsp:sp modelId="{08DEEEC7-12E8-445F-86A6-029D3FBFD9DF}">
      <dsp:nvSpPr>
        <dsp:cNvPr id="0" name=""/>
        <dsp:cNvSpPr/>
      </dsp:nvSpPr>
      <dsp:spPr>
        <a:xfrm>
          <a:off x="1950612" y="520350"/>
          <a:ext cx="4805680" cy="4805680"/>
        </a:xfrm>
        <a:prstGeom prst="pie">
          <a:avLst>
            <a:gd name="adj1" fmla="val 0"/>
            <a:gd name="adj2" fmla="val 5400000"/>
          </a:avLst>
        </a:prstGeom>
        <a:gradFill rotWithShape="0">
          <a:gsLst>
            <a:gs pos="0">
              <a:schemeClr val="accent1">
                <a:hueOff val="0"/>
                <a:satOff val="0"/>
                <a:lumOff val="0"/>
                <a:alphaOff val="0"/>
                <a:satMod val="110000"/>
                <a:lumMod val="100000"/>
                <a:shade val="100000"/>
              </a:schemeClr>
            </a:gs>
            <a:gs pos="100000">
              <a:schemeClr val="accent2"/>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6510" tIns="16510" rIns="16510" bIns="16510" numCol="1" spcCol="1270" anchor="ctr" anchorCtr="0">
          <a:noAutofit/>
        </a:bodyPr>
        <a:lstStyle/>
        <a:p>
          <a:pPr marL="0" lvl="0" indent="0" algn="ctr" defTabSz="577850">
            <a:lnSpc>
              <a:spcPct val="90000"/>
            </a:lnSpc>
            <a:spcBef>
              <a:spcPct val="0"/>
            </a:spcBef>
            <a:spcAft>
              <a:spcPct val="35000"/>
            </a:spcAft>
            <a:buNone/>
          </a:pPr>
          <a:endParaRPr lang="en-IN" sz="1300" kern="1200">
            <a:latin typeface="Open Sans" panose="020B0606030504020204" pitchFamily="34" charset="0"/>
            <a:ea typeface="Open Sans" panose="020B0606030504020204" pitchFamily="34" charset="0"/>
            <a:cs typeface="Open Sans" panose="020B0606030504020204" pitchFamily="34" charset="0"/>
          </a:endParaRPr>
        </a:p>
        <a:p>
          <a:pPr marL="0" lvl="0" indent="0" algn="ctr" defTabSz="577850">
            <a:lnSpc>
              <a:spcPct val="90000"/>
            </a:lnSpc>
            <a:spcBef>
              <a:spcPct val="0"/>
            </a:spcBef>
            <a:spcAft>
              <a:spcPct val="35000"/>
            </a:spcAft>
            <a:buNone/>
          </a:pPr>
          <a:r>
            <a:rPr lang="en-IN" sz="1400" kern="1200">
              <a:latin typeface="Open Sans" panose="020B0606030504020204" pitchFamily="34" charset="0"/>
              <a:ea typeface="Open Sans" panose="020B0606030504020204" pitchFamily="34" charset="0"/>
              <a:cs typeface="Open Sans" panose="020B0606030504020204" pitchFamily="34" charset="0"/>
            </a:rPr>
            <a:t>Improved adaptation and resilience to climate change particularly for vulnerable smallholder producers</a:t>
          </a:r>
          <a:endParaRPr lang="en-GB" sz="1400" kern="1200">
            <a:latin typeface="Open Sans" panose="020B0606030504020204" pitchFamily="34" charset="0"/>
            <a:ea typeface="Open Sans" panose="020B0606030504020204" pitchFamily="34" charset="0"/>
            <a:cs typeface="Open Sans" panose="020B0606030504020204" pitchFamily="34" charset="0"/>
          </a:endParaRPr>
        </a:p>
      </dsp:txBody>
      <dsp:txXfrm>
        <a:off x="4501627" y="3014155"/>
        <a:ext cx="1773524" cy="1315841"/>
      </dsp:txXfrm>
    </dsp:sp>
    <dsp:sp modelId="{F25FB891-2E6C-41E2-A6BD-5A6E8FB253D5}">
      <dsp:nvSpPr>
        <dsp:cNvPr id="0" name=""/>
        <dsp:cNvSpPr/>
      </dsp:nvSpPr>
      <dsp:spPr>
        <a:xfrm>
          <a:off x="1789278" y="520350"/>
          <a:ext cx="4805680" cy="4805680"/>
        </a:xfrm>
        <a:prstGeom prst="pie">
          <a:avLst>
            <a:gd name="adj1" fmla="val 5400000"/>
            <a:gd name="adj2" fmla="val 10800000"/>
          </a:avLst>
        </a:prstGeom>
        <a:gradFill rotWithShape="0">
          <a:gsLst>
            <a:gs pos="0">
              <a:schemeClr val="accent1">
                <a:hueOff val="0"/>
                <a:satOff val="0"/>
                <a:lumOff val="0"/>
                <a:alphaOff val="0"/>
                <a:satMod val="110000"/>
                <a:lumMod val="100000"/>
                <a:shade val="100000"/>
              </a:schemeClr>
            </a:gs>
            <a:gs pos="100000">
              <a:schemeClr val="accent2"/>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endParaRPr lang="en-IN" sz="1400" kern="1200">
            <a:latin typeface="Open Sans" panose="020B0606030504020204" pitchFamily="34" charset="0"/>
            <a:ea typeface="Open Sans" panose="020B0606030504020204" pitchFamily="34" charset="0"/>
            <a:cs typeface="Open Sans" panose="020B0606030504020204" pitchFamily="34" charset="0"/>
          </a:endParaRPr>
        </a:p>
        <a:p>
          <a:pPr marL="0" lvl="0" indent="0" algn="ctr" defTabSz="622300">
            <a:lnSpc>
              <a:spcPct val="90000"/>
            </a:lnSpc>
            <a:spcBef>
              <a:spcPct val="0"/>
            </a:spcBef>
            <a:spcAft>
              <a:spcPct val="35000"/>
            </a:spcAft>
            <a:buNone/>
          </a:pPr>
          <a:r>
            <a:rPr lang="en-IN" sz="1400" kern="1200">
              <a:latin typeface="Open Sans" panose="020B0606030504020204" pitchFamily="34" charset="0"/>
              <a:ea typeface="Open Sans" panose="020B0606030504020204" pitchFamily="34" charset="0"/>
              <a:cs typeface="Open Sans" panose="020B0606030504020204" pitchFamily="34" charset="0"/>
            </a:rPr>
            <a:t>Improved soil,  water resources, and natural    ecosystems </a:t>
          </a:r>
          <a:endParaRPr lang="en-GB" sz="1400" kern="1200">
            <a:latin typeface="Open Sans" panose="020B0606030504020204" pitchFamily="34" charset="0"/>
            <a:ea typeface="Open Sans" panose="020B0606030504020204" pitchFamily="34" charset="0"/>
            <a:cs typeface="Open Sans" panose="020B0606030504020204" pitchFamily="34" charset="0"/>
          </a:endParaRPr>
        </a:p>
      </dsp:txBody>
      <dsp:txXfrm>
        <a:off x="2270418" y="3014155"/>
        <a:ext cx="1773524" cy="1315841"/>
      </dsp:txXfrm>
    </dsp:sp>
    <dsp:sp modelId="{17534C2A-B34B-4768-822E-C22232535A09}">
      <dsp:nvSpPr>
        <dsp:cNvPr id="0" name=""/>
        <dsp:cNvSpPr/>
      </dsp:nvSpPr>
      <dsp:spPr>
        <a:xfrm>
          <a:off x="1789278" y="359017"/>
          <a:ext cx="4805680" cy="4805680"/>
        </a:xfrm>
        <a:prstGeom prst="pie">
          <a:avLst>
            <a:gd name="adj1" fmla="val 10800000"/>
            <a:gd name="adj2" fmla="val 16200000"/>
          </a:avLst>
        </a:prstGeom>
        <a:gradFill rotWithShape="0">
          <a:gsLst>
            <a:gs pos="1000">
              <a:schemeClr val="accent1">
                <a:hueOff val="0"/>
                <a:satOff val="0"/>
                <a:lumOff val="0"/>
                <a:alphaOff val="0"/>
                <a:satMod val="110000"/>
                <a:lumMod val="100000"/>
                <a:shade val="100000"/>
              </a:schemeClr>
            </a:gs>
            <a:gs pos="100000">
              <a:schemeClr val="accent2"/>
            </a:gs>
          </a:gsLst>
          <a:lin ang="5400000" scaled="0"/>
        </a:gra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17780" tIns="17780" rIns="17780" bIns="17780" numCol="1" spcCol="1270" anchor="ctr" anchorCtr="0">
          <a:noAutofit/>
        </a:bodyPr>
        <a:lstStyle/>
        <a:p>
          <a:pPr marL="0" lvl="0" indent="0" algn="ctr" defTabSz="622300">
            <a:lnSpc>
              <a:spcPct val="90000"/>
            </a:lnSpc>
            <a:spcBef>
              <a:spcPct val="0"/>
            </a:spcBef>
            <a:spcAft>
              <a:spcPct val="35000"/>
            </a:spcAft>
            <a:buNone/>
          </a:pPr>
          <a:r>
            <a:rPr lang="en-IN" sz="1400" kern="1200">
              <a:latin typeface="Open Sans" panose="020B0606030504020204" pitchFamily="34" charset="0"/>
              <a:ea typeface="Open Sans" panose="020B0606030504020204" pitchFamily="34" charset="0"/>
              <a:cs typeface="Open Sans" panose="020B0606030504020204" pitchFamily="34" charset="0"/>
            </a:rPr>
            <a:t>Sustainable increases in agricultural productivity and incomes, particularly in LMIC contexts</a:t>
          </a:r>
        </a:p>
        <a:p>
          <a:pPr marL="0" lvl="0" indent="0" algn="ctr" defTabSz="622300">
            <a:lnSpc>
              <a:spcPct val="90000"/>
            </a:lnSpc>
            <a:spcBef>
              <a:spcPct val="0"/>
            </a:spcBef>
            <a:spcAft>
              <a:spcPct val="35000"/>
            </a:spcAft>
            <a:buNone/>
          </a:pPr>
          <a:endParaRPr lang="en-GB" sz="1400" kern="1200">
            <a:latin typeface="Open Sans" panose="020B0606030504020204" pitchFamily="34" charset="0"/>
            <a:ea typeface="Open Sans" panose="020B0606030504020204" pitchFamily="34" charset="0"/>
            <a:cs typeface="Open Sans" panose="020B0606030504020204" pitchFamily="34" charset="0"/>
          </a:endParaRPr>
        </a:p>
      </dsp:txBody>
      <dsp:txXfrm>
        <a:off x="2270418" y="1355051"/>
        <a:ext cx="1773524" cy="1315841"/>
      </dsp:txXfrm>
    </dsp:sp>
    <dsp:sp modelId="{57FFFCA1-B34A-44FB-B322-DF8D1E1C9197}">
      <dsp:nvSpPr>
        <dsp:cNvPr id="0" name=""/>
        <dsp:cNvSpPr/>
      </dsp:nvSpPr>
      <dsp:spPr>
        <a:xfrm>
          <a:off x="1653117" y="61522"/>
          <a:ext cx="5400669" cy="5400669"/>
        </a:xfrm>
        <a:prstGeom prst="circularArrow">
          <a:avLst>
            <a:gd name="adj1" fmla="val 5085"/>
            <a:gd name="adj2" fmla="val 327528"/>
            <a:gd name="adj3" fmla="val 21272472"/>
            <a:gd name="adj4" fmla="val 16200000"/>
            <a:gd name="adj5" fmla="val 5932"/>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2"/>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A6024268-381D-418D-A1B8-D2B3C1D810DD}">
      <dsp:nvSpPr>
        <dsp:cNvPr id="0" name=""/>
        <dsp:cNvSpPr/>
      </dsp:nvSpPr>
      <dsp:spPr>
        <a:xfrm>
          <a:off x="1653117" y="222856"/>
          <a:ext cx="5400669" cy="5400669"/>
        </a:xfrm>
        <a:prstGeom prst="circularArrow">
          <a:avLst>
            <a:gd name="adj1" fmla="val 5085"/>
            <a:gd name="adj2" fmla="val 327528"/>
            <a:gd name="adj3" fmla="val 5072472"/>
            <a:gd name="adj4" fmla="val 0"/>
            <a:gd name="adj5" fmla="val 5932"/>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2"/>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E67D9CA7-4A86-4BB6-BFED-6DB0C158F481}">
      <dsp:nvSpPr>
        <dsp:cNvPr id="0" name=""/>
        <dsp:cNvSpPr/>
      </dsp:nvSpPr>
      <dsp:spPr>
        <a:xfrm>
          <a:off x="1491784" y="222856"/>
          <a:ext cx="5400669" cy="5400669"/>
        </a:xfrm>
        <a:prstGeom prst="circularArrow">
          <a:avLst>
            <a:gd name="adj1" fmla="val 5085"/>
            <a:gd name="adj2" fmla="val 327528"/>
            <a:gd name="adj3" fmla="val 10472472"/>
            <a:gd name="adj4" fmla="val 5400000"/>
            <a:gd name="adj5" fmla="val 5932"/>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rgbClr val="417730"/>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 modelId="{8B3421AE-A42E-45A4-AEA1-A1E1C566651D}">
      <dsp:nvSpPr>
        <dsp:cNvPr id="0" name=""/>
        <dsp:cNvSpPr/>
      </dsp:nvSpPr>
      <dsp:spPr>
        <a:xfrm>
          <a:off x="1491784" y="61522"/>
          <a:ext cx="5400669" cy="5400669"/>
        </a:xfrm>
        <a:prstGeom prst="circularArrow">
          <a:avLst>
            <a:gd name="adj1" fmla="val 5085"/>
            <a:gd name="adj2" fmla="val 327528"/>
            <a:gd name="adj3" fmla="val 15872472"/>
            <a:gd name="adj4" fmla="val 10800000"/>
            <a:gd name="adj5" fmla="val 5932"/>
          </a:avLst>
        </a:prstGeom>
        <a:gradFill rotWithShape="0">
          <a:gsLst>
            <a:gs pos="0">
              <a:schemeClr val="accent1">
                <a:tint val="60000"/>
                <a:hueOff val="0"/>
                <a:satOff val="0"/>
                <a:lumOff val="0"/>
                <a:alphaOff val="0"/>
                <a:satMod val="103000"/>
                <a:lumMod val="102000"/>
                <a:tint val="94000"/>
              </a:schemeClr>
            </a:gs>
            <a:gs pos="50000">
              <a:schemeClr val="accent1">
                <a:tint val="60000"/>
                <a:hueOff val="0"/>
                <a:satOff val="0"/>
                <a:lumOff val="0"/>
                <a:alphaOff val="0"/>
                <a:satMod val="110000"/>
                <a:lumMod val="100000"/>
                <a:shade val="100000"/>
              </a:schemeClr>
            </a:gs>
            <a:gs pos="100000">
              <a:schemeClr val="accent2"/>
            </a:gs>
          </a:gsLst>
          <a:lin ang="5400000" scaled="0"/>
        </a:gradFill>
        <a:ln>
          <a:noFill/>
        </a:ln>
        <a:effectLst/>
      </dsp:spPr>
      <dsp:style>
        <a:lnRef idx="0">
          <a:scrgbClr r="0" g="0" b="0"/>
        </a:lnRef>
        <a:fillRef idx="3">
          <a:scrgbClr r="0" g="0" b="0"/>
        </a:fillRef>
        <a:effectRef idx="2">
          <a:scrgbClr r="0" g="0" b="0"/>
        </a:effectRef>
        <a:fontRef idx="minor">
          <a:schemeClr val="lt1"/>
        </a:fontRef>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D2E9D14-4D86-4772-8E6D-608D807814FD}">
      <dsp:nvSpPr>
        <dsp:cNvPr id="0" name=""/>
        <dsp:cNvSpPr/>
      </dsp:nvSpPr>
      <dsp:spPr>
        <a:xfrm>
          <a:off x="6226" y="0"/>
          <a:ext cx="2185104" cy="5682175"/>
        </a:xfrm>
        <a:prstGeom prst="roundRect">
          <a:avLst>
            <a:gd name="adj" fmla="val 10000"/>
          </a:avLst>
        </a:prstGeom>
        <a:solidFill>
          <a:schemeClr val="accent2">
            <a:lumMod val="20000"/>
            <a:lumOff val="8000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a:latin typeface="Open Sans" panose="020B0606030504020204" pitchFamily="34" charset="0"/>
              <a:ea typeface="Open Sans" panose="020B0606030504020204" pitchFamily="34" charset="0"/>
              <a:cs typeface="Open Sans" panose="020B0606030504020204" pitchFamily="34" charset="0"/>
            </a:rPr>
            <a:t>Pathway 1</a:t>
          </a:r>
        </a:p>
        <a:p>
          <a:pPr marL="0" lvl="0" indent="0" algn="ctr" defTabSz="622300">
            <a:lnSpc>
              <a:spcPct val="90000"/>
            </a:lnSpc>
            <a:spcBef>
              <a:spcPct val="0"/>
            </a:spcBef>
            <a:spcAft>
              <a:spcPct val="35000"/>
            </a:spcAft>
            <a:buNone/>
          </a:pPr>
          <a:r>
            <a:rPr lang="en-GB" sz="1200" kern="1200">
              <a:latin typeface="Open Sans" panose="020B0606030504020204" pitchFamily="34" charset="0"/>
              <a:ea typeface="Open Sans" panose="020B0606030504020204" pitchFamily="34" charset="0"/>
              <a:cs typeface="Open Sans" panose="020B0606030504020204" pitchFamily="34" charset="0"/>
            </a:rPr>
            <a:t>Reduce unsustainable consumption where such consumption has harmful effects on health, climate, and the environment</a:t>
          </a:r>
        </a:p>
      </dsp:txBody>
      <dsp:txXfrm>
        <a:off x="6226" y="0"/>
        <a:ext cx="2185104" cy="1704652"/>
      </dsp:txXfrm>
    </dsp:sp>
    <dsp:sp modelId="{3B72565A-FDA7-48FE-94B6-EB12A3188711}">
      <dsp:nvSpPr>
        <dsp:cNvPr id="0" name=""/>
        <dsp:cNvSpPr/>
      </dsp:nvSpPr>
      <dsp:spPr>
        <a:xfrm>
          <a:off x="41188" y="1706209"/>
          <a:ext cx="2115181" cy="669918"/>
        </a:xfrm>
        <a:prstGeom prst="roundRect">
          <a:avLst>
            <a:gd name="adj" fmla="val 10000"/>
          </a:avLst>
        </a:prstGeom>
        <a:solidFill>
          <a:schemeClr val="accent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Reduce </a:t>
          </a:r>
          <a:r>
            <a:rPr lang="en-GB" sz="1050" b="1" kern="1200">
              <a:latin typeface="Open Sans" panose="020B0606030504020204" pitchFamily="34" charset="0"/>
              <a:ea typeface="Open Sans" panose="020B0606030504020204" pitchFamily="34" charset="0"/>
              <a:cs typeface="Open Sans" panose="020B0606030504020204" pitchFamily="34" charset="0"/>
            </a:rPr>
            <a:t>fertilizer</a:t>
          </a:r>
          <a:r>
            <a:rPr lang="en-GB" sz="1050" kern="1200">
              <a:latin typeface="Open Sans" panose="020B0606030504020204" pitchFamily="34" charset="0"/>
              <a:ea typeface="Open Sans" panose="020B0606030504020204" pitchFamily="34" charset="0"/>
              <a:cs typeface="Open Sans" panose="020B0606030504020204" pitchFamily="34" charset="0"/>
            </a:rPr>
            <a:t> use by improving NUE in high-use areas</a:t>
          </a:r>
        </a:p>
      </dsp:txBody>
      <dsp:txXfrm>
        <a:off x="60809" y="1725830"/>
        <a:ext cx="2075939" cy="630676"/>
      </dsp:txXfrm>
    </dsp:sp>
    <dsp:sp modelId="{3EF35D08-9748-42F1-99B9-BFFF7FEC8842}">
      <dsp:nvSpPr>
        <dsp:cNvPr id="0" name=""/>
        <dsp:cNvSpPr/>
      </dsp:nvSpPr>
      <dsp:spPr>
        <a:xfrm>
          <a:off x="41188" y="2461304"/>
          <a:ext cx="2115181" cy="669918"/>
        </a:xfrm>
        <a:prstGeom prst="roundRect">
          <a:avLst>
            <a:gd name="adj" fmla="val 10000"/>
          </a:avLst>
        </a:prstGeom>
        <a:solidFill>
          <a:schemeClr val="accent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Reduce unsustainable intake of ASF in HIC contexts by partial replacement with </a:t>
          </a:r>
          <a:r>
            <a:rPr lang="en-GB" sz="1050" b="1" kern="1200">
              <a:latin typeface="Open Sans" panose="020B0606030504020204" pitchFamily="34" charset="0"/>
              <a:ea typeface="Open Sans" panose="020B0606030504020204" pitchFamily="34" charset="0"/>
              <a:cs typeface="Open Sans" panose="020B0606030504020204" pitchFamily="34" charset="0"/>
            </a:rPr>
            <a:t>alternative proteins</a:t>
          </a:r>
        </a:p>
      </dsp:txBody>
      <dsp:txXfrm>
        <a:off x="60809" y="2480925"/>
        <a:ext cx="2075939" cy="630676"/>
      </dsp:txXfrm>
    </dsp:sp>
    <dsp:sp modelId="{150EEB39-E735-4A44-84D6-7691393149D2}">
      <dsp:nvSpPr>
        <dsp:cNvPr id="0" name=""/>
        <dsp:cNvSpPr/>
      </dsp:nvSpPr>
      <dsp:spPr>
        <a:xfrm>
          <a:off x="41188" y="3216400"/>
          <a:ext cx="2115181" cy="669918"/>
        </a:xfrm>
        <a:prstGeom prst="roundRect">
          <a:avLst>
            <a:gd name="adj" fmla="val 10000"/>
          </a:avLst>
        </a:prstGeom>
        <a:solidFill>
          <a:schemeClr val="accent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Reduce </a:t>
          </a:r>
          <a:r>
            <a:rPr lang="en-GB" sz="1050" b="1" kern="1200">
              <a:latin typeface="Open Sans" panose="020B0606030504020204" pitchFamily="34" charset="0"/>
              <a:ea typeface="Open Sans" panose="020B0606030504020204" pitchFamily="34" charset="0"/>
              <a:cs typeface="Open Sans" panose="020B0606030504020204" pitchFamily="34" charset="0"/>
            </a:rPr>
            <a:t>food waste</a:t>
          </a:r>
        </a:p>
      </dsp:txBody>
      <dsp:txXfrm>
        <a:off x="60809" y="3236021"/>
        <a:ext cx="2075939" cy="630676"/>
      </dsp:txXfrm>
    </dsp:sp>
    <dsp:sp modelId="{2656532B-5EA1-414A-9A5D-DB0A52C72B38}">
      <dsp:nvSpPr>
        <dsp:cNvPr id="0" name=""/>
        <dsp:cNvSpPr/>
      </dsp:nvSpPr>
      <dsp:spPr>
        <a:xfrm>
          <a:off x="41188" y="3971495"/>
          <a:ext cx="2115181" cy="669918"/>
        </a:xfrm>
        <a:prstGeom prst="roundRect">
          <a:avLst>
            <a:gd name="adj" fmla="val 10000"/>
          </a:avLst>
        </a:prstGeom>
        <a:solidFill>
          <a:schemeClr val="accent2"/>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Use </a:t>
          </a:r>
          <a:r>
            <a:rPr lang="en-GB" sz="1050" b="1" kern="1200">
              <a:latin typeface="Open Sans" panose="020B0606030504020204" pitchFamily="34" charset="0"/>
              <a:ea typeface="Open Sans" panose="020B0606030504020204" pitchFamily="34" charset="0"/>
              <a:cs typeface="Open Sans" panose="020B0606030504020204" pitchFamily="34" charset="0"/>
            </a:rPr>
            <a:t>digital services </a:t>
          </a:r>
          <a:r>
            <a:rPr lang="en-GB" sz="1050" kern="1200">
              <a:latin typeface="Open Sans" panose="020B0606030504020204" pitchFamily="34" charset="0"/>
              <a:ea typeface="Open Sans" panose="020B0606030504020204" pitchFamily="34" charset="0"/>
              <a:cs typeface="Open Sans" panose="020B0606030504020204" pitchFamily="34" charset="0"/>
            </a:rPr>
            <a:t>to aid all above</a:t>
          </a:r>
        </a:p>
      </dsp:txBody>
      <dsp:txXfrm>
        <a:off x="60809" y="3991116"/>
        <a:ext cx="2075939" cy="630676"/>
      </dsp:txXfrm>
    </dsp:sp>
    <dsp:sp modelId="{641873E7-B7BA-45F5-818F-B4444E979F62}">
      <dsp:nvSpPr>
        <dsp:cNvPr id="0" name=""/>
        <dsp:cNvSpPr/>
      </dsp:nvSpPr>
      <dsp:spPr>
        <a:xfrm>
          <a:off x="41188" y="4726590"/>
          <a:ext cx="2115181" cy="669918"/>
        </a:xfrm>
        <a:prstGeom prst="roundRect">
          <a:avLst>
            <a:gd name="adj" fmla="val 10000"/>
          </a:avLst>
        </a:prstGeom>
        <a:solidFill>
          <a:schemeClr val="accent2"/>
        </a:solidFill>
        <a:ln w="19050">
          <a:solidFill>
            <a:schemeClr val="bg1"/>
          </a:solidFill>
          <a:prstDash val="dash"/>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Promote sustainable healthy diets with low carbon footprint</a:t>
          </a:r>
        </a:p>
      </dsp:txBody>
      <dsp:txXfrm>
        <a:off x="60809" y="4746211"/>
        <a:ext cx="2075939" cy="630676"/>
      </dsp:txXfrm>
    </dsp:sp>
    <dsp:sp modelId="{0458FADD-9DA4-47CE-B966-315E98671DFE}">
      <dsp:nvSpPr>
        <dsp:cNvPr id="0" name=""/>
        <dsp:cNvSpPr/>
      </dsp:nvSpPr>
      <dsp:spPr>
        <a:xfrm>
          <a:off x="2355214" y="0"/>
          <a:ext cx="2185104" cy="5682175"/>
        </a:xfrm>
        <a:prstGeom prst="roundRect">
          <a:avLst>
            <a:gd name="adj" fmla="val 10000"/>
          </a:avLst>
        </a:prstGeom>
        <a:solidFill>
          <a:schemeClr val="accent3">
            <a:lumMod val="20000"/>
            <a:lumOff val="8000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a:latin typeface="Open Sans" panose="020B0606030504020204" pitchFamily="34" charset="0"/>
              <a:ea typeface="Open Sans" panose="020B0606030504020204" pitchFamily="34" charset="0"/>
              <a:cs typeface="Open Sans" panose="020B0606030504020204" pitchFamily="34" charset="0"/>
            </a:rPr>
            <a:t>Pathway 2</a:t>
          </a:r>
        </a:p>
        <a:p>
          <a:pPr marL="0" lvl="0" indent="0" algn="ctr" defTabSz="622300">
            <a:lnSpc>
              <a:spcPct val="90000"/>
            </a:lnSpc>
            <a:spcBef>
              <a:spcPct val="0"/>
            </a:spcBef>
            <a:spcAft>
              <a:spcPct val="35000"/>
            </a:spcAft>
            <a:buNone/>
          </a:pPr>
          <a:r>
            <a:rPr lang="en-GB" sz="1200" kern="1200">
              <a:latin typeface="Open Sans" panose="020B0606030504020204" pitchFamily="34" charset="0"/>
              <a:ea typeface="Open Sans" panose="020B0606030504020204" pitchFamily="34" charset="0"/>
              <a:cs typeface="Open Sans" panose="020B0606030504020204" pitchFamily="34" charset="0"/>
            </a:rPr>
            <a:t>Increase production of sustainable, healthy and nutritious food, particularly in LMICs, without expanding agriculture into new lands</a:t>
          </a:r>
        </a:p>
      </dsp:txBody>
      <dsp:txXfrm>
        <a:off x="2355214" y="0"/>
        <a:ext cx="2185104" cy="1704652"/>
      </dsp:txXfrm>
    </dsp:sp>
    <dsp:sp modelId="{38ABB988-CEFD-4ABB-94AA-0046170AB539}">
      <dsp:nvSpPr>
        <dsp:cNvPr id="0" name=""/>
        <dsp:cNvSpPr/>
      </dsp:nvSpPr>
      <dsp:spPr>
        <a:xfrm>
          <a:off x="2390176" y="1706100"/>
          <a:ext cx="2115181" cy="842307"/>
        </a:xfrm>
        <a:prstGeom prst="roundRect">
          <a:avLst>
            <a:gd name="adj" fmla="val 10000"/>
          </a:avLst>
        </a:prstGeom>
        <a:solidFill>
          <a:schemeClr val="accent3"/>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Increase production through optimal application of low emissions </a:t>
          </a:r>
          <a:r>
            <a:rPr lang="en-GB" sz="1050" b="1" kern="1200">
              <a:latin typeface="Open Sans" panose="020B0606030504020204" pitchFamily="34" charset="0"/>
              <a:ea typeface="Open Sans" panose="020B0606030504020204" pitchFamily="34" charset="0"/>
              <a:cs typeface="Open Sans" panose="020B0606030504020204" pitchFamily="34" charset="0"/>
            </a:rPr>
            <a:t>fertilizers</a:t>
          </a:r>
          <a:r>
            <a:rPr lang="en-GB" sz="1050" kern="1200">
              <a:latin typeface="Open Sans" panose="020B0606030504020204" pitchFamily="34" charset="0"/>
              <a:ea typeface="Open Sans" panose="020B0606030504020204" pitchFamily="34" charset="0"/>
              <a:cs typeface="Open Sans" panose="020B0606030504020204" pitchFamily="34" charset="0"/>
            </a:rPr>
            <a:t> in areas of underuse</a:t>
          </a:r>
        </a:p>
      </dsp:txBody>
      <dsp:txXfrm>
        <a:off x="2414846" y="1730770"/>
        <a:ext cx="2065841" cy="792967"/>
      </dsp:txXfrm>
    </dsp:sp>
    <dsp:sp modelId="{C268D602-C042-47A4-A4F0-D52CFF80A374}">
      <dsp:nvSpPr>
        <dsp:cNvPr id="0" name=""/>
        <dsp:cNvSpPr/>
      </dsp:nvSpPr>
      <dsp:spPr>
        <a:xfrm>
          <a:off x="2390176" y="2655504"/>
          <a:ext cx="2115181" cy="842307"/>
        </a:xfrm>
        <a:prstGeom prst="roundRect">
          <a:avLst>
            <a:gd name="adj" fmla="val 10000"/>
          </a:avLst>
        </a:prstGeom>
        <a:solidFill>
          <a:schemeClr val="accent3"/>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Increase production through </a:t>
          </a:r>
          <a:r>
            <a:rPr lang="en-GB" sz="1050" b="1" kern="1200">
              <a:latin typeface="Open Sans" panose="020B0606030504020204" pitchFamily="34" charset="0"/>
              <a:ea typeface="Open Sans" panose="020B0606030504020204" pitchFamily="34" charset="0"/>
              <a:cs typeface="Open Sans" panose="020B0606030504020204" pitchFamily="34" charset="0"/>
            </a:rPr>
            <a:t>crop breeding </a:t>
          </a:r>
          <a:r>
            <a:rPr lang="en-GB" sz="1050" kern="1200">
              <a:latin typeface="Open Sans" panose="020B0606030504020204" pitchFamily="34" charset="0"/>
              <a:ea typeface="Open Sans" panose="020B0606030504020204" pitchFamily="34" charset="0"/>
              <a:cs typeface="Open Sans" panose="020B0606030504020204" pitchFamily="34" charset="0"/>
            </a:rPr>
            <a:t>in areas of low productivity</a:t>
          </a:r>
        </a:p>
      </dsp:txBody>
      <dsp:txXfrm>
        <a:off x="2414846" y="2680174"/>
        <a:ext cx="2065841" cy="792967"/>
      </dsp:txXfrm>
    </dsp:sp>
    <dsp:sp modelId="{7592FAA3-51F2-447A-82D2-8049D2DEBD2E}">
      <dsp:nvSpPr>
        <dsp:cNvPr id="0" name=""/>
        <dsp:cNvSpPr/>
      </dsp:nvSpPr>
      <dsp:spPr>
        <a:xfrm>
          <a:off x="2390176" y="3604907"/>
          <a:ext cx="2115181" cy="842307"/>
        </a:xfrm>
        <a:prstGeom prst="roundRect">
          <a:avLst>
            <a:gd name="adj" fmla="val 10000"/>
          </a:avLst>
        </a:prstGeom>
        <a:solidFill>
          <a:schemeClr val="accent3"/>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Increase production through climate-smart </a:t>
          </a:r>
          <a:r>
            <a:rPr lang="en-GB" sz="1050" b="1" kern="1200">
              <a:latin typeface="Open Sans" panose="020B0606030504020204" pitchFamily="34" charset="0"/>
              <a:ea typeface="Open Sans" panose="020B0606030504020204" pitchFamily="34" charset="0"/>
              <a:cs typeface="Open Sans" panose="020B0606030504020204" pitchFamily="34" charset="0"/>
            </a:rPr>
            <a:t>livestock</a:t>
          </a:r>
          <a:r>
            <a:rPr lang="en-GB" sz="1050" kern="1200">
              <a:latin typeface="Open Sans" panose="020B0606030504020204" pitchFamily="34" charset="0"/>
              <a:ea typeface="Open Sans" panose="020B0606030504020204" pitchFamily="34" charset="0"/>
              <a:cs typeface="Open Sans" panose="020B0606030504020204" pitchFamily="34" charset="0"/>
            </a:rPr>
            <a:t> practices &amp; </a:t>
          </a:r>
          <a:r>
            <a:rPr lang="en-GB" sz="1050" b="1" kern="1200">
              <a:latin typeface="Open Sans" panose="020B0606030504020204" pitchFamily="34" charset="0"/>
              <a:ea typeface="Open Sans" panose="020B0606030504020204" pitchFamily="34" charset="0"/>
              <a:cs typeface="Open Sans" panose="020B0606030504020204" pitchFamily="34" charset="0"/>
            </a:rPr>
            <a:t>agroecological</a:t>
          </a:r>
          <a:r>
            <a:rPr lang="en-GB" sz="1050" kern="1200">
              <a:latin typeface="Open Sans" panose="020B0606030504020204" pitchFamily="34" charset="0"/>
              <a:ea typeface="Open Sans" panose="020B0606030504020204" pitchFamily="34" charset="0"/>
              <a:cs typeface="Open Sans" panose="020B0606030504020204" pitchFamily="34" charset="0"/>
            </a:rPr>
            <a:t> &amp; other sustainable approaches</a:t>
          </a:r>
        </a:p>
      </dsp:txBody>
      <dsp:txXfrm>
        <a:off x="2414846" y="3629577"/>
        <a:ext cx="2065841" cy="792967"/>
      </dsp:txXfrm>
    </dsp:sp>
    <dsp:sp modelId="{23A705E6-239B-49F6-82E9-D4CD8B65B062}">
      <dsp:nvSpPr>
        <dsp:cNvPr id="0" name=""/>
        <dsp:cNvSpPr/>
      </dsp:nvSpPr>
      <dsp:spPr>
        <a:xfrm>
          <a:off x="2390176" y="4554310"/>
          <a:ext cx="2115181" cy="842307"/>
        </a:xfrm>
        <a:prstGeom prst="roundRect">
          <a:avLst>
            <a:gd name="adj" fmla="val 10000"/>
          </a:avLst>
        </a:prstGeom>
        <a:solidFill>
          <a:schemeClr val="accent3"/>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Use </a:t>
          </a:r>
          <a:r>
            <a:rPr lang="en-GB" sz="1050" b="1" kern="1200">
              <a:latin typeface="Open Sans" panose="020B0606030504020204" pitchFamily="34" charset="0"/>
              <a:ea typeface="Open Sans" panose="020B0606030504020204" pitchFamily="34" charset="0"/>
              <a:cs typeface="Open Sans" panose="020B0606030504020204" pitchFamily="34" charset="0"/>
            </a:rPr>
            <a:t>digital services </a:t>
          </a:r>
          <a:r>
            <a:rPr lang="en-GB" sz="1050" kern="1200">
              <a:latin typeface="Open Sans" panose="020B0606030504020204" pitchFamily="34" charset="0"/>
              <a:ea typeface="Open Sans" panose="020B0606030504020204" pitchFamily="34" charset="0"/>
              <a:cs typeface="Open Sans" panose="020B0606030504020204" pitchFamily="34" charset="0"/>
            </a:rPr>
            <a:t>to aid all above</a:t>
          </a:r>
        </a:p>
      </dsp:txBody>
      <dsp:txXfrm>
        <a:off x="2414846" y="4578980"/>
        <a:ext cx="2065841" cy="792967"/>
      </dsp:txXfrm>
    </dsp:sp>
    <dsp:sp modelId="{B3E61109-3D11-40A6-AA94-A2EEF35F8A3F}">
      <dsp:nvSpPr>
        <dsp:cNvPr id="0" name=""/>
        <dsp:cNvSpPr/>
      </dsp:nvSpPr>
      <dsp:spPr>
        <a:xfrm>
          <a:off x="4704202" y="0"/>
          <a:ext cx="2185104" cy="5682175"/>
        </a:xfrm>
        <a:prstGeom prst="roundRect">
          <a:avLst>
            <a:gd name="adj" fmla="val 10000"/>
          </a:avLst>
        </a:prstGeom>
        <a:solidFill>
          <a:schemeClr val="accent4">
            <a:lumMod val="20000"/>
            <a:lumOff val="8000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a:latin typeface="Open Sans" panose="020B0606030504020204" pitchFamily="34" charset="0"/>
              <a:ea typeface="Open Sans" panose="020B0606030504020204" pitchFamily="34" charset="0"/>
              <a:cs typeface="Open Sans" panose="020B0606030504020204" pitchFamily="34" charset="0"/>
            </a:rPr>
            <a:t>Pathway 3</a:t>
          </a:r>
        </a:p>
        <a:p>
          <a:pPr marL="0" lvl="0" indent="0" algn="ctr" defTabSz="622300">
            <a:lnSpc>
              <a:spcPct val="90000"/>
            </a:lnSpc>
            <a:spcBef>
              <a:spcPct val="0"/>
            </a:spcBef>
            <a:spcAft>
              <a:spcPct val="35000"/>
            </a:spcAft>
            <a:buNone/>
          </a:pPr>
          <a:r>
            <a:rPr lang="en-GB" sz="1200" kern="1200">
              <a:latin typeface="Open Sans" panose="020B0606030504020204" pitchFamily="34" charset="0"/>
              <a:ea typeface="Open Sans" panose="020B0606030504020204" pitchFamily="34" charset="0"/>
              <a:cs typeface="Open Sans" panose="020B0606030504020204" pitchFamily="34" charset="0"/>
            </a:rPr>
            <a:t>Reduce damage to natural resources such as soil, water, and biodiversity </a:t>
          </a:r>
        </a:p>
        <a:p>
          <a:pPr marL="0" lvl="0" indent="0" algn="ctr" defTabSz="622300">
            <a:lnSpc>
              <a:spcPct val="90000"/>
            </a:lnSpc>
            <a:spcBef>
              <a:spcPct val="0"/>
            </a:spcBef>
            <a:spcAft>
              <a:spcPct val="35000"/>
            </a:spcAft>
            <a:buNone/>
          </a:pPr>
          <a:endParaRPr lang="en-GB" sz="1200" kern="1200">
            <a:latin typeface="Open Sans" panose="020B0606030504020204" pitchFamily="34" charset="0"/>
            <a:ea typeface="Open Sans" panose="020B0606030504020204" pitchFamily="34" charset="0"/>
            <a:cs typeface="Open Sans" panose="020B0606030504020204" pitchFamily="34" charset="0"/>
          </a:endParaRPr>
        </a:p>
      </dsp:txBody>
      <dsp:txXfrm>
        <a:off x="4704202" y="0"/>
        <a:ext cx="2185104" cy="1704652"/>
      </dsp:txXfrm>
    </dsp:sp>
    <dsp:sp modelId="{93523C7D-5C6D-4D90-BCD4-C6A101709F94}">
      <dsp:nvSpPr>
        <dsp:cNvPr id="0" name=""/>
        <dsp:cNvSpPr/>
      </dsp:nvSpPr>
      <dsp:spPr>
        <a:xfrm>
          <a:off x="4739164" y="1706209"/>
          <a:ext cx="2115181" cy="669918"/>
        </a:xfrm>
        <a:prstGeom prst="roundRect">
          <a:avLst>
            <a:gd name="adj" fmla="val 10000"/>
          </a:avLst>
        </a:prstGeom>
        <a:solidFill>
          <a:schemeClr val="accent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Improve NUE of </a:t>
          </a:r>
          <a:r>
            <a:rPr lang="en-GB" sz="1050" b="1" kern="1200">
              <a:latin typeface="Open Sans" panose="020B0606030504020204" pitchFamily="34" charset="0"/>
              <a:ea typeface="Open Sans" panose="020B0606030504020204" pitchFamily="34" charset="0"/>
              <a:cs typeface="Open Sans" panose="020B0606030504020204" pitchFamily="34" charset="0"/>
            </a:rPr>
            <a:t>fertilizers</a:t>
          </a:r>
          <a:r>
            <a:rPr lang="en-GB" sz="1050" kern="1200">
              <a:latin typeface="Open Sans" panose="020B0606030504020204" pitchFamily="34" charset="0"/>
              <a:ea typeface="Open Sans" panose="020B0606030504020204" pitchFamily="34" charset="0"/>
              <a:cs typeface="Open Sans" panose="020B0606030504020204" pitchFamily="34" charset="0"/>
            </a:rPr>
            <a:t> allowing less pollutants to leach into water bodies</a:t>
          </a:r>
        </a:p>
      </dsp:txBody>
      <dsp:txXfrm>
        <a:off x="4758785" y="1725830"/>
        <a:ext cx="2075939" cy="630676"/>
      </dsp:txXfrm>
    </dsp:sp>
    <dsp:sp modelId="{C82789A6-B68D-42AE-BD8D-C7D696F2E752}">
      <dsp:nvSpPr>
        <dsp:cNvPr id="0" name=""/>
        <dsp:cNvSpPr/>
      </dsp:nvSpPr>
      <dsp:spPr>
        <a:xfrm>
          <a:off x="4739164" y="2461304"/>
          <a:ext cx="2115181" cy="669918"/>
        </a:xfrm>
        <a:prstGeom prst="roundRect">
          <a:avLst>
            <a:gd name="adj" fmla="val 10000"/>
          </a:avLst>
        </a:prstGeom>
        <a:solidFill>
          <a:schemeClr val="accent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Adopt low external input </a:t>
          </a:r>
          <a:r>
            <a:rPr lang="en-GB" sz="1050" b="1" kern="1200">
              <a:latin typeface="Open Sans" panose="020B0606030504020204" pitchFamily="34" charset="0"/>
              <a:ea typeface="Open Sans" panose="020B0606030504020204" pitchFamily="34" charset="0"/>
              <a:cs typeface="Open Sans" panose="020B0606030504020204" pitchFamily="34" charset="0"/>
            </a:rPr>
            <a:t>agroecological</a:t>
          </a:r>
          <a:r>
            <a:rPr lang="en-GB" sz="1050" kern="1200">
              <a:latin typeface="Open Sans" panose="020B0606030504020204" pitchFamily="34" charset="0"/>
              <a:ea typeface="Open Sans" panose="020B0606030504020204" pitchFamily="34" charset="0"/>
              <a:cs typeface="Open Sans" panose="020B0606030504020204" pitchFamily="34" charset="0"/>
            </a:rPr>
            <a:t> &amp; other sustainable approaches</a:t>
          </a:r>
        </a:p>
      </dsp:txBody>
      <dsp:txXfrm>
        <a:off x="4758785" y="2480925"/>
        <a:ext cx="2075939" cy="630676"/>
      </dsp:txXfrm>
    </dsp:sp>
    <dsp:sp modelId="{06F0BA83-692E-4B8B-ADAC-61BAA9B2D1DD}">
      <dsp:nvSpPr>
        <dsp:cNvPr id="0" name=""/>
        <dsp:cNvSpPr/>
      </dsp:nvSpPr>
      <dsp:spPr>
        <a:xfrm>
          <a:off x="4739164" y="3216400"/>
          <a:ext cx="2115181" cy="669918"/>
        </a:xfrm>
        <a:prstGeom prst="roundRect">
          <a:avLst>
            <a:gd name="adj" fmla="val 10000"/>
          </a:avLst>
        </a:prstGeom>
        <a:solidFill>
          <a:schemeClr val="accent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Reduce </a:t>
          </a:r>
          <a:r>
            <a:rPr lang="en-GB" sz="1050" b="1" kern="1200">
              <a:latin typeface="Open Sans" panose="020B0606030504020204" pitchFamily="34" charset="0"/>
              <a:ea typeface="Open Sans" panose="020B0606030504020204" pitchFamily="34" charset="0"/>
              <a:cs typeface="Open Sans" panose="020B0606030504020204" pitchFamily="34" charset="0"/>
            </a:rPr>
            <a:t>food waste &amp; loss</a:t>
          </a:r>
        </a:p>
      </dsp:txBody>
      <dsp:txXfrm>
        <a:off x="4758785" y="3236021"/>
        <a:ext cx="2075939" cy="630676"/>
      </dsp:txXfrm>
    </dsp:sp>
    <dsp:sp modelId="{CB2F3BFD-E8CA-4756-A9C4-22D52A059D20}">
      <dsp:nvSpPr>
        <dsp:cNvPr id="0" name=""/>
        <dsp:cNvSpPr/>
      </dsp:nvSpPr>
      <dsp:spPr>
        <a:xfrm>
          <a:off x="4739164" y="3971495"/>
          <a:ext cx="2115181" cy="669918"/>
        </a:xfrm>
        <a:prstGeom prst="roundRect">
          <a:avLst>
            <a:gd name="adj" fmla="val 10000"/>
          </a:avLst>
        </a:prstGeom>
        <a:solidFill>
          <a:schemeClr val="accent4"/>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Use </a:t>
          </a:r>
          <a:r>
            <a:rPr lang="en-GB" sz="1050" b="1" kern="1200">
              <a:latin typeface="Open Sans" panose="020B0606030504020204" pitchFamily="34" charset="0"/>
              <a:ea typeface="Open Sans" panose="020B0606030504020204" pitchFamily="34" charset="0"/>
              <a:cs typeface="Open Sans" panose="020B0606030504020204" pitchFamily="34" charset="0"/>
            </a:rPr>
            <a:t>digital services </a:t>
          </a:r>
          <a:r>
            <a:rPr lang="en-GB" sz="1050" kern="1200">
              <a:latin typeface="Open Sans" panose="020B0606030504020204" pitchFamily="34" charset="0"/>
              <a:ea typeface="Open Sans" panose="020B0606030504020204" pitchFamily="34" charset="0"/>
              <a:cs typeface="Open Sans" panose="020B0606030504020204" pitchFamily="34" charset="0"/>
            </a:rPr>
            <a:t>to aid all above</a:t>
          </a:r>
        </a:p>
      </dsp:txBody>
      <dsp:txXfrm>
        <a:off x="4758785" y="3991116"/>
        <a:ext cx="2075939" cy="630676"/>
      </dsp:txXfrm>
    </dsp:sp>
    <dsp:sp modelId="{0CBF7292-F095-445C-B541-AF9275EBF74B}">
      <dsp:nvSpPr>
        <dsp:cNvPr id="0" name=""/>
        <dsp:cNvSpPr/>
      </dsp:nvSpPr>
      <dsp:spPr>
        <a:xfrm>
          <a:off x="4739164" y="4726590"/>
          <a:ext cx="2115181" cy="669918"/>
        </a:xfrm>
        <a:prstGeom prst="roundRect">
          <a:avLst>
            <a:gd name="adj" fmla="val 10000"/>
          </a:avLst>
        </a:prstGeom>
        <a:solidFill>
          <a:schemeClr val="accent4"/>
        </a:solidFill>
        <a:ln w="19050">
          <a:solidFill>
            <a:schemeClr val="bg1"/>
          </a:solidFill>
          <a:prstDash val="dash"/>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Improve agricultural water management</a:t>
          </a:r>
        </a:p>
      </dsp:txBody>
      <dsp:txXfrm>
        <a:off x="4758785" y="4746211"/>
        <a:ext cx="2075939" cy="630676"/>
      </dsp:txXfrm>
    </dsp:sp>
    <dsp:sp modelId="{09F9C104-A2FF-4BBF-AF60-F08B40083C7C}">
      <dsp:nvSpPr>
        <dsp:cNvPr id="0" name=""/>
        <dsp:cNvSpPr/>
      </dsp:nvSpPr>
      <dsp:spPr>
        <a:xfrm>
          <a:off x="7053190" y="0"/>
          <a:ext cx="2185104" cy="5682175"/>
        </a:xfrm>
        <a:prstGeom prst="roundRect">
          <a:avLst>
            <a:gd name="adj" fmla="val 10000"/>
          </a:avLst>
        </a:prstGeom>
        <a:solidFill>
          <a:schemeClr val="accent5">
            <a:lumMod val="20000"/>
            <a:lumOff val="8000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53340" tIns="53340" rIns="53340" bIns="53340" numCol="1" spcCol="1270" anchor="ctr" anchorCtr="0">
          <a:noAutofit/>
        </a:bodyPr>
        <a:lstStyle/>
        <a:p>
          <a:pPr marL="0" lvl="0" indent="0" algn="ctr" defTabSz="622300">
            <a:lnSpc>
              <a:spcPct val="90000"/>
            </a:lnSpc>
            <a:spcBef>
              <a:spcPct val="0"/>
            </a:spcBef>
            <a:spcAft>
              <a:spcPct val="35000"/>
            </a:spcAft>
            <a:buNone/>
          </a:pPr>
          <a:r>
            <a:rPr lang="en-GB" sz="1400" b="1" kern="1200">
              <a:latin typeface="Open Sans" panose="020B0606030504020204" pitchFamily="34" charset="0"/>
              <a:ea typeface="Open Sans" panose="020B0606030504020204" pitchFamily="34" charset="0"/>
              <a:cs typeface="Open Sans" panose="020B0606030504020204" pitchFamily="34" charset="0"/>
            </a:rPr>
            <a:t>Pathway 4</a:t>
          </a:r>
        </a:p>
        <a:p>
          <a:pPr marL="0" lvl="0" indent="0" algn="ctr" defTabSz="622300">
            <a:lnSpc>
              <a:spcPct val="90000"/>
            </a:lnSpc>
            <a:spcBef>
              <a:spcPct val="0"/>
            </a:spcBef>
            <a:spcAft>
              <a:spcPct val="35000"/>
            </a:spcAft>
            <a:buNone/>
          </a:pPr>
          <a:r>
            <a:rPr lang="en-GB" sz="1200" kern="1200">
              <a:latin typeface="Open Sans" panose="020B0606030504020204" pitchFamily="34" charset="0"/>
              <a:ea typeface="Open Sans" panose="020B0606030504020204" pitchFamily="34" charset="0"/>
              <a:cs typeface="Open Sans" panose="020B0606030504020204" pitchFamily="34" charset="0"/>
            </a:rPr>
            <a:t>Reduce emissions, either absolute emissions or emissions intensity with the ultimate aim of reducing absolute emissions </a:t>
          </a:r>
        </a:p>
      </dsp:txBody>
      <dsp:txXfrm>
        <a:off x="7053190" y="0"/>
        <a:ext cx="2185104" cy="1704652"/>
      </dsp:txXfrm>
    </dsp:sp>
    <dsp:sp modelId="{728FA9D1-1C43-4FD7-8D4A-6C88C1840EE8}">
      <dsp:nvSpPr>
        <dsp:cNvPr id="0" name=""/>
        <dsp:cNvSpPr/>
      </dsp:nvSpPr>
      <dsp:spPr>
        <a:xfrm>
          <a:off x="7088152" y="1706209"/>
          <a:ext cx="2115181" cy="669918"/>
        </a:xfrm>
        <a:prstGeom prst="roundRect">
          <a:avLst>
            <a:gd name="adj" fmla="val 10000"/>
          </a:avLst>
        </a:prstGeom>
        <a:solidFill>
          <a:schemeClr val="accent5"/>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solidFill>
                <a:schemeClr val="tx1"/>
              </a:solidFill>
              <a:latin typeface="Open Sans" panose="020B0606030504020204" pitchFamily="34" charset="0"/>
              <a:ea typeface="Open Sans" panose="020B0606030504020204" pitchFamily="34" charset="0"/>
              <a:cs typeface="Open Sans" panose="020B0606030504020204" pitchFamily="34" charset="0"/>
            </a:rPr>
            <a:t>Improve NUE &amp; adoption of low emissions </a:t>
          </a:r>
          <a:r>
            <a:rPr lang="en-GB" sz="1050" b="1" kern="1200">
              <a:solidFill>
                <a:schemeClr val="tx1"/>
              </a:solidFill>
              <a:latin typeface="Open Sans" panose="020B0606030504020204" pitchFamily="34" charset="0"/>
              <a:ea typeface="Open Sans" panose="020B0606030504020204" pitchFamily="34" charset="0"/>
              <a:cs typeface="Open Sans" panose="020B0606030504020204" pitchFamily="34" charset="0"/>
            </a:rPr>
            <a:t>fertilizers</a:t>
          </a:r>
        </a:p>
      </dsp:txBody>
      <dsp:txXfrm>
        <a:off x="7107773" y="1725830"/>
        <a:ext cx="2075939" cy="630676"/>
      </dsp:txXfrm>
    </dsp:sp>
    <dsp:sp modelId="{F0D1F526-01A7-4A52-97DD-424F8C050C63}">
      <dsp:nvSpPr>
        <dsp:cNvPr id="0" name=""/>
        <dsp:cNvSpPr/>
      </dsp:nvSpPr>
      <dsp:spPr>
        <a:xfrm>
          <a:off x="7088152" y="2461304"/>
          <a:ext cx="2115181" cy="669918"/>
        </a:xfrm>
        <a:prstGeom prst="roundRect">
          <a:avLst>
            <a:gd name="adj" fmla="val 10000"/>
          </a:avLst>
        </a:prstGeom>
        <a:solidFill>
          <a:schemeClr val="accent5"/>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solidFill>
                <a:schemeClr val="tx1"/>
              </a:solidFill>
              <a:latin typeface="Open Sans" panose="020B0606030504020204" pitchFamily="34" charset="0"/>
              <a:ea typeface="Open Sans" panose="020B0606030504020204" pitchFamily="34" charset="0"/>
              <a:cs typeface="Open Sans" panose="020B0606030504020204" pitchFamily="34" charset="0"/>
            </a:rPr>
            <a:t>Reduce methane emissions from </a:t>
          </a:r>
          <a:r>
            <a:rPr lang="en-GB" sz="1050" b="1" kern="1200">
              <a:solidFill>
                <a:schemeClr val="tx1"/>
              </a:solidFill>
              <a:latin typeface="Open Sans" panose="020B0606030504020204" pitchFamily="34" charset="0"/>
              <a:ea typeface="Open Sans" panose="020B0606030504020204" pitchFamily="34" charset="0"/>
              <a:cs typeface="Open Sans" panose="020B0606030504020204" pitchFamily="34" charset="0"/>
            </a:rPr>
            <a:t>livestock</a:t>
          </a:r>
          <a:r>
            <a:rPr lang="en-GB" sz="1050" kern="1200">
              <a:solidFill>
                <a:schemeClr val="tx1"/>
              </a:solidFill>
              <a:latin typeface="Open Sans" panose="020B0606030504020204" pitchFamily="34" charset="0"/>
              <a:ea typeface="Open Sans" panose="020B0606030504020204" pitchFamily="34" charset="0"/>
              <a:cs typeface="Open Sans" panose="020B0606030504020204" pitchFamily="34" charset="0"/>
            </a:rPr>
            <a:t> sector; &amp; promote adoption of </a:t>
          </a:r>
          <a:r>
            <a:rPr lang="en-GB" sz="1050" b="1" kern="1200">
              <a:solidFill>
                <a:schemeClr val="tx1"/>
              </a:solidFill>
              <a:latin typeface="Open Sans" panose="020B0606030504020204" pitchFamily="34" charset="0"/>
              <a:ea typeface="Open Sans" panose="020B0606030504020204" pitchFamily="34" charset="0"/>
              <a:cs typeface="Open Sans" panose="020B0606030504020204" pitchFamily="34" charset="0"/>
            </a:rPr>
            <a:t>alternative proteins</a:t>
          </a:r>
        </a:p>
      </dsp:txBody>
      <dsp:txXfrm>
        <a:off x="7107773" y="2480925"/>
        <a:ext cx="2075939" cy="630676"/>
      </dsp:txXfrm>
    </dsp:sp>
    <dsp:sp modelId="{669396A7-6013-4368-9513-75462C2C6FEA}">
      <dsp:nvSpPr>
        <dsp:cNvPr id="0" name=""/>
        <dsp:cNvSpPr/>
      </dsp:nvSpPr>
      <dsp:spPr>
        <a:xfrm>
          <a:off x="7088152" y="3216400"/>
          <a:ext cx="2115181" cy="669918"/>
        </a:xfrm>
        <a:prstGeom prst="roundRect">
          <a:avLst>
            <a:gd name="adj" fmla="val 10000"/>
          </a:avLst>
        </a:prstGeom>
        <a:solidFill>
          <a:schemeClr val="accent5"/>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solidFill>
                <a:schemeClr val="tx1"/>
              </a:solidFill>
              <a:latin typeface="Open Sans" panose="020B0606030504020204" pitchFamily="34" charset="0"/>
              <a:ea typeface="Open Sans" panose="020B0606030504020204" pitchFamily="34" charset="0"/>
              <a:cs typeface="Open Sans" panose="020B0606030504020204" pitchFamily="34" charset="0"/>
            </a:rPr>
            <a:t>Reduce </a:t>
          </a:r>
          <a:r>
            <a:rPr lang="en-GB" sz="1050" b="1" kern="1200">
              <a:solidFill>
                <a:schemeClr val="tx1"/>
              </a:solidFill>
              <a:latin typeface="Open Sans" panose="020B0606030504020204" pitchFamily="34" charset="0"/>
              <a:ea typeface="Open Sans" panose="020B0606030504020204" pitchFamily="34" charset="0"/>
              <a:cs typeface="Open Sans" panose="020B0606030504020204" pitchFamily="34" charset="0"/>
            </a:rPr>
            <a:t>food waste &amp; loss</a:t>
          </a:r>
        </a:p>
      </dsp:txBody>
      <dsp:txXfrm>
        <a:off x="7107773" y="3236021"/>
        <a:ext cx="2075939" cy="630676"/>
      </dsp:txXfrm>
    </dsp:sp>
    <dsp:sp modelId="{34B65639-89DA-4397-ADE5-86AE761E663D}">
      <dsp:nvSpPr>
        <dsp:cNvPr id="0" name=""/>
        <dsp:cNvSpPr/>
      </dsp:nvSpPr>
      <dsp:spPr>
        <a:xfrm>
          <a:off x="7088152" y="3971495"/>
          <a:ext cx="2115181" cy="669918"/>
        </a:xfrm>
        <a:prstGeom prst="roundRect">
          <a:avLst>
            <a:gd name="adj" fmla="val 10000"/>
          </a:avLst>
        </a:prstGeom>
        <a:solidFill>
          <a:schemeClr val="accent5"/>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solidFill>
                <a:schemeClr val="tx1"/>
              </a:solidFill>
              <a:latin typeface="Open Sans" panose="020B0606030504020204" pitchFamily="34" charset="0"/>
              <a:ea typeface="Open Sans" panose="020B0606030504020204" pitchFamily="34" charset="0"/>
              <a:cs typeface="Open Sans" panose="020B0606030504020204" pitchFamily="34" charset="0"/>
            </a:rPr>
            <a:t>Use </a:t>
          </a:r>
          <a:r>
            <a:rPr lang="en-GB" sz="1050" b="1" kern="1200">
              <a:solidFill>
                <a:schemeClr val="tx1"/>
              </a:solidFill>
              <a:latin typeface="Open Sans" panose="020B0606030504020204" pitchFamily="34" charset="0"/>
              <a:ea typeface="Open Sans" panose="020B0606030504020204" pitchFamily="34" charset="0"/>
              <a:cs typeface="Open Sans" panose="020B0606030504020204" pitchFamily="34" charset="0"/>
            </a:rPr>
            <a:t>digital services </a:t>
          </a:r>
          <a:r>
            <a:rPr lang="en-GB" sz="1050" kern="1200">
              <a:solidFill>
                <a:schemeClr val="tx1"/>
              </a:solidFill>
              <a:latin typeface="Open Sans" panose="020B0606030504020204" pitchFamily="34" charset="0"/>
              <a:ea typeface="Open Sans" panose="020B0606030504020204" pitchFamily="34" charset="0"/>
              <a:cs typeface="Open Sans" panose="020B0606030504020204" pitchFamily="34" charset="0"/>
            </a:rPr>
            <a:t>to aid all above</a:t>
          </a:r>
        </a:p>
      </dsp:txBody>
      <dsp:txXfrm>
        <a:off x="7107773" y="3991116"/>
        <a:ext cx="2075939" cy="630676"/>
      </dsp:txXfrm>
    </dsp:sp>
    <dsp:sp modelId="{C5F06B25-A81C-4B8E-AAD7-AC71C9F95113}">
      <dsp:nvSpPr>
        <dsp:cNvPr id="0" name=""/>
        <dsp:cNvSpPr/>
      </dsp:nvSpPr>
      <dsp:spPr>
        <a:xfrm>
          <a:off x="7088152" y="4726590"/>
          <a:ext cx="2115181" cy="669918"/>
        </a:xfrm>
        <a:prstGeom prst="roundRect">
          <a:avLst>
            <a:gd name="adj" fmla="val 10000"/>
          </a:avLst>
        </a:prstGeom>
        <a:solidFill>
          <a:schemeClr val="accent5"/>
        </a:solidFill>
        <a:ln w="19050">
          <a:solidFill>
            <a:schemeClr val="bg1"/>
          </a:solidFill>
          <a:prstDash val="dash"/>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solidFill>
                <a:schemeClr val="tx1"/>
              </a:solidFill>
              <a:latin typeface="Open Sans" panose="020B0606030504020204" pitchFamily="34" charset="0"/>
              <a:ea typeface="Open Sans" panose="020B0606030504020204" pitchFamily="34" charset="0"/>
              <a:cs typeface="Open Sans" panose="020B0606030504020204" pitchFamily="34" charset="0"/>
            </a:rPr>
            <a:t>Reduce methane emissions from rice paddy</a:t>
          </a:r>
        </a:p>
      </dsp:txBody>
      <dsp:txXfrm>
        <a:off x="7107773" y="4746211"/>
        <a:ext cx="2075939" cy="630676"/>
      </dsp:txXfrm>
    </dsp:sp>
    <dsp:sp modelId="{95139A60-C80C-4E12-9136-F34D5B2DD2BB}">
      <dsp:nvSpPr>
        <dsp:cNvPr id="0" name=""/>
        <dsp:cNvSpPr/>
      </dsp:nvSpPr>
      <dsp:spPr>
        <a:xfrm>
          <a:off x="9402178" y="0"/>
          <a:ext cx="2185104" cy="5682175"/>
        </a:xfrm>
        <a:prstGeom prst="roundRect">
          <a:avLst>
            <a:gd name="adj" fmla="val 10000"/>
          </a:avLst>
        </a:prstGeom>
        <a:solidFill>
          <a:schemeClr val="accent6">
            <a:lumMod val="20000"/>
            <a:lumOff val="80000"/>
          </a:schemeClr>
        </a:solidFill>
        <a:ln>
          <a:noFill/>
        </a:ln>
        <a:effectLst/>
      </dsp:spPr>
      <dsp:style>
        <a:lnRef idx="0">
          <a:scrgbClr r="0" g="0" b="0"/>
        </a:lnRef>
        <a:fillRef idx="1">
          <a:scrgbClr r="0" g="0" b="0"/>
        </a:fillRef>
        <a:effectRef idx="2">
          <a:scrgbClr r="0" g="0" b="0"/>
        </a:effectRef>
        <a:fontRef idx="minor"/>
      </dsp:style>
      <dsp:txBody>
        <a:bodyPr spcFirstLastPara="0" vert="horz" wrap="square" lIns="45720" tIns="45720" rIns="45720" bIns="45720" numCol="1" spcCol="1270" anchor="ctr" anchorCtr="0">
          <a:noAutofit/>
        </a:bodyPr>
        <a:lstStyle/>
        <a:p>
          <a:pPr marL="0" lvl="0" indent="0" algn="ctr" defTabSz="533400">
            <a:lnSpc>
              <a:spcPct val="90000"/>
            </a:lnSpc>
            <a:spcBef>
              <a:spcPct val="0"/>
            </a:spcBef>
            <a:spcAft>
              <a:spcPct val="35000"/>
            </a:spcAft>
            <a:buNone/>
          </a:pPr>
          <a:r>
            <a:rPr lang="en-GB" sz="1200" b="1" kern="1200">
              <a:latin typeface="Open Sans" panose="020B0606030504020204" pitchFamily="34" charset="0"/>
              <a:ea typeface="Open Sans" panose="020B0606030504020204" pitchFamily="34" charset="0"/>
              <a:cs typeface="Open Sans" panose="020B0606030504020204" pitchFamily="34" charset="0"/>
            </a:rPr>
            <a:t>Pathway 5</a:t>
          </a:r>
        </a:p>
        <a:p>
          <a:pPr marL="0" lvl="0" indent="0" algn="ctr" defTabSz="533400">
            <a:lnSpc>
              <a:spcPct val="90000"/>
            </a:lnSpc>
            <a:spcBef>
              <a:spcPct val="0"/>
            </a:spcBef>
            <a:spcAft>
              <a:spcPct val="35000"/>
            </a:spcAft>
            <a:buNone/>
          </a:pPr>
          <a:r>
            <a:rPr lang="en-GB" sz="1200" kern="1200">
              <a:latin typeface="Open Sans" panose="020B0606030504020204" pitchFamily="34" charset="0"/>
              <a:ea typeface="Open Sans" panose="020B0606030504020204" pitchFamily="34" charset="0"/>
              <a:cs typeface="Open Sans" panose="020B0606030504020204" pitchFamily="34" charset="0"/>
            </a:rPr>
            <a:t>Prioritise the needs and interests of smallholder producers </a:t>
          </a:r>
        </a:p>
      </dsp:txBody>
      <dsp:txXfrm>
        <a:off x="9402178" y="0"/>
        <a:ext cx="2185104" cy="1704652"/>
      </dsp:txXfrm>
    </dsp:sp>
    <dsp:sp modelId="{5B50757F-3E3F-4A48-812C-120F9B17FA5D}">
      <dsp:nvSpPr>
        <dsp:cNvPr id="0" name=""/>
        <dsp:cNvSpPr/>
      </dsp:nvSpPr>
      <dsp:spPr>
        <a:xfrm>
          <a:off x="9437139" y="1706100"/>
          <a:ext cx="2115181" cy="842307"/>
        </a:xfrm>
        <a:prstGeom prst="roundRect">
          <a:avLst>
            <a:gd name="adj" fmla="val 10000"/>
          </a:avLst>
        </a:prstGeom>
        <a:solidFill>
          <a:schemeClr val="accent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b="1" kern="1200">
              <a:latin typeface="Open Sans" panose="020B0606030504020204" pitchFamily="34" charset="0"/>
              <a:ea typeface="Open Sans" panose="020B0606030504020204" pitchFamily="34" charset="0"/>
              <a:cs typeface="Open Sans" panose="020B0606030504020204" pitchFamily="34" charset="0"/>
            </a:rPr>
            <a:t>Digital services</a:t>
          </a:r>
          <a:r>
            <a:rPr lang="en-GB" sz="1050" kern="1200">
              <a:latin typeface="Open Sans" panose="020B0606030504020204" pitchFamily="34" charset="0"/>
              <a:ea typeface="Open Sans" panose="020B0606030504020204" pitchFamily="34" charset="0"/>
              <a:cs typeface="Open Sans" panose="020B0606030504020204" pitchFamily="34" charset="0"/>
            </a:rPr>
            <a:t>, e.g. climate advisory &amp; indexed based insurance for smallholder producers</a:t>
          </a:r>
        </a:p>
      </dsp:txBody>
      <dsp:txXfrm>
        <a:off x="9461809" y="1730770"/>
        <a:ext cx="2065841" cy="792967"/>
      </dsp:txXfrm>
    </dsp:sp>
    <dsp:sp modelId="{09F956B5-480A-45B3-9CFD-29A8C32F061C}">
      <dsp:nvSpPr>
        <dsp:cNvPr id="0" name=""/>
        <dsp:cNvSpPr/>
      </dsp:nvSpPr>
      <dsp:spPr>
        <a:xfrm>
          <a:off x="9437139" y="2655504"/>
          <a:ext cx="2115181" cy="842307"/>
        </a:xfrm>
        <a:prstGeom prst="roundRect">
          <a:avLst>
            <a:gd name="adj" fmla="val 10000"/>
          </a:avLst>
        </a:prstGeom>
        <a:solidFill>
          <a:schemeClr val="accent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Increase productivity &amp; incomes through </a:t>
          </a:r>
          <a:r>
            <a:rPr lang="en-GB" sz="1050" b="1" kern="1200">
              <a:latin typeface="Open Sans" panose="020B0606030504020204" pitchFamily="34" charset="0"/>
              <a:ea typeface="Open Sans" panose="020B0606030504020204" pitchFamily="34" charset="0"/>
              <a:cs typeface="Open Sans" panose="020B0606030504020204" pitchFamily="34" charset="0"/>
            </a:rPr>
            <a:t>crop &amp; livestock breeding </a:t>
          </a:r>
          <a:r>
            <a:rPr lang="en-GB" sz="1050" kern="1200">
              <a:latin typeface="Open Sans" panose="020B0606030504020204" pitchFamily="34" charset="0"/>
              <a:ea typeface="Open Sans" panose="020B0606030504020204" pitchFamily="34" charset="0"/>
              <a:cs typeface="Open Sans" panose="020B0606030504020204" pitchFamily="34" charset="0"/>
            </a:rPr>
            <a:t>for smallholder farmers</a:t>
          </a:r>
        </a:p>
      </dsp:txBody>
      <dsp:txXfrm>
        <a:off x="9461809" y="2680174"/>
        <a:ext cx="2065841" cy="792967"/>
      </dsp:txXfrm>
    </dsp:sp>
    <dsp:sp modelId="{329D6E8E-3B7F-4389-8EA4-FC6BDF7EAB6F}">
      <dsp:nvSpPr>
        <dsp:cNvPr id="0" name=""/>
        <dsp:cNvSpPr/>
      </dsp:nvSpPr>
      <dsp:spPr>
        <a:xfrm>
          <a:off x="9437139" y="3604907"/>
          <a:ext cx="2115181" cy="842307"/>
        </a:xfrm>
        <a:prstGeom prst="roundRect">
          <a:avLst>
            <a:gd name="adj" fmla="val 10000"/>
          </a:avLst>
        </a:prstGeom>
        <a:solidFill>
          <a:schemeClr val="accent6"/>
        </a:solidFill>
        <a:ln>
          <a:noFill/>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Improve resilience of smallholder production systems by adoption of </a:t>
          </a:r>
          <a:r>
            <a:rPr lang="en-GB" sz="1050" b="1" kern="1200">
              <a:latin typeface="Open Sans" panose="020B0606030504020204" pitchFamily="34" charset="0"/>
              <a:ea typeface="Open Sans" panose="020B0606030504020204" pitchFamily="34" charset="0"/>
              <a:cs typeface="Open Sans" panose="020B0606030504020204" pitchFamily="34" charset="0"/>
            </a:rPr>
            <a:t>agroecological</a:t>
          </a:r>
          <a:r>
            <a:rPr lang="en-GB" sz="1050" kern="1200">
              <a:latin typeface="Open Sans" panose="020B0606030504020204" pitchFamily="34" charset="0"/>
              <a:ea typeface="Open Sans" panose="020B0606030504020204" pitchFamily="34" charset="0"/>
              <a:cs typeface="Open Sans" panose="020B0606030504020204" pitchFamily="34" charset="0"/>
            </a:rPr>
            <a:t> &amp; other sustainable approaches</a:t>
          </a:r>
        </a:p>
      </dsp:txBody>
      <dsp:txXfrm>
        <a:off x="9461809" y="3629577"/>
        <a:ext cx="2065841" cy="792967"/>
      </dsp:txXfrm>
    </dsp:sp>
    <dsp:sp modelId="{73F540DB-645D-4B8E-87F3-3967626F43D2}">
      <dsp:nvSpPr>
        <dsp:cNvPr id="0" name=""/>
        <dsp:cNvSpPr/>
      </dsp:nvSpPr>
      <dsp:spPr>
        <a:xfrm>
          <a:off x="9437139" y="4554310"/>
          <a:ext cx="2115181" cy="842307"/>
        </a:xfrm>
        <a:prstGeom prst="roundRect">
          <a:avLst>
            <a:gd name="adj" fmla="val 10000"/>
          </a:avLst>
        </a:prstGeom>
        <a:solidFill>
          <a:schemeClr val="accent6"/>
        </a:solidFill>
        <a:ln w="19050">
          <a:solidFill>
            <a:schemeClr val="bg1"/>
          </a:solidFill>
          <a:prstDash val="dash"/>
        </a:ln>
        <a:effectLst/>
      </dsp:spPr>
      <dsp:style>
        <a:lnRef idx="0">
          <a:scrgbClr r="0" g="0" b="0"/>
        </a:lnRef>
        <a:fillRef idx="3">
          <a:scrgbClr r="0" g="0" b="0"/>
        </a:fillRef>
        <a:effectRef idx="2">
          <a:scrgbClr r="0" g="0" b="0"/>
        </a:effectRef>
        <a:fontRef idx="minor">
          <a:schemeClr val="lt1"/>
        </a:fontRef>
      </dsp:style>
      <dsp:txBody>
        <a:bodyPr spcFirstLastPara="0" vert="horz" wrap="square" lIns="27940" tIns="20955" rIns="27940" bIns="20955" numCol="1" spcCol="1270" anchor="ctr" anchorCtr="0">
          <a:noAutofit/>
        </a:bodyPr>
        <a:lstStyle/>
        <a:p>
          <a:pPr marL="0" lvl="0" indent="0" algn="ctr" defTabSz="466725">
            <a:lnSpc>
              <a:spcPct val="90000"/>
            </a:lnSpc>
            <a:spcBef>
              <a:spcPct val="0"/>
            </a:spcBef>
            <a:spcAft>
              <a:spcPct val="35000"/>
            </a:spcAft>
            <a:buNone/>
          </a:pPr>
          <a:r>
            <a:rPr lang="en-GB" sz="1050" kern="1200">
              <a:latin typeface="Open Sans" panose="020B0606030504020204" pitchFamily="34" charset="0"/>
              <a:ea typeface="Open Sans" panose="020B0606030504020204" pitchFamily="34" charset="0"/>
              <a:cs typeface="Open Sans" panose="020B0606030504020204" pitchFamily="34" charset="0"/>
            </a:rPr>
            <a:t>Invest in social safety nets for smallholder producers</a:t>
          </a:r>
        </a:p>
      </dsp:txBody>
      <dsp:txXfrm>
        <a:off x="9461809" y="4578980"/>
        <a:ext cx="2065841" cy="792967"/>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CC978BB-6CF5-46CC-905A-AC379E2206F0}">
      <dsp:nvSpPr>
        <dsp:cNvPr id="0" name=""/>
        <dsp:cNvSpPr/>
      </dsp:nvSpPr>
      <dsp:spPr>
        <a:xfrm>
          <a:off x="488514" y="2557"/>
          <a:ext cx="2686690" cy="1612014"/>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Arial"/>
            <a:buNone/>
          </a:pPr>
          <a:r>
            <a:rPr lang="en-GB" sz="1100" b="1" kern="1200">
              <a:latin typeface="Open Sans" panose="020B0606030504020204" pitchFamily="34" charset="0"/>
              <a:ea typeface="Open Sans" panose="020B0606030504020204" pitchFamily="34" charset="0"/>
              <a:cs typeface="Open Sans" panose="020B0606030504020204" pitchFamily="34" charset="0"/>
            </a:rPr>
            <a:t>2021</a:t>
          </a:r>
        </a:p>
        <a:p>
          <a:pPr marL="0" lvl="0" indent="0" algn="ctr" defTabSz="488950">
            <a:lnSpc>
              <a:spcPct val="90000"/>
            </a:lnSpc>
            <a:spcBef>
              <a:spcPct val="0"/>
            </a:spcBef>
            <a:spcAft>
              <a:spcPct val="35000"/>
            </a:spcAft>
            <a:buFont typeface="Arial"/>
            <a:buNone/>
          </a:pPr>
          <a:r>
            <a:rPr lang="en-GB" sz="1100" kern="1200">
              <a:latin typeface="Open Sans" panose="020B0606030504020204" pitchFamily="34" charset="0"/>
              <a:ea typeface="Open Sans" panose="020B0606030504020204" pitchFamily="34" charset="0"/>
              <a:cs typeface="Open Sans" panose="020B0606030504020204" pitchFamily="34" charset="0"/>
            </a:rPr>
            <a:t>The Global Methane Pledge (GMP) was launched at COP26. </a:t>
          </a:r>
        </a:p>
      </dsp:txBody>
      <dsp:txXfrm>
        <a:off x="488514" y="2557"/>
        <a:ext cx="2686690" cy="1612014"/>
      </dsp:txXfrm>
    </dsp:sp>
    <dsp:sp modelId="{0D396235-A763-4364-9688-A04DDE20ADC2}">
      <dsp:nvSpPr>
        <dsp:cNvPr id="0" name=""/>
        <dsp:cNvSpPr/>
      </dsp:nvSpPr>
      <dsp:spPr>
        <a:xfrm>
          <a:off x="3432993" y="2557"/>
          <a:ext cx="2686690" cy="1612014"/>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Arial"/>
            <a:buNone/>
          </a:pPr>
          <a:r>
            <a:rPr lang="en-US" sz="1100" kern="1200">
              <a:latin typeface="Open Sans" panose="020B0606030504020204" pitchFamily="34" charset="0"/>
              <a:ea typeface="Open Sans" panose="020B0606030504020204" pitchFamily="34" charset="0"/>
              <a:cs typeface="Open Sans" panose="020B0606030504020204" pitchFamily="34" charset="0"/>
            </a:rPr>
            <a:t>The dairy industry is quantifying its environmental, social, and economic impact via the </a:t>
          </a:r>
          <a:r>
            <a:rPr lang="en-US" sz="1100" kern="12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1">
                <a:extLst>
                  <a:ext uri="{A12FA001-AC4F-418D-AE19-62706E023703}">
                    <ahyp:hlinkClr xmlns:ahyp="http://schemas.microsoft.com/office/drawing/2018/hyperlinkcolor" val="tx"/>
                  </a:ext>
                </a:extLst>
              </a:hlinkClick>
            </a:rPr>
            <a:t>Dairy Sustainability Framework</a:t>
          </a:r>
          <a:r>
            <a:rPr lang="en-US" sz="1100" kern="1200">
              <a:latin typeface="Open Sans" panose="020B0606030504020204" pitchFamily="34" charset="0"/>
              <a:ea typeface="Open Sans" panose="020B0606030504020204" pitchFamily="34" charset="0"/>
              <a:cs typeface="Open Sans" panose="020B0606030504020204" pitchFamily="34" charset="0"/>
            </a:rPr>
            <a:t>, with the aim to reduce its carbon footprint.</a:t>
          </a:r>
          <a:endParaRPr lang="en-GB" sz="1100" kern="1200">
            <a:latin typeface="Open Sans" panose="020B0606030504020204" pitchFamily="34" charset="0"/>
            <a:ea typeface="Open Sans" panose="020B0606030504020204" pitchFamily="34" charset="0"/>
            <a:cs typeface="Open Sans" panose="020B0606030504020204" pitchFamily="34" charset="0"/>
          </a:endParaRPr>
        </a:p>
      </dsp:txBody>
      <dsp:txXfrm>
        <a:off x="3432993" y="2557"/>
        <a:ext cx="2686690" cy="1612014"/>
      </dsp:txXfrm>
    </dsp:sp>
    <dsp:sp modelId="{97DE8261-0164-4BED-A1EE-ED95942CDEDA}">
      <dsp:nvSpPr>
        <dsp:cNvPr id="0" name=""/>
        <dsp:cNvSpPr/>
      </dsp:nvSpPr>
      <dsp:spPr>
        <a:xfrm>
          <a:off x="6388352" y="2557"/>
          <a:ext cx="2686690" cy="1612014"/>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Arial"/>
            <a:buNone/>
          </a:pPr>
          <a:r>
            <a:rPr lang="en-GB" sz="1100" b="1" kern="1200">
              <a:latin typeface="Open Sans" panose="020B0606030504020204" pitchFamily="34" charset="0"/>
              <a:ea typeface="Open Sans" panose="020B0606030504020204" pitchFamily="34" charset="0"/>
              <a:cs typeface="Open Sans" panose="020B0606030504020204" pitchFamily="34" charset="0"/>
            </a:rPr>
            <a:t>2023</a:t>
          </a:r>
        </a:p>
        <a:p>
          <a:pPr marL="0" lvl="0" indent="0" algn="ctr" defTabSz="488950">
            <a:lnSpc>
              <a:spcPct val="90000"/>
            </a:lnSpc>
            <a:spcBef>
              <a:spcPct val="0"/>
            </a:spcBef>
            <a:spcAft>
              <a:spcPct val="35000"/>
            </a:spcAft>
            <a:buFont typeface="Arial"/>
            <a:buNone/>
          </a:pPr>
          <a:r>
            <a:rPr lang="en-GB" sz="1100" kern="1200">
              <a:latin typeface="Open Sans" panose="020B0606030504020204" pitchFamily="34" charset="0"/>
              <a:ea typeface="Open Sans" panose="020B0606030504020204" pitchFamily="34" charset="0"/>
              <a:cs typeface="Open Sans" panose="020B0606030504020204" pitchFamily="34" charset="0"/>
            </a:rPr>
            <a:t>The Global Methane Hub launched the </a:t>
          </a:r>
          <a:r>
            <a:rPr lang="en-GB" sz="1100" kern="12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2">
                <a:extLst>
                  <a:ext uri="{A12FA001-AC4F-418D-AE19-62706E023703}">
                    <ahyp:hlinkClr xmlns:ahyp="http://schemas.microsoft.com/office/drawing/2018/hyperlinkcolor" val="tx"/>
                  </a:ext>
                </a:extLst>
              </a:hlinkClick>
            </a:rPr>
            <a:t>Enteric Fermentation R&amp;D Accelerator Initiative</a:t>
          </a:r>
          <a:r>
            <a:rPr lang="en-GB" sz="1100" kern="1200">
              <a:latin typeface="Open Sans" panose="020B0606030504020204" pitchFamily="34" charset="0"/>
              <a:ea typeface="Open Sans" panose="020B0606030504020204" pitchFamily="34" charset="0"/>
              <a:cs typeface="Open Sans" panose="020B0606030504020204" pitchFamily="34" charset="0"/>
            </a:rPr>
            <a:t> at COP28 with US$200 million in funding.</a:t>
          </a:r>
        </a:p>
      </dsp:txBody>
      <dsp:txXfrm>
        <a:off x="6388352" y="2557"/>
        <a:ext cx="2686690" cy="1612014"/>
      </dsp:txXfrm>
    </dsp:sp>
    <dsp:sp modelId="{CE0F85C0-1FA5-4F4B-BC65-793305E5D487}">
      <dsp:nvSpPr>
        <dsp:cNvPr id="0" name=""/>
        <dsp:cNvSpPr/>
      </dsp:nvSpPr>
      <dsp:spPr>
        <a:xfrm>
          <a:off x="498710" y="1883240"/>
          <a:ext cx="2383739" cy="1612014"/>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Arial"/>
            <a:buNone/>
          </a:pPr>
          <a:r>
            <a:rPr lang="en-GB" sz="1100" b="1" kern="1200">
              <a:latin typeface="Open Sans" panose="020B0606030504020204" pitchFamily="34" charset="0"/>
              <a:ea typeface="Open Sans" panose="020B0606030504020204" pitchFamily="34" charset="0"/>
              <a:cs typeface="Open Sans" panose="020B0606030504020204" pitchFamily="34" charset="0"/>
            </a:rPr>
            <a:t>2023</a:t>
          </a:r>
          <a:endParaRPr lang="en-GB" sz="1100" b="1" kern="12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3">
              <a:extLst>
                <a:ext uri="{A12FA001-AC4F-418D-AE19-62706E023703}">
                  <ahyp:hlinkClr xmlns:ahyp="http://schemas.microsoft.com/office/drawing/2018/hyperlinkcolor" val="tx"/>
                </a:ext>
              </a:extLst>
            </a:hlinkClick>
          </a:endParaRPr>
        </a:p>
        <a:p>
          <a:pPr marL="0" lvl="0" indent="0" algn="ctr" defTabSz="488950">
            <a:lnSpc>
              <a:spcPct val="90000"/>
            </a:lnSpc>
            <a:spcBef>
              <a:spcPct val="0"/>
            </a:spcBef>
            <a:spcAft>
              <a:spcPct val="35000"/>
            </a:spcAft>
            <a:buFont typeface="Arial"/>
            <a:buNone/>
          </a:pPr>
          <a:r>
            <a:rPr lang="en-GB" sz="1100" kern="1200">
              <a:latin typeface="Open Sans" panose="020B0606030504020204" pitchFamily="34" charset="0"/>
              <a:ea typeface="Open Sans" panose="020B0606030504020204" pitchFamily="34" charset="0"/>
              <a:cs typeface="Open Sans" panose="020B0606030504020204" pitchFamily="34" charset="0"/>
            </a:rPr>
            <a:t>Launched at COP28, </a:t>
          </a:r>
          <a:r>
            <a:rPr lang="en-GB" sz="1100" kern="12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3">
                <a:extLst>
                  <a:ext uri="{A12FA001-AC4F-418D-AE19-62706E023703}">
                    <ahyp:hlinkClr xmlns:ahyp="http://schemas.microsoft.com/office/drawing/2018/hyperlinkcolor" val="tx"/>
                  </a:ext>
                </a:extLst>
              </a:hlinkClick>
            </a:rPr>
            <a:t>Dairy Methane Action Alliance</a:t>
          </a:r>
          <a:r>
            <a:rPr lang="en-GB" sz="1100" kern="1200">
              <a:latin typeface="Open Sans" panose="020B0606030504020204" pitchFamily="34" charset="0"/>
              <a:ea typeface="Open Sans" panose="020B0606030504020204" pitchFamily="34" charset="0"/>
              <a:cs typeface="Open Sans" panose="020B0606030504020204" pitchFamily="34" charset="0"/>
            </a:rPr>
            <a:t> is a global initiative to accelerate food industry action to reduce dairy methane emissions. </a:t>
          </a:r>
        </a:p>
      </dsp:txBody>
      <dsp:txXfrm>
        <a:off x="498710" y="1883240"/>
        <a:ext cx="2383739" cy="1612014"/>
      </dsp:txXfrm>
    </dsp:sp>
    <dsp:sp modelId="{3229D683-23D9-401C-AFEB-954310B83345}">
      <dsp:nvSpPr>
        <dsp:cNvPr id="0" name=""/>
        <dsp:cNvSpPr/>
      </dsp:nvSpPr>
      <dsp:spPr>
        <a:xfrm>
          <a:off x="3131801" y="1894121"/>
          <a:ext cx="2754878" cy="1612014"/>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Arial"/>
            <a:buNone/>
          </a:pPr>
          <a:r>
            <a:rPr lang="en-GB" sz="1100" kern="1200">
              <a:latin typeface="Open Sans" panose="020B0606030504020204" pitchFamily="34" charset="0"/>
              <a:ea typeface="Open Sans" panose="020B0606030504020204" pitchFamily="34" charset="0"/>
              <a:cs typeface="Open Sans" panose="020B0606030504020204" pitchFamily="34" charset="0"/>
            </a:rPr>
            <a:t>Following COP28, there have been several conferences and awareness-raising events to strengthen international partnerships, including the </a:t>
          </a:r>
          <a:r>
            <a:rPr lang="en-GB" sz="1100" kern="12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4">
                <a:extLst>
                  <a:ext uri="{A12FA001-AC4F-418D-AE19-62706E023703}">
                    <ahyp:hlinkClr xmlns:ahyp="http://schemas.microsoft.com/office/drawing/2018/hyperlinkcolor" val="tx"/>
                  </a:ext>
                </a:extLst>
              </a:hlinkClick>
            </a:rPr>
            <a:t>launch of the Expert Panel on Livestock Methane</a:t>
          </a:r>
          <a:r>
            <a:rPr lang="en-GB" sz="1100" kern="1200">
              <a:latin typeface="Open Sans" panose="020B0606030504020204" pitchFamily="34" charset="0"/>
              <a:ea typeface="Open Sans" panose="020B0606030504020204" pitchFamily="34" charset="0"/>
              <a:cs typeface="Open Sans" panose="020B0606030504020204" pitchFamily="34" charset="0"/>
            </a:rPr>
            <a:t>.</a:t>
          </a:r>
        </a:p>
      </dsp:txBody>
      <dsp:txXfrm>
        <a:off x="3131801" y="1894121"/>
        <a:ext cx="2754878" cy="1612014"/>
      </dsp:txXfrm>
    </dsp:sp>
    <dsp:sp modelId="{FCC6B154-F04E-4F23-877A-A5F3EA0DBD59}">
      <dsp:nvSpPr>
        <dsp:cNvPr id="0" name=""/>
        <dsp:cNvSpPr/>
      </dsp:nvSpPr>
      <dsp:spPr>
        <a:xfrm>
          <a:off x="6131088" y="1883240"/>
          <a:ext cx="2944693" cy="1612014"/>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b="1" kern="1200">
              <a:latin typeface="Open Sans" panose="020B0606030504020204" pitchFamily="34" charset="0"/>
              <a:ea typeface="Open Sans" panose="020B0606030504020204" pitchFamily="34" charset="0"/>
              <a:cs typeface="Open Sans" panose="020B0606030504020204" pitchFamily="34" charset="0"/>
            </a:rPr>
            <a:t>2024</a:t>
          </a:r>
        </a:p>
        <a:p>
          <a:pPr marL="0" lvl="0" indent="0" algn="ctr" defTabSz="488950">
            <a:lnSpc>
              <a:spcPct val="90000"/>
            </a:lnSpc>
            <a:spcBef>
              <a:spcPct val="0"/>
            </a:spcBef>
            <a:spcAft>
              <a:spcPct val="35000"/>
            </a:spcAft>
            <a:buNone/>
          </a:pPr>
          <a:r>
            <a:rPr lang="en-GB" sz="1100" kern="1200">
              <a:latin typeface="Open Sans" panose="020B0606030504020204" pitchFamily="34" charset="0"/>
              <a:ea typeface="Open Sans" panose="020B0606030504020204" pitchFamily="34" charset="0"/>
              <a:cs typeface="Open Sans" panose="020B0606030504020204" pitchFamily="34" charset="0"/>
            </a:rPr>
            <a:t>Within the last year, some governments have shifted to a more regulatory approach, albeit with financial disincentives/incentives. The first scheme to </a:t>
          </a:r>
          <a:r>
            <a:rPr lang="en-GB" sz="1100" kern="12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5">
                <a:extLst>
                  <a:ext uri="{A12FA001-AC4F-418D-AE19-62706E023703}">
                    <ahyp:hlinkClr xmlns:ahyp="http://schemas.microsoft.com/office/drawing/2018/hyperlinkcolor" val="tx"/>
                  </a:ext>
                </a:extLst>
              </a:hlinkClick>
            </a:rPr>
            <a:t>tax methane emissions from livestock was launched by Denmark</a:t>
          </a:r>
          <a:r>
            <a:rPr lang="en-GB" sz="1100" kern="1200">
              <a:latin typeface="Open Sans" panose="020B0606030504020204" pitchFamily="34" charset="0"/>
              <a:ea typeface="Open Sans" panose="020B0606030504020204" pitchFamily="34" charset="0"/>
              <a:cs typeface="Open Sans" panose="020B0606030504020204" pitchFamily="34" charset="0"/>
            </a:rPr>
            <a:t> in June 2024</a:t>
          </a:r>
        </a:p>
      </dsp:txBody>
      <dsp:txXfrm>
        <a:off x="6131088" y="1883240"/>
        <a:ext cx="2944693" cy="1612014"/>
      </dsp:txXfrm>
    </dsp:sp>
    <dsp:sp modelId="{0EC402D9-F235-4934-9A7E-CF87297C648A}">
      <dsp:nvSpPr>
        <dsp:cNvPr id="0" name=""/>
        <dsp:cNvSpPr/>
      </dsp:nvSpPr>
      <dsp:spPr>
        <a:xfrm>
          <a:off x="492907" y="3763924"/>
          <a:ext cx="4430621" cy="1612014"/>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latin typeface="Open Sans" panose="020B0606030504020204" pitchFamily="34" charset="0"/>
              <a:ea typeface="Open Sans" panose="020B0606030504020204" pitchFamily="34" charset="0"/>
              <a:cs typeface="Open Sans" panose="020B0606030504020204" pitchFamily="34" charset="0"/>
            </a:rPr>
            <a:t>With support from a diverse coalition, including agricultural and environmental groups, the US </a:t>
          </a:r>
          <a:r>
            <a:rPr lang="en-GB" sz="1100" kern="12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6">
                <a:extLst>
                  <a:ext uri="{A12FA001-AC4F-418D-AE19-62706E023703}">
                    <ahyp:hlinkClr xmlns:ahyp="http://schemas.microsoft.com/office/drawing/2018/hyperlinkcolor" val="tx"/>
                  </a:ext>
                </a:extLst>
              </a:hlinkClick>
            </a:rPr>
            <a:t>Enteric Methane Innovation Tools for Lower Emissions and Sustainable Stock (EMIT LESS)</a:t>
          </a:r>
          <a:r>
            <a:rPr lang="en-GB" sz="1100" kern="1200">
              <a:latin typeface="Open Sans" panose="020B0606030504020204" pitchFamily="34" charset="0"/>
              <a:ea typeface="Open Sans" panose="020B0606030504020204" pitchFamily="34" charset="0"/>
              <a:cs typeface="Open Sans" panose="020B0606030504020204" pitchFamily="34" charset="0"/>
            </a:rPr>
            <a:t> Act aims to integrate emissions-reducing practices into US Department of Agriculture conservation programs and providing financial incentives to farmers that voluntarily adopt them.</a:t>
          </a:r>
        </a:p>
      </dsp:txBody>
      <dsp:txXfrm>
        <a:off x="492907" y="3763924"/>
        <a:ext cx="4430621" cy="1612014"/>
      </dsp:txXfrm>
    </dsp:sp>
    <dsp:sp modelId="{0889870C-7D06-477C-B839-757BC0BAAAC1}">
      <dsp:nvSpPr>
        <dsp:cNvPr id="0" name=""/>
        <dsp:cNvSpPr/>
      </dsp:nvSpPr>
      <dsp:spPr>
        <a:xfrm>
          <a:off x="5203078" y="3763924"/>
          <a:ext cx="3867571" cy="1612014"/>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latin typeface="Open Sans" panose="020B0606030504020204" pitchFamily="34" charset="0"/>
              <a:ea typeface="Open Sans" panose="020B0606030504020204" pitchFamily="34" charset="0"/>
              <a:cs typeface="Open Sans" panose="020B0606030504020204" pitchFamily="34" charset="0"/>
            </a:rPr>
            <a:t>Several initiatives have enhanced research and development in the livestock sector. For example, the Livestock Research Group of the Global Research Alliance on Agricultural Greenhouse Gases (GRA) and the FAO’s Livestock Environment Assessment and Performance Partnership (LEAP).</a:t>
          </a:r>
        </a:p>
      </dsp:txBody>
      <dsp:txXfrm>
        <a:off x="5203078" y="3763924"/>
        <a:ext cx="3867571" cy="1612014"/>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C973DB79-8F5C-465D-9F0A-E1B5E0C05F01}">
      <dsp:nvSpPr>
        <dsp:cNvPr id="0" name=""/>
        <dsp:cNvSpPr/>
      </dsp:nvSpPr>
      <dsp:spPr>
        <a:xfrm>
          <a:off x="360444" y="106"/>
          <a:ext cx="3483731" cy="164666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Arial"/>
            <a:buNone/>
          </a:pPr>
          <a:r>
            <a:rPr lang="en-GB" sz="1100" b="1" kern="1200">
              <a:latin typeface="Open Sans" panose="020B0606030504020204" pitchFamily="34" charset="0"/>
              <a:ea typeface="Open Sans" panose="020B0606030504020204" pitchFamily="34" charset="0"/>
              <a:cs typeface="Open Sans" panose="020B0606030504020204" pitchFamily="34" charset="0"/>
            </a:rPr>
            <a:t>2019, 2022</a:t>
          </a:r>
        </a:p>
        <a:p>
          <a:pPr marL="0" lvl="0" indent="0" algn="ctr" defTabSz="488950">
            <a:lnSpc>
              <a:spcPct val="90000"/>
            </a:lnSpc>
            <a:spcBef>
              <a:spcPct val="0"/>
            </a:spcBef>
            <a:spcAft>
              <a:spcPct val="35000"/>
            </a:spcAft>
            <a:buFont typeface="Arial"/>
            <a:buNone/>
          </a:pPr>
          <a:r>
            <a:rPr lang="en-GB" sz="1100" kern="1200">
              <a:latin typeface="Open Sans" panose="020B0606030504020204" pitchFamily="34" charset="0"/>
              <a:ea typeface="Open Sans" panose="020B0606030504020204" pitchFamily="34" charset="0"/>
              <a:cs typeface="Open Sans" panose="020B0606030504020204" pitchFamily="34" charset="0"/>
            </a:rPr>
            <a:t>A resolution on sustainable nitrogen management was adopted at the United Nations Environmental Assembly (UNEA) in 2019, followed by a second resolution in March 2022 encouraging Member States to accelerate actions to </a:t>
          </a:r>
          <a:r>
            <a:rPr lang="en-GB" sz="1100" kern="12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1">
                <a:extLst>
                  <a:ext uri="{A12FA001-AC4F-418D-AE19-62706E023703}">
                    <ahyp:hlinkClr xmlns:ahyp="http://schemas.microsoft.com/office/drawing/2018/hyperlinkcolor" val="tx"/>
                  </a:ext>
                </a:extLst>
              </a:hlinkClick>
            </a:rPr>
            <a:t>significantly reduce nitrogen waste globally by 2030</a:t>
          </a:r>
          <a:endParaRPr lang="en-GB" sz="1100" kern="1200">
            <a:latin typeface="Open Sans" panose="020B0606030504020204" pitchFamily="34" charset="0"/>
            <a:ea typeface="Open Sans" panose="020B0606030504020204" pitchFamily="34" charset="0"/>
            <a:cs typeface="Open Sans" panose="020B0606030504020204" pitchFamily="34" charset="0"/>
          </a:endParaRPr>
        </a:p>
      </dsp:txBody>
      <dsp:txXfrm>
        <a:off x="360444" y="106"/>
        <a:ext cx="3483731" cy="1646661"/>
      </dsp:txXfrm>
    </dsp:sp>
    <dsp:sp modelId="{00EF1DBD-B110-47AA-8C96-C18CE2310D2F}">
      <dsp:nvSpPr>
        <dsp:cNvPr id="0" name=""/>
        <dsp:cNvSpPr/>
      </dsp:nvSpPr>
      <dsp:spPr>
        <a:xfrm>
          <a:off x="4118620" y="106"/>
          <a:ext cx="2744435" cy="164666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Arial"/>
            <a:buNone/>
          </a:pPr>
          <a:r>
            <a:rPr lang="en-GB" sz="1100" b="1" kern="1200">
              <a:latin typeface="Open Sans" panose="020B0606030504020204" pitchFamily="34" charset="0"/>
              <a:ea typeface="Open Sans" panose="020B0606030504020204" pitchFamily="34" charset="0"/>
              <a:cs typeface="Open Sans" panose="020B0606030504020204" pitchFamily="34" charset="0"/>
            </a:rPr>
            <a:t>2019</a:t>
          </a:r>
        </a:p>
        <a:p>
          <a:pPr marL="0" lvl="0" indent="0" algn="ctr" defTabSz="488950">
            <a:lnSpc>
              <a:spcPct val="90000"/>
            </a:lnSpc>
            <a:spcBef>
              <a:spcPct val="0"/>
            </a:spcBef>
            <a:spcAft>
              <a:spcPct val="35000"/>
            </a:spcAft>
            <a:buFont typeface="Arial"/>
            <a:buNone/>
          </a:pPr>
          <a:r>
            <a:rPr lang="en-GB" sz="1100" kern="1200">
              <a:latin typeface="Open Sans" panose="020B0606030504020204" pitchFamily="34" charset="0"/>
              <a:ea typeface="Open Sans" panose="020B0606030504020204" pitchFamily="34" charset="0"/>
              <a:cs typeface="Open Sans" panose="020B0606030504020204" pitchFamily="34" charset="0"/>
            </a:rPr>
            <a:t>15 UNEP Member States launched the </a:t>
          </a:r>
          <a:r>
            <a:rPr lang="en-GB" sz="1100" kern="12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2">
                <a:extLst>
                  <a:ext uri="{A12FA001-AC4F-418D-AE19-62706E023703}">
                    <ahyp:hlinkClr xmlns:ahyp="http://schemas.microsoft.com/office/drawing/2018/hyperlinkcolor" val="tx"/>
                  </a:ext>
                </a:extLst>
              </a:hlinkClick>
            </a:rPr>
            <a:t>Colombo Declaration on Sustainable Nitrogen Management</a:t>
          </a:r>
          <a:r>
            <a:rPr lang="en-GB" sz="1100" kern="1200">
              <a:latin typeface="Open Sans" panose="020B0606030504020204" pitchFamily="34" charset="0"/>
              <a:ea typeface="Open Sans" panose="020B0606030504020204" pitchFamily="34" charset="0"/>
              <a:cs typeface="Open Sans" panose="020B0606030504020204" pitchFamily="34" charset="0"/>
            </a:rPr>
            <a:t>, which called upon countries to develop national roadmaps for sustainable nitrogen management</a:t>
          </a:r>
        </a:p>
      </dsp:txBody>
      <dsp:txXfrm>
        <a:off x="4118620" y="106"/>
        <a:ext cx="2744435" cy="1646661"/>
      </dsp:txXfrm>
    </dsp:sp>
    <dsp:sp modelId="{A1D4BD80-093D-44DF-A2F1-F0C699045836}">
      <dsp:nvSpPr>
        <dsp:cNvPr id="0" name=""/>
        <dsp:cNvSpPr/>
      </dsp:nvSpPr>
      <dsp:spPr>
        <a:xfrm>
          <a:off x="7137499" y="106"/>
          <a:ext cx="2012384" cy="1646661"/>
        </a:xfrm>
        <a:prstGeom prst="rect">
          <a:avLst/>
        </a:prstGeom>
        <a:gradFill rotWithShape="0">
          <a:gsLst>
            <a:gs pos="0">
              <a:schemeClr val="accent2">
                <a:hueOff val="0"/>
                <a:satOff val="0"/>
                <a:lumOff val="0"/>
                <a:alphaOff val="0"/>
                <a:satMod val="103000"/>
                <a:lumMod val="102000"/>
                <a:tint val="94000"/>
              </a:schemeClr>
            </a:gs>
            <a:gs pos="38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Arial"/>
            <a:buNone/>
          </a:pPr>
          <a:r>
            <a:rPr lang="en-GB" sz="1100" b="1" kern="1200">
              <a:latin typeface="Open Sans" panose="020B0606030504020204" pitchFamily="34" charset="0"/>
              <a:ea typeface="Open Sans" panose="020B0606030504020204" pitchFamily="34" charset="0"/>
              <a:cs typeface="Open Sans" panose="020B0606030504020204" pitchFamily="34" charset="0"/>
            </a:rPr>
            <a:t>2019</a:t>
          </a:r>
        </a:p>
        <a:p>
          <a:pPr marL="0" lvl="0" indent="0" algn="ctr" defTabSz="488950">
            <a:lnSpc>
              <a:spcPct val="90000"/>
            </a:lnSpc>
            <a:spcBef>
              <a:spcPct val="0"/>
            </a:spcBef>
            <a:spcAft>
              <a:spcPct val="35000"/>
            </a:spcAft>
            <a:buFont typeface="Arial"/>
            <a:buNone/>
          </a:pPr>
          <a:r>
            <a:rPr lang="en-GB" sz="1100" kern="1200">
              <a:latin typeface="Open Sans" panose="020B0606030504020204" pitchFamily="34" charset="0"/>
              <a:ea typeface="Open Sans" panose="020B0606030504020204" pitchFamily="34" charset="0"/>
              <a:cs typeface="Open Sans" panose="020B0606030504020204" pitchFamily="34" charset="0"/>
            </a:rPr>
            <a:t>The FAO </a:t>
          </a:r>
          <a:r>
            <a:rPr lang="en-GB" sz="1100" kern="12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3">
                <a:extLst>
                  <a:ext uri="{A12FA001-AC4F-418D-AE19-62706E023703}">
                    <ahyp:hlinkClr xmlns:ahyp="http://schemas.microsoft.com/office/drawing/2018/hyperlinkcolor" val="tx"/>
                  </a:ext>
                </a:extLst>
              </a:hlinkClick>
            </a:rPr>
            <a:t>The International Code of Conduct for the Sustainable Use and Management of Fertilizers</a:t>
          </a:r>
          <a:r>
            <a:rPr lang="en-GB" sz="1100" kern="1200">
              <a:latin typeface="Open Sans" panose="020B0606030504020204" pitchFamily="34" charset="0"/>
              <a:ea typeface="Open Sans" panose="020B0606030504020204" pitchFamily="34" charset="0"/>
              <a:cs typeface="Open Sans" panose="020B0606030504020204" pitchFamily="34" charset="0"/>
            </a:rPr>
            <a:t> </a:t>
          </a:r>
        </a:p>
      </dsp:txBody>
      <dsp:txXfrm>
        <a:off x="7137499" y="106"/>
        <a:ext cx="2012384" cy="1646661"/>
      </dsp:txXfrm>
    </dsp:sp>
    <dsp:sp modelId="{5D265276-41A9-48C2-B22F-8B6CF210DE90}">
      <dsp:nvSpPr>
        <dsp:cNvPr id="0" name=""/>
        <dsp:cNvSpPr/>
      </dsp:nvSpPr>
      <dsp:spPr>
        <a:xfrm>
          <a:off x="348039" y="1908828"/>
          <a:ext cx="2398142" cy="164666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Arial"/>
            <a:buNone/>
          </a:pPr>
          <a:r>
            <a:rPr lang="en-GB" sz="1100" kern="1200">
              <a:latin typeface="Open Sans" panose="020B0606030504020204" pitchFamily="34" charset="0"/>
              <a:ea typeface="Open Sans" panose="020B0606030504020204" pitchFamily="34" charset="0"/>
              <a:cs typeface="Open Sans" panose="020B0606030504020204" pitchFamily="34" charset="0"/>
            </a:rPr>
            <a:t>The Code of Conduct was developed to support the </a:t>
          </a:r>
          <a:r>
            <a:rPr lang="en-GB" sz="1100" kern="12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4">
                <a:extLst>
                  <a:ext uri="{A12FA001-AC4F-418D-AE19-62706E023703}">
                    <ahyp:hlinkClr xmlns:ahyp="http://schemas.microsoft.com/office/drawing/2018/hyperlinkcolor" val="tx"/>
                  </a:ext>
                </a:extLst>
              </a:hlinkClick>
            </a:rPr>
            <a:t>2017 Voluntary Guidelines on Sustainable Soil Management</a:t>
          </a:r>
          <a:endParaRPr lang="en-GB" sz="1100" kern="1200">
            <a:latin typeface="Open Sans" panose="020B0606030504020204" pitchFamily="34" charset="0"/>
            <a:ea typeface="Open Sans" panose="020B0606030504020204" pitchFamily="34" charset="0"/>
            <a:cs typeface="Open Sans" panose="020B0606030504020204" pitchFamily="34" charset="0"/>
          </a:endParaRPr>
        </a:p>
      </dsp:txBody>
      <dsp:txXfrm>
        <a:off x="348039" y="1908828"/>
        <a:ext cx="2398142" cy="1646661"/>
      </dsp:txXfrm>
    </dsp:sp>
    <dsp:sp modelId="{E3A7CC5C-956F-4FC4-8013-AECA94C6DF1A}">
      <dsp:nvSpPr>
        <dsp:cNvPr id="0" name=""/>
        <dsp:cNvSpPr/>
      </dsp:nvSpPr>
      <dsp:spPr>
        <a:xfrm>
          <a:off x="3020598" y="1921211"/>
          <a:ext cx="2525100" cy="164666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Font typeface="Arial"/>
            <a:buNone/>
          </a:pPr>
          <a:r>
            <a:rPr lang="en-GB" sz="1100" b="1" kern="1200">
              <a:latin typeface="Open Sans" panose="020B0606030504020204" pitchFamily="34" charset="0"/>
              <a:ea typeface="Open Sans" panose="020B0606030504020204" pitchFamily="34" charset="0"/>
              <a:cs typeface="Open Sans" panose="020B0606030504020204" pitchFamily="34" charset="0"/>
            </a:rPr>
            <a:t>2021</a:t>
          </a:r>
        </a:p>
        <a:p>
          <a:pPr marL="0" lvl="0" indent="0" algn="ctr" defTabSz="488950">
            <a:lnSpc>
              <a:spcPct val="90000"/>
            </a:lnSpc>
            <a:spcBef>
              <a:spcPct val="0"/>
            </a:spcBef>
            <a:spcAft>
              <a:spcPct val="35000"/>
            </a:spcAft>
            <a:buNone/>
          </a:pPr>
          <a:r>
            <a:rPr lang="en-GB" sz="1100" kern="1200">
              <a:latin typeface="Open Sans" panose="020B0606030504020204" pitchFamily="34" charset="0"/>
              <a:ea typeface="Open Sans" panose="020B0606030504020204" pitchFamily="34" charset="0"/>
              <a:cs typeface="Open Sans" panose="020B0606030504020204" pitchFamily="34" charset="0"/>
            </a:rPr>
            <a:t>The International Energy Agency put out an </a:t>
          </a:r>
          <a:r>
            <a:rPr lang="en-GB" sz="1100" kern="12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5">
                <a:extLst>
                  <a:ext uri="{A12FA001-AC4F-418D-AE19-62706E023703}">
                    <ahyp:hlinkClr xmlns:ahyp="http://schemas.microsoft.com/office/drawing/2018/hyperlinkcolor" val="tx"/>
                  </a:ext>
                </a:extLst>
              </a:hlinkClick>
            </a:rPr>
            <a:t>Ammonia Technology Roadmap</a:t>
          </a:r>
          <a:endParaRPr lang="en-GB" sz="1100" kern="1200">
            <a:latin typeface="Open Sans" panose="020B0606030504020204" pitchFamily="34" charset="0"/>
            <a:ea typeface="Open Sans" panose="020B0606030504020204" pitchFamily="34" charset="0"/>
            <a:cs typeface="Open Sans" panose="020B0606030504020204" pitchFamily="34" charset="0"/>
          </a:endParaRPr>
        </a:p>
      </dsp:txBody>
      <dsp:txXfrm>
        <a:off x="3020598" y="1921211"/>
        <a:ext cx="2525100" cy="1646661"/>
      </dsp:txXfrm>
    </dsp:sp>
    <dsp:sp modelId="{7309DAF0-899B-4492-BF81-D5A07E53F196}">
      <dsp:nvSpPr>
        <dsp:cNvPr id="0" name=""/>
        <dsp:cNvSpPr/>
      </dsp:nvSpPr>
      <dsp:spPr>
        <a:xfrm>
          <a:off x="5820142" y="1921211"/>
          <a:ext cx="3342173" cy="164666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latin typeface="Open Sans" panose="020B0606030504020204" pitchFamily="34" charset="0"/>
              <a:ea typeface="Open Sans" panose="020B0606030504020204" pitchFamily="34" charset="0"/>
              <a:cs typeface="Open Sans" panose="020B0606030504020204" pitchFamily="34" charset="0"/>
            </a:rPr>
            <a:t>The </a:t>
          </a:r>
          <a:r>
            <a:rPr lang="en-GB" sz="1100" kern="12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6">
                <a:extLst>
                  <a:ext uri="{A12FA001-AC4F-418D-AE19-62706E023703}">
                    <ahyp:hlinkClr xmlns:ahyp="http://schemas.microsoft.com/office/drawing/2018/hyperlinkcolor" val="tx"/>
                  </a:ext>
                </a:extLst>
              </a:hlinkClick>
            </a:rPr>
            <a:t>Efficient Fertilizer Consortium</a:t>
          </a:r>
          <a:r>
            <a:rPr lang="en-GB" sz="1100" kern="1200">
              <a:latin typeface="Open Sans" panose="020B0606030504020204" pitchFamily="34" charset="0"/>
              <a:ea typeface="Open Sans" panose="020B0606030504020204" pitchFamily="34" charset="0"/>
              <a:cs typeface="Open Sans" panose="020B0606030504020204" pitchFamily="34" charset="0"/>
            </a:rPr>
            <a:t> was established by the Foundation for Food &amp; Agricultural Research as a multistakeholder collaboration to invest in solutions to reduce the environmental impacts from fertilizer use</a:t>
          </a:r>
        </a:p>
      </dsp:txBody>
      <dsp:txXfrm>
        <a:off x="5820142" y="1921211"/>
        <a:ext cx="3342173" cy="1646661"/>
      </dsp:txXfrm>
    </dsp:sp>
    <dsp:sp modelId="{28CB34A5-F8D6-4696-86BF-025E16D743C1}">
      <dsp:nvSpPr>
        <dsp:cNvPr id="0" name=""/>
        <dsp:cNvSpPr/>
      </dsp:nvSpPr>
      <dsp:spPr>
        <a:xfrm>
          <a:off x="364067" y="3842316"/>
          <a:ext cx="2744435" cy="164666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7">
                <a:extLst>
                  <a:ext uri="{A12FA001-AC4F-418D-AE19-62706E023703}">
                    <ahyp:hlinkClr xmlns:ahyp="http://schemas.microsoft.com/office/drawing/2018/hyperlinkcolor" val="tx"/>
                  </a:ext>
                </a:extLst>
              </a:hlinkClick>
            </a:rPr>
            <a:t>The Croplands Research Group of the Global Research Alliance on Greenhouse Gases</a:t>
          </a:r>
          <a:r>
            <a:rPr lang="en-GB" sz="1100" kern="1200">
              <a:latin typeface="Open Sans" panose="020B0606030504020204" pitchFamily="34" charset="0"/>
              <a:ea typeface="Open Sans" panose="020B0606030504020204" pitchFamily="34" charset="0"/>
              <a:cs typeface="Open Sans" panose="020B0606030504020204" pitchFamily="34" charset="0"/>
            </a:rPr>
            <a:t> established the Integrated Nutrient Management Network</a:t>
          </a:r>
        </a:p>
      </dsp:txBody>
      <dsp:txXfrm>
        <a:off x="364067" y="3842316"/>
        <a:ext cx="2744435" cy="1646661"/>
      </dsp:txXfrm>
    </dsp:sp>
    <dsp:sp modelId="{F7845188-2F95-4F0F-950D-B6B7C5CAA82B}">
      <dsp:nvSpPr>
        <dsp:cNvPr id="0" name=""/>
        <dsp:cNvSpPr/>
      </dsp:nvSpPr>
      <dsp:spPr>
        <a:xfrm>
          <a:off x="3382946" y="3842316"/>
          <a:ext cx="2744435" cy="164666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b="1" kern="1200">
              <a:latin typeface="Open Sans" panose="020B0606030504020204" pitchFamily="34" charset="0"/>
              <a:ea typeface="Open Sans" panose="020B0606030504020204" pitchFamily="34" charset="0"/>
              <a:cs typeface="Open Sans" panose="020B0606030504020204" pitchFamily="34" charset="0"/>
            </a:rPr>
            <a:t>2022</a:t>
          </a:r>
        </a:p>
        <a:p>
          <a:pPr marL="0" lvl="0" indent="0" algn="ctr" defTabSz="488950">
            <a:lnSpc>
              <a:spcPct val="90000"/>
            </a:lnSpc>
            <a:spcBef>
              <a:spcPct val="0"/>
            </a:spcBef>
            <a:spcAft>
              <a:spcPct val="35000"/>
            </a:spcAft>
            <a:buNone/>
          </a:pPr>
          <a:r>
            <a:rPr lang="en-GB" sz="1100" kern="1200">
              <a:latin typeface="Open Sans" panose="020B0606030504020204" pitchFamily="34" charset="0"/>
              <a:ea typeface="Open Sans" panose="020B0606030504020204" pitchFamily="34" charset="0"/>
              <a:cs typeface="Open Sans" panose="020B0606030504020204" pitchFamily="34" charset="0"/>
            </a:rPr>
            <a:t>The US </a:t>
          </a:r>
          <a:r>
            <a:rPr lang="en-GB" sz="1100" kern="12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8">
                <a:extLst>
                  <a:ext uri="{A12FA001-AC4F-418D-AE19-62706E023703}">
                    <ahyp:hlinkClr xmlns:ahyp="http://schemas.microsoft.com/office/drawing/2018/hyperlinkcolor" val="tx"/>
                  </a:ext>
                </a:extLst>
              </a:hlinkClick>
            </a:rPr>
            <a:t>Global Fertilizer Challenge</a:t>
          </a:r>
          <a:r>
            <a:rPr lang="en-GB" sz="1100" kern="1200">
              <a:latin typeface="Open Sans" panose="020B0606030504020204" pitchFamily="34" charset="0"/>
              <a:ea typeface="Open Sans" panose="020B0606030504020204" pitchFamily="34" charset="0"/>
              <a:cs typeface="Open Sans" panose="020B0606030504020204" pitchFamily="34" charset="0"/>
            </a:rPr>
            <a:t> was launched at COP27 to support innovative research, demonstrations, and training to help countries with high fertilizer usage and loss adopt nutrient management and alternative fertilizers</a:t>
          </a:r>
        </a:p>
      </dsp:txBody>
      <dsp:txXfrm>
        <a:off x="3382946" y="3842316"/>
        <a:ext cx="2744435" cy="1646661"/>
      </dsp:txXfrm>
    </dsp:sp>
    <dsp:sp modelId="{B612E24A-B6D1-40CC-9B30-2DFF6E020C65}">
      <dsp:nvSpPr>
        <dsp:cNvPr id="0" name=""/>
        <dsp:cNvSpPr/>
      </dsp:nvSpPr>
      <dsp:spPr>
        <a:xfrm>
          <a:off x="6401825" y="3842316"/>
          <a:ext cx="2744435" cy="1646661"/>
        </a:xfrm>
        <a:prstGeom prst="rect">
          <a:avLst/>
        </a:prstGeom>
        <a:gradFill rotWithShape="0">
          <a:gsLst>
            <a:gs pos="0">
              <a:schemeClr val="accent2">
                <a:hueOff val="0"/>
                <a:satOff val="0"/>
                <a:lumOff val="0"/>
                <a:alphaOff val="0"/>
                <a:satMod val="103000"/>
                <a:lumMod val="102000"/>
                <a:tint val="94000"/>
              </a:schemeClr>
            </a:gs>
            <a:gs pos="50000">
              <a:schemeClr val="accent2">
                <a:hueOff val="0"/>
                <a:satOff val="0"/>
                <a:lumOff val="0"/>
                <a:alphaOff val="0"/>
                <a:satMod val="110000"/>
                <a:lumMod val="100000"/>
                <a:shade val="100000"/>
              </a:schemeClr>
            </a:gs>
            <a:gs pos="100000">
              <a:schemeClr val="accent2">
                <a:hueOff val="0"/>
                <a:satOff val="0"/>
                <a:lumOff val="0"/>
                <a:alphaOff val="0"/>
                <a:lumMod val="99000"/>
                <a:satMod val="120000"/>
                <a:shade val="78000"/>
              </a:schemeClr>
            </a:gs>
          </a:gsLst>
          <a:lin ang="5400000" scaled="0"/>
        </a:gradFill>
        <a:ln>
          <a:noFill/>
        </a:ln>
        <a:effectLst>
          <a:outerShdw blurRad="57150" dist="19050" dir="5400000" algn="ctr" rotWithShape="0">
            <a:srgbClr val="000000">
              <a:alpha val="63000"/>
            </a:srgbClr>
          </a:outerShdw>
        </a:effectLst>
      </dsp:spPr>
      <dsp:style>
        <a:lnRef idx="0">
          <a:scrgbClr r="0" g="0" b="0"/>
        </a:lnRef>
        <a:fillRef idx="3">
          <a:scrgbClr r="0" g="0" b="0"/>
        </a:fillRef>
        <a:effectRef idx="3">
          <a:scrgbClr r="0" g="0" b="0"/>
        </a:effectRef>
        <a:fontRef idx="minor">
          <a:schemeClr val="lt1"/>
        </a:fontRef>
      </dsp:style>
      <dsp:txBody>
        <a:bodyPr spcFirstLastPara="0" vert="horz" wrap="square" lIns="41910" tIns="41910" rIns="41910" bIns="41910" numCol="1" spcCol="1270" anchor="ctr" anchorCtr="0">
          <a:noAutofit/>
        </a:bodyPr>
        <a:lstStyle/>
        <a:p>
          <a:pPr marL="0" lvl="0" indent="0" algn="ctr" defTabSz="488950">
            <a:lnSpc>
              <a:spcPct val="90000"/>
            </a:lnSpc>
            <a:spcBef>
              <a:spcPct val="0"/>
            </a:spcBef>
            <a:spcAft>
              <a:spcPct val="35000"/>
            </a:spcAft>
            <a:buNone/>
          </a:pPr>
          <a:r>
            <a:rPr lang="en-GB" sz="1100" kern="1200">
              <a:latin typeface="Open Sans" panose="020B0606030504020204" pitchFamily="34" charset="0"/>
              <a:ea typeface="Open Sans" panose="020B0606030504020204" pitchFamily="34" charset="0"/>
              <a:cs typeface="Open Sans" panose="020B0606030504020204" pitchFamily="34" charset="0"/>
            </a:rPr>
            <a:t>Decarbonization of fertilizer production and use is also a top priority of the </a:t>
          </a:r>
          <a:r>
            <a:rPr lang="en-GB" sz="1100" kern="1200">
              <a:latin typeface="Open Sans" panose="020B0606030504020204" pitchFamily="34" charset="0"/>
              <a:ea typeface="Open Sans" panose="020B0606030504020204" pitchFamily="34" charset="0"/>
              <a:cs typeface="Open Sans" panose="020B0606030504020204" pitchFamily="34" charset="0"/>
              <a:hlinkClick xmlns:r="http://schemas.openxmlformats.org/officeDocument/2006/relationships" r:id="rId9">
                <a:extLst>
                  <a:ext uri="{A12FA001-AC4F-418D-AE19-62706E023703}">
                    <ahyp:hlinkClr xmlns:ahyp="http://schemas.microsoft.com/office/drawing/2018/hyperlinkcolor" val="tx"/>
                  </a:ext>
                </a:extLst>
              </a:hlinkClick>
            </a:rPr>
            <a:t>International Fertilizer Association</a:t>
          </a:r>
          <a:r>
            <a:rPr lang="en-GB" sz="1100" kern="1200">
              <a:latin typeface="Open Sans" panose="020B0606030504020204" pitchFamily="34" charset="0"/>
              <a:ea typeface="Open Sans" panose="020B0606030504020204" pitchFamily="34" charset="0"/>
              <a:cs typeface="Open Sans" panose="020B0606030504020204" pitchFamily="34" charset="0"/>
            </a:rPr>
            <a:t> (IFA) </a:t>
          </a:r>
        </a:p>
      </dsp:txBody>
      <dsp:txXfrm>
        <a:off x="6401825" y="3842316"/>
        <a:ext cx="2744435" cy="1646661"/>
      </dsp:txXfrm>
    </dsp:sp>
  </dsp:spTree>
</dsp:drawing>
</file>

<file path=ppt/diagrams/layout1.xml><?xml version="1.0" encoding="utf-8"?>
<dgm:layoutDef xmlns:dgm="http://schemas.openxmlformats.org/drawingml/2006/diagram" xmlns:a="http://schemas.openxmlformats.org/drawingml/2006/main" uniqueId="urn:microsoft.com/office/officeart/2005/8/layout/cycle8">
  <dgm:title val=""/>
  <dgm:desc val=""/>
  <dgm:catLst>
    <dgm:cat type="cycle" pri="7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Lst>
      <dgm:cxnLst>
        <dgm:cxn modelId="7" srcId="0" destId="1" srcOrd="0" destOrd="0"/>
        <dgm:cxn modelId="8" srcId="0" destId="2" srcOrd="1" destOrd="0"/>
        <dgm:cxn modelId="9" srcId="0" destId="3" srcOrd="2" destOrd="0"/>
        <dgm:cxn modelId="10" srcId="0" destId="4" srcOrd="3" destOrd="0"/>
        <dgm:cxn modelId="11" srcId="0" destId="5" srcOrd="4" destOrd="0"/>
      </dgm:cxnLst>
      <dgm:bg/>
      <dgm:whole/>
    </dgm:dataModel>
  </dgm:clrData>
  <dgm:layoutNode name="compositeShape">
    <dgm:varLst>
      <dgm:chMax val="7"/>
      <dgm:dir/>
      <dgm:resizeHandles val="exact"/>
    </dgm:varLst>
    <dgm:alg type="composite">
      <dgm:param type="horzAlign" val="ctr"/>
      <dgm:param type="vertAlign" val="mid"/>
      <dgm:param type="ar" val="1"/>
    </dgm:alg>
    <dgm:shape xmlns:r="http://schemas.openxmlformats.org/officeDocument/2006/relationships" r:blip="">
      <dgm:adjLst/>
    </dgm:shape>
    <dgm:presOf/>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dummy1a" refType="w" fact="0.5"/>
          <dgm:constr type="t" for="ch" forName="dummy1a" refType="h" fact="0.08"/>
          <dgm:constr type="l" for="ch" forName="dummy1b" refType="w" fact="0.5"/>
          <dgm:constr type="t" for="ch" forName="dummy1b" refType="h" fact="0.08"/>
          <dgm:constr type="l" for="ch" forName="wedge1Tx" refType="w" fact="0.22"/>
          <dgm:constr type="t" for="ch" forName="wedge1Tx" refType="h" fact="0.22"/>
          <dgm:constr type="w" for="ch" forName="wedge1Tx" refType="w" fact="0.56"/>
          <dgm:constr type="h" for="ch" forName="wedge1Tx" refType="h" fact="0.56"/>
          <dgm:constr type="h" for="ch" forName="arrowWedge1single" refType="w" fact="0.08"/>
          <dgm:constr type="diam" for="ch" forName="arrowWedge1single" refType="w" fact="0.84"/>
          <dgm:constr type="l" for="ch" forName="arrowWedge1single" refType="w" fact="0.5"/>
          <dgm:constr type="t" for="ch" forName="arrowWedge1single" refType="w" fact="0.5"/>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dummy1a" refType="w" fact="0.52"/>
          <dgm:constr type="t" for="ch" forName="dummy1a" refType="h" fact="0.08"/>
          <dgm:constr type="l" for="ch" forName="dummy1b" refType="w" fact="0.52"/>
          <dgm:constr type="t" for="ch" forName="dummy1b" refType="h" fact="0.92"/>
          <dgm:constr type="l" for="ch" forName="wedge1Tx" refType="w" fact="0.559"/>
          <dgm:constr type="t" for="ch" forName="wedge1Tx" refType="h" fact="0.3"/>
          <dgm:constr type="w" for="ch" forName="wedge1Tx" refType="w" fact="0.3"/>
          <dgm:constr type="h" for="ch" forName="wedge1Tx" refType="h" fact="0.4"/>
          <dgm:constr type="l" for="ch" forName="wedge2" refType="w" fact="0.06"/>
          <dgm:constr type="t" for="ch" forName="wedge2" refType="w" fact="0.08"/>
          <dgm:constr type="w" for="ch" forName="wedge2" refType="w" fact="0.84"/>
          <dgm:constr type="h" for="ch" forName="wedge2" refType="h" fact="0.84"/>
          <dgm:constr type="l" for="ch" forName="dummy2a" refType="w" fact="0.48"/>
          <dgm:constr type="t" for="ch" forName="dummy2a" refType="h" fact="0.92"/>
          <dgm:constr type="l" for="ch" forName="dummy2b" refType="w" fact="0.48"/>
          <dgm:constr type="t" for="ch" forName="dummy2b" refType="h" fact="0.08"/>
          <dgm:constr type="r" for="ch" forName="wedge2Tx" refType="w" fact="0.441"/>
          <dgm:constr type="t" for="ch" forName="wedge2Tx" refType="h" fact="0.3"/>
          <dgm:constr type="w" for="ch" forName="wedge2Tx" refType="w" fact="0.3"/>
          <dgm:constr type="h" for="ch" forName="wedge2Tx" refType="h" fact="0.4"/>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primFontSz" for="ch" ptType="node" op="equ"/>
        </dgm:constrLst>
      </dgm:if>
      <dgm:if name="Name3" axis="ch" ptType="node" func="cnt" op="equ" val="3">
        <dgm:constrLst>
          <dgm:constr type="l" for="ch" forName="wedge1" refType="w" fact="0.0973"/>
          <dgm:constr type="t" for="ch" forName="wedge1" refType="w" fact="0.07"/>
          <dgm:constr type="w" for="ch" forName="wedge1" refType="w" fact="0.84"/>
          <dgm:constr type="h" for="ch" forName="wedge1" refType="h" fact="0.84"/>
          <dgm:constr type="l" for="ch" forName="dummy1a" refType="w" fact="0.5173"/>
          <dgm:constr type="t" for="ch" forName="dummy1a" refType="h" fact="0.07"/>
          <dgm:constr type="l" for="ch" forName="dummy1b" refType="w" fact="0.8811"/>
          <dgm:constr type="t" for="ch" forName="dummy1b" refType="h" fact="0.7"/>
          <dgm:constr type="l" for="ch" forName="wedge1Tx" refType="w" fact="0.54"/>
          <dgm:constr type="t" for="ch" forName="wedge1Tx" refType="h" fact="0.248"/>
          <dgm:constr type="w" for="ch" forName="wedge1Tx" refType="w" fact="0.3"/>
          <dgm:constr type="h" for="ch" forName="wedge1Tx" refType="h" fact="0.25"/>
          <dgm:constr type="l" for="ch" forName="wedge2" refType="w" fact="0.08"/>
          <dgm:constr type="t" for="ch" forName="wedge2" refType="w" fact="0.1"/>
          <dgm:constr type="w" for="ch" forName="wedge2" refType="w" fact="0.84"/>
          <dgm:constr type="h" for="ch" forName="wedge2" refType="h" fact="0.84"/>
          <dgm:constr type="l" for="ch" forName="dummy2a" refType="w" fact="0.8637"/>
          <dgm:constr type="t" for="ch" forName="dummy2a" refType="h" fact="0.73"/>
          <dgm:constr type="l" for="ch" forName="dummy2b" refType="w" fact="0.1363"/>
          <dgm:constr type="t" for="ch" forName="dummy2b" refType="h" fact="0.73"/>
          <dgm:constr type="l" for="ch" forName="wedge2Tx" refType="w" fact="0.28"/>
          <dgm:constr type="t" for="ch" forName="wedge2Tx" refType="h" fact="0.645"/>
          <dgm:constr type="w" for="ch" forName="wedge2Tx" refType="w" fact="0.45"/>
          <dgm:constr type="h" for="ch" forName="wedge2Tx" refType="h" fact="0.22"/>
          <dgm:constr type="l" for="ch" forName="wedge3" refType="w" fact="0.0627"/>
          <dgm:constr type="t" for="ch" forName="wedge3" refType="w" fact="0.07"/>
          <dgm:constr type="w" for="ch" forName="wedge3" refType="w" fact="0.84"/>
          <dgm:constr type="h" for="ch" forName="wedge3" refType="h" fact="0.84"/>
          <dgm:constr type="l" for="ch" forName="dummy3a" refType="w" fact="0.1189"/>
          <dgm:constr type="t" for="ch" forName="dummy3a" refType="h" fact="0.7"/>
          <dgm:constr type="l" for="ch" forName="dummy3b" refType="w" fact="0.4827"/>
          <dgm:constr type="t" for="ch" forName="dummy3b" refType="h" fact="0.07"/>
          <dgm:constr type="r" for="ch" forName="wedge3Tx" refType="w" fact="0.46"/>
          <dgm:constr type="t" for="ch" forName="wedge3Tx" refType="h" fact="0.248"/>
          <dgm:constr type="w" for="ch" forName="wedge3Tx" refType="w" fact="0.3"/>
          <dgm:constr type="h" for="ch" forName="wedge3Tx" refType="h" fact="0.25"/>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primFontSz" for="ch" ptType="node" op="equ"/>
        </dgm:constrLst>
      </dgm:if>
      <dgm:if name="Name4" axis="ch" ptType="node" func="cnt" op="equ" val="4">
        <dgm:constrLst>
          <dgm:constr type="l" for="ch" forName="wedge1" refType="w" fact="0.0941"/>
          <dgm:constr type="t" for="ch" forName="wedge1" refType="w" fact="0.0659"/>
          <dgm:constr type="w" for="ch" forName="wedge1" refType="w" fact="0.84"/>
          <dgm:constr type="h" for="ch" forName="wedge1" refType="h" fact="0.84"/>
          <dgm:constr type="l" for="ch" forName="dummy1a" refType="w" fact="0.5141"/>
          <dgm:constr type="t" for="ch" forName="dummy1a" refType="h" fact="0.0659"/>
          <dgm:constr type="l" for="ch" forName="dummy1b" refType="w" fact="0.9341"/>
          <dgm:constr type="t" for="ch" forName="dummy1b" refType="h" fact="0.4859"/>
          <dgm:constr type="l" for="ch" forName="wedge1Tx" refType="w" fact="0.54"/>
          <dgm:constr type="t" for="ch" forName="wedge1Tx" refType="h" fact="0.24"/>
          <dgm:constr type="w" for="ch" forName="wedge1Tx" refType="w" fact="0.31"/>
          <dgm:constr type="h" for="ch" forName="wedge1Tx" refType="h" fact="0.23"/>
          <dgm:constr type="l" for="ch" forName="wedge2" refType="w" fact="0.0941"/>
          <dgm:constr type="t" for="ch" forName="wedge2" refType="w" fact="0.0941"/>
          <dgm:constr type="w" for="ch" forName="wedge2" refType="w" fact="0.84"/>
          <dgm:constr type="h" for="ch" forName="wedge2" refType="h" fact="0.84"/>
          <dgm:constr type="l" for="ch" forName="dummy2a" refType="w" fact="0.9341"/>
          <dgm:constr type="t" for="ch" forName="dummy2a" refType="h" fact="0.5141"/>
          <dgm:constr type="l" for="ch" forName="dummy2b" refType="w" fact="0.5141"/>
          <dgm:constr type="t" for="ch" forName="dummy2b" refType="h" fact="0.9341"/>
          <dgm:constr type="l" for="ch" forName="wedge2Tx" refType="w" fact="0.54"/>
          <dgm:constr type="t" for="ch" forName="wedge2Tx" refType="h" fact="0.53"/>
          <dgm:constr type="w" for="ch" forName="wedge2Tx" refType="w" fact="0.31"/>
          <dgm:constr type="h" for="ch" forName="wedge2Tx" refType="h" fact="0.23"/>
          <dgm:constr type="l" for="ch" forName="wedge3" refType="w" fact="0.0659"/>
          <dgm:constr type="t" for="ch" forName="wedge3" refType="w" fact="0.0941"/>
          <dgm:constr type="w" for="ch" forName="wedge3" refType="w" fact="0.84"/>
          <dgm:constr type="h" for="ch" forName="wedge3" refType="h" fact="0.84"/>
          <dgm:constr type="l" for="ch" forName="dummy3a" refType="w" fact="0.4859"/>
          <dgm:constr type="t" for="ch" forName="dummy3a" refType="h" fact="0.9341"/>
          <dgm:constr type="l" for="ch" forName="dummy3b" refType="w" fact="0.0659"/>
          <dgm:constr type="t" for="ch" forName="dummy3b" refType="h" fact="0.5141"/>
          <dgm:constr type="r" for="ch" forName="wedge3Tx" refType="w" fact="0.46"/>
          <dgm:constr type="t" for="ch" forName="wedge3Tx" refType="h" fact="0.53"/>
          <dgm:constr type="w" for="ch" forName="wedge3Tx" refType="w" fact="0.31"/>
          <dgm:constr type="h" for="ch" forName="wedge3Tx" refType="h" fact="0.23"/>
          <dgm:constr type="l" for="ch" forName="wedge4" refType="w" fact="0.0659"/>
          <dgm:constr type="t" for="ch" forName="wedge4" refType="h" fact="0.0659"/>
          <dgm:constr type="w" for="ch" forName="wedge4" refType="w" fact="0.84"/>
          <dgm:constr type="h" for="ch" forName="wedge4" refType="h" fact="0.84"/>
          <dgm:constr type="l" for="ch" forName="dummy4a" refType="w" fact="0.0659"/>
          <dgm:constr type="t" for="ch" forName="dummy4a" refType="h" fact="0.4859"/>
          <dgm:constr type="l" for="ch" forName="dummy4b" refType="w" fact="0.4859"/>
          <dgm:constr type="t" for="ch" forName="dummy4b" refType="h" fact="0.0659"/>
          <dgm:constr type="r" for="ch" forName="wedge4Tx" refType="w" fact="0.46"/>
          <dgm:constr type="t" for="ch" forName="wedge4Tx" refType="h" fact="0.24"/>
          <dgm:constr type="w" for="ch" forName="wedge4Tx" refType="w" fact="0.31"/>
          <dgm:constr type="h" for="ch" forName="wedge4Tx" refType="h" fact="0.23"/>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primFontSz" for="ch" ptType="node" op="equ"/>
        </dgm:constrLst>
      </dgm:if>
      <dgm:if name="Name5" axis="ch" ptType="node" func="cnt" op="equ" val="5">
        <dgm:constrLst>
          <dgm:constr type="l" for="ch" forName="wedge1" refType="w" fact="0.0918"/>
          <dgm:constr type="t" for="ch" forName="wedge1" refType="w" fact="0.0638"/>
          <dgm:constr type="w" for="ch" forName="wedge1" refType="w" fact="0.84"/>
          <dgm:constr type="h" for="ch" forName="wedge1" refType="h" fact="0.84"/>
          <dgm:constr type="l" for="ch" forName="dummy1a" refType="w" fact="0.5118"/>
          <dgm:constr type="t" for="ch" forName="dummy1a" refType="h" fact="0.0638"/>
          <dgm:constr type="l" for="ch" forName="dummy1b" refType="w" fact="0.9112"/>
          <dgm:constr type="t" for="ch" forName="dummy1b" refType="h" fact="0.354"/>
          <dgm:constr type="l" for="ch" forName="wedge1Tx" refType="w" fact="0.53"/>
          <dgm:constr type="t" for="ch" forName="wedge1Tx" refType="h" fact="0.205"/>
          <dgm:constr type="w" for="ch" forName="wedge1Tx" refType="w" fact="0.27"/>
          <dgm:constr type="h" for="ch" forName="wedge1Tx" refType="h" fact="0.18"/>
          <dgm:constr type="l" for="ch" forName="wedge2" refType="w" fact="0.099"/>
          <dgm:constr type="t" for="ch" forName="wedge2" refType="w" fact="0.0862"/>
          <dgm:constr type="w" for="ch" forName="wedge2" refType="w" fact="0.84"/>
          <dgm:constr type="h" for="ch" forName="wedge2" refType="h" fact="0.84"/>
          <dgm:constr type="l" for="ch" forName="dummy2a" refType="w" fact="0.9185"/>
          <dgm:constr type="t" for="ch" forName="dummy2a" refType="h" fact="0.3764"/>
          <dgm:constr type="l" for="ch" forName="dummy2b" refType="w" fact="0.7659"/>
          <dgm:constr type="t" for="ch" forName="dummy2b" refType="h" fact="0.846"/>
          <dgm:constr type="l" for="ch" forName="wedge2Tx" refType="w" fact="0.64"/>
          <dgm:constr type="t" for="ch" forName="wedge2Tx" refType="h" fact="0.47"/>
          <dgm:constr type="w" for="ch" forName="wedge2Tx" refType="w" fact="0.25"/>
          <dgm:constr type="h" for="ch" forName="wedge2Tx" refType="h" fact="0.2"/>
          <dgm:constr type="l" for="ch" forName="wedge3" refType="w" fact="0.08"/>
          <dgm:constr type="t" for="ch" forName="wedge3" refType="w" fact="0.1"/>
          <dgm:constr type="w" for="ch" forName="wedge3" refType="w" fact="0.84"/>
          <dgm:constr type="h" for="ch" forName="wedge3" refType="h" fact="0.84"/>
          <dgm:constr type="l" for="ch" forName="dummy3a" refType="w" fact="0.7469"/>
          <dgm:constr type="t" for="ch" forName="dummy3a" refType="h" fact="0.8598"/>
          <dgm:constr type="l" for="ch" forName="dummy3b" refType="w" fact="0.2531"/>
          <dgm:constr type="t" for="ch" forName="dummy3b" refType="h" fact="0.8598"/>
          <dgm:constr type="l" for="ch" forName="wedge3Tx" refType="w" fact="0.38"/>
          <dgm:constr type="t" for="ch" forName="wedge3Tx" refType="h" fact="0.69"/>
          <dgm:constr type="w" for="ch" forName="wedge3Tx" refType="w" fact="0.24"/>
          <dgm:constr type="h" for="ch" forName="wedge3Tx" refType="h" fact="0.22"/>
          <dgm:constr type="l" for="ch" forName="wedge4" refType="w" fact="0.061"/>
          <dgm:constr type="t" for="ch" forName="wedge4" refType="h" fact="0.0862"/>
          <dgm:constr type="w" for="ch" forName="wedge4" refType="w" fact="0.84"/>
          <dgm:constr type="h" for="ch" forName="wedge4" refType="h" fact="0.84"/>
          <dgm:constr type="l" for="ch" forName="dummy4a" refType="w" fact="0.2341"/>
          <dgm:constr type="t" for="ch" forName="dummy4a" refType="h" fact="0.846"/>
          <dgm:constr type="l" for="ch" forName="dummy4b" refType="w" fact="0.0815"/>
          <dgm:constr type="t" for="ch" forName="dummy4b" refType="h" fact="0.3764"/>
          <dgm:constr type="r" for="ch" forName="wedge4Tx" refType="w" fact="0.36"/>
          <dgm:constr type="t" for="ch" forName="wedge4Tx" refType="h" fact="0.47"/>
          <dgm:constr type="w" for="ch" forName="wedge4Tx" refType="w" fact="0.25"/>
          <dgm:constr type="h" for="ch" forName="wedge4Tx" refType="h" fact="0.2"/>
          <dgm:constr type="l" for="ch" forName="wedge5" refType="w" fact="0.0682"/>
          <dgm:constr type="t" for="ch" forName="wedge5" refType="h" fact="0.0638"/>
          <dgm:constr type="w" for="ch" forName="wedge5" refType="w" fact="0.84"/>
          <dgm:constr type="h" for="ch" forName="wedge5" refType="h" fact="0.84"/>
          <dgm:constr type="l" for="ch" forName="dummy5a" refType="w" fact="0.0888"/>
          <dgm:constr type="t" for="ch" forName="dummy5a" refType="h" fact="0.354"/>
          <dgm:constr type="l" for="ch" forName="dummy5b" refType="w" fact="0.4882"/>
          <dgm:constr type="t" for="ch" forName="dummy5b" refType="h" fact="0.0638"/>
          <dgm:constr type="r" for="ch" forName="wedge5Tx" refType="w" fact="0.47"/>
          <dgm:constr type="t" for="ch" forName="wedge5Tx" refType="h" fact="0.205"/>
          <dgm:constr type="w" for="ch" forName="wedge5Tx" refType="w" fact="0.27"/>
          <dgm:constr type="h" for="ch" forName="wedge5Tx" refType="h" fact="0.18"/>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primFontSz" for="ch" ptType="node" op="equ"/>
        </dgm:constrLst>
      </dgm:if>
      <dgm:if name="Name6" axis="ch" ptType="node" func="cnt" op="equ" val="6">
        <dgm:constrLst>
          <dgm:constr type="l" for="ch" forName="wedge1" refType="w" fact="0.09"/>
          <dgm:constr type="t" for="ch" forName="wedge1" refType="w" fact="0.0627"/>
          <dgm:constr type="w" for="ch" forName="wedge1" refType="w" fact="0.84"/>
          <dgm:constr type="h" for="ch" forName="wedge1" refType="h" fact="0.84"/>
          <dgm:constr type="l" for="ch" forName="dummy1a" refType="w" fact="0.51"/>
          <dgm:constr type="t" for="ch" forName="dummy1a" refType="h" fact="0.0627"/>
          <dgm:constr type="l" for="ch" forName="dummy1b" refType="w" fact="0.8737"/>
          <dgm:constr type="t" for="ch" forName="dummy1b" refType="h" fact="0.2727"/>
          <dgm:constr type="l" for="ch" forName="wedge1Tx" refType="w" fact="0.53"/>
          <dgm:constr type="t" for="ch" forName="wedge1Tx" refType="h" fact="0.17"/>
          <dgm:constr type="w" for="ch" forName="wedge1Tx" refType="w" fact="0.22"/>
          <dgm:constr type="h" for="ch" forName="wedge1Tx" refType="h" fact="0.17"/>
          <dgm:constr type="l" for="ch" forName="wedge2" refType="w" fact="0.1"/>
          <dgm:constr type="t" for="ch" forName="wedge2" refType="w" fact="0.08"/>
          <dgm:constr type="w" for="ch" forName="wedge2" refType="w" fact="0.84"/>
          <dgm:constr type="h" for="ch" forName="wedge2" refType="h" fact="0.84"/>
          <dgm:constr type="l" for="ch" forName="dummy2a" refType="w" fact="0.8837"/>
          <dgm:constr type="t" for="ch" forName="dummy2a" refType="h" fact="0.29"/>
          <dgm:constr type="l" for="ch" forName="dummy2b" refType="w" fact="0.8837"/>
          <dgm:constr type="t" for="ch" forName="dummy2b" refType="h" fact="0.71"/>
          <dgm:constr type="l" for="ch" forName="wedge2Tx" refType="w" fact="0.67"/>
          <dgm:constr type="t" for="ch" forName="wedge2Tx" refType="h" fact="0.42"/>
          <dgm:constr type="w" for="ch" forName="wedge2Tx" refType="w" fact="0.23"/>
          <dgm:constr type="h" for="ch" forName="wedge2Tx" refType="h" fact="0.165"/>
          <dgm:constr type="l" for="ch" forName="wedge3" refType="w" fact="0.09"/>
          <dgm:constr type="t" for="ch" forName="wedge3" refType="w" fact="0.0973"/>
          <dgm:constr type="w" for="ch" forName="wedge3" refType="w" fact="0.84"/>
          <dgm:constr type="h" for="ch" forName="wedge3" refType="h" fact="0.84"/>
          <dgm:constr type="l" for="ch" forName="dummy3a" refType="w" fact="0.8737"/>
          <dgm:constr type="t" for="ch" forName="dummy3a" refType="h" fact="0.7273"/>
          <dgm:constr type="l" for="ch" forName="dummy3b" refType="w" fact="0.51"/>
          <dgm:constr type="t" for="ch" forName="dummy3b" refType="h" fact="0.9373"/>
          <dgm:constr type="l" for="ch" forName="wedge3Tx" refType="w" fact="0.53"/>
          <dgm:constr type="t" for="ch" forName="wedge3Tx" refType="h" fact="0.665"/>
          <dgm:constr type="w" for="ch" forName="wedge3Tx" refType="w" fact="0.22"/>
          <dgm:constr type="h" for="ch" forName="wedge3Tx" refType="h" fact="0.17"/>
          <dgm:constr type="l" for="ch" forName="wedge4" refType="w" fact="0.07"/>
          <dgm:constr type="t" for="ch" forName="wedge4" refType="h" fact="0.0973"/>
          <dgm:constr type="w" for="ch" forName="wedge4" refType="w" fact="0.84"/>
          <dgm:constr type="h" for="ch" forName="wedge4" refType="h" fact="0.84"/>
          <dgm:constr type="l" for="ch" forName="dummy4a" refType="w" fact="0.49"/>
          <dgm:constr type="t" for="ch" forName="dummy4a" refType="h" fact="0.9373"/>
          <dgm:constr type="l" for="ch" forName="dummy4b" refType="w" fact="0.1263"/>
          <dgm:constr type="t" for="ch" forName="dummy4b" refType="h" fact="0.7273"/>
          <dgm:constr type="r" for="ch" forName="wedge4Tx" refType="w" fact="0.47"/>
          <dgm:constr type="t" for="ch" forName="wedge4Tx" refType="h" fact="0.665"/>
          <dgm:constr type="w" for="ch" forName="wedge4Tx" refType="w" fact="0.22"/>
          <dgm:constr type="h" for="ch" forName="wedge4Tx" refType="h" fact="0.17"/>
          <dgm:constr type="l" for="ch" forName="wedge5" refType="w" fact="0.06"/>
          <dgm:constr type="t" for="ch" forName="wedge5" refType="h" fact="0.08"/>
          <dgm:constr type="w" for="ch" forName="wedge5" refType="w" fact="0.84"/>
          <dgm:constr type="h" for="ch" forName="wedge5" refType="h" fact="0.84"/>
          <dgm:constr type="l" for="ch" forName="dummy5a" refType="w" fact="0.1163"/>
          <dgm:constr type="t" for="ch" forName="dummy5a" refType="h" fact="0.71"/>
          <dgm:constr type="l" for="ch" forName="dummy5b" refType="w" fact="0.1163"/>
          <dgm:constr type="t" for="ch" forName="dummy5b" refType="h" fact="0.29"/>
          <dgm:constr type="r" for="ch" forName="wedge5Tx" refType="w" fact="0.33"/>
          <dgm:constr type="t" for="ch" forName="wedge5Tx" refType="h" fact="0.42"/>
          <dgm:constr type="w" for="ch" forName="wedge5Tx" refType="w" fact="0.23"/>
          <dgm:constr type="h" for="ch" forName="wedge5Tx" refType="h" fact="0.165"/>
          <dgm:constr type="l" for="ch" forName="wedge6" refType="w" fact="0.07"/>
          <dgm:constr type="t" for="ch" forName="wedge6" refType="h" fact="0.0627"/>
          <dgm:constr type="w" for="ch" forName="wedge6" refType="w" fact="0.84"/>
          <dgm:constr type="h" for="ch" forName="wedge6" refType="h" fact="0.84"/>
          <dgm:constr type="l" for="ch" forName="dummy6a" refType="w" fact="0.1263"/>
          <dgm:constr type="t" for="ch" forName="dummy6a" refType="h" fact="0.2727"/>
          <dgm:constr type="l" for="ch" forName="dummy6b" refType="w" fact="0.49"/>
          <dgm:constr type="t" for="ch" forName="dummy6b" refType="h" fact="0.0627"/>
          <dgm:constr type="r" for="ch" forName="wedge6Tx" refType="w" fact="0.47"/>
          <dgm:constr type="t" for="ch" forName="wedge6Tx" refType="h" fact="0.17"/>
          <dgm:constr type="w" for="ch" forName="wedge6Tx" refType="w" fact="0.22"/>
          <dgm:constr type="h" for="ch" forName="wedge6Tx" refType="h" fact="0.17"/>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primFontSz" for="ch" ptType="node" op="equ"/>
        </dgm:constrLst>
      </dgm:if>
      <dgm:else name="Name7">
        <dgm:constrLst>
          <dgm:constr type="l" for="ch" forName="wedge1" refType="w" fact="0.0887"/>
          <dgm:constr type="t" for="ch" forName="wedge1" refType="w" fact="0.062"/>
          <dgm:constr type="w" for="ch" forName="wedge1" refType="w" fact="0.84"/>
          <dgm:constr type="h" for="ch" forName="wedge1" refType="h" fact="0.84"/>
          <dgm:constr type="l" for="ch" forName="dummy1a" refType="w" fact="0.5087"/>
          <dgm:constr type="t" for="ch" forName="dummy1a" refType="h" fact="0.062"/>
          <dgm:constr type="l" for="ch" forName="dummy1b" refType="w" fact="0.837"/>
          <dgm:constr type="t" for="ch" forName="dummy1b" refType="h" fact="0.2201"/>
          <dgm:constr type="l" for="ch" forName="wedge1Tx" refType="w" fact="0.53"/>
          <dgm:constr type="t" for="ch" forName="wedge1Tx" refType="h" fact="0.14"/>
          <dgm:constr type="w" for="ch" forName="wedge1Tx" refType="w" fact="0.2"/>
          <dgm:constr type="h" for="ch" forName="wedge1Tx" refType="h" fact="0.16"/>
          <dgm:constr type="l" for="ch" forName="wedge2" refType="w" fact="0.0995"/>
          <dgm:constr type="t" for="ch" forName="wedge2" refType="w" fact="0.0755"/>
          <dgm:constr type="w" for="ch" forName="wedge2" refType="w" fact="0.84"/>
          <dgm:constr type="h" for="ch" forName="wedge2" refType="h" fact="0.84"/>
          <dgm:constr type="l" for="ch" forName="dummy2a" refType="w" fact="0.8479"/>
          <dgm:constr type="t" for="ch" forName="dummy2a" refType="h" fact="0.2337"/>
          <dgm:constr type="l" for="ch" forName="dummy2b" refType="w" fact="0.929"/>
          <dgm:constr type="t" for="ch" forName="dummy2b" refType="h" fact="0.589"/>
          <dgm:constr type="l" for="ch" forName="wedge2Tx" refType="w" fact="0.67"/>
          <dgm:constr type="t" for="ch" forName="wedge2Tx" refType="h" fact="0.38"/>
          <dgm:constr type="w" for="ch" forName="wedge2Tx" refType="w" fact="0.23"/>
          <dgm:constr type="h" for="ch" forName="wedge2Tx" refType="h" fact="0.14"/>
          <dgm:constr type="l" for="ch" forName="wedge3" refType="w" fact="0.0956"/>
          <dgm:constr type="t" for="ch" forName="wedge3" refType="w" fact="0.0925"/>
          <dgm:constr type="w" for="ch" forName="wedge3" refType="w" fact="0.84"/>
          <dgm:constr type="h" for="ch" forName="wedge3" refType="h" fact="0.84"/>
          <dgm:constr type="l" for="ch" forName="dummy3a" refType="w" fact="0.9251"/>
          <dgm:constr type="t" for="ch" forName="dummy3a" refType="h" fact="0.6059"/>
          <dgm:constr type="l" for="ch" forName="dummy3b" refType="w" fact="0.6979"/>
          <dgm:constr type="t" for="ch" forName="dummy3b" refType="h" fact="0.8909"/>
          <dgm:constr type="l" for="ch" forName="wedge3Tx" refType="w" fact="0.635"/>
          <dgm:constr type="t" for="ch" forName="wedge3Tx" refType="h" fact="0.59"/>
          <dgm:constr type="w" for="ch" forName="wedge3Tx" refType="w" fact="0.2"/>
          <dgm:constr type="h" for="ch" forName="wedge3Tx" refType="h" fact="0.155"/>
          <dgm:constr type="l" for="ch" forName="wedge4" refType="w" fact="0.08"/>
          <dgm:constr type="t" for="ch" forName="wedge4" refType="h" fact="0.1"/>
          <dgm:constr type="w" for="ch" forName="wedge4" refType="w" fact="0.84"/>
          <dgm:constr type="h" for="ch" forName="wedge4" refType="h" fact="0.84"/>
          <dgm:constr type="l" for="ch" forName="dummy4a" refType="w" fact="0.6822"/>
          <dgm:constr type="t" for="ch" forName="dummy4a" refType="h" fact="0.8984"/>
          <dgm:constr type="l" for="ch" forName="dummy4b" refType="w" fact="0.3178"/>
          <dgm:constr type="t" for="ch" forName="dummy4b" refType="h" fact="0.8984"/>
          <dgm:constr type="l" for="ch" forName="wedge4Tx" refType="w" fact="0.4025"/>
          <dgm:constr type="t" for="ch" forName="wedge4Tx" refType="h" fact="0.76"/>
          <dgm:constr type="w" for="ch" forName="wedge4Tx" refType="w" fact="0.195"/>
          <dgm:constr type="h" for="ch" forName="wedge4Tx" refType="h" fact="0.14"/>
          <dgm:constr type="l" for="ch" forName="wedge5" refType="w" fact="0.0644"/>
          <dgm:constr type="t" for="ch" forName="wedge5" refType="h" fact="0.0925"/>
          <dgm:constr type="w" for="ch" forName="wedge5" refType="w" fact="0.84"/>
          <dgm:constr type="h" for="ch" forName="wedge5" refType="h" fact="0.84"/>
          <dgm:constr type="l" for="ch" forName="dummy5a" refType="w" fact="0.3021"/>
          <dgm:constr type="t" for="ch" forName="dummy5a" refType="h" fact="0.8909"/>
          <dgm:constr type="l" for="ch" forName="dummy5b" refType="w" fact="0.0749"/>
          <dgm:constr type="t" for="ch" forName="dummy5b" refType="h" fact="0.6059"/>
          <dgm:constr type="r" for="ch" forName="wedge5Tx" refType="w" fact="0.365"/>
          <dgm:constr type="t" for="ch" forName="wedge5Tx" refType="h" fact="0.59"/>
          <dgm:constr type="w" for="ch" forName="wedge5Tx" refType="w" fact="0.2"/>
          <dgm:constr type="h" for="ch" forName="wedge5Tx" refType="h" fact="0.155"/>
          <dgm:constr type="l" for="ch" forName="wedge6" refType="w" fact="0.0605"/>
          <dgm:constr type="t" for="ch" forName="wedge6" refType="h" fact="0.0755"/>
          <dgm:constr type="w" for="ch" forName="wedge6" refType="w" fact="0.84"/>
          <dgm:constr type="h" for="ch" forName="wedge6" refType="h" fact="0.84"/>
          <dgm:constr type="l" for="ch" forName="dummy6a" refType="w" fact="0.071"/>
          <dgm:constr type="t" for="ch" forName="dummy6a" refType="h" fact="0.589"/>
          <dgm:constr type="l" for="ch" forName="dummy6b" refType="w" fact="0.1521"/>
          <dgm:constr type="t" for="ch" forName="dummy6b" refType="h" fact="0.2337"/>
          <dgm:constr type="r" for="ch" forName="wedge6Tx" refType="w" fact="0.33"/>
          <dgm:constr type="t" for="ch" forName="wedge6Tx" refType="h" fact="0.38"/>
          <dgm:constr type="w" for="ch" forName="wedge6Tx" refType="w" fact="0.23"/>
          <dgm:constr type="h" for="ch" forName="wedge6Tx" refType="h" fact="0.14"/>
          <dgm:constr type="l" for="ch" forName="wedge7" refType="w" fact="0.0713"/>
          <dgm:constr type="t" for="ch" forName="wedge7" refType="h" fact="0.062"/>
          <dgm:constr type="w" for="ch" forName="wedge7" refType="w" fact="0.84"/>
          <dgm:constr type="h" for="ch" forName="wedge7" refType="h" fact="0.84"/>
          <dgm:constr type="l" for="ch" forName="dummy7a" refType="w" fact="0.163"/>
          <dgm:constr type="t" for="ch" forName="dummy7a" refType="h" fact="0.2201"/>
          <dgm:constr type="l" for="ch" forName="dummy7b" refType="w" fact="0.4913"/>
          <dgm:constr type="t" for="ch" forName="dummy7b" refType="h" fact="0.062"/>
          <dgm:constr type="r" for="ch" forName="wedge7Tx" refType="w" fact="0.47"/>
          <dgm:constr type="t" for="ch" forName="wedge7Tx" refType="h" fact="0.14"/>
          <dgm:constr type="w" for="ch" forName="wedge7Tx" refType="w" fact="0.2"/>
          <dgm:constr type="h" for="ch" forName="wedge7Tx" refType="h" fact="0.16"/>
          <dgm:constr type="h" for="ch" forName="arrowWedge1" refType="w" fact="0.08"/>
          <dgm:constr type="diam" for="ch" forName="arrowWedge1" refType="w" fact="0.84"/>
          <dgm:constr type="l" for="ch" forName="arrowWedge1" refType="w" fact="0.5"/>
          <dgm:constr type="t" for="ch" forName="arrowWedge1" refType="w" fact="0.5"/>
          <dgm:constr type="h" for="ch" forName="arrowWedge2" refType="w" fact="0.08"/>
          <dgm:constr type="diam" for="ch" forName="arrowWedge2" refType="w" fact="0.84"/>
          <dgm:constr type="l" for="ch" forName="arrowWedge2" refType="w" fact="0.5"/>
          <dgm:constr type="t" for="ch" forName="arrowWedge2" refType="w" fact="0.5"/>
          <dgm:constr type="h" for="ch" forName="arrowWedge3" refType="w" fact="0.08"/>
          <dgm:constr type="diam" for="ch" forName="arrowWedge3" refType="w" fact="0.84"/>
          <dgm:constr type="l" for="ch" forName="arrowWedge3" refType="w" fact="0.5"/>
          <dgm:constr type="t" for="ch" forName="arrowWedge3" refType="w" fact="0.5"/>
          <dgm:constr type="h" for="ch" forName="arrowWedge4" refType="w" fact="0.08"/>
          <dgm:constr type="diam" for="ch" forName="arrowWedge4" refType="w" fact="0.84"/>
          <dgm:constr type="l" for="ch" forName="arrowWedge4" refType="w" fact="0.5"/>
          <dgm:constr type="t" for="ch" forName="arrowWedge4" refType="w" fact="0.5"/>
          <dgm:constr type="h" for="ch" forName="arrowWedge5" refType="w" fact="0.08"/>
          <dgm:constr type="diam" for="ch" forName="arrowWedge5" refType="w" fact="0.84"/>
          <dgm:constr type="l" for="ch" forName="arrowWedge5" refType="w" fact="0.5"/>
          <dgm:constr type="t" for="ch" forName="arrowWedge5" refType="w" fact="0.5"/>
          <dgm:constr type="h" for="ch" forName="arrowWedge6" refType="w" fact="0.08"/>
          <dgm:constr type="diam" for="ch" forName="arrowWedge6" refType="w" fact="0.84"/>
          <dgm:constr type="l" for="ch" forName="arrowWedge6" refType="w" fact="0.5"/>
          <dgm:constr type="t" for="ch" forName="arrowWedge6" refType="w" fact="0.5"/>
          <dgm:constr type="h" for="ch" forName="arrowWedge7" refType="w" fact="0.08"/>
          <dgm:constr type="diam" for="ch" forName="arrowWedge7" refType="w" fact="0.84"/>
          <dgm:constr type="l" for="ch" forName="arrowWedge7" refType="w" fact="0.5"/>
          <dgm:constr type="t" for="ch" forName="arrowWedge7" refType="w" fact="0.5"/>
          <dgm:constr type="primFontSz" for="ch" ptType="node" op="equ"/>
        </dgm:constrLst>
      </dgm:else>
    </dgm:choose>
    <dgm:ruleLst/>
    <dgm:choose name="Name8">
      <dgm:if name="Name9" axis="ch" ptType="node" func="cnt" op="gte" val="1">
        <dgm:layoutNode name="wedge1">
          <dgm:alg type="sp"/>
          <dgm:choose name="Name10">
            <dgm:if name="Name11" axis="ch" ptType="node" func="cnt" op="equ" val="1">
              <dgm:shape xmlns:r="http://schemas.openxmlformats.org/officeDocument/2006/relationships" type="ellipse" r:blip="">
                <dgm:adjLst/>
              </dgm:shape>
            </dgm:if>
            <dgm:if name="Name12" axis="ch" ptType="node" func="cnt" op="equ" val="2">
              <dgm:shape xmlns:r="http://schemas.openxmlformats.org/officeDocument/2006/relationships" type="pie" r:blip="">
                <dgm:adjLst>
                  <dgm:adj idx="1" val="270"/>
                  <dgm:adj idx="2" val="90"/>
                </dgm:adjLst>
              </dgm:shape>
            </dgm:if>
            <dgm:if name="Name13" axis="ch" ptType="node" func="cnt" op="equ" val="3">
              <dgm:shape xmlns:r="http://schemas.openxmlformats.org/officeDocument/2006/relationships" type="pie" r:blip="">
                <dgm:adjLst>
                  <dgm:adj idx="1" val="270"/>
                  <dgm:adj idx="2" val="30"/>
                </dgm:adjLst>
              </dgm:shape>
            </dgm:if>
            <dgm:if name="Name14" axis="ch" ptType="node" func="cnt" op="equ" val="4">
              <dgm:shape xmlns:r="http://schemas.openxmlformats.org/officeDocument/2006/relationships" type="pie" r:blip="">
                <dgm:adjLst>
                  <dgm:adj idx="1" val="270"/>
                  <dgm:adj idx="2" val="0"/>
                </dgm:adjLst>
              </dgm:shape>
            </dgm:if>
            <dgm:if name="Name15" axis="ch" ptType="node" func="cnt" op="equ" val="5">
              <dgm:shape xmlns:r="http://schemas.openxmlformats.org/officeDocument/2006/relationships" type="pie" r:blip="">
                <dgm:adjLst>
                  <dgm:adj idx="1" val="270"/>
                  <dgm:adj idx="2" val="342"/>
                </dgm:adjLst>
              </dgm:shape>
            </dgm:if>
            <dgm:if name="Name16" axis="ch" ptType="node" func="cnt" op="equ" val="6">
              <dgm:shape xmlns:r="http://schemas.openxmlformats.org/officeDocument/2006/relationships" type="pie" r:blip="">
                <dgm:adjLst>
                  <dgm:adj idx="1" val="270"/>
                  <dgm:adj idx="2" val="330"/>
                </dgm:adjLst>
              </dgm:shape>
            </dgm:if>
            <dgm:else name="Name17">
              <dgm:shape xmlns:r="http://schemas.openxmlformats.org/officeDocument/2006/relationships" type="pie" r:blip="">
                <dgm:adjLst>
                  <dgm:adj idx="1" val="270"/>
                  <dgm:adj idx="2" val="321.4286"/>
                </dgm:adjLst>
              </dgm:shape>
            </dgm:else>
          </dgm:choose>
          <dgm:choose name="Name18">
            <dgm:if name="Name19" func="var" arg="dir" op="equ" val="norm">
              <dgm:presOf axis="ch desOrSelf" ptType="node node" st="1 1" cnt="1 0"/>
            </dgm:if>
            <dgm:else name="Name20">
              <dgm:choose name="Name21">
                <dgm:if name="Name22" axis="ch" ptType="node" func="cnt" op="equ" val="1">
                  <dgm:presOf axis="ch desOrSelf" ptType="node node" st="1 1" cnt="1 0"/>
                </dgm:if>
                <dgm:if name="Name23" axis="ch" ptType="node" func="cnt" op="equ" val="2">
                  <dgm:presOf axis="ch desOrSelf" ptType="node node" st="2 1" cnt="1 0"/>
                </dgm:if>
                <dgm:if name="Name24" axis="ch" ptType="node" func="cnt" op="equ" val="3">
                  <dgm:presOf axis="ch desOrSelf" ptType="node node" st="3 1" cnt="1 0"/>
                </dgm:if>
                <dgm:if name="Name25" axis="ch" ptType="node" func="cnt" op="equ" val="4">
                  <dgm:presOf axis="ch desOrSelf" ptType="node node" st="4 1" cnt="1 0"/>
                </dgm:if>
                <dgm:if name="Name26" axis="ch" ptType="node" func="cnt" op="equ" val="5">
                  <dgm:presOf axis="ch desOrSelf" ptType="node node" st="5 1" cnt="1 0"/>
                </dgm:if>
                <dgm:if name="Name27" axis="ch" ptType="node" func="cnt" op="equ" val="6">
                  <dgm:presOf axis="ch desOrSelf" ptType="node node" st="6 1" cnt="1 0"/>
                </dgm:if>
                <dgm:else name="Name28">
                  <dgm:presOf axis="ch desOrSelf" ptType="node node" st="7 1" cnt="1 0"/>
                </dgm:else>
              </dgm:choose>
            </dgm:else>
          </dgm:choose>
          <dgm:constrLst/>
          <dgm:ruleLst/>
        </dgm:layoutNode>
        <dgm:layoutNode name="dummy1a" moveWith="wedge1">
          <dgm:alg type="sp"/>
          <dgm:shape xmlns:r="http://schemas.openxmlformats.org/officeDocument/2006/relationships" r:blip="">
            <dgm:adjLst/>
          </dgm:shape>
          <dgm:presOf/>
          <dgm:constrLst>
            <dgm:constr type="w" val="1"/>
            <dgm:constr type="h" val="1"/>
          </dgm:constrLst>
          <dgm:ruleLst/>
        </dgm:layoutNode>
        <dgm:layoutNode name="dummy1b" moveWith="wedge1">
          <dgm:alg type="sp"/>
          <dgm:shape xmlns:r="http://schemas.openxmlformats.org/officeDocument/2006/relationships" r:blip="">
            <dgm:adjLst/>
          </dgm:shape>
          <dgm:presOf/>
          <dgm:constrLst>
            <dgm:constr type="w" val="1"/>
            <dgm:constr type="h" val="1"/>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29">
            <dgm:if name="Name30" func="var" arg="dir" op="equ" val="norm">
              <dgm:presOf axis="ch desOrSelf" ptType="node node" st="1 1" cnt="1 0"/>
            </dgm:if>
            <dgm:else name="Name31">
              <dgm:choose name="Name32">
                <dgm:if name="Name33" axis="ch" ptType="node" func="cnt" op="equ" val="1">
                  <dgm:presOf axis="ch desOrSelf" ptType="node node" st="1 1" cnt="1 0"/>
                </dgm:if>
                <dgm:if name="Name34" axis="ch" ptType="node" func="cnt" op="equ" val="2">
                  <dgm:presOf axis="ch desOrSelf" ptType="node node" st="2 1" cnt="1 0"/>
                </dgm:if>
                <dgm:if name="Name35" axis="ch" ptType="node" func="cnt" op="equ" val="3">
                  <dgm:presOf axis="ch desOrSelf" ptType="node node" st="3 1" cnt="1 0"/>
                </dgm:if>
                <dgm:if name="Name36" axis="ch" ptType="node" func="cnt" op="equ" val="4">
                  <dgm:presOf axis="ch desOrSelf" ptType="node node" st="4 1" cnt="1 0"/>
                </dgm:if>
                <dgm:if name="Name37" axis="ch" ptType="node" func="cnt" op="equ" val="5">
                  <dgm:presOf axis="ch desOrSelf" ptType="node node" st="5 1" cnt="1 0"/>
                </dgm:if>
                <dgm:if name="Name38" axis="ch" ptType="node" func="cnt" op="equ" val="6">
                  <dgm:presOf axis="ch desOrSelf" ptType="node node" st="6 1" cnt="1 0"/>
                </dgm:if>
                <dgm:else name="Name39">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40"/>
    </dgm:choose>
    <dgm:choose name="Name41">
      <dgm:if name="Name42" axis="ch" ptType="node" func="cnt" op="gte" val="2">
        <dgm:layoutNode name="wedge2">
          <dgm:alg type="sp"/>
          <dgm:choose name="Name43">
            <dgm:if name="Name44" axis="ch" ptType="node" func="cnt" op="equ" val="2">
              <dgm:shape xmlns:r="http://schemas.openxmlformats.org/officeDocument/2006/relationships" type="pie" r:blip="">
                <dgm:adjLst>
                  <dgm:adj idx="1" val="90"/>
                  <dgm:adj idx="2" val="270"/>
                </dgm:adjLst>
              </dgm:shape>
            </dgm:if>
            <dgm:if name="Name45" axis="ch" ptType="node" func="cnt" op="equ" val="3">
              <dgm:shape xmlns:r="http://schemas.openxmlformats.org/officeDocument/2006/relationships" type="pie" r:blip="">
                <dgm:adjLst>
                  <dgm:adj idx="1" val="30"/>
                  <dgm:adj idx="2" val="150"/>
                </dgm:adjLst>
              </dgm:shape>
            </dgm:if>
            <dgm:if name="Name46" axis="ch" ptType="node" func="cnt" op="equ" val="4">
              <dgm:shape xmlns:r="http://schemas.openxmlformats.org/officeDocument/2006/relationships" type="pie" r:blip="">
                <dgm:adjLst>
                  <dgm:adj idx="1" val="0"/>
                  <dgm:adj idx="2" val="90"/>
                </dgm:adjLst>
              </dgm:shape>
            </dgm:if>
            <dgm:if name="Name47" axis="ch" ptType="node" func="cnt" op="equ" val="5">
              <dgm:shape xmlns:r="http://schemas.openxmlformats.org/officeDocument/2006/relationships" type="pie" r:blip="">
                <dgm:adjLst>
                  <dgm:adj idx="1" val="342"/>
                  <dgm:adj idx="2" val="54"/>
                </dgm:adjLst>
              </dgm:shape>
            </dgm:if>
            <dgm:if name="Name48" axis="ch" ptType="node" func="cnt" op="equ" val="6">
              <dgm:shape xmlns:r="http://schemas.openxmlformats.org/officeDocument/2006/relationships" type="pie" r:blip="">
                <dgm:adjLst>
                  <dgm:adj idx="1" val="330"/>
                  <dgm:adj idx="2" val="30"/>
                </dgm:adjLst>
              </dgm:shape>
            </dgm:if>
            <dgm:else name="Name49">
              <dgm:shape xmlns:r="http://schemas.openxmlformats.org/officeDocument/2006/relationships" type="pie" r:blip="">
                <dgm:adjLst>
                  <dgm:adj idx="1" val="321.4286"/>
                  <dgm:adj idx="2" val="12.85714"/>
                </dgm:adjLst>
              </dgm:shape>
            </dgm:else>
          </dgm:choose>
          <dgm:choose name="Name50">
            <dgm:if name="Name51" func="var" arg="dir" op="equ" val="norm">
              <dgm:presOf axis="ch desOrSelf" ptType="node node" st="2 1" cnt="1 0"/>
            </dgm:if>
            <dgm:else name="Name52">
              <dgm:choose name="Name53">
                <dgm:if name="Name54" axis="ch" ptType="node" func="cnt" op="equ" val="2">
                  <dgm:presOf axis="ch desOrSelf" ptType="node node" st="1 1" cnt="1 0"/>
                </dgm:if>
                <dgm:if name="Name55" axis="ch" ptType="node" func="cnt" op="equ" val="3">
                  <dgm:presOf axis="ch desOrSelf" ptType="node node" st="2 1" cnt="1 0"/>
                </dgm:if>
                <dgm:if name="Name56" axis="ch" ptType="node" func="cnt" op="equ" val="4">
                  <dgm:presOf axis="ch desOrSelf" ptType="node node" st="3 1" cnt="1 0"/>
                </dgm:if>
                <dgm:if name="Name57" axis="ch" ptType="node" func="cnt" op="equ" val="5">
                  <dgm:presOf axis="ch desOrSelf" ptType="node node" st="4 1" cnt="1 0"/>
                </dgm:if>
                <dgm:if name="Name58" axis="ch" ptType="node" func="cnt" op="equ" val="6">
                  <dgm:presOf axis="ch desOrSelf" ptType="node node" st="5 1" cnt="1 0"/>
                </dgm:if>
                <dgm:else name="Name59">
                  <dgm:presOf axis="ch desOrSelf" ptType="node node" st="6 1" cnt="1 0"/>
                </dgm:else>
              </dgm:choose>
            </dgm:else>
          </dgm:choose>
          <dgm:constrLst/>
          <dgm:ruleLst/>
        </dgm:layoutNode>
        <dgm:layoutNode name="dummy2a" moveWith="wedge2">
          <dgm:alg type="sp"/>
          <dgm:shape xmlns:r="http://schemas.openxmlformats.org/officeDocument/2006/relationships" r:blip="">
            <dgm:adjLst/>
          </dgm:shape>
          <dgm:presOf/>
          <dgm:constrLst>
            <dgm:constr type="w" val="1"/>
            <dgm:constr type="h" val="1"/>
          </dgm:constrLst>
          <dgm:ruleLst/>
        </dgm:layoutNode>
        <dgm:layoutNode name="dummy2b" moveWith="wedge2">
          <dgm:alg type="sp"/>
          <dgm:shape xmlns:r="http://schemas.openxmlformats.org/officeDocument/2006/relationships" r:blip="">
            <dgm:adjLst/>
          </dgm:shape>
          <dgm:presOf/>
          <dgm:constrLst>
            <dgm:constr type="w" val="1"/>
            <dgm:constr type="h" val="1"/>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60">
            <dgm:if name="Name61" func="var" arg="dir" op="equ" val="norm">
              <dgm:presOf axis="ch desOrSelf" ptType="node node" st="2 1" cnt="1 0"/>
            </dgm:if>
            <dgm:else name="Name62">
              <dgm:choose name="Name63">
                <dgm:if name="Name64" axis="ch" ptType="node" func="cnt" op="equ" val="2">
                  <dgm:presOf axis="ch desOrSelf" ptType="node node" st="1 1" cnt="1 0"/>
                </dgm:if>
                <dgm:if name="Name65" axis="ch" ptType="node" func="cnt" op="equ" val="3">
                  <dgm:presOf axis="ch desOrSelf" ptType="node node" st="2 1" cnt="1 0"/>
                </dgm:if>
                <dgm:if name="Name66" axis="ch" ptType="node" func="cnt" op="equ" val="4">
                  <dgm:presOf axis="ch desOrSelf" ptType="node node" st="3 1" cnt="1 0"/>
                </dgm:if>
                <dgm:if name="Name67" axis="ch" ptType="node" func="cnt" op="equ" val="5">
                  <dgm:presOf axis="ch desOrSelf" ptType="node node" st="4 1" cnt="1 0"/>
                </dgm:if>
                <dgm:if name="Name68" axis="ch" ptType="node" func="cnt" op="equ" val="6">
                  <dgm:presOf axis="ch desOrSelf" ptType="node node" st="5 1" cnt="1 0"/>
                </dgm:if>
                <dgm:else name="Name69">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70"/>
    </dgm:choose>
    <dgm:choose name="Name71">
      <dgm:if name="Name72" axis="ch" ptType="node" func="cnt" op="gte" val="3">
        <dgm:layoutNode name="wedge3">
          <dgm:alg type="sp"/>
          <dgm:choose name="Name73">
            <dgm:if name="Name74" axis="ch" ptType="node" func="cnt" op="equ" val="3">
              <dgm:shape xmlns:r="http://schemas.openxmlformats.org/officeDocument/2006/relationships" type="pie" r:blip="">
                <dgm:adjLst>
                  <dgm:adj idx="1" val="150"/>
                  <dgm:adj idx="2" val="270"/>
                </dgm:adjLst>
              </dgm:shape>
            </dgm:if>
            <dgm:if name="Name75" axis="ch" ptType="node" func="cnt" op="equ" val="4">
              <dgm:shape xmlns:r="http://schemas.openxmlformats.org/officeDocument/2006/relationships" type="pie" r:blip="">
                <dgm:adjLst>
                  <dgm:adj idx="1" val="90"/>
                  <dgm:adj idx="2" val="180"/>
                </dgm:adjLst>
              </dgm:shape>
            </dgm:if>
            <dgm:if name="Name76" axis="ch" ptType="node" func="cnt" op="equ" val="5">
              <dgm:shape xmlns:r="http://schemas.openxmlformats.org/officeDocument/2006/relationships" type="pie" r:blip="">
                <dgm:adjLst>
                  <dgm:adj idx="1" val="54"/>
                  <dgm:adj idx="2" val="126"/>
                </dgm:adjLst>
              </dgm:shape>
            </dgm:if>
            <dgm:if name="Name77" axis="ch" ptType="node" func="cnt" op="equ" val="6">
              <dgm:shape xmlns:r="http://schemas.openxmlformats.org/officeDocument/2006/relationships" type="pie" r:blip="">
                <dgm:adjLst>
                  <dgm:adj idx="1" val="30"/>
                  <dgm:adj idx="2" val="90"/>
                </dgm:adjLst>
              </dgm:shape>
            </dgm:if>
            <dgm:else name="Name78">
              <dgm:shape xmlns:r="http://schemas.openxmlformats.org/officeDocument/2006/relationships" type="pie" r:blip="">
                <dgm:adjLst>
                  <dgm:adj idx="1" val="12.85714"/>
                  <dgm:adj idx="2" val="64.28571"/>
                </dgm:adjLst>
              </dgm:shape>
            </dgm:else>
          </dgm:choose>
          <dgm:choose name="Name79">
            <dgm:if name="Name80" func="var" arg="dir" op="equ" val="norm">
              <dgm:presOf axis="ch desOrSelf" ptType="node node" st="3 1" cnt="1 0"/>
            </dgm:if>
            <dgm:else name="Name81">
              <dgm:choose name="Name82">
                <dgm:if name="Name83" axis="ch" ptType="node" func="cnt" op="equ" val="3">
                  <dgm:presOf axis="ch desOrSelf" ptType="node node" st="1 1" cnt="1 0"/>
                </dgm:if>
                <dgm:if name="Name84" axis="ch" ptType="node" func="cnt" op="equ" val="4">
                  <dgm:presOf axis="ch desOrSelf" ptType="node node" st="2 1" cnt="1 0"/>
                </dgm:if>
                <dgm:if name="Name85" axis="ch" ptType="node" func="cnt" op="equ" val="5">
                  <dgm:presOf axis="ch desOrSelf" ptType="node node" st="3 1" cnt="1 0"/>
                </dgm:if>
                <dgm:if name="Name86" axis="ch" ptType="node" func="cnt" op="equ" val="6">
                  <dgm:presOf axis="ch desOrSelf" ptType="node node" st="4 1" cnt="1 0"/>
                </dgm:if>
                <dgm:else name="Name87">
                  <dgm:presOf axis="ch desOrSelf" ptType="node node" st="5 1" cnt="1 0"/>
                </dgm:else>
              </dgm:choose>
            </dgm:else>
          </dgm:choose>
          <dgm:constrLst/>
          <dgm:ruleLst/>
        </dgm:layoutNode>
        <dgm:layoutNode name="dummy3a" moveWith="wedge3">
          <dgm:alg type="sp"/>
          <dgm:shape xmlns:r="http://schemas.openxmlformats.org/officeDocument/2006/relationships" r:blip="">
            <dgm:adjLst/>
          </dgm:shape>
          <dgm:presOf/>
          <dgm:constrLst>
            <dgm:constr type="w" val="1"/>
            <dgm:constr type="h" val="1"/>
          </dgm:constrLst>
          <dgm:ruleLst/>
        </dgm:layoutNode>
        <dgm:layoutNode name="dummy3b" moveWith="wedge3">
          <dgm:alg type="sp"/>
          <dgm:shape xmlns:r="http://schemas.openxmlformats.org/officeDocument/2006/relationships" r:blip="">
            <dgm:adjLst/>
          </dgm:shape>
          <dgm:presOf/>
          <dgm:constrLst>
            <dgm:constr type="w" val="1"/>
            <dgm:constr type="h" val="1"/>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88">
            <dgm:if name="Name89" func="var" arg="dir" op="equ" val="norm">
              <dgm:presOf axis="ch desOrSelf" ptType="node node" st="3 1" cnt="1 0"/>
            </dgm:if>
            <dgm:else name="Name90">
              <dgm:choose name="Name91">
                <dgm:if name="Name92" axis="ch" ptType="node" func="cnt" op="equ" val="3">
                  <dgm:presOf axis="ch desOrSelf" ptType="node node" st="1 1" cnt="1 0"/>
                </dgm:if>
                <dgm:if name="Name93" axis="ch" ptType="node" func="cnt" op="equ" val="4">
                  <dgm:presOf axis="ch desOrSelf" ptType="node node" st="2 1" cnt="1 0"/>
                </dgm:if>
                <dgm:if name="Name94" axis="ch" ptType="node" func="cnt" op="equ" val="5">
                  <dgm:presOf axis="ch desOrSelf" ptType="node node" st="3 1" cnt="1 0"/>
                </dgm:if>
                <dgm:if name="Name95" axis="ch" ptType="node" func="cnt" op="equ" val="6">
                  <dgm:presOf axis="ch desOrSelf" ptType="node node" st="4 1" cnt="1 0"/>
                </dgm:if>
                <dgm:else name="Name96">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97"/>
    </dgm:choose>
    <dgm:choose name="Name98">
      <dgm:if name="Name99" axis="ch" ptType="node" func="cnt" op="gte" val="4">
        <dgm:layoutNode name="wedge4">
          <dgm:alg type="sp"/>
          <dgm:choose name="Name100">
            <dgm:if name="Name101" axis="ch" ptType="node" func="cnt" op="equ" val="4">
              <dgm:shape xmlns:r="http://schemas.openxmlformats.org/officeDocument/2006/relationships" type="pie" r:blip="">
                <dgm:adjLst>
                  <dgm:adj idx="1" val="180"/>
                  <dgm:adj idx="2" val="270"/>
                </dgm:adjLst>
              </dgm:shape>
            </dgm:if>
            <dgm:if name="Name102" axis="ch" ptType="node" func="cnt" op="equ" val="5">
              <dgm:shape xmlns:r="http://schemas.openxmlformats.org/officeDocument/2006/relationships" type="pie" r:blip="">
                <dgm:adjLst>
                  <dgm:adj idx="1" val="126"/>
                  <dgm:adj idx="2" val="198"/>
                </dgm:adjLst>
              </dgm:shape>
            </dgm:if>
            <dgm:if name="Name103" axis="ch" ptType="node" func="cnt" op="equ" val="6">
              <dgm:shape xmlns:r="http://schemas.openxmlformats.org/officeDocument/2006/relationships" type="pie" r:blip="">
                <dgm:adjLst>
                  <dgm:adj idx="1" val="90"/>
                  <dgm:adj idx="2" val="150"/>
                </dgm:adjLst>
              </dgm:shape>
            </dgm:if>
            <dgm:else name="Name104">
              <dgm:shape xmlns:r="http://schemas.openxmlformats.org/officeDocument/2006/relationships" type="pie" r:blip="">
                <dgm:adjLst>
                  <dgm:adj idx="1" val="64.2871"/>
                  <dgm:adj idx="2" val="115.7143"/>
                </dgm:adjLst>
              </dgm:shape>
            </dgm:else>
          </dgm:choose>
          <dgm:choose name="Name105">
            <dgm:if name="Name106" func="var" arg="dir" op="equ" val="norm">
              <dgm:presOf axis="ch desOrSelf" ptType="node node" st="4 1" cnt="1 0"/>
            </dgm:if>
            <dgm:else name="Name107">
              <dgm:choose name="Name108">
                <dgm:if name="Name109" axis="ch" ptType="node" func="cnt" op="equ" val="4">
                  <dgm:presOf axis="ch desOrSelf" ptType="node node" st="1 1" cnt="1 0"/>
                </dgm:if>
                <dgm:if name="Name110" axis="ch" ptType="node" func="cnt" op="equ" val="5">
                  <dgm:presOf axis="ch desOrSelf" ptType="node node" st="2 1" cnt="1 0"/>
                </dgm:if>
                <dgm:if name="Name111" axis="ch" ptType="node" func="cnt" op="equ" val="6">
                  <dgm:presOf axis="ch desOrSelf" ptType="node node" st="3 1" cnt="1 0"/>
                </dgm:if>
                <dgm:else name="Name112">
                  <dgm:presOf axis="ch desOrSelf" ptType="node node" st="4 1" cnt="1 0"/>
                </dgm:else>
              </dgm:choose>
            </dgm:else>
          </dgm:choose>
          <dgm:constrLst/>
          <dgm:ruleLst/>
        </dgm:layoutNode>
        <dgm:layoutNode name="dummy4a" moveWith="wedge4">
          <dgm:alg type="sp"/>
          <dgm:shape xmlns:r="http://schemas.openxmlformats.org/officeDocument/2006/relationships" r:blip="">
            <dgm:adjLst/>
          </dgm:shape>
          <dgm:presOf/>
          <dgm:constrLst>
            <dgm:constr type="w" val="1"/>
            <dgm:constr type="h" val="1"/>
          </dgm:constrLst>
          <dgm:ruleLst/>
        </dgm:layoutNode>
        <dgm:layoutNode name="dummy4b" moveWith="wedge4">
          <dgm:alg type="sp"/>
          <dgm:shape xmlns:r="http://schemas.openxmlformats.org/officeDocument/2006/relationships" r:blip="">
            <dgm:adjLst/>
          </dgm:shape>
          <dgm:presOf/>
          <dgm:constrLst>
            <dgm:constr type="w" val="1"/>
            <dgm:constr type="h" val="1"/>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13">
            <dgm:if name="Name114" func="var" arg="dir" op="equ" val="norm">
              <dgm:presOf axis="ch desOrSelf" ptType="node node" st="4 1" cnt="1 0"/>
            </dgm:if>
            <dgm:else name="Name115">
              <dgm:choose name="Name116">
                <dgm:if name="Name117" axis="ch" ptType="node" func="cnt" op="equ" val="4">
                  <dgm:presOf axis="ch desOrSelf" ptType="node node" st="1 1" cnt="1 0"/>
                </dgm:if>
                <dgm:if name="Name118" axis="ch" ptType="node" func="cnt" op="equ" val="5">
                  <dgm:presOf axis="ch desOrSelf" ptType="node node" st="2 1" cnt="1 0"/>
                </dgm:if>
                <dgm:if name="Name119" axis="ch" ptType="node" func="cnt" op="equ" val="6">
                  <dgm:presOf axis="ch desOrSelf" ptType="node node" st="3 1" cnt="1 0"/>
                </dgm:if>
                <dgm:else name="Name120">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21"/>
    </dgm:choose>
    <dgm:choose name="Name122">
      <dgm:if name="Name123" axis="ch" ptType="node" func="cnt" op="gte" val="5">
        <dgm:layoutNode name="wedge5">
          <dgm:alg type="sp"/>
          <dgm:choose name="Name124">
            <dgm:if name="Name125" axis="ch" ptType="node" func="cnt" op="equ" val="5">
              <dgm:shape xmlns:r="http://schemas.openxmlformats.org/officeDocument/2006/relationships" type="pie" r:blip="">
                <dgm:adjLst>
                  <dgm:adj idx="1" val="198"/>
                  <dgm:adj idx="2" val="270"/>
                </dgm:adjLst>
              </dgm:shape>
            </dgm:if>
            <dgm:if name="Name126" axis="ch" ptType="node" func="cnt" op="equ" val="6">
              <dgm:shape xmlns:r="http://schemas.openxmlformats.org/officeDocument/2006/relationships" type="pie" r:blip="">
                <dgm:adjLst>
                  <dgm:adj idx="1" val="150"/>
                  <dgm:adj idx="2" val="210"/>
                </dgm:adjLst>
              </dgm:shape>
            </dgm:if>
            <dgm:else name="Name127">
              <dgm:shape xmlns:r="http://schemas.openxmlformats.org/officeDocument/2006/relationships" type="pie" r:blip="">
                <dgm:adjLst>
                  <dgm:adj idx="1" val="115.7143"/>
                  <dgm:adj idx="2" val="167.1429"/>
                </dgm:adjLst>
              </dgm:shape>
            </dgm:else>
          </dgm:choose>
          <dgm:choose name="Name128">
            <dgm:if name="Name129" func="var" arg="dir" op="equ" val="norm">
              <dgm:presOf axis="ch desOrSelf" ptType="node node" st="5 1" cnt="1 0"/>
            </dgm:if>
            <dgm:else name="Name130">
              <dgm:choose name="Name131">
                <dgm:if name="Name132" axis="ch" ptType="node" func="cnt" op="equ" val="5">
                  <dgm:presOf axis="ch desOrSelf" ptType="node node" st="1 1" cnt="1 0"/>
                </dgm:if>
                <dgm:if name="Name133" axis="ch" ptType="node" func="cnt" op="equ" val="6">
                  <dgm:presOf axis="ch desOrSelf" ptType="node node" st="2 1" cnt="1 0"/>
                </dgm:if>
                <dgm:else name="Name134">
                  <dgm:presOf axis="ch desOrSelf" ptType="node node" st="3 1" cnt="1 0"/>
                </dgm:else>
              </dgm:choose>
            </dgm:else>
          </dgm:choose>
          <dgm:constrLst/>
          <dgm:ruleLst/>
        </dgm:layoutNode>
        <dgm:layoutNode name="dummy5a" moveWith="wedge5">
          <dgm:alg type="sp"/>
          <dgm:shape xmlns:r="http://schemas.openxmlformats.org/officeDocument/2006/relationships" r:blip="">
            <dgm:adjLst/>
          </dgm:shape>
          <dgm:presOf/>
          <dgm:constrLst>
            <dgm:constr type="w" val="1"/>
            <dgm:constr type="h" val="1"/>
          </dgm:constrLst>
          <dgm:ruleLst/>
        </dgm:layoutNode>
        <dgm:layoutNode name="dummy5b" moveWith="wedge5">
          <dgm:alg type="sp"/>
          <dgm:shape xmlns:r="http://schemas.openxmlformats.org/officeDocument/2006/relationships" r:blip="">
            <dgm:adjLst/>
          </dgm:shape>
          <dgm:presOf/>
          <dgm:constrLst>
            <dgm:constr type="w" val="1"/>
            <dgm:constr type="h" val="1"/>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35">
            <dgm:if name="Name136" func="var" arg="dir" op="equ" val="norm">
              <dgm:presOf axis="ch desOrSelf" ptType="node node" st="5 1" cnt="1 0"/>
            </dgm:if>
            <dgm:else name="Name137">
              <dgm:choose name="Name138">
                <dgm:if name="Name139" axis="ch" ptType="node" func="cnt" op="equ" val="5">
                  <dgm:presOf axis="ch desOrSelf" ptType="node node" st="1 1" cnt="1 0"/>
                </dgm:if>
                <dgm:if name="Name140" axis="ch" ptType="node" func="cnt" op="equ" val="6">
                  <dgm:presOf axis="ch desOrSelf" ptType="node node" st="2 1" cnt="1 0"/>
                </dgm:if>
                <dgm:else name="Name141">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42"/>
    </dgm:choose>
    <dgm:choose name="Name143">
      <dgm:if name="Name144" axis="ch" ptType="node" func="cnt" op="gte" val="6">
        <dgm:layoutNode name="wedge6">
          <dgm:alg type="sp"/>
          <dgm:choose name="Name145">
            <dgm:if name="Name146" axis="ch" ptType="node" func="cnt" op="equ" val="6">
              <dgm:shape xmlns:r="http://schemas.openxmlformats.org/officeDocument/2006/relationships" type="pie" r:blip="">
                <dgm:adjLst>
                  <dgm:adj idx="1" val="210"/>
                  <dgm:adj idx="2" val="270"/>
                </dgm:adjLst>
              </dgm:shape>
            </dgm:if>
            <dgm:else name="Name147">
              <dgm:shape xmlns:r="http://schemas.openxmlformats.org/officeDocument/2006/relationships" type="pie" r:blip="">
                <dgm:adjLst>
                  <dgm:adj idx="1" val="167.1429"/>
                  <dgm:adj idx="2" val="218.5714"/>
                </dgm:adjLst>
              </dgm:shape>
            </dgm:else>
          </dgm:choose>
          <dgm:choose name="Name148">
            <dgm:if name="Name149" func="var" arg="dir" op="equ" val="norm">
              <dgm:presOf axis="ch desOrSelf" ptType="node node" st="6 1" cnt="1 0"/>
            </dgm:if>
            <dgm:else name="Name150">
              <dgm:choose name="Name151">
                <dgm:if name="Name152" axis="ch" ptType="node" func="cnt" op="equ" val="6">
                  <dgm:presOf axis="ch desOrSelf" ptType="node node" st="1 1" cnt="1 0"/>
                </dgm:if>
                <dgm:else name="Name153">
                  <dgm:presOf axis="ch desOrSelf" ptType="node node" st="2 1" cnt="1 0"/>
                </dgm:else>
              </dgm:choose>
            </dgm:else>
          </dgm:choose>
          <dgm:constrLst/>
          <dgm:ruleLst/>
        </dgm:layoutNode>
        <dgm:layoutNode name="dummy6a" moveWith="wedge6">
          <dgm:alg type="sp"/>
          <dgm:shape xmlns:r="http://schemas.openxmlformats.org/officeDocument/2006/relationships" r:blip="">
            <dgm:adjLst/>
          </dgm:shape>
          <dgm:presOf/>
          <dgm:constrLst>
            <dgm:constr type="w" val="1"/>
            <dgm:constr type="h" val="1"/>
          </dgm:constrLst>
          <dgm:ruleLst/>
        </dgm:layoutNode>
        <dgm:layoutNode name="dummy6b" moveWith="wedge6">
          <dgm:alg type="sp"/>
          <dgm:shape xmlns:r="http://schemas.openxmlformats.org/officeDocument/2006/relationships" r:blip="">
            <dgm:adjLst/>
          </dgm:shape>
          <dgm:presOf/>
          <dgm:constrLst>
            <dgm:constr type="w" val="1"/>
            <dgm:constr type="h" val="1"/>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54">
            <dgm:if name="Name155" func="var" arg="dir" op="equ" val="norm">
              <dgm:presOf axis="ch desOrSelf" ptType="node node" st="6 1" cnt="1 0"/>
            </dgm:if>
            <dgm:else name="Name156">
              <dgm:choose name="Name157">
                <dgm:if name="Name158" axis="ch" ptType="node" func="cnt" op="equ" val="6">
                  <dgm:presOf axis="ch desOrSelf" ptType="node node" st="1 1" cnt="1 0"/>
                </dgm:if>
                <dgm:else name="Name159">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0"/>
    </dgm:choose>
    <dgm:choose name="Name161">
      <dgm:if name="Name162" axis="ch" ptType="node" func="cnt" op="gte" val="7">
        <dgm:layoutNode name="wedge7">
          <dgm:alg type="sp"/>
          <dgm:shape xmlns:r="http://schemas.openxmlformats.org/officeDocument/2006/relationships" type="pie" r:blip="">
            <dgm:adjLst>
              <dgm:adj idx="1" val="218.5714"/>
              <dgm:adj idx="2" val="270"/>
            </dgm:adjLst>
          </dgm:shape>
          <dgm:choose name="Name163">
            <dgm:if name="Name164" func="var" arg="dir" op="equ" val="norm">
              <dgm:presOf axis="ch desOrSelf" ptType="node node" st="7 1" cnt="1 0"/>
            </dgm:if>
            <dgm:else name="Name165">
              <dgm:presOf axis="ch desOrSelf" ptType="node node" st="1 1" cnt="1 0"/>
            </dgm:else>
          </dgm:choose>
          <dgm:constrLst/>
          <dgm:ruleLst/>
        </dgm:layoutNode>
        <dgm:layoutNode name="dummy7a" moveWith="wedge7">
          <dgm:alg type="sp"/>
          <dgm:shape xmlns:r="http://schemas.openxmlformats.org/officeDocument/2006/relationships" r:blip="">
            <dgm:adjLst/>
          </dgm:shape>
          <dgm:presOf/>
          <dgm:constrLst>
            <dgm:constr type="w" val="1"/>
            <dgm:constr type="h" val="1"/>
          </dgm:constrLst>
          <dgm:ruleLst/>
        </dgm:layoutNode>
        <dgm:layoutNode name="dummy7b" moveWith="wedge7">
          <dgm:alg type="sp"/>
          <dgm:shape xmlns:r="http://schemas.openxmlformats.org/officeDocument/2006/relationships" r:blip="">
            <dgm:adjLst/>
          </dgm:shape>
          <dgm:presOf/>
          <dgm:constrLst>
            <dgm:constr type="w" val="1"/>
            <dgm:constr type="h" val="1"/>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66">
            <dgm:if name="Name167" func="var" arg="dir" op="equ" val="norm">
              <dgm:presOf axis="ch desOrSelf" ptType="node node" st="7 1" cnt="1 0"/>
            </dgm:if>
            <dgm:else name="Name168">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69"/>
    </dgm:choose>
    <dgm:choose name="Name170">
      <dgm:if name="Name171" axis="ch" ptType="node" func="cnt" op="equ" val="1">
        <dgm:forEach name="Name172" axis="ch" ptType="sibTrans" hideLastTrans="0" cnt="1">
          <dgm:layoutNode name="arrowWedge1single" styleLbl="fgSibTrans2D1">
            <dgm:choose name="Name173">
              <dgm:if name="Name174" func="var" arg="dir" op="equ" val="norm">
                <dgm:alg type="conn">
                  <dgm:param type="connRout" val="longCurve"/>
                  <dgm:param type="srcNode" val="dummy1a"/>
                  <dgm:param type="dstNode" val="dummy1b"/>
                  <dgm:param type="begPts" val="tL"/>
                  <dgm:param type="endPts" val="tR"/>
                  <dgm:param type="begSty" val="arr"/>
                  <dgm:param type="endSty" val="noArr"/>
                </dgm:alg>
              </dgm:if>
              <dgm:else name="Name175">
                <dgm:alg type="conn">
                  <dgm:param type="connRout" val="longCurve"/>
                  <dgm:param type="srcNode" val="dummy1a"/>
                  <dgm:param type="dstNode" val="dummy1b"/>
                  <dgm:param type="begPts" val="tL"/>
                  <dgm:param type="endPts" val="tR"/>
                  <dgm:param type="begSty" val="noArr"/>
                  <dgm:param type="endSty" val="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if name="Name176" axis="ch" ptType="node" func="cnt" op="gte" val="2">
        <dgm:forEach name="Name177" axis="ch" ptType="sibTrans" hideLastTrans="0" cnt="1">
          <dgm:layoutNode name="arrowWedge1" styleLbl="fgSibTrans2D1">
            <dgm:choose name="Name178">
              <dgm:if name="Name179" func="var" arg="dir" op="equ" val="norm">
                <dgm:alg type="conn">
                  <dgm:param type="connRout" val="curve"/>
                  <dgm:param type="srcNode" val="dummy1a"/>
                  <dgm:param type="dstNode" val="dummy1b"/>
                  <dgm:param type="begPts" val="tL"/>
                  <dgm:param type="endPts" val="tL"/>
                  <dgm:param type="begSty" val="noArr"/>
                  <dgm:param type="endSty" val="arr"/>
                </dgm:alg>
              </dgm:if>
              <dgm:else name="Name180">
                <dgm:alg type="conn">
                  <dgm:param type="connRout" val="curve"/>
                  <dgm:param type="srcNode" val="dummy1a"/>
                  <dgm:param type="dstNode" val="dummy1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if>
      <dgm:else name="Name181"/>
    </dgm:choose>
    <dgm:forEach name="Name182" axis="ch" ptType="sibTrans" hideLastTrans="0" st="2" cnt="1">
      <dgm:layoutNode name="arrowWedge2" styleLbl="fgSibTrans2D1">
        <dgm:choose name="Name183">
          <dgm:if name="Name184" func="var" arg="dir" op="equ" val="norm">
            <dgm:alg type="conn">
              <dgm:param type="connRout" val="curve"/>
              <dgm:param type="srcNode" val="dummy2a"/>
              <dgm:param type="dstNode" val="dummy2b"/>
              <dgm:param type="begPts" val="tL"/>
              <dgm:param type="endPts" val="tL"/>
              <dgm:param type="begSty" val="noArr"/>
              <dgm:param type="endSty" val="arr"/>
            </dgm:alg>
          </dgm:if>
          <dgm:else name="Name185">
            <dgm:alg type="conn">
              <dgm:param type="connRout" val="curve"/>
              <dgm:param type="srcNode" val="dummy2a"/>
              <dgm:param type="dstNode" val="dummy2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86" axis="ch" ptType="sibTrans" hideLastTrans="0" st="3" cnt="1">
      <dgm:layoutNode name="arrowWedge3" styleLbl="fgSibTrans2D1">
        <dgm:choose name="Name187">
          <dgm:if name="Name188" func="var" arg="dir" op="equ" val="norm">
            <dgm:alg type="conn">
              <dgm:param type="connRout" val="curve"/>
              <dgm:param type="srcNode" val="dummy3a"/>
              <dgm:param type="dstNode" val="dummy3b"/>
              <dgm:param type="begPts" val="tL"/>
              <dgm:param type="endPts" val="tL"/>
              <dgm:param type="begSty" val="noArr"/>
              <dgm:param type="endSty" val="arr"/>
            </dgm:alg>
          </dgm:if>
          <dgm:else name="Name189">
            <dgm:alg type="conn">
              <dgm:param type="connRout" val="curve"/>
              <dgm:param type="srcNode" val="dummy3a"/>
              <dgm:param type="dstNode" val="dummy3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0" axis="ch" ptType="sibTrans" hideLastTrans="0" st="4" cnt="1">
      <dgm:layoutNode name="arrowWedge4" styleLbl="fgSibTrans2D1">
        <dgm:choose name="Name191">
          <dgm:if name="Name192" func="var" arg="dir" op="equ" val="norm">
            <dgm:alg type="conn">
              <dgm:param type="connRout" val="curve"/>
              <dgm:param type="srcNode" val="dummy4a"/>
              <dgm:param type="dstNode" val="dummy4b"/>
              <dgm:param type="begPts" val="tL"/>
              <dgm:param type="endPts" val="tL"/>
              <dgm:param type="begSty" val="noArr"/>
              <dgm:param type="endSty" val="arr"/>
            </dgm:alg>
          </dgm:if>
          <dgm:else name="Name193">
            <dgm:alg type="conn">
              <dgm:param type="connRout" val="curve"/>
              <dgm:param type="srcNode" val="dummy4a"/>
              <dgm:param type="dstNode" val="dummy4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4" axis="ch" ptType="sibTrans" hideLastTrans="0" st="5" cnt="1">
      <dgm:layoutNode name="arrowWedge5" styleLbl="fgSibTrans2D1">
        <dgm:choose name="Name195">
          <dgm:if name="Name196" func="var" arg="dir" op="equ" val="norm">
            <dgm:alg type="conn">
              <dgm:param type="connRout" val="curve"/>
              <dgm:param type="srcNode" val="dummy5a"/>
              <dgm:param type="dstNode" val="dummy5b"/>
              <dgm:param type="begPts" val="tL"/>
              <dgm:param type="endPts" val="tL"/>
              <dgm:param type="begSty" val="noArr"/>
              <dgm:param type="endSty" val="arr"/>
            </dgm:alg>
          </dgm:if>
          <dgm:else name="Name197">
            <dgm:alg type="conn">
              <dgm:param type="connRout" val="curve"/>
              <dgm:param type="srcNode" val="dummy5a"/>
              <dgm:param type="dstNode" val="dummy5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198" axis="ch" ptType="sibTrans" hideLastTrans="0" st="6" cnt="1">
      <dgm:layoutNode name="arrowWedge6" styleLbl="fgSibTrans2D1">
        <dgm:choose name="Name199">
          <dgm:if name="Name200" func="var" arg="dir" op="equ" val="norm">
            <dgm:alg type="conn">
              <dgm:param type="connRout" val="curve"/>
              <dgm:param type="srcNode" val="dummy6a"/>
              <dgm:param type="dstNode" val="dummy6b"/>
              <dgm:param type="begPts" val="tL"/>
              <dgm:param type="endPts" val="tL"/>
              <dgm:param type="begSty" val="noArr"/>
              <dgm:param type="endSty" val="arr"/>
            </dgm:alg>
          </dgm:if>
          <dgm:else name="Name201">
            <dgm:alg type="conn">
              <dgm:param type="connRout" val="curve"/>
              <dgm:param type="srcNode" val="dummy6a"/>
              <dgm:param type="dstNode" val="dummy6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forEach name="Name202" axis="ch" ptType="sibTrans" hideLastTrans="0" st="7" cnt="1">
      <dgm:layoutNode name="arrowWedge7" styleLbl="fgSibTrans2D1">
        <dgm:choose name="Name203">
          <dgm:if name="Name204" func="var" arg="dir" op="equ" val="norm">
            <dgm:alg type="conn">
              <dgm:param type="connRout" val="curve"/>
              <dgm:param type="srcNode" val="dummy7a"/>
              <dgm:param type="dstNode" val="dummy7b"/>
              <dgm:param type="begPts" val="tL"/>
              <dgm:param type="endPts" val="tL"/>
              <dgm:param type="begSty" val="noArr"/>
              <dgm:param type="endSty" val="arr"/>
            </dgm:alg>
          </dgm:if>
          <dgm:else name="Name205">
            <dgm:alg type="conn">
              <dgm:param type="connRout" val="curve"/>
              <dgm:param type="srcNode" val="dummy7a"/>
              <dgm:param type="dstNode" val="dummy7b"/>
              <dgm:param type="begPts" val="tL"/>
              <dgm:param type="endPts" val="tL"/>
              <dgm:param type="begSty" val="arr"/>
              <dgm:param type="endSty" val="noArr"/>
            </dgm:alg>
          </dgm:else>
        </dgm:choose>
        <dgm:shape xmlns:r="http://schemas.openxmlformats.org/officeDocument/2006/relationships" type="conn" r:blip="">
          <dgm:adjLst/>
        </dgm:shape>
        <dgm:presOf/>
        <dgm:constrLst>
          <dgm:constr type="w" val="1"/>
          <dgm:constr type="begPad"/>
          <dgm:constr type="endPad"/>
        </dgm:constrLst>
        <dgm:ruleLst/>
      </dgm:layoutNode>
    </dgm:forEach>
  </dgm:layoutNode>
</dgm:layoutDef>
</file>

<file path=ppt/diagrams/layout2.xml><?xml version="1.0" encoding="utf-8"?>
<dgm:layoutDef xmlns:dgm="http://schemas.openxmlformats.org/drawingml/2006/diagram" xmlns:a="http://schemas.openxmlformats.org/drawingml/2006/main" uniqueId="urn:microsoft.com/office/officeart/2005/8/layout/lProcess2">
  <dgm:title val=""/>
  <dgm:desc val=""/>
  <dgm:catLst>
    <dgm:cat type="list" pri="10000"/>
    <dgm:cat type="relationship" pri="13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13" srcId="1" destId="11" srcOrd="0" destOrd="0"/>
        <dgm:cxn modelId="14" srcId="1" destId="12" srcOrd="0" destOrd="0"/>
        <dgm:cxn modelId="23" srcId="2" destId="21" srcOrd="0" destOrd="0"/>
        <dgm:cxn modelId="24" srcId="2" destId="22" srcOrd="0" destOrd="0"/>
        <dgm:cxn modelId="33" srcId="3" destId="31" srcOrd="0" destOrd="0"/>
        <dgm:cxn modelId="34" srcId="3" destId="32" srcOrd="0" destOrd="0"/>
      </dgm:cxnLst>
      <dgm:bg/>
      <dgm:whole/>
    </dgm:dataModel>
  </dgm:sampData>
  <dgm:styleData useDef="1">
    <dgm:dataModel>
      <dgm:ptLst/>
      <dgm:bg/>
      <dgm:whole/>
    </dgm:dataModel>
  </dgm:styleData>
  <dgm:clrData useDef="1">
    <dgm:dataModel>
      <dgm:ptLst/>
      <dgm:bg/>
      <dgm:whole/>
    </dgm:dataModel>
  </dgm:clrData>
  <dgm:layoutNode name="theList">
    <dgm:varLst>
      <dgm:dir/>
      <dgm:animLvl val="lvl"/>
      <dgm:resizeHandles val="exact"/>
    </dgm:varLst>
    <dgm:choose name="Name0">
      <dgm:if name="Name1" func="var" arg="dir" op="equ" val="norm">
        <dgm:alg type="lin"/>
      </dgm:if>
      <dgm:else name="Name2">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forName="aSpace" refType="w" fact="0.075"/>
      <dgm:constr type="h" for="des" forName="aSpace2" refType="h" fact="0.1"/>
      <dgm:constr type="primFontSz" for="des" forName="textNode" op="equ"/>
      <dgm:constr type="primFontSz" for="des" forName="childNode" op="equ"/>
    </dgm:constrLst>
    <dgm:ruleLst/>
    <dgm:forEach name="aNodeForEach" axis="ch" ptType="node">
      <dgm:layoutNode name="compNode">
        <dgm:alg type="composite"/>
        <dgm:shape xmlns:r="http://schemas.openxmlformats.org/officeDocument/2006/relationships" r:blip="">
          <dgm:adjLst/>
        </dgm:shape>
        <dgm:presOf/>
        <dgm:constrLst>
          <dgm:constr type="w" for="ch" forName="aNode" refType="w"/>
          <dgm:constr type="h" for="ch" forName="aNode" refType="h"/>
          <dgm:constr type="w" for="ch" forName="textNode" refType="w"/>
          <dgm:constr type="h" for="ch" forName="textNode" refType="h" fact="0.3"/>
          <dgm:constr type="ctrX" for="ch" forName="textNode" refType="w" fact="0.5"/>
          <dgm:constr type="w" for="ch" forName="compChildNode" refType="w" fact="0.8"/>
          <dgm:constr type="h" for="ch" forName="compChildNode" refType="h" fact="0.65"/>
          <dgm:constr type="t" for="ch" forName="compChildNode" refType="h" fact="0.3"/>
          <dgm:constr type="ctrX" for="ch" forName="compChildNode" refType="w" fact="0.5"/>
        </dgm:constrLst>
        <dgm:ruleLst/>
        <dgm:layoutNode name="aNode" styleLbl="bgShp">
          <dgm:alg type="sp"/>
          <dgm:shape xmlns:r="http://schemas.openxmlformats.org/officeDocument/2006/relationships" type="roundRect" r:blip="">
            <dgm:adjLst>
              <dgm:adj idx="1" val="0.1"/>
            </dgm:adjLst>
          </dgm:shape>
          <dgm:presOf axis="self"/>
          <dgm:constrLst/>
          <dgm:ruleLst/>
        </dgm:layoutNode>
        <dgm:layoutNode name="textNode" styleLbl="bgShp">
          <dgm:alg type="tx"/>
          <dgm:shape xmlns:r="http://schemas.openxmlformats.org/officeDocument/2006/relationships" type="rect" r:blip="" hideGeom="1">
            <dgm:adjLst>
              <dgm:adj idx="1" val="0.1"/>
            </dgm:adjLst>
          </dgm:shape>
          <dgm:presOf axis="self"/>
          <dgm:constrLst>
            <dgm:constr type="primFontSz" val="65"/>
            <dgm:constr type="lMarg" refType="primFontSz" fact="0.3"/>
            <dgm:constr type="rMarg" refType="primFontSz" fact="0.3"/>
            <dgm:constr type="tMarg" refType="primFontSz" fact="0.3"/>
            <dgm:constr type="bMarg" refType="primFontSz" fact="0.3"/>
          </dgm:constrLst>
          <dgm:ruleLst>
            <dgm:rule type="primFontSz" val="5" fact="NaN" max="NaN"/>
          </dgm:ruleLst>
        </dgm:layoutNode>
        <dgm:layoutNode name="compChildNode">
          <dgm:alg type="composite"/>
          <dgm:shape xmlns:r="http://schemas.openxmlformats.org/officeDocument/2006/relationships" r:blip="">
            <dgm:adjLst/>
          </dgm:shape>
          <dgm:presOf/>
          <dgm:constrLst>
            <dgm:constr type="w" for="des" forName="childNode" refType="w"/>
            <dgm:constr type="h" for="des" forName="childNode" refType="h"/>
          </dgm:constrLst>
          <dgm:ruleLst/>
          <dgm:layoutNode name="theInnerList">
            <dgm:alg type="lin">
              <dgm:param type="linDir" val="fromT"/>
            </dgm:alg>
            <dgm:shape xmlns:r="http://schemas.openxmlformats.org/officeDocument/2006/relationships" r:blip="">
              <dgm:adjLst/>
            </dgm:shape>
            <dgm:presOf/>
            <dgm:constrLst/>
            <dgm:ruleLst/>
            <dgm:forEach name="childNodeForEach" axis="ch" ptType="node">
              <dgm:layoutNode name="childNode" styleLbl="node1">
                <dgm:varLst>
                  <dgm:bulletEnabled val="1"/>
                </dgm:varLst>
                <dgm:alg type="tx"/>
                <dgm:shape xmlns:r="http://schemas.openxmlformats.org/officeDocument/2006/relationships" type="roundRect" r:blip="">
                  <dgm:adjLst>
                    <dgm:adj idx="1" val="0.1"/>
                  </dgm:adjLst>
                </dgm:shape>
                <dgm:presOf axis="desOrSelf" ptType="node"/>
                <dgm:constrLst>
                  <dgm:constr type="primFontSz" val="65"/>
                  <dgm:constr type="tMarg" refType="primFontSz" fact="0.15"/>
                  <dgm:constr type="bMarg" refType="primFontSz" fact="0.15"/>
                  <dgm:constr type="lMarg" refType="primFontSz" fact="0.2"/>
                  <dgm:constr type="rMarg" refType="primFontSz" fact="0.2"/>
                </dgm:constrLst>
                <dgm:ruleLst>
                  <dgm:rule type="primFontSz" val="5" fact="NaN" max="NaN"/>
                </dgm:ruleLst>
              </dgm:layoutNode>
              <dgm:choose name="Name3">
                <dgm:if name="Name4" axis="self" ptType="node" func="revPos" op="equ" val="1"/>
                <dgm:else name="Name5">
                  <dgm:layoutNode name="aSpace2">
                    <dgm:alg type="sp"/>
                    <dgm:shape xmlns:r="http://schemas.openxmlformats.org/officeDocument/2006/relationships" r:blip="">
                      <dgm:adjLst/>
                    </dgm:shape>
                    <dgm:presOf/>
                    <dgm:constrLst/>
                    <dgm:ruleLst/>
                  </dgm:layoutNode>
                </dgm:else>
              </dgm:choose>
            </dgm:forEach>
          </dgm:layoutNode>
        </dgm:layoutNode>
      </dgm:layoutNode>
      <dgm:choose name="Name6">
        <dgm:if name="Name7" axis="self" ptType="node" func="revPos" op="equ" val="1"/>
        <dgm:else name="Name8">
          <dgm:layoutNode name="aSpace">
            <dgm:alg type="sp"/>
            <dgm:shape xmlns:r="http://schemas.openxmlformats.org/officeDocument/2006/relationships" r:blip="">
              <dgm:adjLst/>
            </dgm:shape>
            <dgm:presOf/>
            <dgm:constrLst/>
            <dgm:ruleLst/>
          </dgm:layoutNode>
        </dgm:else>
      </dgm:choose>
    </dgm:forEach>
  </dgm:layoutNode>
</dgm:layoutDef>
</file>

<file path=ppt/diagrams/layout3.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default">
  <dgm:title val=""/>
  <dgm:desc val=""/>
  <dgm:catLst>
    <dgm:cat type="list" pri="400"/>
  </dgm:catLst>
  <dgm:sampData>
    <dgm:dataModel>
      <dgm:ptLst>
        <dgm:pt modelId="0" type="doc"/>
        <dgm:pt modelId="1">
          <dgm:prSet phldr="1"/>
        </dgm:pt>
        <dgm:pt modelId="2">
          <dgm:prSet phldr="1"/>
        </dgm:pt>
        <dgm:pt modelId="3">
          <dgm:prSet phldr="1"/>
        </dgm:pt>
        <dgm:pt modelId="4">
          <dgm:prSet phldr="1"/>
        </dgm:pt>
        <dgm:pt modelId="5">
          <dgm:prSet phldr="1"/>
        </dgm:pt>
      </dgm:ptLst>
      <dgm:cxnLst>
        <dgm:cxn modelId="6" srcId="0" destId="1" srcOrd="0" destOrd="0"/>
        <dgm:cxn modelId="7" srcId="0" destId="2" srcOrd="1" destOrd="0"/>
        <dgm:cxn modelId="8" srcId="0" destId="3" srcOrd="2" destOrd="0"/>
        <dgm:cxn modelId="9" srcId="0" destId="4" srcOrd="3" destOrd="0"/>
        <dgm:cxn modelId="10" srcId="0" destId="5" srcOrd="4"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diagram">
    <dgm:varLst>
      <dgm:dir/>
      <dgm:resizeHandles val="exact"/>
    </dgm:varLst>
    <dgm:choose name="Name0">
      <dgm:if name="Name1" func="var" arg="dir" op="equ" val="norm">
        <dgm:alg type="snake">
          <dgm:param type="grDir" val="tL"/>
          <dgm:param type="flowDir" val="row"/>
          <dgm:param type="contDir" val="sameDir"/>
          <dgm:param type="off" val="ctr"/>
        </dgm:alg>
      </dgm:if>
      <dgm:else name="Name2">
        <dgm:alg type="snake">
          <dgm:param type="grDir" val="tR"/>
          <dgm:param type="flowDir" val="row"/>
          <dgm:param type="contDir" val="sameDir"/>
          <dgm:param type="off" val="ctr"/>
        </dgm:alg>
      </dgm:else>
    </dgm:choose>
    <dgm:shape xmlns:r="http://schemas.openxmlformats.org/officeDocument/2006/relationships" r:blip="">
      <dgm:adjLst/>
    </dgm:shape>
    <dgm:presOf/>
    <dgm:constrLst>
      <dgm:constr type="w" for="ch" forName="node" refType="w"/>
      <dgm:constr type="h" for="ch" forName="node" refType="w" refFor="ch" refForName="node" fact="0.6"/>
      <dgm:constr type="w" for="ch" forName="sibTrans" refType="w" refFor="ch" refForName="node" fact="0.1"/>
      <dgm:constr type="sp" refType="w" refFor="ch" refForName="sibTrans"/>
      <dgm:constr type="primFontSz" for="ch" forName="node" op="equ" val="65"/>
    </dgm:constrLst>
    <dgm:ruleLst/>
    <dgm:forEach name="Name3" axis="ch" ptType="node">
      <dgm:layoutNode name="node">
        <dgm:varLst>
          <dgm:bulletEnabled val="1"/>
        </dgm:varLst>
        <dgm:alg type="tx"/>
        <dgm:shape xmlns:r="http://schemas.openxmlformats.org/officeDocument/2006/relationships" type="rect" r:blip="">
          <dgm:adjLst/>
        </dgm:shape>
        <dgm:presOf axis="desOr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forEach name="Name4" axis="followSib" ptType="sibTrans" cnt="1">
        <dgm:layoutNode name="sibTrans">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82AC535-4B7A-4445-85C8-53451C15A66C}" type="datetimeFigureOut">
              <a:rPr lang="en-US" smtClean="0"/>
              <a:t>10/6/2024</a:t>
            </a:fld>
            <a:endParaRPr lang="en-US"/>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0952D4FB-C3E6-2240-9A76-C6AB8E8A61E4}" type="slidenum">
              <a:rPr lang="en-US" smtClean="0"/>
              <a:t>‹#›</a:t>
            </a:fld>
            <a:endParaRPr lang="en-US"/>
          </a:p>
        </p:txBody>
      </p:sp>
    </p:spTree>
    <p:extLst>
      <p:ext uri="{BB962C8B-B14F-4D97-AF65-F5344CB8AC3E}">
        <p14:creationId xmlns:p14="http://schemas.microsoft.com/office/powerpoint/2010/main" val="794218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8" Type="http://schemas.openxmlformats.org/officeDocument/2006/relationships/hyperlink" Target="https://www.globalmethane.org/challenge/mootral.html" TargetMode="External"/><Relationship Id="rId13" Type="http://schemas.openxmlformats.org/officeDocument/2006/relationships/hyperlink" Target="https://www.voltagreentech.com/" TargetMode="External"/><Relationship Id="rId3" Type="http://schemas.openxmlformats.org/officeDocument/2006/relationships/hyperlink" Target="https://globalresearchalliance.org/wp-content/uploads/2021/12/An-evaluation-of-evidence-for-efficacy-and-applicability-of-methane-inhibiting-feed-additives-for-livestock-FINAL.pdf" TargetMode="External"/><Relationship Id="rId7" Type="http://schemas.openxmlformats.org/officeDocument/2006/relationships/hyperlink" Target="https://agolin.com/" TargetMode="External"/><Relationship Id="rId12" Type="http://schemas.openxmlformats.org/officeDocument/2006/relationships/hyperlink" Target="https://www.dulabio.com/" TargetMode="External"/><Relationship Id="rId2" Type="http://schemas.openxmlformats.org/officeDocument/2006/relationships/slide" Target="../slides/slide17.xml"/><Relationship Id="rId1" Type="http://schemas.openxmlformats.org/officeDocument/2006/relationships/notesMaster" Target="../notesMasters/notesMaster1.xml"/><Relationship Id="rId6" Type="http://schemas.openxmlformats.org/officeDocument/2006/relationships/hyperlink" Target="https://www.dsm.com/corporate/sustainability/our-purpose/minimizing-methane-from-cattle.html" TargetMode="External"/><Relationship Id="rId11" Type="http://schemas.openxmlformats.org/officeDocument/2006/relationships/hyperlink" Target="https://agfundernews.com/futurefeed-gets-9-3m-from-csiro-woolworths-others-for-seaweed-supplement-that-cuts-cow-methane-by-80" TargetMode="External"/><Relationship Id="rId5" Type="http://schemas.openxmlformats.org/officeDocument/2006/relationships/hyperlink" Target="https://www.dsm.com/anh/products-and-services/products/methane-inhibitors/bovaer.html" TargetMode="External"/><Relationship Id="rId10" Type="http://schemas.openxmlformats.org/officeDocument/2006/relationships/hyperlink" Target="https://symbrosia.co/" TargetMode="External"/><Relationship Id="rId4" Type="http://schemas.openxmlformats.org/officeDocument/2006/relationships/hyperlink" Target="http://dsm/" TargetMode="External"/><Relationship Id="rId9" Type="http://schemas.openxmlformats.org/officeDocument/2006/relationships/hyperlink" Target="https://agfundernews.com/ch4-global-brings-its-methane-eliminating-feed-additive-for-cattle-to-market" TargetMode="Externa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8" Type="http://schemas.openxmlformats.org/officeDocument/2006/relationships/hyperlink" Target="https://doi.org/10.1038/s41598-020-79883-x" TargetMode="External"/><Relationship Id="rId3" Type="http://schemas.openxmlformats.org/officeDocument/2006/relationships/hyperlink" Target="https://doi.org/10.3390/su14042007" TargetMode="External"/><Relationship Id="rId7" Type="http://schemas.openxmlformats.org/officeDocument/2006/relationships/hyperlink" Target="https://doi.org/10.1016/j.jenvman.2021.111956" TargetMode="External"/><Relationship Id="rId2" Type="http://schemas.openxmlformats.org/officeDocument/2006/relationships/slide" Target="../slides/slide26.xml"/><Relationship Id="rId1" Type="http://schemas.openxmlformats.org/officeDocument/2006/relationships/notesMaster" Target="../notesMasters/notesMaster1.xml"/><Relationship Id="rId6" Type="http://schemas.openxmlformats.org/officeDocument/2006/relationships/hyperlink" Target="https://doi.org/10.2134/agronj2017.05.0291" TargetMode="External"/><Relationship Id="rId5" Type="http://schemas.openxmlformats.org/officeDocument/2006/relationships/hyperlink" Target="https://doi.org/10.1016/j.fcr.2013.09.001" TargetMode="External"/><Relationship Id="rId4" Type="http://schemas.openxmlformats.org/officeDocument/2006/relationships/hyperlink" Target="https://doi.org/10.1016/j.agsy.2006.04.002" TargetMode="Externa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lvl="0" indent="0" algn="l" rtl="0">
              <a:spcBef>
                <a:spcPts val="0"/>
              </a:spcBef>
              <a:spcAft>
                <a:spcPts val="0"/>
              </a:spcAft>
              <a:buNone/>
            </a:pPr>
            <a:r>
              <a:rPr lang="en-GB" sz="1200"/>
              <a:t>In the next 20 minutes we will set out our key findings, showing where we are in terms of greenhouse gas emissions, where we are headed, and what action we can take to limit global warming. </a:t>
            </a:r>
          </a:p>
          <a:p>
            <a:pPr marL="0" lvl="0" indent="0" algn="l" rtl="0">
              <a:spcBef>
                <a:spcPts val="0"/>
              </a:spcBef>
              <a:spcAft>
                <a:spcPts val="0"/>
              </a:spcAft>
              <a:buNone/>
            </a:pPr>
            <a:endParaRPr lang="en-GB" sz="1200"/>
          </a:p>
          <a:p>
            <a:pPr marL="0" lvl="0" indent="0" algn="l" rtl="0">
              <a:spcBef>
                <a:spcPts val="0"/>
              </a:spcBef>
              <a:spcAft>
                <a:spcPts val="0"/>
              </a:spcAft>
              <a:buNone/>
            </a:pPr>
            <a:r>
              <a:rPr lang="en-GB" sz="1200"/>
              <a:t>[CLICK]</a:t>
            </a:r>
          </a:p>
          <a:p>
            <a:pPr marL="0" lvl="0" indent="0" algn="l" rtl="0">
              <a:spcBef>
                <a:spcPts val="0"/>
              </a:spcBef>
              <a:spcAft>
                <a:spcPts val="0"/>
              </a:spcAft>
              <a:buNone/>
            </a:pPr>
            <a:endParaRPr lang="en-GB" sz="1200"/>
          </a:p>
          <a:p>
            <a:pPr marL="0" lvl="0" indent="0" algn="l" rtl="0">
              <a:spcBef>
                <a:spcPts val="0"/>
              </a:spcBef>
              <a:spcAft>
                <a:spcPts val="0"/>
              </a:spcAft>
              <a:buNone/>
            </a:pPr>
            <a:r>
              <a:rPr lang="en-GB" sz="1200"/>
              <a:t>The reality is that greenhouse gas emissions, which are causing global warming, are at their highest levels in human history.</a:t>
            </a:r>
          </a:p>
          <a:p>
            <a:pPr marL="0" lvl="0" indent="0" algn="l" rtl="0">
              <a:spcBef>
                <a:spcPts val="0"/>
              </a:spcBef>
              <a:spcAft>
                <a:spcPts val="0"/>
              </a:spcAft>
              <a:buNone/>
            </a:pPr>
            <a:endParaRPr lang="en-GB" sz="1200"/>
          </a:p>
          <a:p>
            <a:pPr marL="0" lvl="0" indent="0" algn="l" rtl="0">
              <a:spcBef>
                <a:spcPts val="0"/>
              </a:spcBef>
              <a:spcAft>
                <a:spcPts val="0"/>
              </a:spcAft>
              <a:buClr>
                <a:schemeClr val="dk1"/>
              </a:buClr>
              <a:buFont typeface="Arial"/>
              <a:buNone/>
            </a:pPr>
            <a:r>
              <a:rPr lang="en-GB" sz="1200"/>
              <a:t>[NEXT SLIDE]</a:t>
            </a:r>
          </a:p>
          <a:p>
            <a:endParaRPr lang="en-GB"/>
          </a:p>
        </p:txBody>
      </p:sp>
      <p:sp>
        <p:nvSpPr>
          <p:cNvPr id="4" name="Slide Number Placeholder 3"/>
          <p:cNvSpPr>
            <a:spLocks noGrp="1"/>
          </p:cNvSpPr>
          <p:nvPr>
            <p:ph type="sldNum" sz="quarter" idx="5"/>
          </p:nvPr>
        </p:nvSpPr>
        <p:spPr/>
        <p:txBody>
          <a:bodyPr/>
          <a:lstStyle/>
          <a:p>
            <a:fld id="{0952D4FB-C3E6-2240-9A76-C6AB8E8A61E4}" type="slidenum">
              <a:rPr lang="en-US" smtClean="0"/>
              <a:t>5</a:t>
            </a:fld>
            <a:endParaRPr lang="en-US"/>
          </a:p>
        </p:txBody>
      </p:sp>
    </p:spTree>
    <p:extLst>
      <p:ext uri="{BB962C8B-B14F-4D97-AF65-F5344CB8AC3E}">
        <p14:creationId xmlns:p14="http://schemas.microsoft.com/office/powerpoint/2010/main" val="97487985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b="0" i="0">
                <a:solidFill>
                  <a:srgbClr val="000000"/>
                </a:solidFill>
                <a:effectLst/>
                <a:latin typeface="Aptos" panose="020B0004020202020204" pitchFamily="34" charset="0"/>
              </a:rPr>
              <a:t>In the last five years, there has been significant progress in the development of methane inhibitors (</a:t>
            </a:r>
            <a:r>
              <a:rPr lang="en-US" sz="1200" b="0" i="0" u="sng" strike="noStrike">
                <a:solidFill>
                  <a:srgbClr val="0000FF"/>
                </a:solidFill>
                <a:effectLst/>
                <a:latin typeface="Aptos" panose="020B0004020202020204" pitchFamily="34" charset="0"/>
                <a:hlinkClick r:id="rId3"/>
              </a:rPr>
              <a:t>GRA</a:t>
            </a:r>
            <a:r>
              <a:rPr lang="en-US" sz="1200" b="0" i="0" u="sng" strike="sngStrike">
                <a:solidFill>
                  <a:srgbClr val="D13438"/>
                </a:solidFill>
                <a:effectLst/>
                <a:latin typeface="Aptos" panose="020B0004020202020204" pitchFamily="34" charset="0"/>
                <a:hlinkClick r:id="rId3"/>
              </a:rPr>
              <a:t>,</a:t>
            </a:r>
            <a:r>
              <a:rPr lang="en-US" sz="1200" b="0" i="0" u="sng" strike="noStrike">
                <a:solidFill>
                  <a:srgbClr val="0000FF"/>
                </a:solidFill>
                <a:effectLst/>
                <a:latin typeface="Aptos" panose="020B0004020202020204" pitchFamily="34" charset="0"/>
                <a:hlinkClick r:id="rId3"/>
              </a:rPr>
              <a:t> 2021</a:t>
            </a:r>
            <a:r>
              <a:rPr lang="en-US" sz="1200" b="0" i="0">
                <a:solidFill>
                  <a:srgbClr val="000000"/>
                </a:solidFill>
                <a:effectLst/>
                <a:latin typeface="Aptos" panose="020B0004020202020204" pitchFamily="34" charset="0"/>
              </a:rPr>
              <a:t>), including </a:t>
            </a:r>
            <a:r>
              <a:rPr lang="en-US" sz="1200" b="0" i="0" u="none" strike="sngStrike">
                <a:solidFill>
                  <a:srgbClr val="D13438"/>
                </a:solidFill>
                <a:effectLst/>
                <a:latin typeface="Aptos" panose="020B0004020202020204" pitchFamily="34" charset="0"/>
                <a:hlinkClick r:id="rId4"/>
              </a:rPr>
              <a:t>DSM</a:t>
            </a:r>
            <a:r>
              <a:rPr lang="en-US" sz="1200" b="0" i="0" strike="sngStrike">
                <a:solidFill>
                  <a:srgbClr val="D13438"/>
                </a:solidFill>
                <a:effectLst/>
                <a:latin typeface="Aptos" panose="020B0004020202020204" pitchFamily="34" charset="0"/>
              </a:rPr>
              <a:t> (</a:t>
            </a:r>
            <a:r>
              <a:rPr lang="en-US" sz="1200" b="0" i="0" strike="sngStrike" err="1">
                <a:solidFill>
                  <a:srgbClr val="D13438"/>
                </a:solidFill>
                <a:effectLst/>
                <a:latin typeface="Aptos" panose="020B0004020202020204" pitchFamily="34" charset="0"/>
              </a:rPr>
              <a:t>dsm-firmenich</a:t>
            </a:r>
            <a:r>
              <a:rPr lang="en-US" sz="1200" b="0" i="0" strike="sngStrike">
                <a:solidFill>
                  <a:srgbClr val="D13438"/>
                </a:solidFill>
                <a:effectLst/>
                <a:latin typeface="Aptos" panose="020B0004020202020204" pitchFamily="34" charset="0"/>
              </a:rPr>
              <a:t>), </a:t>
            </a:r>
            <a:r>
              <a:rPr lang="en-US" sz="1200" b="0" i="0">
                <a:solidFill>
                  <a:srgbClr val="000000"/>
                </a:solidFill>
                <a:effectLst/>
                <a:latin typeface="Aptos" panose="020B0004020202020204" pitchFamily="34" charset="0"/>
              </a:rPr>
              <a:t>3-</a:t>
            </a:r>
            <a:r>
              <a:rPr lang="en-US" sz="1200" b="0" i="0" strike="sngStrike">
                <a:solidFill>
                  <a:srgbClr val="D13438"/>
                </a:solidFill>
                <a:effectLst/>
                <a:latin typeface="Aptos" panose="020B0004020202020204" pitchFamily="34" charset="0"/>
              </a:rPr>
              <a:t>N</a:t>
            </a:r>
            <a:r>
              <a:rPr lang="en-US" sz="1200" b="0" i="0" u="sng">
                <a:solidFill>
                  <a:srgbClr val="D13438"/>
                </a:solidFill>
                <a:effectLst/>
                <a:latin typeface="Aptos" panose="020B0004020202020204" pitchFamily="34" charset="0"/>
              </a:rPr>
              <a:t>n</a:t>
            </a:r>
            <a:r>
              <a:rPr lang="en-US" sz="1200" b="0" i="0">
                <a:solidFill>
                  <a:srgbClr val="000000"/>
                </a:solidFill>
                <a:effectLst/>
                <a:latin typeface="Aptos" panose="020B0004020202020204" pitchFamily="34" charset="0"/>
              </a:rPr>
              <a:t>itrooxypropanol (3-NOP</a:t>
            </a:r>
            <a:r>
              <a:rPr lang="en-US" sz="1200" b="0" i="0" u="sng">
                <a:solidFill>
                  <a:srgbClr val="D13438"/>
                </a:solidFill>
                <a:effectLst/>
                <a:latin typeface="Aptos" panose="020B0004020202020204" pitchFamily="34" charset="0"/>
              </a:rPr>
              <a:t>,</a:t>
            </a:r>
            <a:r>
              <a:rPr lang="en-US" sz="1200" b="0" i="0" strike="sngStrike">
                <a:solidFill>
                  <a:srgbClr val="D13438"/>
                </a:solidFill>
                <a:effectLst/>
                <a:latin typeface="Aptos" panose="020B0004020202020204" pitchFamily="34" charset="0"/>
              </a:rPr>
              <a:t>—</a:t>
            </a:r>
            <a:r>
              <a:rPr lang="en-US" sz="1200" b="0" i="0" u="sng">
                <a:solidFill>
                  <a:srgbClr val="D13438"/>
                </a:solidFill>
                <a:effectLst/>
                <a:latin typeface="Aptos" panose="020B0004020202020204" pitchFamily="34" charset="0"/>
              </a:rPr>
              <a:t> </a:t>
            </a:r>
            <a:r>
              <a:rPr lang="en-US" sz="1200" b="0" i="0">
                <a:solidFill>
                  <a:srgbClr val="000000"/>
                </a:solidFill>
                <a:effectLst/>
                <a:latin typeface="Aptos" panose="020B0004020202020204" pitchFamily="34" charset="0"/>
              </a:rPr>
              <a:t>trade name </a:t>
            </a:r>
            <a:r>
              <a:rPr lang="en-US" sz="1200" b="0" i="0" u="none" strike="noStrike" err="1">
                <a:solidFill>
                  <a:srgbClr val="000000"/>
                </a:solidFill>
                <a:effectLst/>
                <a:latin typeface="Aptos" panose="020B0004020202020204" pitchFamily="34" charset="0"/>
                <a:hlinkClick r:id="rId5"/>
              </a:rPr>
              <a:t>Bovaer</a:t>
            </a:r>
            <a:r>
              <a:rPr lang="en-US" sz="1200" b="0" i="0" u="none" strike="noStrike">
                <a:solidFill>
                  <a:srgbClr val="D13438"/>
                </a:solidFill>
                <a:effectLst/>
                <a:latin typeface="Aptos" panose="020B0004020202020204" pitchFamily="34" charset="0"/>
                <a:hlinkClick r:id="rId5"/>
              </a:rPr>
              <a:t>®</a:t>
            </a:r>
            <a:r>
              <a:rPr lang="en-US" sz="1200" b="0" i="0" u="none" strike="sngStrike" baseline="30000">
                <a:solidFill>
                  <a:srgbClr val="D13438"/>
                </a:solidFill>
                <a:effectLst/>
                <a:latin typeface="Aptos" panose="020B0004020202020204" pitchFamily="34" charset="0"/>
                <a:hlinkClick r:id="rId5"/>
              </a:rPr>
              <a:t>®</a:t>
            </a:r>
            <a:r>
              <a:rPr lang="en-US" sz="1200" b="0" i="0" u="none" strike="noStrike">
                <a:solidFill>
                  <a:srgbClr val="000000"/>
                </a:solidFill>
                <a:effectLst/>
                <a:latin typeface="Aptos" panose="020B0004020202020204" pitchFamily="34" charset="0"/>
                <a:hlinkClick r:id="rId5"/>
              </a:rPr>
              <a:t>)</a:t>
            </a:r>
            <a:r>
              <a:rPr lang="en-US" sz="1200" b="0" i="0" u="none" strike="sngStrike">
                <a:solidFill>
                  <a:srgbClr val="D13438"/>
                </a:solidFill>
                <a:effectLst/>
                <a:latin typeface="Aptos" panose="020B0004020202020204" pitchFamily="34" charset="0"/>
                <a:hlinkClick r:id="rId5"/>
              </a:rPr>
              <a:t>, </a:t>
            </a:r>
            <a:r>
              <a:rPr lang="en-US" sz="1200" b="0" i="0" u="none" strike="noStrike">
                <a:solidFill>
                  <a:srgbClr val="D13438"/>
                </a:solidFill>
                <a:effectLst/>
                <a:latin typeface="Aptos" panose="020B0004020202020204" pitchFamily="34" charset="0"/>
              </a:rPr>
              <a:t> made by </a:t>
            </a:r>
            <a:r>
              <a:rPr lang="en-US" sz="1200" b="0" i="0" u="none" strike="noStrike">
                <a:solidFill>
                  <a:srgbClr val="D13438"/>
                </a:solidFill>
                <a:effectLst/>
                <a:latin typeface="Aptos" panose="020B0004020202020204" pitchFamily="34" charset="0"/>
                <a:hlinkClick r:id="rId6"/>
              </a:rPr>
              <a:t>DSM</a:t>
            </a:r>
            <a:r>
              <a:rPr lang="en-US" sz="1200" b="0" i="0" u="sng">
                <a:solidFill>
                  <a:srgbClr val="D13438"/>
                </a:solidFill>
                <a:effectLst/>
                <a:latin typeface="Aptos" panose="020B0004020202020204" pitchFamily="34" charset="0"/>
              </a:rPr>
              <a:t> (</a:t>
            </a:r>
            <a:r>
              <a:rPr lang="en-US" sz="1200" b="0" i="0" u="sng" err="1">
                <a:solidFill>
                  <a:srgbClr val="D13438"/>
                </a:solidFill>
                <a:effectLst/>
                <a:latin typeface="Aptos" panose="020B0004020202020204" pitchFamily="34" charset="0"/>
              </a:rPr>
              <a:t>dsm-firmenich</a:t>
            </a:r>
            <a:r>
              <a:rPr lang="en-US" sz="1200" b="0" i="0" u="sng">
                <a:solidFill>
                  <a:srgbClr val="D13438"/>
                </a:solidFill>
                <a:effectLst/>
                <a:latin typeface="Aptos" panose="020B0004020202020204" pitchFamily="34" charset="0"/>
              </a:rPr>
              <a:t>), </a:t>
            </a:r>
            <a:r>
              <a:rPr lang="en-US" sz="1200" b="0" i="0" u="sng" strike="noStrike" err="1">
                <a:solidFill>
                  <a:srgbClr val="000000"/>
                </a:solidFill>
                <a:effectLst/>
                <a:latin typeface="Aptos" panose="020B0004020202020204" pitchFamily="34" charset="0"/>
                <a:hlinkClick r:id="rId7"/>
              </a:rPr>
              <a:t>Agolin</a:t>
            </a:r>
            <a:r>
              <a:rPr lang="en-US" sz="1200" b="0" i="0" u="sng">
                <a:solidFill>
                  <a:srgbClr val="D13438"/>
                </a:solidFill>
                <a:effectLst/>
                <a:latin typeface="Aptos" panose="020B0004020202020204" pitchFamily="34" charset="0"/>
              </a:rPr>
              <a:t> Ruminant </a:t>
            </a:r>
            <a:r>
              <a:rPr lang="en-US" sz="1200" b="0" i="0" strike="sngStrike">
                <a:solidFill>
                  <a:srgbClr val="D13438"/>
                </a:solidFill>
                <a:effectLst/>
                <a:latin typeface="Aptos" panose="020B0004020202020204" pitchFamily="34" charset="0"/>
              </a:rPr>
              <a:t> </a:t>
            </a:r>
            <a:r>
              <a:rPr lang="en-US" sz="1200" b="0" i="0">
                <a:solidFill>
                  <a:srgbClr val="000000"/>
                </a:solidFill>
                <a:effectLst/>
                <a:latin typeface="Aptos" panose="020B0004020202020204" pitchFamily="34" charset="0"/>
              </a:rPr>
              <a:t>(a blend of plant extracts),</a:t>
            </a:r>
            <a:r>
              <a:rPr lang="en-US" sz="1200" b="0" i="0" u="sng">
                <a:solidFill>
                  <a:srgbClr val="D13438"/>
                </a:solidFill>
                <a:effectLst/>
                <a:latin typeface="Aptos" panose="020B0004020202020204" pitchFamily="34" charset="0"/>
              </a:rPr>
              <a:t> </a:t>
            </a:r>
            <a:r>
              <a:rPr lang="en-US" sz="1200" b="0" i="0" strike="sngStrike">
                <a:solidFill>
                  <a:srgbClr val="D13438"/>
                </a:solidFill>
                <a:effectLst/>
                <a:latin typeface="Aptos" panose="020B0004020202020204" pitchFamily="34" charset="0"/>
              </a:rPr>
              <a:t> </a:t>
            </a:r>
            <a:r>
              <a:rPr lang="en-US" sz="1200" b="0" i="0" u="none" strike="noStrike" err="1">
                <a:solidFill>
                  <a:srgbClr val="000000"/>
                </a:solidFill>
                <a:effectLst/>
                <a:latin typeface="Aptos" panose="020B0004020202020204" pitchFamily="34" charset="0"/>
                <a:hlinkClick r:id="rId8"/>
              </a:rPr>
              <a:t>Mootral</a:t>
            </a:r>
            <a:r>
              <a:rPr lang="en-US" sz="1200" b="0" i="0" u="none" strike="noStrike">
                <a:solidFill>
                  <a:srgbClr val="000000"/>
                </a:solidFill>
                <a:effectLst/>
                <a:latin typeface="Aptos" panose="020B0004020202020204" pitchFamily="34" charset="0"/>
                <a:hlinkClick r:id="rId8"/>
              </a:rPr>
              <a:t> Ruminant</a:t>
            </a:r>
            <a:r>
              <a:rPr lang="en-US" sz="1200" b="0" i="0" u="none" strike="noStrike">
                <a:solidFill>
                  <a:srgbClr val="D13438"/>
                </a:solidFill>
                <a:effectLst/>
                <a:latin typeface="Aptos" panose="020B0004020202020204" pitchFamily="34" charset="0"/>
              </a:rPr>
              <a:t> </a:t>
            </a:r>
            <a:r>
              <a:rPr lang="en-US" sz="1200" b="0" i="0" strike="sngStrike">
                <a:solidFill>
                  <a:srgbClr val="D13438"/>
                </a:solidFill>
                <a:effectLst/>
                <a:latin typeface="Aptos" panose="020B0004020202020204" pitchFamily="34" charset="0"/>
              </a:rPr>
              <a:t> </a:t>
            </a:r>
            <a:r>
              <a:rPr lang="en-US" sz="1200" b="0" i="0">
                <a:solidFill>
                  <a:srgbClr val="000000"/>
                </a:solidFill>
                <a:effectLst/>
                <a:latin typeface="Aptos" panose="020B0004020202020204" pitchFamily="34" charset="0"/>
              </a:rPr>
              <a:t>(garlic and citrus extracts), </a:t>
            </a:r>
            <a:r>
              <a:rPr lang="en-US" sz="1200" b="0" i="0" u="sng" err="1">
                <a:solidFill>
                  <a:srgbClr val="000000"/>
                </a:solidFill>
                <a:effectLst/>
                <a:latin typeface="Aptos" panose="020B0004020202020204" pitchFamily="34" charset="0"/>
              </a:rPr>
              <a:t>SilvAir</a:t>
            </a:r>
            <a:r>
              <a:rPr lang="en-US" sz="1200" b="0" i="0">
                <a:solidFill>
                  <a:srgbClr val="000000"/>
                </a:solidFill>
                <a:effectLst/>
                <a:latin typeface="Aptos" panose="020B0004020202020204" pitchFamily="34" charset="0"/>
              </a:rPr>
              <a:t> (a nitrate-based additive), </a:t>
            </a:r>
            <a:r>
              <a:rPr lang="en-US" sz="1200" b="0" i="0" u="sng">
                <a:solidFill>
                  <a:srgbClr val="D13438"/>
                </a:solidFill>
                <a:effectLst/>
                <a:latin typeface="Aptos" panose="020B0004020202020204" pitchFamily="34" charset="0"/>
              </a:rPr>
              <a:t>and red seaweed extracts produced by </a:t>
            </a:r>
            <a:r>
              <a:rPr lang="en-US" sz="1200" b="0" i="0" u="none" strike="noStrike">
                <a:solidFill>
                  <a:srgbClr val="000000"/>
                </a:solidFill>
                <a:effectLst/>
                <a:latin typeface="Aptos" panose="020B0004020202020204" pitchFamily="34" charset="0"/>
                <a:hlinkClick r:id="rId9"/>
              </a:rPr>
              <a:t>CH</a:t>
            </a:r>
            <a:r>
              <a:rPr lang="en-US" sz="1200" b="0" i="0" u="none" strike="noStrike" baseline="-25000">
                <a:solidFill>
                  <a:srgbClr val="000000"/>
                </a:solidFill>
                <a:effectLst/>
                <a:latin typeface="Aptos" panose="020B0004020202020204" pitchFamily="34" charset="0"/>
                <a:hlinkClick r:id="rId9"/>
              </a:rPr>
              <a:t>4</a:t>
            </a:r>
            <a:r>
              <a:rPr lang="en-US" sz="1200" b="0" i="0" u="none" strike="noStrike">
                <a:solidFill>
                  <a:srgbClr val="000000"/>
                </a:solidFill>
                <a:effectLst/>
                <a:latin typeface="Aptos" panose="020B0004020202020204" pitchFamily="34" charset="0"/>
                <a:hlinkClick r:id="rId9"/>
              </a:rPr>
              <a:t> Global</a:t>
            </a:r>
            <a:r>
              <a:rPr lang="en-US" sz="1200" b="0" i="0">
                <a:solidFill>
                  <a:srgbClr val="000000"/>
                </a:solidFill>
                <a:effectLst/>
                <a:latin typeface="Aptos" panose="020B0004020202020204" pitchFamily="34" charset="0"/>
              </a:rPr>
              <a:t>,</a:t>
            </a:r>
            <a:r>
              <a:rPr lang="en-US" sz="1200" b="0" i="0" u="sng">
                <a:solidFill>
                  <a:srgbClr val="D13438"/>
                </a:solidFill>
                <a:effectLst/>
                <a:latin typeface="Aptos" panose="020B0004020202020204" pitchFamily="34" charset="0"/>
              </a:rPr>
              <a:t> </a:t>
            </a:r>
            <a:r>
              <a:rPr lang="en-US" sz="1200" b="0" i="0" strike="sngStrike">
                <a:solidFill>
                  <a:srgbClr val="D13438"/>
                </a:solidFill>
                <a:effectLst/>
                <a:latin typeface="Aptos" panose="020B0004020202020204" pitchFamily="34" charset="0"/>
              </a:rPr>
              <a:t>  </a:t>
            </a:r>
            <a:r>
              <a:rPr lang="en-US" sz="1200" b="0" i="0" u="sng" strike="noStrike" err="1">
                <a:solidFill>
                  <a:srgbClr val="000000"/>
                </a:solidFill>
                <a:effectLst/>
                <a:latin typeface="Aptos" panose="020B0004020202020204" pitchFamily="34" charset="0"/>
                <a:hlinkClick r:id="rId10"/>
              </a:rPr>
              <a:t>Symbrosia</a:t>
            </a:r>
            <a:r>
              <a:rPr lang="en-US" sz="1200" b="0" i="0">
                <a:solidFill>
                  <a:srgbClr val="000000"/>
                </a:solidFill>
                <a:effectLst/>
                <a:latin typeface="Aptos" panose="020B0004020202020204" pitchFamily="34" charset="0"/>
              </a:rPr>
              <a:t>,</a:t>
            </a:r>
            <a:r>
              <a:rPr lang="en-US" sz="1200" b="0" i="0" u="sng">
                <a:solidFill>
                  <a:srgbClr val="D13438"/>
                </a:solidFill>
                <a:effectLst/>
                <a:latin typeface="Aptos" panose="020B0004020202020204" pitchFamily="34" charset="0"/>
              </a:rPr>
              <a:t> </a:t>
            </a:r>
            <a:r>
              <a:rPr lang="en-US" sz="1200" b="0" i="0" strike="sngStrike">
                <a:solidFill>
                  <a:srgbClr val="D13438"/>
                </a:solidFill>
                <a:effectLst/>
                <a:latin typeface="Aptos" panose="020B0004020202020204" pitchFamily="34" charset="0"/>
              </a:rPr>
              <a:t> </a:t>
            </a:r>
            <a:r>
              <a:rPr lang="en-US" sz="1200" b="0" i="0" u="none" strike="noStrike">
                <a:solidFill>
                  <a:srgbClr val="000000"/>
                </a:solidFill>
                <a:effectLst/>
                <a:latin typeface="Aptos" panose="020B0004020202020204" pitchFamily="34" charset="0"/>
                <a:hlinkClick r:id="rId11"/>
              </a:rPr>
              <a:t>Future</a:t>
            </a:r>
            <a:r>
              <a:rPr lang="en-US" sz="1200" b="0" i="0" u="none" strike="sngStrike">
                <a:solidFill>
                  <a:srgbClr val="D13438"/>
                </a:solidFill>
                <a:effectLst/>
                <a:latin typeface="Aptos" panose="020B0004020202020204" pitchFamily="34" charset="0"/>
                <a:hlinkClick r:id="rId11"/>
              </a:rPr>
              <a:t> </a:t>
            </a:r>
            <a:r>
              <a:rPr lang="en-US" sz="1200" b="0" i="0" u="none" strike="noStrike">
                <a:solidFill>
                  <a:srgbClr val="000000"/>
                </a:solidFill>
                <a:effectLst/>
                <a:latin typeface="Aptos" panose="020B0004020202020204" pitchFamily="34" charset="0"/>
                <a:hlinkClick r:id="rId11"/>
              </a:rPr>
              <a:t>Feed</a:t>
            </a:r>
            <a:r>
              <a:rPr lang="en-US" sz="1200" b="0" i="0">
                <a:solidFill>
                  <a:srgbClr val="000000"/>
                </a:solidFill>
                <a:effectLst/>
                <a:latin typeface="Aptos" panose="020B0004020202020204" pitchFamily="34" charset="0"/>
              </a:rPr>
              <a:t>,</a:t>
            </a:r>
            <a:r>
              <a:rPr lang="en-US" sz="1200" b="0" i="0" u="sng">
                <a:solidFill>
                  <a:srgbClr val="D13438"/>
                </a:solidFill>
                <a:effectLst/>
                <a:latin typeface="Aptos" panose="020B0004020202020204" pitchFamily="34" charset="0"/>
              </a:rPr>
              <a:t> </a:t>
            </a:r>
            <a:r>
              <a:rPr lang="en-US" sz="1200" b="0" i="0" strike="sngStrike">
                <a:solidFill>
                  <a:srgbClr val="D13438"/>
                </a:solidFill>
                <a:effectLst/>
                <a:latin typeface="Aptos" panose="020B0004020202020204" pitchFamily="34" charset="0"/>
              </a:rPr>
              <a:t> </a:t>
            </a:r>
            <a:r>
              <a:rPr lang="en-US" sz="1200" b="0" i="0" u="none" strike="noStrike" err="1">
                <a:solidFill>
                  <a:srgbClr val="000000"/>
                </a:solidFill>
                <a:effectLst/>
                <a:latin typeface="Aptos" panose="020B0004020202020204" pitchFamily="34" charset="0"/>
                <a:hlinkClick r:id="rId12"/>
              </a:rPr>
              <a:t>Dulabio</a:t>
            </a:r>
            <a:r>
              <a:rPr lang="en-US" sz="1200" b="0" i="0" u="sng">
                <a:solidFill>
                  <a:srgbClr val="D13438"/>
                </a:solidFill>
                <a:effectLst/>
                <a:latin typeface="Aptos" panose="020B0004020202020204" pitchFamily="34" charset="0"/>
              </a:rPr>
              <a:t>, </a:t>
            </a:r>
            <a:r>
              <a:rPr lang="en-US" sz="1200" b="0" i="0" strike="sngStrike">
                <a:solidFill>
                  <a:srgbClr val="D13438"/>
                </a:solidFill>
                <a:effectLst/>
                <a:latin typeface="Aptos" panose="020B0004020202020204" pitchFamily="34" charset="0"/>
              </a:rPr>
              <a:t> </a:t>
            </a:r>
            <a:r>
              <a:rPr lang="en-US" sz="1200" b="0" i="0">
                <a:solidFill>
                  <a:srgbClr val="000000"/>
                </a:solidFill>
                <a:effectLst/>
                <a:latin typeface="Aptos" panose="020B0004020202020204" pitchFamily="34" charset="0"/>
              </a:rPr>
              <a:t>and</a:t>
            </a:r>
            <a:r>
              <a:rPr lang="en-US" sz="1200" b="0" i="0" u="sng">
                <a:solidFill>
                  <a:srgbClr val="D13438"/>
                </a:solidFill>
                <a:effectLst/>
                <a:latin typeface="Aptos" panose="020B0004020202020204" pitchFamily="34" charset="0"/>
              </a:rPr>
              <a:t> </a:t>
            </a:r>
            <a:r>
              <a:rPr lang="en-US" sz="1200" b="0" i="0" strike="sngStrike">
                <a:solidFill>
                  <a:srgbClr val="D13438"/>
                </a:solidFill>
                <a:effectLst/>
                <a:latin typeface="Aptos" panose="020B0004020202020204" pitchFamily="34" charset="0"/>
              </a:rPr>
              <a:t> </a:t>
            </a:r>
            <a:r>
              <a:rPr lang="en-US" sz="1200" b="0" i="0" u="none" strike="noStrike">
                <a:solidFill>
                  <a:srgbClr val="000000"/>
                </a:solidFill>
                <a:effectLst/>
                <a:latin typeface="Aptos" panose="020B0004020202020204" pitchFamily="34" charset="0"/>
                <a:hlinkClick r:id="rId13"/>
              </a:rPr>
              <a:t>Volta Greentech</a:t>
            </a:r>
            <a:r>
              <a:rPr lang="en-US" sz="1200" b="0" i="0" strike="sngStrike">
                <a:solidFill>
                  <a:srgbClr val="D13438"/>
                </a:solidFill>
                <a:effectLst/>
                <a:latin typeface="Aptos" panose="020B0004020202020204" pitchFamily="34" charset="0"/>
              </a:rPr>
              <a:t> (red seaweed extracts)</a:t>
            </a:r>
            <a:r>
              <a:rPr lang="en-US" sz="1200" b="0" i="0">
                <a:solidFill>
                  <a:srgbClr val="000000"/>
                </a:solidFill>
                <a:effectLst/>
                <a:latin typeface="Aptos" panose="020B0004020202020204" pitchFamily="34" charset="0"/>
              </a:rPr>
              <a:t>. - could include some logos, or too messy?</a:t>
            </a:r>
          </a:p>
          <a:p>
            <a:r>
              <a:rPr lang="en-US" sz="1200" b="0" i="0">
                <a:solidFill>
                  <a:srgbClr val="000000"/>
                </a:solidFill>
                <a:effectLst/>
                <a:latin typeface="Aptos" panose="020B0004020202020204" pitchFamily="34" charset="0"/>
              </a:rPr>
              <a:t>Include one or both images from Dennis in this slide – attributed to </a:t>
            </a:r>
            <a:r>
              <a:rPr lang="en-GB" b="0" i="0" err="1">
                <a:solidFill>
                  <a:srgbClr val="242424"/>
                </a:solidFill>
                <a:effectLst/>
                <a:latin typeface="Segoe UI" panose="020B0502040204020203" pitchFamily="34" charset="0"/>
              </a:rPr>
              <a:t>dsm-firmenich</a:t>
            </a:r>
            <a:endParaRPr lang="en-GB"/>
          </a:p>
          <a:p>
            <a:endParaRPr lang="en-GB"/>
          </a:p>
        </p:txBody>
      </p:sp>
      <p:sp>
        <p:nvSpPr>
          <p:cNvPr id="4" name="Slide Number Placeholder 3"/>
          <p:cNvSpPr>
            <a:spLocks noGrp="1"/>
          </p:cNvSpPr>
          <p:nvPr>
            <p:ph type="sldNum" sz="quarter" idx="5"/>
          </p:nvPr>
        </p:nvSpPr>
        <p:spPr/>
        <p:txBody>
          <a:bodyPr/>
          <a:lstStyle/>
          <a:p>
            <a:fld id="{0952D4FB-C3E6-2240-9A76-C6AB8E8A61E4}" type="slidenum">
              <a:rPr lang="en-US" smtClean="0"/>
              <a:t>17</a:t>
            </a:fld>
            <a:endParaRPr lang="en-US"/>
          </a:p>
        </p:txBody>
      </p:sp>
    </p:spTree>
    <p:extLst>
      <p:ext uri="{BB962C8B-B14F-4D97-AF65-F5344CB8AC3E}">
        <p14:creationId xmlns:p14="http://schemas.microsoft.com/office/powerpoint/2010/main" val="238902089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a:t>If this is too text-heavy, we could also pull out just the key features, e.g.:</a:t>
            </a:r>
          </a:p>
          <a:p>
            <a:pPr marL="171450" indent="-171450">
              <a:buFontTx/>
              <a:buChar char="-"/>
            </a:pPr>
            <a:r>
              <a:rPr lang="en-GB"/>
              <a:t>Legumes and grasses enriched with anti-methanogenic compounds (WHAT?)</a:t>
            </a:r>
          </a:p>
          <a:p>
            <a:pPr marL="171450" indent="-171450">
              <a:buFontTx/>
              <a:buChar char="-"/>
            </a:pPr>
            <a:r>
              <a:rPr lang="en-GB"/>
              <a:t>Inhibit methanogenic microbes in the rumen and alter the microbial community to </a:t>
            </a:r>
            <a:r>
              <a:rPr lang="en-US" noProof="0"/>
              <a:t>favor</a:t>
            </a:r>
            <a:r>
              <a:rPr lang="en-GB"/>
              <a:t> fermentation pathways that produce less methane (HOW?)</a:t>
            </a:r>
          </a:p>
          <a:p>
            <a:pPr marL="171450" indent="-171450">
              <a:buFontTx/>
              <a:buChar char="-"/>
            </a:pPr>
            <a:r>
              <a:rPr lang="en-GB"/>
              <a:t>Cost-effective - no negative impact on animal productivity</a:t>
            </a:r>
          </a:p>
          <a:p>
            <a:pPr marL="171450" indent="-171450">
              <a:buFontTx/>
              <a:buChar char="-"/>
            </a:pPr>
            <a:r>
              <a:rPr lang="en-GB"/>
              <a:t>Other benefits: e.g., improved carbon sequestration and soil health</a:t>
            </a:r>
          </a:p>
          <a:p>
            <a:pPr marL="171450" indent="-171450">
              <a:buFontTx/>
              <a:buChar char="-"/>
            </a:pPr>
            <a:endParaRPr lang="en-GB"/>
          </a:p>
          <a:p>
            <a:endParaRPr lang="en-GB"/>
          </a:p>
        </p:txBody>
      </p:sp>
      <p:sp>
        <p:nvSpPr>
          <p:cNvPr id="4" name="Slide Number Placeholder 3"/>
          <p:cNvSpPr>
            <a:spLocks noGrp="1"/>
          </p:cNvSpPr>
          <p:nvPr>
            <p:ph type="sldNum" sz="quarter" idx="5"/>
          </p:nvPr>
        </p:nvSpPr>
        <p:spPr/>
        <p:txBody>
          <a:bodyPr/>
          <a:lstStyle/>
          <a:p>
            <a:fld id="{0952D4FB-C3E6-2240-9A76-C6AB8E8A61E4}" type="slidenum">
              <a:rPr lang="en-US" smtClean="0"/>
              <a:t>19</a:t>
            </a:fld>
            <a:endParaRPr lang="en-US"/>
          </a:p>
        </p:txBody>
      </p:sp>
    </p:spTree>
    <p:extLst>
      <p:ext uri="{BB962C8B-B14F-4D97-AF65-F5344CB8AC3E}">
        <p14:creationId xmlns:p14="http://schemas.microsoft.com/office/powerpoint/2010/main" val="386065197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algn="l" rtl="0" fontAlgn="base">
              <a:buFont typeface="Arial" panose="020B0604020202020204" pitchFamily="34" charset="0"/>
              <a:buChar char="•"/>
            </a:pPr>
            <a:r>
              <a:rPr lang="en-US" sz="1200" b="0" i="0">
                <a:solidFill>
                  <a:srgbClr val="000000"/>
                </a:solidFill>
                <a:effectLst/>
                <a:latin typeface="Aptos" panose="020B0004020202020204" pitchFamily="34" charset="0"/>
              </a:rPr>
              <a:t>The cost of producing green ammonia is still higher than for blue ammonia – although, over time, with an ongoing decrease in the price of renewable energy and </a:t>
            </a:r>
            <a:r>
              <a:rPr lang="en-US" sz="1200" b="0" i="0" err="1">
                <a:solidFill>
                  <a:srgbClr val="000000"/>
                </a:solidFill>
                <a:effectLst/>
                <a:latin typeface="Aptos" panose="020B0004020202020204" pitchFamily="34" charset="0"/>
              </a:rPr>
              <a:t>electrolyzers</a:t>
            </a:r>
            <a:r>
              <a:rPr lang="en-US" sz="1200" b="0" i="0">
                <a:solidFill>
                  <a:srgbClr val="000000"/>
                </a:solidFill>
                <a:effectLst/>
                <a:latin typeface="Aptos" panose="020B0004020202020204" pitchFamily="34" charset="0"/>
              </a:rPr>
              <a:t>, this barrier could be overcome.  </a:t>
            </a:r>
          </a:p>
          <a:p>
            <a:pPr algn="l" rtl="0" fontAlgn="base">
              <a:buFont typeface="Arial" panose="020B0604020202020204" pitchFamily="34" charset="0"/>
              <a:buChar char="•"/>
            </a:pPr>
            <a:r>
              <a:rPr lang="en-US" sz="1200" b="0" i="0">
                <a:solidFill>
                  <a:srgbClr val="000000"/>
                </a:solidFill>
                <a:effectLst/>
                <a:latin typeface="Aptos" panose="020B0004020202020204" pitchFamily="34" charset="0"/>
              </a:rPr>
              <a:t>Given that between 10 and 15 percent of global ammonia production is traded, countries may be hesitant to impose regulations mandating emissions reductions so as not to disadvantage their producers (noting that the EU only recently announced a plan to gradually phase out free emission allowances provided to EU fertilizer producers, but at the same time introducing carbon border tax adjustments). </a:t>
            </a:r>
          </a:p>
          <a:p>
            <a:pPr algn="l" rtl="0" fontAlgn="base">
              <a:buFont typeface="Arial" panose="020B0604020202020204" pitchFamily="34" charset="0"/>
              <a:buChar char="•"/>
            </a:pPr>
            <a:r>
              <a:rPr lang="en-US" sz="1200" b="0" i="0">
                <a:solidFill>
                  <a:srgbClr val="000000"/>
                </a:solidFill>
                <a:effectLst/>
                <a:latin typeface="Aptos" panose="020B0004020202020204" pitchFamily="34" charset="0"/>
              </a:rPr>
              <a:t>As fertilizer plants can operate for more than 40 years, operators of existing plants may not feel </a:t>
            </a:r>
            <a:r>
              <a:rPr lang="en-US" sz="1200" b="0" i="0" u="none">
                <a:solidFill>
                  <a:srgbClr val="000000"/>
                </a:solidFill>
                <a:effectLst/>
                <a:latin typeface="Aptos" panose="020B0004020202020204" pitchFamily="34" charset="0"/>
              </a:rPr>
              <a:t>incentivi</a:t>
            </a:r>
            <a:r>
              <a:rPr lang="en-US" sz="1200" b="0" i="0" u="none">
                <a:solidFill>
                  <a:srgbClr val="0078D4"/>
                </a:solidFill>
                <a:effectLst/>
                <a:latin typeface="Aptos" panose="020B0004020202020204" pitchFamily="34" charset="0"/>
              </a:rPr>
              <a:t>z</a:t>
            </a:r>
            <a:r>
              <a:rPr lang="en-US" sz="1200" b="0" i="0">
                <a:solidFill>
                  <a:srgbClr val="000000"/>
                </a:solidFill>
                <a:effectLst/>
                <a:latin typeface="Aptos" panose="020B0004020202020204" pitchFamily="34" charset="0"/>
              </a:rPr>
              <a:t>ed to switch to green ammonia production, preferring instead to pursue blue ammonia </a:t>
            </a:r>
            <a:r>
              <a:rPr lang="en-US" sz="1200" b="0" i="0" u="none">
                <a:solidFill>
                  <a:srgbClr val="0078D4"/>
                </a:solidFill>
                <a:effectLst/>
                <a:latin typeface="Aptos" panose="020B0004020202020204" pitchFamily="34" charset="0"/>
              </a:rPr>
              <a:t>because </a:t>
            </a:r>
            <a:r>
              <a:rPr lang="en-US" sz="1200" b="0" i="0">
                <a:solidFill>
                  <a:srgbClr val="000000"/>
                </a:solidFill>
                <a:effectLst/>
                <a:latin typeface="Aptos" panose="020B0004020202020204" pitchFamily="34" charset="0"/>
              </a:rPr>
              <a:t>it does not require any changes to their existing plants and operations except for securing access to carbon dioxide sequestration infrastructure. </a:t>
            </a:r>
          </a:p>
          <a:p>
            <a:pPr algn="l" rtl="0" fontAlgn="base">
              <a:buFont typeface="Arial" panose="020B0604020202020204" pitchFamily="34" charset="0"/>
              <a:buChar char="•"/>
            </a:pPr>
            <a:r>
              <a:rPr lang="en-US" sz="1200" b="0" i="0">
                <a:solidFill>
                  <a:srgbClr val="000000"/>
                </a:solidFill>
                <a:effectLst/>
                <a:latin typeface="Aptos" panose="020B0004020202020204" pitchFamily="34" charset="0"/>
              </a:rPr>
              <a:t>There are important safety and security considerations in the ammonia production process, storage</a:t>
            </a:r>
            <a:r>
              <a:rPr lang="en-US" sz="1200" b="0" i="0" u="sng">
                <a:solidFill>
                  <a:srgbClr val="0078D4"/>
                </a:solidFill>
                <a:effectLst/>
                <a:latin typeface="Aptos" panose="020B0004020202020204" pitchFamily="34" charset="0"/>
              </a:rPr>
              <a:t>,</a:t>
            </a:r>
            <a:r>
              <a:rPr lang="en-US" sz="1200" b="0" i="0">
                <a:solidFill>
                  <a:srgbClr val="000000"/>
                </a:solidFill>
                <a:effectLst/>
                <a:latin typeface="Aptos" panose="020B0004020202020204" pitchFamily="34" charset="0"/>
              </a:rPr>
              <a:t> and transport, as well as </a:t>
            </a:r>
            <a:r>
              <a:rPr lang="en-US" sz="1200" b="0" i="0" u="sng">
                <a:solidFill>
                  <a:srgbClr val="0078D4"/>
                </a:solidFill>
                <a:effectLst/>
                <a:latin typeface="Aptos" panose="020B0004020202020204" pitchFamily="34" charset="0"/>
              </a:rPr>
              <a:t>at </a:t>
            </a:r>
            <a:r>
              <a:rPr lang="en-US" sz="1200" b="0" i="0">
                <a:solidFill>
                  <a:srgbClr val="000000"/>
                </a:solidFill>
                <a:effectLst/>
                <a:latin typeface="Aptos" panose="020B0004020202020204" pitchFamily="34" charset="0"/>
              </a:rPr>
              <a:t>the level of on-farm application of fertilizers. Anhydrous ammonia, the end product of green ammonia plants, requires careful handling and specialized equipment for transportation and application at the farm level. Ammonia </a:t>
            </a:r>
            <a:r>
              <a:rPr lang="en-US" sz="1200" b="0" i="0" strike="noStrike">
                <a:solidFill>
                  <a:srgbClr val="0078D4"/>
                </a:solidFill>
                <a:effectLst/>
                <a:latin typeface="Aptos" panose="020B0004020202020204" pitchFamily="34" charset="0"/>
              </a:rPr>
              <a:t>c</a:t>
            </a:r>
            <a:r>
              <a:rPr lang="en-US" sz="1200" b="0" i="0">
                <a:solidFill>
                  <a:srgbClr val="000000"/>
                </a:solidFill>
                <a:effectLst/>
                <a:latin typeface="Aptos" panose="020B0004020202020204" pitchFamily="34" charset="0"/>
              </a:rPr>
              <a:t>odes of </a:t>
            </a:r>
            <a:r>
              <a:rPr lang="en-US" sz="1200" b="0" i="0" strike="noStrike">
                <a:solidFill>
                  <a:srgbClr val="0078D4"/>
                </a:solidFill>
                <a:effectLst/>
                <a:latin typeface="Aptos" panose="020B0004020202020204" pitchFamily="34" charset="0"/>
              </a:rPr>
              <a:t>p</a:t>
            </a:r>
            <a:r>
              <a:rPr lang="en-US" sz="1200" b="0" i="0">
                <a:solidFill>
                  <a:srgbClr val="000000"/>
                </a:solidFill>
                <a:effectLst/>
                <a:latin typeface="Aptos" panose="020B0004020202020204" pitchFamily="34" charset="0"/>
              </a:rPr>
              <a:t>ractice and government regulations can mitigate against such risks, as can proper equipment, but this implies additional costs for value chain players, including farmers. This can be particularly significant for smallholder producers. </a:t>
            </a:r>
          </a:p>
          <a:p>
            <a:pPr algn="l" rtl="0" fontAlgn="base">
              <a:buFont typeface="Arial" panose="020B0604020202020204" pitchFamily="34" charset="0"/>
              <a:buChar char="•"/>
            </a:pPr>
            <a:r>
              <a:rPr lang="en-US" sz="1200" b="0" i="0">
                <a:solidFill>
                  <a:srgbClr val="000000"/>
                </a:solidFill>
                <a:effectLst/>
                <a:latin typeface="Aptos" panose="020B0004020202020204" pitchFamily="34" charset="0"/>
              </a:rPr>
              <a:t>Balanced fertilization is important for agricultural productivity, soil health, and sustainability, and further processing would be required to produce multi</a:t>
            </a:r>
            <a:r>
              <a:rPr lang="en-US" sz="1200" b="0" i="0" strike="sngStrike">
                <a:solidFill>
                  <a:srgbClr val="0078D4"/>
                </a:solidFill>
                <a:effectLst/>
                <a:latin typeface="Aptos" panose="020B0004020202020204" pitchFamily="34" charset="0"/>
              </a:rPr>
              <a:t>-</a:t>
            </a:r>
            <a:r>
              <a:rPr lang="en-US" sz="1200" b="0" i="0">
                <a:solidFill>
                  <a:srgbClr val="000000"/>
                </a:solidFill>
                <a:effectLst/>
                <a:latin typeface="Aptos" panose="020B0004020202020204" pitchFamily="34" charset="0"/>
              </a:rPr>
              <a:t>nutrient fertilizers (nitrogen, phosphorous, potassium, and other micronutrients). </a:t>
            </a:r>
            <a:r>
              <a:rPr lang="en-US" sz="1200" b="0" i="0" strike="sngStrike">
                <a:solidFill>
                  <a:srgbClr val="0078D4"/>
                </a:solidFill>
                <a:effectLst/>
                <a:latin typeface="Aptos" panose="020B0004020202020204" pitchFamily="34" charset="0"/>
              </a:rPr>
              <a:t> </a:t>
            </a:r>
            <a:r>
              <a:rPr lang="en-US" sz="1200" b="0" i="0">
                <a:solidFill>
                  <a:srgbClr val="000000"/>
                </a:solidFill>
                <a:effectLst/>
                <a:latin typeface="Aptos" panose="020B0004020202020204" pitchFamily="34" charset="0"/>
              </a:rPr>
              <a:t>These considerations imply that setting up green ammonia plants alone is not sufficient, and additional processes and costs would be required to provide fertilizer products that farmers prefer and that provide for more balanced plant nutrition. </a:t>
            </a:r>
          </a:p>
          <a:p>
            <a:endParaRPr lang="en-GB"/>
          </a:p>
          <a:p>
            <a:endParaRPr lang="en-GB"/>
          </a:p>
        </p:txBody>
      </p:sp>
      <p:sp>
        <p:nvSpPr>
          <p:cNvPr id="4" name="Slide Number Placeholder 3"/>
          <p:cNvSpPr>
            <a:spLocks noGrp="1"/>
          </p:cNvSpPr>
          <p:nvPr>
            <p:ph type="sldNum" sz="quarter" idx="5"/>
          </p:nvPr>
        </p:nvSpPr>
        <p:spPr/>
        <p:txBody>
          <a:bodyPr/>
          <a:lstStyle/>
          <a:p>
            <a:fld id="{0952D4FB-C3E6-2240-9A76-C6AB8E8A61E4}" type="slidenum">
              <a:rPr lang="en-US" smtClean="0"/>
              <a:t>25</a:t>
            </a:fld>
            <a:endParaRPr lang="en-US"/>
          </a:p>
        </p:txBody>
      </p:sp>
    </p:spTree>
    <p:extLst>
      <p:ext uri="{BB962C8B-B14F-4D97-AF65-F5344CB8AC3E}">
        <p14:creationId xmlns:p14="http://schemas.microsoft.com/office/powerpoint/2010/main" val="268485887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b="0" i="0">
                <a:solidFill>
                  <a:srgbClr val="000000"/>
                </a:solidFill>
                <a:effectLst/>
                <a:latin typeface="Aptos" panose="020B0004020202020204" pitchFamily="34" charset="0"/>
              </a:rPr>
              <a:t>Many studies have demonstrated GHG emission reductions with SSNM: </a:t>
            </a:r>
            <a:r>
              <a:rPr lang="en-US" sz="1200" b="0" i="0" u="sng" strike="noStrike">
                <a:solidFill>
                  <a:srgbClr val="0000FF"/>
                </a:solidFill>
                <a:effectLst/>
                <a:latin typeface="Aptos" panose="020B0004020202020204" pitchFamily="34" charset="0"/>
                <a:hlinkClick r:id="rId3"/>
              </a:rPr>
              <a:t>Gupta et al., 2022</a:t>
            </a:r>
            <a:r>
              <a:rPr lang="en-US" sz="1200" b="0" i="0">
                <a:solidFill>
                  <a:srgbClr val="000000"/>
                </a:solidFill>
                <a:effectLst/>
                <a:latin typeface="Aptos" panose="020B0004020202020204" pitchFamily="34" charset="0"/>
              </a:rPr>
              <a:t>; </a:t>
            </a:r>
            <a:r>
              <a:rPr lang="en-US" sz="1200" b="0" i="0" u="sng" strike="noStrike" err="1">
                <a:solidFill>
                  <a:srgbClr val="0000FF"/>
                </a:solidFill>
                <a:effectLst/>
                <a:latin typeface="Aptos" panose="020B0004020202020204" pitchFamily="34" charset="0"/>
                <a:hlinkClick r:id="rId4"/>
              </a:rPr>
              <a:t>Pampolino</a:t>
            </a:r>
            <a:r>
              <a:rPr lang="en-US" sz="1200" b="0" i="0" u="sng" strike="noStrike">
                <a:solidFill>
                  <a:srgbClr val="0000FF"/>
                </a:solidFill>
                <a:effectLst/>
                <a:latin typeface="Aptos" panose="020B0004020202020204" pitchFamily="34" charset="0"/>
                <a:hlinkClick r:id="rId4"/>
              </a:rPr>
              <a:t> et al.</a:t>
            </a:r>
            <a:r>
              <a:rPr lang="en-US" sz="1200" b="0" i="0" u="sng" strike="sngStrike">
                <a:solidFill>
                  <a:srgbClr val="D13438"/>
                </a:solidFill>
                <a:effectLst/>
                <a:latin typeface="Aptos" panose="020B0004020202020204" pitchFamily="34" charset="0"/>
                <a:hlinkClick r:id="rId4"/>
              </a:rPr>
              <a:t>,</a:t>
            </a:r>
            <a:r>
              <a:rPr lang="en-US" sz="1200" b="0" i="0" u="sng" strike="noStrike">
                <a:solidFill>
                  <a:srgbClr val="0000FF"/>
                </a:solidFill>
                <a:effectLst/>
                <a:latin typeface="Aptos" panose="020B0004020202020204" pitchFamily="34" charset="0"/>
                <a:hlinkClick r:id="rId4"/>
              </a:rPr>
              <a:t> 2007</a:t>
            </a:r>
            <a:r>
              <a:rPr lang="en-US" sz="1200" b="0" i="0">
                <a:solidFill>
                  <a:srgbClr val="000000"/>
                </a:solidFill>
                <a:effectLst/>
                <a:latin typeface="Aptos" panose="020B0004020202020204" pitchFamily="34" charset="0"/>
              </a:rPr>
              <a:t>; </a:t>
            </a:r>
            <a:r>
              <a:rPr lang="en-US" sz="1200" b="0" i="0" u="sng" strike="noStrike">
                <a:solidFill>
                  <a:srgbClr val="0000FF"/>
                </a:solidFill>
                <a:effectLst/>
                <a:latin typeface="Aptos" panose="020B0004020202020204" pitchFamily="34" charset="0"/>
                <a:hlinkClick r:id="rId5"/>
              </a:rPr>
              <a:t>Sapkota et al.</a:t>
            </a:r>
            <a:r>
              <a:rPr lang="en-US" sz="1200" b="0" i="0" u="sng" strike="sngStrike">
                <a:solidFill>
                  <a:srgbClr val="D13438"/>
                </a:solidFill>
                <a:effectLst/>
                <a:latin typeface="Aptos" panose="020B0004020202020204" pitchFamily="34" charset="0"/>
                <a:hlinkClick r:id="rId5"/>
              </a:rPr>
              <a:t>,</a:t>
            </a:r>
            <a:r>
              <a:rPr lang="en-US" sz="1200" b="0" i="0" u="sng" strike="noStrike">
                <a:solidFill>
                  <a:srgbClr val="0000FF"/>
                </a:solidFill>
                <a:effectLst/>
                <a:latin typeface="Aptos" panose="020B0004020202020204" pitchFamily="34" charset="0"/>
                <a:hlinkClick r:id="rId5"/>
              </a:rPr>
              <a:t> 2014</a:t>
            </a:r>
            <a:r>
              <a:rPr lang="en-US" sz="1200" b="0" i="0">
                <a:solidFill>
                  <a:srgbClr val="000000"/>
                </a:solidFill>
                <a:effectLst/>
                <a:latin typeface="Aptos" panose="020B0004020202020204" pitchFamily="34" charset="0"/>
              </a:rPr>
              <a:t>; </a:t>
            </a:r>
            <a:r>
              <a:rPr lang="en-US" sz="1200" b="0" i="0" u="sng" strike="noStrike">
                <a:solidFill>
                  <a:srgbClr val="0000FF"/>
                </a:solidFill>
                <a:effectLst/>
                <a:latin typeface="Aptos" panose="020B0004020202020204" pitchFamily="34" charset="0"/>
                <a:hlinkClick r:id="rId6"/>
              </a:rPr>
              <a:t>Zhang et al.</a:t>
            </a:r>
            <a:r>
              <a:rPr lang="en-US" sz="1200" b="0" i="0" u="sng" strike="sngStrike">
                <a:solidFill>
                  <a:srgbClr val="D13438"/>
                </a:solidFill>
                <a:effectLst/>
                <a:latin typeface="Aptos" panose="020B0004020202020204" pitchFamily="34" charset="0"/>
                <a:hlinkClick r:id="rId6"/>
              </a:rPr>
              <a:t>,</a:t>
            </a:r>
            <a:r>
              <a:rPr lang="en-US" sz="1200" b="0" i="0" u="sng" strike="noStrike">
                <a:solidFill>
                  <a:srgbClr val="0000FF"/>
                </a:solidFill>
                <a:effectLst/>
                <a:latin typeface="Aptos" panose="020B0004020202020204" pitchFamily="34" charset="0"/>
                <a:hlinkClick r:id="rId6"/>
              </a:rPr>
              <a:t> 2018</a:t>
            </a:r>
            <a:r>
              <a:rPr lang="en-US" sz="1200" b="0" i="0">
                <a:solidFill>
                  <a:srgbClr val="000000"/>
                </a:solidFill>
                <a:effectLst/>
                <a:latin typeface="Aptos" panose="020B0004020202020204" pitchFamily="34" charset="0"/>
              </a:rPr>
              <a:t>; </a:t>
            </a:r>
            <a:r>
              <a:rPr lang="en-US" sz="1200" b="0" i="0" u="sng" strike="noStrike">
                <a:solidFill>
                  <a:srgbClr val="0000FF"/>
                </a:solidFill>
                <a:effectLst/>
                <a:latin typeface="Aptos" panose="020B0004020202020204" pitchFamily="34" charset="0"/>
                <a:hlinkClick r:id="rId7"/>
              </a:rPr>
              <a:t>Huang et al.</a:t>
            </a:r>
            <a:r>
              <a:rPr lang="en-US" sz="1200" b="0" i="0" u="sng" strike="sngStrike">
                <a:solidFill>
                  <a:srgbClr val="D13438"/>
                </a:solidFill>
                <a:effectLst/>
                <a:latin typeface="Aptos" panose="020B0004020202020204" pitchFamily="34" charset="0"/>
                <a:hlinkClick r:id="rId7"/>
              </a:rPr>
              <a:t>,</a:t>
            </a:r>
            <a:r>
              <a:rPr lang="en-US" sz="1200" b="0" i="0" u="sng" strike="noStrike">
                <a:solidFill>
                  <a:srgbClr val="0000FF"/>
                </a:solidFill>
                <a:effectLst/>
                <a:latin typeface="Aptos" panose="020B0004020202020204" pitchFamily="34" charset="0"/>
                <a:hlinkClick r:id="rId7"/>
              </a:rPr>
              <a:t> 2021</a:t>
            </a:r>
            <a:r>
              <a:rPr lang="en-US" sz="1200" b="0" i="0">
                <a:solidFill>
                  <a:srgbClr val="000000"/>
                </a:solidFill>
                <a:effectLst/>
                <a:latin typeface="Aptos" panose="020B0004020202020204" pitchFamily="34" charset="0"/>
              </a:rPr>
              <a:t>; </a:t>
            </a:r>
            <a:r>
              <a:rPr lang="en-US" sz="1200" b="0" i="0" u="sng" strike="noStrike">
                <a:solidFill>
                  <a:srgbClr val="0000FF"/>
                </a:solidFill>
                <a:effectLst/>
                <a:latin typeface="Aptos" panose="020B0004020202020204" pitchFamily="34" charset="0"/>
                <a:hlinkClick r:id="rId8"/>
              </a:rPr>
              <a:t>Sapkota et al.</a:t>
            </a:r>
            <a:r>
              <a:rPr lang="en-US" sz="1200" b="0" i="0" u="sng" strike="sngStrike">
                <a:solidFill>
                  <a:srgbClr val="D13438"/>
                </a:solidFill>
                <a:effectLst/>
                <a:latin typeface="Aptos" panose="020B0004020202020204" pitchFamily="34" charset="0"/>
                <a:hlinkClick r:id="rId8"/>
              </a:rPr>
              <a:t>,</a:t>
            </a:r>
            <a:r>
              <a:rPr lang="en-US" sz="1200" b="0" i="0" u="sng" strike="noStrike">
                <a:solidFill>
                  <a:srgbClr val="0000FF"/>
                </a:solidFill>
                <a:effectLst/>
                <a:latin typeface="Aptos" panose="020B0004020202020204" pitchFamily="34" charset="0"/>
                <a:hlinkClick r:id="rId8"/>
              </a:rPr>
              <a:t> 2021</a:t>
            </a:r>
            <a:r>
              <a:rPr lang="en-US" sz="1200" b="0" i="0">
                <a:solidFill>
                  <a:srgbClr val="000000"/>
                </a:solidFill>
                <a:effectLst/>
                <a:latin typeface="Aptos" panose="020B0004020202020204" pitchFamily="34" charset="0"/>
              </a:rPr>
              <a:t>. However, when SSNM tools recommend increased fertilizer input due to low baseline conditions (as in much of Africa), an increase in GHG emissions will ensue. </a:t>
            </a:r>
            <a:r>
              <a:rPr lang="en-US" sz="1200" b="0" i="0" strike="sngStrike">
                <a:solidFill>
                  <a:srgbClr val="D13438"/>
                </a:solidFill>
                <a:effectLst/>
                <a:latin typeface="Aptos" panose="020B0004020202020204" pitchFamily="34" charset="0"/>
              </a:rPr>
              <a:t> </a:t>
            </a:r>
            <a:r>
              <a:rPr lang="en-US" sz="1200" b="0" i="0">
                <a:solidFill>
                  <a:srgbClr val="000000"/>
                </a:solidFill>
                <a:effectLst/>
                <a:latin typeface="Aptos" panose="020B0004020202020204" pitchFamily="34" charset="0"/>
              </a:rPr>
              <a:t>That said, the land-sparing effect of closing yield gaps can counteract the effect of the increased emissions from agricultural inputs; Africa is the region that witnessed the largest cropland expansion between 2003 and 2019 (Potapov et al. 2022) and is also projected to have the largest agricultural expansion to 2050 (</a:t>
            </a:r>
            <a:r>
              <a:rPr lang="en-US" sz="1200" b="0" i="0" err="1">
                <a:solidFill>
                  <a:srgbClr val="000000"/>
                </a:solidFill>
                <a:effectLst/>
                <a:latin typeface="Aptos" panose="020B0004020202020204" pitchFamily="34" charset="0"/>
              </a:rPr>
              <a:t>Searchinger</a:t>
            </a:r>
            <a:r>
              <a:rPr lang="en-US" sz="1200" b="0" i="0">
                <a:solidFill>
                  <a:srgbClr val="000000"/>
                </a:solidFill>
                <a:effectLst/>
                <a:latin typeface="Aptos" panose="020B0004020202020204" pitchFamily="34" charset="0"/>
              </a:rPr>
              <a:t> et al. 2019). </a:t>
            </a:r>
            <a:endParaRPr lang="en-GB"/>
          </a:p>
          <a:p>
            <a:endParaRPr lang="en-GB"/>
          </a:p>
        </p:txBody>
      </p:sp>
      <p:sp>
        <p:nvSpPr>
          <p:cNvPr id="4" name="Slide Number Placeholder 3"/>
          <p:cNvSpPr>
            <a:spLocks noGrp="1"/>
          </p:cNvSpPr>
          <p:nvPr>
            <p:ph type="sldNum" sz="quarter" idx="5"/>
          </p:nvPr>
        </p:nvSpPr>
        <p:spPr/>
        <p:txBody>
          <a:bodyPr/>
          <a:lstStyle/>
          <a:p>
            <a:fld id="{0952D4FB-C3E6-2240-9A76-C6AB8E8A61E4}" type="slidenum">
              <a:rPr lang="en-US" smtClean="0"/>
              <a:t>26</a:t>
            </a:fld>
            <a:endParaRPr lang="en-US"/>
          </a:p>
        </p:txBody>
      </p:sp>
    </p:spTree>
    <p:extLst>
      <p:ext uri="{BB962C8B-B14F-4D97-AF65-F5344CB8AC3E}">
        <p14:creationId xmlns:p14="http://schemas.microsoft.com/office/powerpoint/2010/main" val="2738092937"/>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
    <p:spTree>
      <p:nvGrpSpPr>
        <p:cNvPr id="1" name=""/>
        <p:cNvGrpSpPr/>
        <p:nvPr/>
      </p:nvGrpSpPr>
      <p:grpSpPr>
        <a:xfrm>
          <a:off x="0" y="0"/>
          <a:ext cx="0" cy="0"/>
          <a:chOff x="0" y="0"/>
          <a:chExt cx="0" cy="0"/>
        </a:xfrm>
      </p:grpSpPr>
      <p:pic>
        <p:nvPicPr>
          <p:cNvPr id="18" name="Picture 17" descr="A rice field with many rows of plants&#10;&#10;Description automatically generated with medium confidence">
            <a:extLst>
              <a:ext uri="{FF2B5EF4-FFF2-40B4-BE49-F238E27FC236}">
                <a16:creationId xmlns:a16="http://schemas.microsoft.com/office/drawing/2014/main" id="{541AF46B-C6AE-1161-D778-B2BBEBC5EEF8}"/>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1" y="-40342"/>
            <a:ext cx="12263717" cy="6898341"/>
          </a:xfrm>
          <a:prstGeom prst="rect">
            <a:avLst/>
          </a:prstGeom>
        </p:spPr>
      </p:pic>
      <p:sp>
        <p:nvSpPr>
          <p:cNvPr id="22" name="Rectangle 21">
            <a:extLst>
              <a:ext uri="{FF2B5EF4-FFF2-40B4-BE49-F238E27FC236}">
                <a16:creationId xmlns:a16="http://schemas.microsoft.com/office/drawing/2014/main" id="{807A13F4-C074-E70D-7A71-83931697DF56}"/>
              </a:ext>
            </a:extLst>
          </p:cNvPr>
          <p:cNvSpPr/>
          <p:nvPr userDrawn="1"/>
        </p:nvSpPr>
        <p:spPr>
          <a:xfrm>
            <a:off x="-1" y="349624"/>
            <a:ext cx="7355542" cy="6104964"/>
          </a:xfrm>
          <a:prstGeom prst="rect">
            <a:avLst/>
          </a:prstGeom>
          <a:solidFill>
            <a:schemeClr val="bg1">
              <a:alpha val="95254"/>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Rectangle 22">
            <a:extLst>
              <a:ext uri="{FF2B5EF4-FFF2-40B4-BE49-F238E27FC236}">
                <a16:creationId xmlns:a16="http://schemas.microsoft.com/office/drawing/2014/main" id="{2DD48477-9FF1-DE9E-5BAD-0F55C6CE8456}"/>
              </a:ext>
            </a:extLst>
          </p:cNvPr>
          <p:cNvSpPr/>
          <p:nvPr userDrawn="1"/>
        </p:nvSpPr>
        <p:spPr>
          <a:xfrm>
            <a:off x="-1" y="349624"/>
            <a:ext cx="130630" cy="6104964"/>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25" name="Picture 24" descr="A blue and white logo&#10;&#10;Description automatically generated">
            <a:extLst>
              <a:ext uri="{FF2B5EF4-FFF2-40B4-BE49-F238E27FC236}">
                <a16:creationId xmlns:a16="http://schemas.microsoft.com/office/drawing/2014/main" id="{E11A272E-78A2-0E41-54F7-3F6BD749460C}"/>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34963" y="5265430"/>
            <a:ext cx="2852218" cy="845671"/>
          </a:xfrm>
          <a:prstGeom prst="rect">
            <a:avLst/>
          </a:prstGeom>
        </p:spPr>
      </p:pic>
      <p:sp>
        <p:nvSpPr>
          <p:cNvPr id="27" name="Text Placeholder 26">
            <a:extLst>
              <a:ext uri="{FF2B5EF4-FFF2-40B4-BE49-F238E27FC236}">
                <a16:creationId xmlns:a16="http://schemas.microsoft.com/office/drawing/2014/main" id="{FB032D1E-DA26-384C-A866-35E932C44F34}"/>
              </a:ext>
            </a:extLst>
          </p:cNvPr>
          <p:cNvSpPr>
            <a:spLocks noGrp="1"/>
          </p:cNvSpPr>
          <p:nvPr>
            <p:ph type="body" sz="quarter" idx="10" hasCustomPrompt="1"/>
          </p:nvPr>
        </p:nvSpPr>
        <p:spPr>
          <a:xfrm>
            <a:off x="334963" y="1237503"/>
            <a:ext cx="6025496" cy="2487332"/>
          </a:xfrm>
        </p:spPr>
        <p:txBody>
          <a:bodyPr lIns="0" tIns="0" rIns="0" bIns="0">
            <a:noAutofit/>
          </a:bodyPr>
          <a:lstStyle>
            <a:lvl1pPr marL="0" indent="0">
              <a:lnSpc>
                <a:spcPts val="4320"/>
              </a:lnSpc>
              <a:buNone/>
              <a:defRPr sz="4600" b="1" i="0">
                <a:solidFill>
                  <a:schemeClr val="accent3"/>
                </a:solidFill>
                <a:latin typeface="Montserrat SemiBold" pitchFamily="2" charset="77"/>
              </a:defRPr>
            </a:lvl1pPr>
            <a:lvl2pPr marL="457200" indent="0">
              <a:buNone/>
              <a:defRPr b="1" i="0">
                <a:latin typeface="Montserrat SemiBold" pitchFamily="2" charset="77"/>
              </a:defRPr>
            </a:lvl2pPr>
            <a:lvl3pPr marL="914400" indent="0">
              <a:buNone/>
              <a:defRPr b="1" i="0">
                <a:latin typeface="Montserrat SemiBold" pitchFamily="2" charset="77"/>
              </a:defRPr>
            </a:lvl3pPr>
            <a:lvl4pPr marL="1371600" indent="0">
              <a:buNone/>
              <a:defRPr b="1" i="0">
                <a:latin typeface="Montserrat SemiBold" pitchFamily="2" charset="77"/>
              </a:defRPr>
            </a:lvl4pPr>
            <a:lvl5pPr marL="1828800" indent="0">
              <a:buNone/>
              <a:defRPr b="1" i="0">
                <a:latin typeface="Montserrat SemiBold" pitchFamily="2" charset="77"/>
              </a:defRPr>
            </a:lvl5pPr>
          </a:lstStyle>
          <a:p>
            <a:pPr lvl="0"/>
            <a:r>
              <a:rPr lang="en-GB"/>
              <a:t>2024 </a:t>
            </a:r>
          </a:p>
          <a:p>
            <a:pPr lvl="0"/>
            <a:r>
              <a:rPr lang="en-GB"/>
              <a:t>BREAKTHROUGH </a:t>
            </a:r>
          </a:p>
          <a:p>
            <a:pPr lvl="0"/>
            <a:r>
              <a:rPr lang="en-GB"/>
              <a:t>AGENDA REPORT</a:t>
            </a:r>
          </a:p>
          <a:p>
            <a:pPr lvl="0"/>
            <a:r>
              <a:rPr lang="en-GB"/>
              <a:t>AGRICULTURE</a:t>
            </a:r>
            <a:endParaRPr lang="en-US"/>
          </a:p>
        </p:txBody>
      </p:sp>
      <p:sp>
        <p:nvSpPr>
          <p:cNvPr id="29" name="Text Placeholder 28">
            <a:extLst>
              <a:ext uri="{FF2B5EF4-FFF2-40B4-BE49-F238E27FC236}">
                <a16:creationId xmlns:a16="http://schemas.microsoft.com/office/drawing/2014/main" id="{556C45BC-06FF-B433-6AC4-15646DE8F38A}"/>
              </a:ext>
            </a:extLst>
          </p:cNvPr>
          <p:cNvSpPr>
            <a:spLocks noGrp="1"/>
          </p:cNvSpPr>
          <p:nvPr>
            <p:ph type="body" sz="quarter" idx="11" hasCustomPrompt="1"/>
          </p:nvPr>
        </p:nvSpPr>
        <p:spPr>
          <a:xfrm>
            <a:off x="334963" y="4154488"/>
            <a:ext cx="4196696" cy="845672"/>
          </a:xfrm>
        </p:spPr>
        <p:txBody>
          <a:bodyPr lIns="0" tIns="0" rIns="0" bIns="0">
            <a:noAutofit/>
          </a:bodyPr>
          <a:lstStyle>
            <a:lvl1pPr marL="0" indent="0">
              <a:buNone/>
              <a:defRPr sz="2000">
                <a:latin typeface="Montserrat" pitchFamily="2" charset="77"/>
              </a:defRPr>
            </a:lvl1pPr>
          </a:lstStyle>
          <a:p>
            <a:pPr lvl="0"/>
            <a:r>
              <a:rPr lang="en-US"/>
              <a:t>Subheading or details and speaker name go here</a:t>
            </a:r>
          </a:p>
        </p:txBody>
      </p:sp>
      <p:cxnSp>
        <p:nvCxnSpPr>
          <p:cNvPr id="30" name="Straight Connector 29">
            <a:extLst>
              <a:ext uri="{FF2B5EF4-FFF2-40B4-BE49-F238E27FC236}">
                <a16:creationId xmlns:a16="http://schemas.microsoft.com/office/drawing/2014/main" id="{567892E3-BEA9-72AE-51ED-EA682F8C855F}"/>
              </a:ext>
            </a:extLst>
          </p:cNvPr>
          <p:cNvCxnSpPr>
            <a:cxnSpLocks/>
          </p:cNvCxnSpPr>
          <p:nvPr userDrawn="1"/>
        </p:nvCxnSpPr>
        <p:spPr>
          <a:xfrm>
            <a:off x="334963" y="3953435"/>
            <a:ext cx="781143" cy="0"/>
          </a:xfrm>
          <a:prstGeom prst="line">
            <a:avLst/>
          </a:prstGeom>
          <a:ln w="19050"/>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19672611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CONTENT_IMAGE + BOXOUT">
    <p:spTree>
      <p:nvGrpSpPr>
        <p:cNvPr id="1" name=""/>
        <p:cNvGrpSpPr/>
        <p:nvPr/>
      </p:nvGrpSpPr>
      <p:grpSpPr>
        <a:xfrm>
          <a:off x="0" y="0"/>
          <a:ext cx="0" cy="0"/>
          <a:chOff x="0" y="0"/>
          <a:chExt cx="0" cy="0"/>
        </a:xfrm>
      </p:grpSpPr>
      <p:sp>
        <p:nvSpPr>
          <p:cNvPr id="6" name="Picture Placeholder 5">
            <a:extLst>
              <a:ext uri="{FF2B5EF4-FFF2-40B4-BE49-F238E27FC236}">
                <a16:creationId xmlns:a16="http://schemas.microsoft.com/office/drawing/2014/main" id="{E613AFC4-7EE7-C5AD-79A6-5E9D933A025D}"/>
              </a:ext>
            </a:extLst>
          </p:cNvPr>
          <p:cNvSpPr>
            <a:spLocks noGrp="1"/>
          </p:cNvSpPr>
          <p:nvPr>
            <p:ph type="pic" sz="quarter" idx="15"/>
          </p:nvPr>
        </p:nvSpPr>
        <p:spPr>
          <a:xfrm>
            <a:off x="153988" y="74141"/>
            <a:ext cx="11955634" cy="6705600"/>
          </a:xfrm>
          <a:solidFill>
            <a:schemeClr val="bg1">
              <a:lumMod val="85000"/>
            </a:schemeClr>
          </a:solidFill>
        </p:spPr>
        <p:txBody>
          <a:bodyPr/>
          <a:lstStyle/>
          <a:p>
            <a:endParaRPr lang="en-US"/>
          </a:p>
        </p:txBody>
      </p:sp>
      <p:sp>
        <p:nvSpPr>
          <p:cNvPr id="3" name="Rectangle 2">
            <a:extLst>
              <a:ext uri="{FF2B5EF4-FFF2-40B4-BE49-F238E27FC236}">
                <a16:creationId xmlns:a16="http://schemas.microsoft.com/office/drawing/2014/main" id="{6575A5BD-39BD-1EAA-6227-7428E9109932}"/>
              </a:ext>
            </a:extLst>
          </p:cNvPr>
          <p:cNvSpPr/>
          <p:nvPr userDrawn="1"/>
        </p:nvSpPr>
        <p:spPr>
          <a:xfrm>
            <a:off x="-1" y="0"/>
            <a:ext cx="153816"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Slide Number Placeholder 3">
            <a:extLst>
              <a:ext uri="{FF2B5EF4-FFF2-40B4-BE49-F238E27FC236}">
                <a16:creationId xmlns:a16="http://schemas.microsoft.com/office/drawing/2014/main" id="{A1D36FD5-CC90-A44C-752B-EFBB18E72B7B}"/>
              </a:ext>
            </a:extLst>
          </p:cNvPr>
          <p:cNvSpPr>
            <a:spLocks noGrp="1"/>
          </p:cNvSpPr>
          <p:nvPr>
            <p:ph type="sldNum" sz="quarter" idx="12"/>
          </p:nvPr>
        </p:nvSpPr>
        <p:spPr/>
        <p:txBody>
          <a:bodyPr/>
          <a:lstStyle/>
          <a:p>
            <a:fld id="{2ED93456-BF0F-1543-BC41-CAE962F21709}" type="slidenum">
              <a:rPr lang="en-US" smtClean="0"/>
              <a:t>‹#›</a:t>
            </a:fld>
            <a:endParaRPr lang="en-US"/>
          </a:p>
        </p:txBody>
      </p:sp>
      <p:sp>
        <p:nvSpPr>
          <p:cNvPr id="17" name="Text Placeholder 16">
            <a:extLst>
              <a:ext uri="{FF2B5EF4-FFF2-40B4-BE49-F238E27FC236}">
                <a16:creationId xmlns:a16="http://schemas.microsoft.com/office/drawing/2014/main" id="{E8EC2986-6CD6-45F7-11F7-5170E5FCB06E}"/>
              </a:ext>
            </a:extLst>
          </p:cNvPr>
          <p:cNvSpPr>
            <a:spLocks noGrp="1"/>
          </p:cNvSpPr>
          <p:nvPr>
            <p:ph type="body" sz="quarter" idx="13" hasCustomPrompt="1"/>
          </p:nvPr>
        </p:nvSpPr>
        <p:spPr>
          <a:xfrm>
            <a:off x="7752998" y="1871003"/>
            <a:ext cx="3041635" cy="3790467"/>
          </a:xfrm>
        </p:spPr>
        <p:txBody>
          <a:bodyPr lIns="0" tIns="0" rIns="0" bIns="0">
            <a:normAutofit/>
          </a:bodyPr>
          <a:lstStyle>
            <a:lvl1pPr marL="0" indent="0">
              <a:lnSpc>
                <a:spcPts val="1780"/>
              </a:lnSpc>
              <a:buNone/>
              <a:defRPr sz="1400"/>
            </a:lvl1pPr>
          </a:lstStyle>
          <a:p>
            <a:pPr lvl="0"/>
            <a:r>
              <a:rPr lang="en-US"/>
              <a:t>Standfirst goes here </a:t>
            </a:r>
            <a:r>
              <a:rPr lang="en-US" err="1"/>
              <a:t>Cus</a:t>
            </a:r>
            <a:r>
              <a:rPr lang="en-US"/>
              <a:t> de nus il </a:t>
            </a:r>
            <a:r>
              <a:rPr lang="en-US" err="1"/>
              <a:t>eum</a:t>
            </a:r>
            <a:r>
              <a:rPr lang="en-US"/>
              <a:t> </a:t>
            </a:r>
            <a:r>
              <a:rPr lang="en-US" err="1"/>
              <a:t>rehendi</a:t>
            </a:r>
            <a:r>
              <a:rPr lang="en-US"/>
              <a:t> officium </a:t>
            </a:r>
            <a:r>
              <a:rPr lang="en-US" err="1"/>
              <a:t>fugia</a:t>
            </a:r>
            <a:r>
              <a:rPr lang="en-US"/>
              <a:t> </a:t>
            </a:r>
            <a:r>
              <a:rPr lang="en-US" err="1"/>
              <a:t>dusda</a:t>
            </a:r>
            <a:r>
              <a:rPr lang="en-US"/>
              <a:t> </a:t>
            </a:r>
            <a:r>
              <a:rPr lang="en-US" err="1"/>
              <a:t>ducipsae</a:t>
            </a:r>
            <a:r>
              <a:rPr lang="en-US"/>
              <a:t> </a:t>
            </a:r>
            <a:r>
              <a:rPr lang="en-US" err="1"/>
              <a:t>denis</a:t>
            </a:r>
            <a:r>
              <a:rPr lang="en-US"/>
              <a:t> </a:t>
            </a:r>
            <a:r>
              <a:rPr lang="en-US" err="1"/>
              <a:t>dustrum</a:t>
            </a:r>
            <a:r>
              <a:rPr lang="en-US"/>
              <a:t> </a:t>
            </a:r>
            <a:r>
              <a:rPr lang="en-US" err="1"/>
              <a:t>ipsus</a:t>
            </a:r>
            <a:r>
              <a:rPr lang="en-US"/>
              <a:t> </a:t>
            </a:r>
            <a:r>
              <a:rPr lang="en-US" err="1"/>
              <a:t>consecuptati</a:t>
            </a:r>
            <a:r>
              <a:rPr lang="en-US"/>
              <a:t> rest labore </a:t>
            </a:r>
            <a:r>
              <a:rPr lang="en-US" err="1"/>
              <a:t>incte</a:t>
            </a:r>
            <a:r>
              <a:rPr lang="en-US"/>
              <a:t> vent </a:t>
            </a:r>
            <a:r>
              <a:rPr lang="en-US" err="1"/>
              <a:t>ipsunt</a:t>
            </a:r>
            <a:r>
              <a:rPr lang="en-US"/>
              <a:t>. Mus core, </a:t>
            </a:r>
            <a:r>
              <a:rPr lang="en-US" err="1"/>
              <a:t>inum</a:t>
            </a:r>
            <a:r>
              <a:rPr lang="en-US"/>
              <a:t> </a:t>
            </a:r>
            <a:r>
              <a:rPr lang="en-US" err="1"/>
              <a:t>nam</a:t>
            </a:r>
            <a:r>
              <a:rPr lang="en-US"/>
              <a:t> </a:t>
            </a:r>
            <a:r>
              <a:rPr lang="en-US" err="1"/>
              <a:t>aut</a:t>
            </a:r>
            <a:r>
              <a:rPr lang="en-US"/>
              <a:t> </a:t>
            </a:r>
            <a:r>
              <a:rPr lang="en-US" err="1"/>
              <a:t>acerferem</a:t>
            </a:r>
            <a:r>
              <a:rPr lang="en-US"/>
              <a:t> </a:t>
            </a:r>
            <a:r>
              <a:rPr lang="en-US" err="1"/>
              <a:t>seque</a:t>
            </a:r>
            <a:r>
              <a:rPr lang="en-US"/>
              <a:t> </a:t>
            </a:r>
            <a:r>
              <a:rPr lang="en-US" err="1"/>
              <a:t>doluptibus</a:t>
            </a:r>
            <a:r>
              <a:rPr lang="en-US"/>
              <a:t> </a:t>
            </a:r>
            <a:r>
              <a:rPr lang="en-US" err="1"/>
              <a:t>eiuri</a:t>
            </a:r>
            <a:r>
              <a:rPr lang="en-US"/>
              <a:t> se se </a:t>
            </a:r>
            <a:r>
              <a:rPr lang="en-US" err="1"/>
              <a:t>quiaepudis</a:t>
            </a:r>
            <a:r>
              <a:rPr lang="en-US"/>
              <a:t> </a:t>
            </a:r>
            <a:r>
              <a:rPr lang="en-US" err="1"/>
              <a:t>si</a:t>
            </a:r>
            <a:r>
              <a:rPr lang="en-US"/>
              <a:t> </a:t>
            </a:r>
            <a:r>
              <a:rPr lang="en-US" err="1"/>
              <a:t>aut</a:t>
            </a:r>
            <a:r>
              <a:rPr lang="en-US"/>
              <a:t> </a:t>
            </a:r>
            <a:r>
              <a:rPr lang="en-US" err="1"/>
              <a:t>harum</a:t>
            </a:r>
            <a:r>
              <a:rPr lang="en-US"/>
              <a:t> </a:t>
            </a:r>
            <a:r>
              <a:rPr lang="en-US" err="1"/>
              <a:t>sam.</a:t>
            </a:r>
            <a:r>
              <a:rPr lang="en-US"/>
              <a:t> Mus core, </a:t>
            </a:r>
            <a:r>
              <a:rPr lang="en-US" err="1"/>
              <a:t>inum</a:t>
            </a:r>
            <a:r>
              <a:rPr lang="en-US"/>
              <a:t> </a:t>
            </a:r>
            <a:r>
              <a:rPr lang="en-US" err="1"/>
              <a:t>nam</a:t>
            </a:r>
            <a:r>
              <a:rPr lang="en-US"/>
              <a:t> </a:t>
            </a:r>
            <a:r>
              <a:rPr lang="en-US" err="1"/>
              <a:t>aut</a:t>
            </a:r>
            <a:r>
              <a:rPr lang="en-US"/>
              <a:t> </a:t>
            </a:r>
            <a:r>
              <a:rPr lang="en-US" err="1"/>
              <a:t>acerferem</a:t>
            </a:r>
            <a:r>
              <a:rPr lang="en-US"/>
              <a:t> </a:t>
            </a:r>
            <a:r>
              <a:rPr lang="en-US" err="1"/>
              <a:t>seque</a:t>
            </a:r>
            <a:r>
              <a:rPr lang="en-US"/>
              <a:t> </a:t>
            </a:r>
            <a:r>
              <a:rPr lang="en-US" err="1"/>
              <a:t>doluptibus</a:t>
            </a:r>
            <a:r>
              <a:rPr lang="en-US"/>
              <a:t> </a:t>
            </a:r>
            <a:r>
              <a:rPr lang="en-US" err="1"/>
              <a:t>eiuri</a:t>
            </a:r>
            <a:r>
              <a:rPr lang="en-US"/>
              <a:t> se se </a:t>
            </a:r>
            <a:r>
              <a:rPr lang="en-US" err="1"/>
              <a:t>quiaepudis</a:t>
            </a:r>
            <a:r>
              <a:rPr lang="en-US"/>
              <a:t> </a:t>
            </a:r>
            <a:r>
              <a:rPr lang="en-US" err="1"/>
              <a:t>si</a:t>
            </a:r>
            <a:r>
              <a:rPr lang="en-US"/>
              <a:t> </a:t>
            </a:r>
            <a:r>
              <a:rPr lang="en-US" err="1"/>
              <a:t>aut</a:t>
            </a:r>
            <a:r>
              <a:rPr lang="en-US"/>
              <a:t> </a:t>
            </a:r>
            <a:r>
              <a:rPr lang="en-US" err="1"/>
              <a:t>harum</a:t>
            </a:r>
            <a:r>
              <a:rPr lang="en-US"/>
              <a:t> </a:t>
            </a:r>
            <a:r>
              <a:rPr lang="en-US" err="1"/>
              <a:t>sam.</a:t>
            </a:r>
            <a:r>
              <a:rPr lang="en-US"/>
              <a:t> Mus core, </a:t>
            </a:r>
            <a:r>
              <a:rPr lang="en-US" err="1"/>
              <a:t>inum</a:t>
            </a:r>
            <a:r>
              <a:rPr lang="en-US"/>
              <a:t> </a:t>
            </a:r>
            <a:r>
              <a:rPr lang="en-US" err="1"/>
              <a:t>nam</a:t>
            </a:r>
            <a:r>
              <a:rPr lang="en-US"/>
              <a:t> </a:t>
            </a:r>
            <a:r>
              <a:rPr lang="en-US" err="1"/>
              <a:t>aut</a:t>
            </a:r>
            <a:r>
              <a:rPr lang="en-US"/>
              <a:t> </a:t>
            </a:r>
            <a:r>
              <a:rPr lang="en-US" err="1"/>
              <a:t>acerferem</a:t>
            </a:r>
            <a:r>
              <a:rPr lang="en-US"/>
              <a:t> </a:t>
            </a:r>
            <a:r>
              <a:rPr lang="en-US" err="1"/>
              <a:t>seque</a:t>
            </a:r>
            <a:r>
              <a:rPr lang="en-US"/>
              <a:t> </a:t>
            </a:r>
            <a:r>
              <a:rPr lang="en-US" err="1"/>
              <a:t>doluptibus</a:t>
            </a:r>
            <a:r>
              <a:rPr lang="en-US"/>
              <a:t> </a:t>
            </a:r>
            <a:r>
              <a:rPr lang="en-US" err="1"/>
              <a:t>eiuri</a:t>
            </a:r>
            <a:r>
              <a:rPr lang="en-US"/>
              <a:t> se se </a:t>
            </a:r>
            <a:r>
              <a:rPr lang="en-US" err="1"/>
              <a:t>quiaepudis</a:t>
            </a:r>
            <a:r>
              <a:rPr lang="en-US"/>
              <a:t> </a:t>
            </a:r>
            <a:r>
              <a:rPr lang="en-US" err="1"/>
              <a:t>si</a:t>
            </a:r>
            <a:r>
              <a:rPr lang="en-US"/>
              <a:t> </a:t>
            </a:r>
            <a:r>
              <a:rPr lang="en-US" err="1"/>
              <a:t>aut</a:t>
            </a:r>
            <a:r>
              <a:rPr lang="en-US"/>
              <a:t> </a:t>
            </a:r>
            <a:r>
              <a:rPr lang="en-US" err="1"/>
              <a:t>harum</a:t>
            </a:r>
            <a:r>
              <a:rPr lang="en-US"/>
              <a:t> </a:t>
            </a:r>
            <a:r>
              <a:rPr lang="en-US" err="1"/>
              <a:t>sam.</a:t>
            </a:r>
            <a:r>
              <a:rPr lang="en-US"/>
              <a:t> Mus core, </a:t>
            </a:r>
            <a:r>
              <a:rPr lang="en-US" err="1"/>
              <a:t>inum</a:t>
            </a:r>
            <a:r>
              <a:rPr lang="en-US"/>
              <a:t> </a:t>
            </a:r>
            <a:r>
              <a:rPr lang="en-US" err="1"/>
              <a:t>nam</a:t>
            </a:r>
            <a:r>
              <a:rPr lang="en-US"/>
              <a:t> </a:t>
            </a:r>
            <a:r>
              <a:rPr lang="en-US" err="1"/>
              <a:t>aut</a:t>
            </a:r>
            <a:r>
              <a:rPr lang="en-US"/>
              <a:t> </a:t>
            </a:r>
            <a:r>
              <a:rPr lang="en-US" err="1"/>
              <a:t>acerferem</a:t>
            </a:r>
            <a:r>
              <a:rPr lang="en-US"/>
              <a:t> </a:t>
            </a:r>
            <a:r>
              <a:rPr lang="en-US" err="1"/>
              <a:t>seque</a:t>
            </a:r>
            <a:r>
              <a:rPr lang="en-US"/>
              <a:t> </a:t>
            </a:r>
            <a:r>
              <a:rPr lang="en-US" err="1"/>
              <a:t>doluptibus</a:t>
            </a:r>
            <a:r>
              <a:rPr lang="en-US"/>
              <a:t> </a:t>
            </a:r>
            <a:r>
              <a:rPr lang="en-US" err="1"/>
              <a:t>eiuri</a:t>
            </a:r>
            <a:r>
              <a:rPr lang="en-US"/>
              <a:t> se se </a:t>
            </a:r>
            <a:r>
              <a:rPr lang="en-US" err="1"/>
              <a:t>quiaepudis</a:t>
            </a:r>
            <a:r>
              <a:rPr lang="en-US"/>
              <a:t> </a:t>
            </a:r>
            <a:r>
              <a:rPr lang="en-US" err="1"/>
              <a:t>si</a:t>
            </a:r>
            <a:r>
              <a:rPr lang="en-US"/>
              <a:t> </a:t>
            </a:r>
            <a:r>
              <a:rPr lang="en-US" err="1"/>
              <a:t>aut</a:t>
            </a:r>
            <a:r>
              <a:rPr lang="en-US"/>
              <a:t> </a:t>
            </a:r>
            <a:r>
              <a:rPr lang="en-US" err="1"/>
              <a:t>harum</a:t>
            </a:r>
            <a:r>
              <a:rPr lang="en-US"/>
              <a:t> </a:t>
            </a:r>
            <a:r>
              <a:rPr lang="en-US" err="1"/>
              <a:t>sam.</a:t>
            </a:r>
            <a:endParaRPr lang="en-US"/>
          </a:p>
        </p:txBody>
      </p:sp>
      <p:sp>
        <p:nvSpPr>
          <p:cNvPr id="23" name="Text Placeholder 22">
            <a:extLst>
              <a:ext uri="{FF2B5EF4-FFF2-40B4-BE49-F238E27FC236}">
                <a16:creationId xmlns:a16="http://schemas.microsoft.com/office/drawing/2014/main" id="{8DEB4E87-554D-FCF3-75F4-A956EB9C8388}"/>
              </a:ext>
            </a:extLst>
          </p:cNvPr>
          <p:cNvSpPr>
            <a:spLocks noGrp="1"/>
          </p:cNvSpPr>
          <p:nvPr>
            <p:ph type="body" sz="quarter" idx="14" hasCustomPrompt="1"/>
          </p:nvPr>
        </p:nvSpPr>
        <p:spPr>
          <a:xfrm>
            <a:off x="7752998" y="1450530"/>
            <a:ext cx="2675794" cy="251818"/>
          </a:xfrm>
        </p:spPr>
        <p:txBody>
          <a:bodyPr lIns="0" tIns="0" rIns="0" bIns="0">
            <a:noAutofit/>
          </a:bodyPr>
          <a:lstStyle>
            <a:lvl1pPr marL="0" indent="0">
              <a:buNone/>
              <a:defRPr sz="1600" b="1" i="0" spc="300">
                <a:solidFill>
                  <a:schemeClr val="accent3"/>
                </a:solidFill>
                <a:latin typeface="Open Sans" pitchFamily="2" charset="0"/>
                <a:ea typeface="Open Sans" pitchFamily="2" charset="0"/>
                <a:cs typeface="Open Sans" pitchFamily="2" charset="0"/>
              </a:defRPr>
            </a:lvl1pPr>
          </a:lstStyle>
          <a:p>
            <a:pPr lvl="0"/>
            <a:r>
              <a:rPr lang="en-US"/>
              <a:t>BOX-OUT HEADING</a:t>
            </a:r>
          </a:p>
        </p:txBody>
      </p:sp>
    </p:spTree>
    <p:extLst>
      <p:ext uri="{BB962C8B-B14F-4D97-AF65-F5344CB8AC3E}">
        <p14:creationId xmlns:p14="http://schemas.microsoft.com/office/powerpoint/2010/main" val="204858515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CONTENT_FEATURE QUOTE">
    <p:spTree>
      <p:nvGrpSpPr>
        <p:cNvPr id="1" name=""/>
        <p:cNvGrpSpPr/>
        <p:nvPr/>
      </p:nvGrpSpPr>
      <p:grpSpPr>
        <a:xfrm>
          <a:off x="0" y="0"/>
          <a:ext cx="0" cy="0"/>
          <a:chOff x="0" y="0"/>
          <a:chExt cx="0" cy="0"/>
        </a:xfrm>
      </p:grpSpPr>
      <p:sp>
        <p:nvSpPr>
          <p:cNvPr id="5" name="bg object 16">
            <a:extLst>
              <a:ext uri="{FF2B5EF4-FFF2-40B4-BE49-F238E27FC236}">
                <a16:creationId xmlns:a16="http://schemas.microsoft.com/office/drawing/2014/main" id="{58E56881-8D79-E654-AE83-047B5B5974BC}"/>
              </a:ext>
            </a:extLst>
          </p:cNvPr>
          <p:cNvSpPr>
            <a:spLocks noGrp="1" noRot="1" noMove="1" noResize="1" noEditPoints="1" noAdjustHandles="1" noChangeArrowheads="1" noChangeShapeType="1"/>
          </p:cNvSpPr>
          <p:nvPr userDrawn="1"/>
        </p:nvSpPr>
        <p:spPr>
          <a:xfrm>
            <a:off x="74141" y="74141"/>
            <a:ext cx="12035481" cy="6705600"/>
          </a:xfrm>
          <a:custGeom>
            <a:avLst/>
            <a:gdLst/>
            <a:ahLst/>
            <a:cxnLst/>
            <a:rect l="l" t="t" r="r" b="b"/>
            <a:pathLst>
              <a:path w="19752310" h="11007090">
                <a:moveTo>
                  <a:pt x="0" y="11006994"/>
                </a:moveTo>
                <a:lnTo>
                  <a:pt x="19752278" y="11006994"/>
                </a:lnTo>
                <a:lnTo>
                  <a:pt x="19752278" y="0"/>
                </a:lnTo>
                <a:lnTo>
                  <a:pt x="0" y="0"/>
                </a:lnTo>
                <a:lnTo>
                  <a:pt x="0" y="11006994"/>
                </a:lnTo>
                <a:close/>
              </a:path>
            </a:pathLst>
          </a:custGeom>
          <a:solidFill>
            <a:schemeClr val="accent2">
              <a:lumMod val="20000"/>
              <a:lumOff val="80000"/>
              <a:alpha val="46117"/>
            </a:schemeClr>
          </a:solidFill>
        </p:spPr>
        <p:txBody>
          <a:bodyPr wrap="square" lIns="0" tIns="0" rIns="0" bIns="0" rtlCol="0"/>
          <a:lstStyle/>
          <a:p>
            <a:endParaRPr/>
          </a:p>
        </p:txBody>
      </p:sp>
      <p:sp>
        <p:nvSpPr>
          <p:cNvPr id="4" name="Slide Number Placeholder 3">
            <a:extLst>
              <a:ext uri="{FF2B5EF4-FFF2-40B4-BE49-F238E27FC236}">
                <a16:creationId xmlns:a16="http://schemas.microsoft.com/office/drawing/2014/main" id="{A1D36FD5-CC90-A44C-752B-EFBB18E72B7B}"/>
              </a:ext>
            </a:extLst>
          </p:cNvPr>
          <p:cNvSpPr>
            <a:spLocks noGrp="1"/>
          </p:cNvSpPr>
          <p:nvPr>
            <p:ph type="sldNum" sz="quarter" idx="12"/>
          </p:nvPr>
        </p:nvSpPr>
        <p:spPr/>
        <p:txBody>
          <a:bodyPr/>
          <a:lstStyle/>
          <a:p>
            <a:fld id="{2ED93456-BF0F-1543-BC41-CAE962F21709}" type="slidenum">
              <a:rPr lang="en-US" smtClean="0"/>
              <a:t>‹#›</a:t>
            </a:fld>
            <a:endParaRPr lang="en-US"/>
          </a:p>
        </p:txBody>
      </p:sp>
      <p:sp>
        <p:nvSpPr>
          <p:cNvPr id="18" name="Rectangle 17">
            <a:extLst>
              <a:ext uri="{FF2B5EF4-FFF2-40B4-BE49-F238E27FC236}">
                <a16:creationId xmlns:a16="http://schemas.microsoft.com/office/drawing/2014/main" id="{6FA3699A-6F17-9209-6E10-344A0D0F0C5C}"/>
              </a:ext>
            </a:extLst>
          </p:cNvPr>
          <p:cNvSpPr/>
          <p:nvPr userDrawn="1"/>
        </p:nvSpPr>
        <p:spPr>
          <a:xfrm>
            <a:off x="-1" y="0"/>
            <a:ext cx="153816"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object 6">
            <a:extLst>
              <a:ext uri="{FF2B5EF4-FFF2-40B4-BE49-F238E27FC236}">
                <a16:creationId xmlns:a16="http://schemas.microsoft.com/office/drawing/2014/main" id="{E4FFEE8F-0371-759B-BE05-1B9348805EBA}"/>
              </a:ext>
            </a:extLst>
          </p:cNvPr>
          <p:cNvSpPr/>
          <p:nvPr userDrawn="1"/>
        </p:nvSpPr>
        <p:spPr>
          <a:xfrm>
            <a:off x="1345150" y="1560044"/>
            <a:ext cx="9789697" cy="4152964"/>
          </a:xfrm>
          <a:custGeom>
            <a:avLst/>
            <a:gdLst/>
            <a:ahLst/>
            <a:cxnLst/>
            <a:rect l="l" t="t" r="r" b="b"/>
            <a:pathLst>
              <a:path w="15669260" h="6647180">
                <a:moveTo>
                  <a:pt x="6003423" y="0"/>
                </a:moveTo>
                <a:lnTo>
                  <a:pt x="0" y="0"/>
                </a:lnTo>
                <a:lnTo>
                  <a:pt x="0" y="6646616"/>
                </a:lnTo>
                <a:lnTo>
                  <a:pt x="15668632" y="6646616"/>
                </a:lnTo>
                <a:lnTo>
                  <a:pt x="15668632" y="0"/>
                </a:lnTo>
                <a:lnTo>
                  <a:pt x="9698732" y="0"/>
                </a:lnTo>
              </a:path>
            </a:pathLst>
          </a:custGeom>
          <a:ln w="12565">
            <a:solidFill>
              <a:srgbClr val="79B800"/>
            </a:solidFill>
          </a:ln>
        </p:spPr>
        <p:txBody>
          <a:bodyPr wrap="square" lIns="0" tIns="0" rIns="0" bIns="0" rtlCol="0"/>
          <a:lstStyle/>
          <a:p>
            <a:endParaRPr/>
          </a:p>
        </p:txBody>
      </p:sp>
      <p:sp>
        <p:nvSpPr>
          <p:cNvPr id="10" name="Text Placeholder 9">
            <a:extLst>
              <a:ext uri="{FF2B5EF4-FFF2-40B4-BE49-F238E27FC236}">
                <a16:creationId xmlns:a16="http://schemas.microsoft.com/office/drawing/2014/main" id="{90E08CDD-CE6E-3701-6866-6104C923FD10}"/>
              </a:ext>
            </a:extLst>
          </p:cNvPr>
          <p:cNvSpPr>
            <a:spLocks noGrp="1"/>
          </p:cNvSpPr>
          <p:nvPr>
            <p:ph type="body" sz="quarter" idx="13" hasCustomPrompt="1"/>
          </p:nvPr>
        </p:nvSpPr>
        <p:spPr>
          <a:xfrm>
            <a:off x="2327683" y="2611459"/>
            <a:ext cx="7773071" cy="1961211"/>
          </a:xfrm>
        </p:spPr>
        <p:txBody>
          <a:bodyPr>
            <a:normAutofit/>
          </a:bodyPr>
          <a:lstStyle>
            <a:lvl1pPr marL="0" indent="0" algn="ctr">
              <a:buNone/>
              <a:defRPr sz="2600" b="0" i="1">
                <a:latin typeface="Montserrat Medium" pitchFamily="2" charset="77"/>
              </a:defRPr>
            </a:lvl1pPr>
          </a:lstStyle>
          <a:p>
            <a:pPr lvl="0"/>
            <a:r>
              <a:rPr lang="en-US"/>
              <a:t>“Feature quote style </a:t>
            </a:r>
            <a:r>
              <a:rPr lang="en-US" err="1"/>
              <a:t>Ris</a:t>
            </a:r>
            <a:r>
              <a:rPr lang="en-US"/>
              <a:t> </a:t>
            </a:r>
            <a:r>
              <a:rPr lang="en-US" err="1"/>
              <a:t>dolo</a:t>
            </a:r>
            <a:r>
              <a:rPr lang="en-US"/>
              <a:t> </a:t>
            </a:r>
            <a:r>
              <a:rPr lang="en-US" err="1"/>
              <a:t>etus</a:t>
            </a:r>
            <a:r>
              <a:rPr lang="en-US"/>
              <a:t> nus res ma </a:t>
            </a:r>
            <a:r>
              <a:rPr lang="en-US" err="1"/>
              <a:t>corpostrum</a:t>
            </a:r>
            <a:r>
              <a:rPr lang="en-US"/>
              <a:t> nonet </a:t>
            </a:r>
            <a:r>
              <a:rPr lang="en-US" err="1"/>
              <a:t>quae</a:t>
            </a:r>
            <a:r>
              <a:rPr lang="en-US"/>
              <a:t> </a:t>
            </a:r>
            <a:r>
              <a:rPr lang="en-US" err="1"/>
              <a:t>nihicit</a:t>
            </a:r>
            <a:r>
              <a:rPr lang="en-US"/>
              <a:t> </a:t>
            </a:r>
            <a:r>
              <a:rPr lang="en-US" err="1"/>
              <a:t>exerit</a:t>
            </a:r>
            <a:r>
              <a:rPr lang="en-US"/>
              <a:t> </a:t>
            </a:r>
            <a:r>
              <a:rPr lang="en-US" err="1"/>
              <a:t>ulpa</a:t>
            </a:r>
            <a:r>
              <a:rPr lang="en-US"/>
              <a:t> </a:t>
            </a:r>
            <a:r>
              <a:rPr lang="en-US" err="1"/>
              <a:t>aut</a:t>
            </a:r>
            <a:r>
              <a:rPr lang="en-US"/>
              <a:t> </a:t>
            </a:r>
            <a:r>
              <a:rPr lang="en-US" err="1"/>
              <a:t>vellam</a:t>
            </a:r>
            <a:r>
              <a:rPr lang="en-US"/>
              <a:t>, </a:t>
            </a:r>
            <a:r>
              <a:rPr lang="en-US" err="1"/>
              <a:t>aut</a:t>
            </a:r>
            <a:r>
              <a:rPr lang="en-US"/>
              <a:t> ad </a:t>
            </a:r>
            <a:r>
              <a:rPr lang="en-US" err="1"/>
              <a:t>molorum</a:t>
            </a:r>
            <a:r>
              <a:rPr lang="en-US"/>
              <a:t> et </a:t>
            </a:r>
            <a:r>
              <a:rPr lang="en-US" err="1"/>
              <a:t>utet</a:t>
            </a:r>
            <a:r>
              <a:rPr lang="en-US"/>
              <a:t> </a:t>
            </a:r>
            <a:r>
              <a:rPr lang="en-US" err="1"/>
              <a:t>remque</a:t>
            </a:r>
            <a:r>
              <a:rPr lang="en-US"/>
              <a:t> </a:t>
            </a:r>
            <a:r>
              <a:rPr lang="en-US" err="1"/>
              <a:t>volorio</a:t>
            </a:r>
            <a:r>
              <a:rPr lang="en-US"/>
              <a:t> </a:t>
            </a:r>
            <a:r>
              <a:rPr lang="en-US" err="1"/>
              <a:t>nsequis</a:t>
            </a:r>
            <a:r>
              <a:rPr lang="en-US"/>
              <a:t> es </a:t>
            </a:r>
            <a:r>
              <a:rPr lang="en-US" err="1"/>
              <a:t>soluptur</a:t>
            </a:r>
            <a:r>
              <a:rPr lang="en-US"/>
              <a:t>, </a:t>
            </a:r>
            <a:r>
              <a:rPr lang="en-US" err="1"/>
              <a:t>quiduci</a:t>
            </a:r>
            <a:r>
              <a:rPr lang="en-US"/>
              <a:t> </a:t>
            </a:r>
            <a:r>
              <a:rPr lang="en-US" err="1"/>
              <a:t>offictatur</a:t>
            </a:r>
            <a:r>
              <a:rPr lang="en-US"/>
              <a:t>? </a:t>
            </a:r>
            <a:r>
              <a:rPr lang="en-US" err="1"/>
              <a:t>Luptur</a:t>
            </a:r>
            <a:r>
              <a:rPr lang="en-US"/>
              <a:t>? </a:t>
            </a:r>
            <a:r>
              <a:rPr lang="en-US" err="1"/>
              <a:t>Aquatia</a:t>
            </a:r>
            <a:r>
              <a:rPr lang="en-US"/>
              <a:t>.”</a:t>
            </a:r>
          </a:p>
        </p:txBody>
      </p:sp>
      <p:sp>
        <p:nvSpPr>
          <p:cNvPr id="11" name="Text Placeholder 9">
            <a:extLst>
              <a:ext uri="{FF2B5EF4-FFF2-40B4-BE49-F238E27FC236}">
                <a16:creationId xmlns:a16="http://schemas.microsoft.com/office/drawing/2014/main" id="{38E6B2EE-810C-E6BB-8656-9F1875B2BE8D}"/>
              </a:ext>
            </a:extLst>
          </p:cNvPr>
          <p:cNvSpPr>
            <a:spLocks noGrp="1"/>
          </p:cNvSpPr>
          <p:nvPr>
            <p:ph type="body" sz="quarter" idx="14" hasCustomPrompt="1"/>
          </p:nvPr>
        </p:nvSpPr>
        <p:spPr>
          <a:xfrm>
            <a:off x="2327684" y="4649359"/>
            <a:ext cx="7773580" cy="437211"/>
          </a:xfrm>
        </p:spPr>
        <p:txBody>
          <a:bodyPr>
            <a:noAutofit/>
          </a:bodyPr>
          <a:lstStyle>
            <a:lvl1pPr marL="0" indent="0" algn="ctr">
              <a:buNone/>
              <a:defRPr sz="1400" b="1" i="0" spc="300">
                <a:solidFill>
                  <a:schemeClr val="accent1"/>
                </a:solidFill>
                <a:latin typeface="Open Sans" pitchFamily="2" charset="0"/>
                <a:ea typeface="Open Sans" pitchFamily="2" charset="0"/>
                <a:cs typeface="Open Sans" pitchFamily="2" charset="0"/>
              </a:defRPr>
            </a:lvl1pPr>
          </a:lstStyle>
          <a:p>
            <a:pPr lvl="0"/>
            <a:r>
              <a:rPr lang="en-US"/>
              <a:t>– QUOTE CREDIT NAME AND JOB </a:t>
            </a:r>
          </a:p>
        </p:txBody>
      </p:sp>
      <p:sp>
        <p:nvSpPr>
          <p:cNvPr id="2" name="Picture Placeholder 16">
            <a:extLst>
              <a:ext uri="{FF2B5EF4-FFF2-40B4-BE49-F238E27FC236}">
                <a16:creationId xmlns:a16="http://schemas.microsoft.com/office/drawing/2014/main" id="{F13C6923-69DD-DE1E-66E9-C2AA3FCC2747}"/>
              </a:ext>
            </a:extLst>
          </p:cNvPr>
          <p:cNvSpPr>
            <a:spLocks noGrp="1"/>
          </p:cNvSpPr>
          <p:nvPr>
            <p:ph type="pic" sz="quarter" idx="20"/>
          </p:nvPr>
        </p:nvSpPr>
        <p:spPr>
          <a:xfrm>
            <a:off x="5364177" y="635332"/>
            <a:ext cx="1849423" cy="1849424"/>
          </a:xfrm>
          <a:prstGeom prst="ellipse">
            <a:avLst/>
          </a:prstGeom>
          <a:solidFill>
            <a:schemeClr val="bg1"/>
          </a:solidFill>
        </p:spPr>
        <p:txBody>
          <a:bodyPr>
            <a:normAutofit/>
          </a:bodyPr>
          <a:lstStyle>
            <a:lvl1pPr>
              <a:defRPr sz="1000"/>
            </a:lvl1pPr>
          </a:lstStyle>
          <a:p>
            <a:endParaRPr lang="en-US"/>
          </a:p>
        </p:txBody>
      </p:sp>
    </p:spTree>
    <p:extLst>
      <p:ext uri="{BB962C8B-B14F-4D97-AF65-F5344CB8AC3E}">
        <p14:creationId xmlns:p14="http://schemas.microsoft.com/office/powerpoint/2010/main" val="157604678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1_CONTENT_FEATURE QUOTE">
    <p:spTree>
      <p:nvGrpSpPr>
        <p:cNvPr id="1" name=""/>
        <p:cNvGrpSpPr/>
        <p:nvPr/>
      </p:nvGrpSpPr>
      <p:grpSpPr>
        <a:xfrm>
          <a:off x="0" y="0"/>
          <a:ext cx="0" cy="0"/>
          <a:chOff x="0" y="0"/>
          <a:chExt cx="0" cy="0"/>
        </a:xfrm>
      </p:grpSpPr>
      <p:sp>
        <p:nvSpPr>
          <p:cNvPr id="5" name="bg object 16">
            <a:extLst>
              <a:ext uri="{FF2B5EF4-FFF2-40B4-BE49-F238E27FC236}">
                <a16:creationId xmlns:a16="http://schemas.microsoft.com/office/drawing/2014/main" id="{58E56881-8D79-E654-AE83-047B5B5974BC}"/>
              </a:ext>
            </a:extLst>
          </p:cNvPr>
          <p:cNvSpPr>
            <a:spLocks noGrp="1" noRot="1" noMove="1" noResize="1" noEditPoints="1" noAdjustHandles="1" noChangeArrowheads="1" noChangeShapeType="1"/>
          </p:cNvSpPr>
          <p:nvPr userDrawn="1"/>
        </p:nvSpPr>
        <p:spPr>
          <a:xfrm>
            <a:off x="74141" y="74141"/>
            <a:ext cx="12035481" cy="6705600"/>
          </a:xfrm>
          <a:custGeom>
            <a:avLst/>
            <a:gdLst/>
            <a:ahLst/>
            <a:cxnLst/>
            <a:rect l="l" t="t" r="r" b="b"/>
            <a:pathLst>
              <a:path w="19752310" h="11007090">
                <a:moveTo>
                  <a:pt x="0" y="11006994"/>
                </a:moveTo>
                <a:lnTo>
                  <a:pt x="19752278" y="11006994"/>
                </a:lnTo>
                <a:lnTo>
                  <a:pt x="19752278" y="0"/>
                </a:lnTo>
                <a:lnTo>
                  <a:pt x="0" y="0"/>
                </a:lnTo>
                <a:lnTo>
                  <a:pt x="0" y="11006994"/>
                </a:lnTo>
                <a:close/>
              </a:path>
            </a:pathLst>
          </a:custGeom>
          <a:solidFill>
            <a:schemeClr val="accent2">
              <a:lumMod val="20000"/>
              <a:lumOff val="80000"/>
              <a:alpha val="46117"/>
            </a:schemeClr>
          </a:solidFill>
        </p:spPr>
        <p:txBody>
          <a:bodyPr wrap="square" lIns="0" tIns="0" rIns="0" bIns="0" rtlCol="0"/>
          <a:lstStyle/>
          <a:p>
            <a:endParaRPr/>
          </a:p>
        </p:txBody>
      </p:sp>
      <p:sp>
        <p:nvSpPr>
          <p:cNvPr id="4" name="Slide Number Placeholder 3">
            <a:extLst>
              <a:ext uri="{FF2B5EF4-FFF2-40B4-BE49-F238E27FC236}">
                <a16:creationId xmlns:a16="http://schemas.microsoft.com/office/drawing/2014/main" id="{A1D36FD5-CC90-A44C-752B-EFBB18E72B7B}"/>
              </a:ext>
            </a:extLst>
          </p:cNvPr>
          <p:cNvSpPr>
            <a:spLocks noGrp="1"/>
          </p:cNvSpPr>
          <p:nvPr>
            <p:ph type="sldNum" sz="quarter" idx="12"/>
          </p:nvPr>
        </p:nvSpPr>
        <p:spPr/>
        <p:txBody>
          <a:bodyPr/>
          <a:lstStyle/>
          <a:p>
            <a:fld id="{2ED93456-BF0F-1543-BC41-CAE962F21709}" type="slidenum">
              <a:rPr lang="en-US" smtClean="0"/>
              <a:t>‹#›</a:t>
            </a:fld>
            <a:endParaRPr lang="en-US"/>
          </a:p>
        </p:txBody>
      </p:sp>
      <p:sp>
        <p:nvSpPr>
          <p:cNvPr id="18" name="Rectangle 17">
            <a:extLst>
              <a:ext uri="{FF2B5EF4-FFF2-40B4-BE49-F238E27FC236}">
                <a16:creationId xmlns:a16="http://schemas.microsoft.com/office/drawing/2014/main" id="{6FA3699A-6F17-9209-6E10-344A0D0F0C5C}"/>
              </a:ext>
            </a:extLst>
          </p:cNvPr>
          <p:cNvSpPr/>
          <p:nvPr userDrawn="1"/>
        </p:nvSpPr>
        <p:spPr>
          <a:xfrm>
            <a:off x="-1" y="0"/>
            <a:ext cx="153816"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 name="Text Placeholder 9">
            <a:extLst>
              <a:ext uri="{FF2B5EF4-FFF2-40B4-BE49-F238E27FC236}">
                <a16:creationId xmlns:a16="http://schemas.microsoft.com/office/drawing/2014/main" id="{90E08CDD-CE6E-3701-6866-6104C923FD10}"/>
              </a:ext>
            </a:extLst>
          </p:cNvPr>
          <p:cNvSpPr>
            <a:spLocks noGrp="1"/>
          </p:cNvSpPr>
          <p:nvPr>
            <p:ph type="body" sz="quarter" idx="13" hasCustomPrompt="1"/>
          </p:nvPr>
        </p:nvSpPr>
        <p:spPr>
          <a:xfrm>
            <a:off x="5577847" y="1882648"/>
            <a:ext cx="5029199" cy="2394885"/>
          </a:xfrm>
        </p:spPr>
        <p:txBody>
          <a:bodyPr>
            <a:noAutofit/>
          </a:bodyPr>
          <a:lstStyle>
            <a:lvl1pPr marL="0" indent="0" algn="ctr">
              <a:buNone/>
              <a:defRPr sz="2400" b="0" i="1">
                <a:latin typeface="Montserrat Medium" pitchFamily="2" charset="77"/>
              </a:defRPr>
            </a:lvl1pPr>
          </a:lstStyle>
          <a:p>
            <a:pPr lvl="0"/>
            <a:r>
              <a:rPr lang="en-US"/>
              <a:t>“Feature quote style </a:t>
            </a:r>
            <a:r>
              <a:rPr lang="en-US" err="1"/>
              <a:t>Ris</a:t>
            </a:r>
            <a:r>
              <a:rPr lang="en-US"/>
              <a:t> </a:t>
            </a:r>
            <a:r>
              <a:rPr lang="en-US" err="1"/>
              <a:t>dolo</a:t>
            </a:r>
            <a:r>
              <a:rPr lang="en-US"/>
              <a:t> </a:t>
            </a:r>
            <a:r>
              <a:rPr lang="en-US" err="1"/>
              <a:t>etus</a:t>
            </a:r>
            <a:r>
              <a:rPr lang="en-US"/>
              <a:t> nus res ma </a:t>
            </a:r>
            <a:r>
              <a:rPr lang="en-US" err="1"/>
              <a:t>corpostrum</a:t>
            </a:r>
            <a:r>
              <a:rPr lang="en-US"/>
              <a:t> nonet </a:t>
            </a:r>
            <a:r>
              <a:rPr lang="en-US" err="1"/>
              <a:t>quae</a:t>
            </a:r>
            <a:r>
              <a:rPr lang="en-US"/>
              <a:t> </a:t>
            </a:r>
            <a:r>
              <a:rPr lang="en-US" err="1"/>
              <a:t>nihicit</a:t>
            </a:r>
            <a:r>
              <a:rPr lang="en-US"/>
              <a:t> </a:t>
            </a:r>
            <a:r>
              <a:rPr lang="en-US" err="1"/>
              <a:t>exerit</a:t>
            </a:r>
            <a:r>
              <a:rPr lang="en-US"/>
              <a:t> </a:t>
            </a:r>
            <a:r>
              <a:rPr lang="en-US" err="1"/>
              <a:t>ulpa</a:t>
            </a:r>
            <a:r>
              <a:rPr lang="en-US"/>
              <a:t> </a:t>
            </a:r>
            <a:r>
              <a:rPr lang="en-US" err="1"/>
              <a:t>aut</a:t>
            </a:r>
            <a:r>
              <a:rPr lang="en-US"/>
              <a:t> </a:t>
            </a:r>
            <a:r>
              <a:rPr lang="en-US" err="1"/>
              <a:t>vellam</a:t>
            </a:r>
            <a:r>
              <a:rPr lang="en-US"/>
              <a:t>, </a:t>
            </a:r>
            <a:r>
              <a:rPr lang="en-US" err="1"/>
              <a:t>aut</a:t>
            </a:r>
            <a:r>
              <a:rPr lang="en-US"/>
              <a:t> ad </a:t>
            </a:r>
            <a:r>
              <a:rPr lang="en-US" err="1"/>
              <a:t>molorum</a:t>
            </a:r>
            <a:r>
              <a:rPr lang="en-US"/>
              <a:t> et </a:t>
            </a:r>
            <a:r>
              <a:rPr lang="en-US" err="1"/>
              <a:t>utet</a:t>
            </a:r>
            <a:r>
              <a:rPr lang="en-US"/>
              <a:t> </a:t>
            </a:r>
            <a:r>
              <a:rPr lang="en-US" err="1"/>
              <a:t>remque</a:t>
            </a:r>
            <a:r>
              <a:rPr lang="en-US"/>
              <a:t> </a:t>
            </a:r>
            <a:r>
              <a:rPr lang="en-US" err="1"/>
              <a:t>volorio</a:t>
            </a:r>
            <a:r>
              <a:rPr lang="en-US"/>
              <a:t> </a:t>
            </a:r>
            <a:r>
              <a:rPr lang="en-US" err="1"/>
              <a:t>nsequis</a:t>
            </a:r>
            <a:r>
              <a:rPr lang="en-US"/>
              <a:t> es </a:t>
            </a:r>
            <a:r>
              <a:rPr lang="en-US" err="1"/>
              <a:t>soluptur</a:t>
            </a:r>
            <a:r>
              <a:rPr lang="en-US"/>
              <a:t>, </a:t>
            </a:r>
            <a:r>
              <a:rPr lang="en-US" err="1"/>
              <a:t>quiduci</a:t>
            </a:r>
            <a:r>
              <a:rPr lang="en-US"/>
              <a:t> </a:t>
            </a:r>
            <a:r>
              <a:rPr lang="en-US" err="1"/>
              <a:t>offictatur</a:t>
            </a:r>
            <a:r>
              <a:rPr lang="en-US"/>
              <a:t>? </a:t>
            </a:r>
            <a:r>
              <a:rPr lang="en-US" err="1"/>
              <a:t>Luptur</a:t>
            </a:r>
            <a:r>
              <a:rPr lang="en-US"/>
              <a:t>? </a:t>
            </a:r>
            <a:r>
              <a:rPr lang="en-US" err="1"/>
              <a:t>Aquatia</a:t>
            </a:r>
            <a:r>
              <a:rPr lang="en-US"/>
              <a:t>.”</a:t>
            </a:r>
          </a:p>
        </p:txBody>
      </p:sp>
      <p:sp>
        <p:nvSpPr>
          <p:cNvPr id="11" name="Text Placeholder 9">
            <a:extLst>
              <a:ext uri="{FF2B5EF4-FFF2-40B4-BE49-F238E27FC236}">
                <a16:creationId xmlns:a16="http://schemas.microsoft.com/office/drawing/2014/main" id="{38E6B2EE-810C-E6BB-8656-9F1875B2BE8D}"/>
              </a:ext>
            </a:extLst>
          </p:cNvPr>
          <p:cNvSpPr>
            <a:spLocks noGrp="1"/>
          </p:cNvSpPr>
          <p:nvPr>
            <p:ph type="body" sz="quarter" idx="14" hasCustomPrompt="1"/>
          </p:nvPr>
        </p:nvSpPr>
        <p:spPr>
          <a:xfrm>
            <a:off x="6091879" y="4669402"/>
            <a:ext cx="4001133" cy="437211"/>
          </a:xfrm>
        </p:spPr>
        <p:txBody>
          <a:bodyPr>
            <a:noAutofit/>
          </a:bodyPr>
          <a:lstStyle>
            <a:lvl1pPr marL="0" indent="0" algn="ctr">
              <a:buNone/>
              <a:defRPr sz="1400" b="1" i="0" spc="300">
                <a:solidFill>
                  <a:schemeClr val="accent1"/>
                </a:solidFill>
                <a:latin typeface="Open Sans" pitchFamily="2" charset="0"/>
                <a:ea typeface="Open Sans" pitchFamily="2" charset="0"/>
                <a:cs typeface="Open Sans" pitchFamily="2" charset="0"/>
              </a:defRPr>
            </a:lvl1pPr>
          </a:lstStyle>
          <a:p>
            <a:pPr lvl="0"/>
            <a:r>
              <a:rPr lang="en-US"/>
              <a:t>– QUOTE CREDIT NAME AND JOB </a:t>
            </a:r>
          </a:p>
        </p:txBody>
      </p:sp>
      <p:sp>
        <p:nvSpPr>
          <p:cNvPr id="3" name="Rectangle 2">
            <a:extLst>
              <a:ext uri="{FF2B5EF4-FFF2-40B4-BE49-F238E27FC236}">
                <a16:creationId xmlns:a16="http://schemas.microsoft.com/office/drawing/2014/main" id="{BD9D6399-03E2-0C69-9C80-1B742404E4B6}"/>
              </a:ext>
            </a:extLst>
          </p:cNvPr>
          <p:cNvSpPr/>
          <p:nvPr userDrawn="1"/>
        </p:nvSpPr>
        <p:spPr>
          <a:xfrm>
            <a:off x="4865670" y="1001521"/>
            <a:ext cx="6453554" cy="4850840"/>
          </a:xfrm>
          <a:prstGeom prst="rect">
            <a:avLst/>
          </a:prstGeom>
          <a:noFill/>
          <a:ln w="9525">
            <a:solidFill>
              <a:schemeClr val="accent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407511130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userDrawn="1">
  <p:cSld name="DIVIDER_1">
    <p:spTree>
      <p:nvGrpSpPr>
        <p:cNvPr id="1" name=""/>
        <p:cNvGrpSpPr/>
        <p:nvPr/>
      </p:nvGrpSpPr>
      <p:grpSpPr>
        <a:xfrm>
          <a:off x="0" y="0"/>
          <a:ext cx="0" cy="0"/>
          <a:chOff x="0" y="0"/>
          <a:chExt cx="0" cy="0"/>
        </a:xfrm>
      </p:grpSpPr>
      <p:pic>
        <p:nvPicPr>
          <p:cNvPr id="3" name="Picture 2" descr="A green leaf with a green background&#10;&#10;Description automatically generated with medium confidence">
            <a:extLst>
              <a:ext uri="{FF2B5EF4-FFF2-40B4-BE49-F238E27FC236}">
                <a16:creationId xmlns:a16="http://schemas.microsoft.com/office/drawing/2014/main" id="{C614F664-82E9-8B06-095B-E66FBCA7D253}"/>
              </a:ext>
            </a:extLst>
          </p:cNvPr>
          <p:cNvPicPr>
            <a:picLocks noGrp="1" noRot="1" noChangeAspect="1" noMove="1" noResize="1" noEditPoints="1" noAdjustHandles="1" noChangeArrowheads="1" noChangeShapeType="1" noCrop="1"/>
          </p:cNvPicPr>
          <p:nvPr userDrawn="1"/>
        </p:nvPicPr>
        <p:blipFill>
          <a:blip r:embed="rId2" cstate="email">
            <a:extLst>
              <a:ext uri="{28A0092B-C50C-407E-A947-70E740481C1C}">
                <a14:useLocalDpi xmlns:a14="http://schemas.microsoft.com/office/drawing/2010/main"/>
              </a:ext>
            </a:extLst>
          </a:blip>
          <a:stretch>
            <a:fillRect/>
          </a:stretch>
        </p:blipFill>
        <p:spPr>
          <a:xfrm>
            <a:off x="608" y="-1"/>
            <a:ext cx="12191391" cy="6858343"/>
          </a:xfrm>
          <a:prstGeom prst="rect">
            <a:avLst/>
          </a:prstGeom>
        </p:spPr>
      </p:pic>
      <p:sp>
        <p:nvSpPr>
          <p:cNvPr id="8" name="Text Placeholder 7">
            <a:extLst>
              <a:ext uri="{FF2B5EF4-FFF2-40B4-BE49-F238E27FC236}">
                <a16:creationId xmlns:a16="http://schemas.microsoft.com/office/drawing/2014/main" id="{F8D143EE-C772-B302-C845-97CCE3A6D1C2}"/>
              </a:ext>
            </a:extLst>
          </p:cNvPr>
          <p:cNvSpPr>
            <a:spLocks noGrp="1"/>
          </p:cNvSpPr>
          <p:nvPr>
            <p:ph type="body" sz="quarter" idx="10" hasCustomPrompt="1"/>
          </p:nvPr>
        </p:nvSpPr>
        <p:spPr>
          <a:xfrm>
            <a:off x="267728" y="1449389"/>
            <a:ext cx="2582862" cy="1643436"/>
          </a:xfrm>
        </p:spPr>
        <p:txBody>
          <a:bodyPr lIns="0" tIns="0" rIns="0" bIns="0">
            <a:normAutofit/>
          </a:bodyPr>
          <a:lstStyle>
            <a:lvl1pPr marL="0" indent="0">
              <a:buNone/>
              <a:defRPr sz="15000" b="0" i="0" spc="-300">
                <a:solidFill>
                  <a:schemeClr val="accent1"/>
                </a:solidFill>
                <a:latin typeface="Montserrat" pitchFamily="2" charset="77"/>
                <a:ea typeface="Open Sans" pitchFamily="2" charset="0"/>
                <a:cs typeface="Open Sans" pitchFamily="2" charset="0"/>
              </a:defRPr>
            </a:lvl1pPr>
          </a:lstStyle>
          <a:p>
            <a:pPr lvl="0"/>
            <a:r>
              <a:rPr lang="en-US"/>
              <a:t>01</a:t>
            </a:r>
          </a:p>
        </p:txBody>
      </p:sp>
      <p:cxnSp>
        <p:nvCxnSpPr>
          <p:cNvPr id="13" name="Straight Connector 12">
            <a:extLst>
              <a:ext uri="{FF2B5EF4-FFF2-40B4-BE49-F238E27FC236}">
                <a16:creationId xmlns:a16="http://schemas.microsoft.com/office/drawing/2014/main" id="{78B5CB31-C7A3-1B04-08C5-09BFDCC3530C}"/>
              </a:ext>
            </a:extLst>
          </p:cNvPr>
          <p:cNvCxnSpPr>
            <a:cxnSpLocks/>
          </p:cNvCxnSpPr>
          <p:nvPr userDrawn="1"/>
        </p:nvCxnSpPr>
        <p:spPr>
          <a:xfrm>
            <a:off x="334963" y="3227294"/>
            <a:ext cx="1628308" cy="0"/>
          </a:xfrm>
          <a:prstGeom prst="line">
            <a:avLst/>
          </a:prstGeom>
          <a:ln w="92075"/>
        </p:spPr>
        <p:style>
          <a:lnRef idx="2">
            <a:schemeClr val="accent1"/>
          </a:lnRef>
          <a:fillRef idx="0">
            <a:schemeClr val="accent1"/>
          </a:fillRef>
          <a:effectRef idx="1">
            <a:schemeClr val="accent1"/>
          </a:effectRef>
          <a:fontRef idx="minor">
            <a:schemeClr val="tx1"/>
          </a:fontRef>
        </p:style>
      </p:cxnSp>
      <p:sp>
        <p:nvSpPr>
          <p:cNvPr id="15" name="Text Placeholder 14">
            <a:extLst>
              <a:ext uri="{FF2B5EF4-FFF2-40B4-BE49-F238E27FC236}">
                <a16:creationId xmlns:a16="http://schemas.microsoft.com/office/drawing/2014/main" id="{9F1BE63C-39C5-F532-B46C-F9632886482B}"/>
              </a:ext>
            </a:extLst>
          </p:cNvPr>
          <p:cNvSpPr>
            <a:spLocks noGrp="1"/>
          </p:cNvSpPr>
          <p:nvPr>
            <p:ph type="body" sz="quarter" idx="11" hasCustomPrompt="1"/>
          </p:nvPr>
        </p:nvSpPr>
        <p:spPr>
          <a:xfrm>
            <a:off x="334963" y="3630894"/>
            <a:ext cx="6549931" cy="1143000"/>
          </a:xfrm>
        </p:spPr>
        <p:txBody>
          <a:bodyPr lIns="0" tIns="0" rIns="0" bIns="0">
            <a:normAutofit/>
          </a:bodyPr>
          <a:lstStyle>
            <a:lvl1pPr marL="0" indent="0">
              <a:buNone/>
              <a:defRPr sz="4000" b="1" i="0">
                <a:solidFill>
                  <a:schemeClr val="bg1"/>
                </a:solidFill>
                <a:latin typeface="Montserrat SemiBold" pitchFamily="2" charset="77"/>
              </a:defRPr>
            </a:lvl1pPr>
          </a:lstStyle>
          <a:p>
            <a:pPr lvl="0"/>
            <a:r>
              <a:rPr lang="en-US"/>
              <a:t>Section title goes here and it might be long</a:t>
            </a:r>
          </a:p>
        </p:txBody>
      </p:sp>
      <p:sp>
        <p:nvSpPr>
          <p:cNvPr id="20" name="Text Placeholder 19">
            <a:extLst>
              <a:ext uri="{FF2B5EF4-FFF2-40B4-BE49-F238E27FC236}">
                <a16:creationId xmlns:a16="http://schemas.microsoft.com/office/drawing/2014/main" id="{137C3134-AB84-84D5-323A-8B2354BED04D}"/>
              </a:ext>
            </a:extLst>
          </p:cNvPr>
          <p:cNvSpPr>
            <a:spLocks noGrp="1"/>
          </p:cNvSpPr>
          <p:nvPr>
            <p:ph type="body" sz="quarter" idx="12" hasCustomPrompt="1"/>
          </p:nvPr>
        </p:nvSpPr>
        <p:spPr>
          <a:xfrm>
            <a:off x="334963" y="4814888"/>
            <a:ext cx="6549931" cy="1504950"/>
          </a:xfrm>
        </p:spPr>
        <p:txBody>
          <a:bodyPr lIns="0" tIns="0" rIns="0" bIns="0">
            <a:normAutofit/>
          </a:bodyPr>
          <a:lstStyle>
            <a:lvl1pPr marL="0" indent="0">
              <a:buNone/>
              <a:defRPr sz="1800" b="0" i="0">
                <a:solidFill>
                  <a:schemeClr val="bg1"/>
                </a:solidFill>
                <a:latin typeface="Montserrat Light" pitchFamily="2" charset="77"/>
              </a:defRPr>
            </a:lvl1pPr>
          </a:lstStyle>
          <a:p>
            <a:pPr lvl="0"/>
            <a:r>
              <a:rPr lang="en-US"/>
              <a:t>Section introduction text </a:t>
            </a:r>
            <a:r>
              <a:rPr lang="en-US" err="1"/>
              <a:t>Borerovid</a:t>
            </a:r>
            <a:r>
              <a:rPr lang="en-US"/>
              <a:t> </a:t>
            </a:r>
            <a:r>
              <a:rPr lang="en-US" err="1"/>
              <a:t>expere</a:t>
            </a:r>
            <a:r>
              <a:rPr lang="en-US"/>
              <a:t> </a:t>
            </a:r>
            <a:r>
              <a:rPr lang="en-US" err="1"/>
              <a:t>simincia</a:t>
            </a:r>
            <a:r>
              <a:rPr lang="en-US"/>
              <a:t> </a:t>
            </a:r>
            <a:r>
              <a:rPr lang="en-US" err="1"/>
              <a:t>cor</a:t>
            </a:r>
            <a:r>
              <a:rPr lang="en-US"/>
              <a:t> ad </a:t>
            </a:r>
            <a:r>
              <a:rPr lang="en-US" err="1"/>
              <a:t>ut</a:t>
            </a:r>
            <a:r>
              <a:rPr lang="en-US"/>
              <a:t> as es </a:t>
            </a:r>
            <a:r>
              <a:rPr lang="en-US" err="1"/>
              <a:t>nulluptas</a:t>
            </a:r>
            <a:r>
              <a:rPr lang="en-US"/>
              <a:t> ventis </a:t>
            </a:r>
            <a:r>
              <a:rPr lang="en-US" err="1"/>
              <a:t>solescid</a:t>
            </a:r>
            <a:r>
              <a:rPr lang="en-US"/>
              <a:t> </a:t>
            </a:r>
            <a:r>
              <a:rPr lang="en-US" err="1"/>
              <a:t>earchillab</a:t>
            </a:r>
            <a:r>
              <a:rPr lang="en-US"/>
              <a:t> </a:t>
            </a:r>
            <a:r>
              <a:rPr lang="en-US" err="1"/>
              <a:t>illabo</a:t>
            </a:r>
            <a:r>
              <a:rPr lang="en-US"/>
              <a:t>. </a:t>
            </a:r>
            <a:r>
              <a:rPr lang="en-US" err="1"/>
              <a:t>Nequaeperum</a:t>
            </a:r>
            <a:r>
              <a:rPr lang="en-US"/>
              <a:t> </a:t>
            </a:r>
            <a:r>
              <a:rPr lang="en-US" err="1"/>
              <a:t>unt</a:t>
            </a:r>
            <a:r>
              <a:rPr lang="en-US"/>
              <a:t> et, </a:t>
            </a:r>
            <a:r>
              <a:rPr lang="en-US" err="1"/>
              <a:t>expelit</a:t>
            </a:r>
            <a:r>
              <a:rPr lang="en-US"/>
              <a:t> </a:t>
            </a:r>
            <a:r>
              <a:rPr lang="en-US" err="1"/>
              <a:t>aliquist</a:t>
            </a:r>
            <a:r>
              <a:rPr lang="en-US"/>
              <a:t> </a:t>
            </a:r>
            <a:r>
              <a:rPr lang="en-US" err="1"/>
              <a:t>excestrumque</a:t>
            </a:r>
            <a:r>
              <a:rPr lang="en-US"/>
              <a:t> </a:t>
            </a:r>
            <a:r>
              <a:rPr lang="en-US" err="1"/>
              <a:t>nobisciam</a:t>
            </a:r>
            <a:r>
              <a:rPr lang="en-US"/>
              <a:t> quos </a:t>
            </a:r>
            <a:r>
              <a:rPr lang="en-US" err="1"/>
              <a:t>incia</a:t>
            </a:r>
            <a:r>
              <a:rPr lang="en-US"/>
              <a:t> </a:t>
            </a:r>
            <a:r>
              <a:rPr lang="en-US" err="1"/>
              <a:t>cusdae</a:t>
            </a:r>
            <a:r>
              <a:rPr lang="en-US"/>
              <a:t> </a:t>
            </a:r>
            <a:r>
              <a:rPr lang="en-US" err="1"/>
              <a:t>nosam</a:t>
            </a:r>
            <a:r>
              <a:rPr lang="en-US"/>
              <a:t> </a:t>
            </a:r>
            <a:r>
              <a:rPr lang="en-US" err="1"/>
              <a:t>volesti</a:t>
            </a:r>
            <a:r>
              <a:rPr lang="en-US"/>
              <a:t> </a:t>
            </a:r>
            <a:r>
              <a:rPr lang="en-US" err="1"/>
              <a:t>amus</a:t>
            </a:r>
            <a:r>
              <a:rPr lang="en-US"/>
              <a:t> </a:t>
            </a:r>
            <a:r>
              <a:rPr lang="en-US" err="1"/>
              <a:t>modissit</a:t>
            </a:r>
            <a:r>
              <a:rPr lang="en-US"/>
              <a:t> </a:t>
            </a:r>
            <a:r>
              <a:rPr lang="en-US" err="1"/>
              <a:t>faciduciis</a:t>
            </a:r>
            <a:r>
              <a:rPr lang="en-US"/>
              <a:t> </a:t>
            </a:r>
            <a:r>
              <a:rPr lang="en-US" err="1"/>
              <a:t>incto</a:t>
            </a:r>
            <a:r>
              <a:rPr lang="en-US"/>
              <a:t> </a:t>
            </a:r>
            <a:r>
              <a:rPr lang="en-US" err="1"/>
              <a:t>dus</a:t>
            </a:r>
            <a:r>
              <a:rPr lang="en-US"/>
              <a:t> </a:t>
            </a:r>
            <a:r>
              <a:rPr lang="en-US" err="1"/>
              <a:t>velles</a:t>
            </a:r>
            <a:r>
              <a:rPr lang="en-US"/>
              <a:t> et, </a:t>
            </a:r>
            <a:r>
              <a:rPr lang="en-US" err="1"/>
              <a:t>sitatiatis</a:t>
            </a:r>
            <a:r>
              <a:rPr lang="en-US"/>
              <a:t> </a:t>
            </a:r>
            <a:r>
              <a:rPr lang="en-US" err="1"/>
              <a:t>esedi</a:t>
            </a:r>
            <a:r>
              <a:rPr lang="en-US"/>
              <a:t> </a:t>
            </a:r>
            <a:r>
              <a:rPr lang="en-US" err="1"/>
              <a:t>tota</a:t>
            </a:r>
            <a:r>
              <a:rPr lang="en-US"/>
              <a:t> </a:t>
            </a:r>
            <a:r>
              <a:rPr lang="en-US" err="1"/>
              <a:t>ditatasserem</a:t>
            </a:r>
            <a:endParaRPr lang="en-US"/>
          </a:p>
        </p:txBody>
      </p:sp>
    </p:spTree>
    <p:extLst>
      <p:ext uri="{BB962C8B-B14F-4D97-AF65-F5344CB8AC3E}">
        <p14:creationId xmlns:p14="http://schemas.microsoft.com/office/powerpoint/2010/main" val="197941620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1_DIVIDER_1">
    <p:spTree>
      <p:nvGrpSpPr>
        <p:cNvPr id="1" name=""/>
        <p:cNvGrpSpPr/>
        <p:nvPr/>
      </p:nvGrpSpPr>
      <p:grpSpPr>
        <a:xfrm>
          <a:off x="0" y="0"/>
          <a:ext cx="0" cy="0"/>
          <a:chOff x="0" y="0"/>
          <a:chExt cx="0" cy="0"/>
        </a:xfrm>
      </p:grpSpPr>
      <p:pic>
        <p:nvPicPr>
          <p:cNvPr id="3" name="Picture 2" descr="A green leaf with a green background&#10;&#10;Description automatically generated with medium confidence">
            <a:extLst>
              <a:ext uri="{FF2B5EF4-FFF2-40B4-BE49-F238E27FC236}">
                <a16:creationId xmlns:a16="http://schemas.microsoft.com/office/drawing/2014/main" id="{C614F664-82E9-8B06-095B-E66FBCA7D253}"/>
              </a:ext>
            </a:extLst>
          </p:cNvPr>
          <p:cNvPicPr>
            <a:picLocks noGrp="1" noRot="1" noChangeAspect="1" noMove="1" noResize="1" noEditPoints="1" noAdjustHandles="1" noChangeArrowheads="1" noChangeShapeType="1" noCrop="1"/>
          </p:cNvPicPr>
          <p:nvPr userDrawn="1"/>
        </p:nvPicPr>
        <p:blipFill>
          <a:blip r:embed="rId2" cstate="email">
            <a:extLst>
              <a:ext uri="{28A0092B-C50C-407E-A947-70E740481C1C}">
                <a14:useLocalDpi xmlns:a14="http://schemas.microsoft.com/office/drawing/2010/main"/>
              </a:ext>
            </a:extLst>
          </a:blip>
          <a:stretch>
            <a:fillRect/>
          </a:stretch>
        </p:blipFill>
        <p:spPr>
          <a:xfrm>
            <a:off x="608" y="-1"/>
            <a:ext cx="12191391" cy="6858343"/>
          </a:xfrm>
          <a:prstGeom prst="rect">
            <a:avLst/>
          </a:prstGeom>
        </p:spPr>
      </p:pic>
    </p:spTree>
    <p:extLst>
      <p:ext uri="{BB962C8B-B14F-4D97-AF65-F5344CB8AC3E}">
        <p14:creationId xmlns:p14="http://schemas.microsoft.com/office/powerpoint/2010/main" val="58611264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grpSp>
        <p:nvGrpSpPr>
          <p:cNvPr id="9" name="Group 8">
            <a:extLst>
              <a:ext uri="{FF2B5EF4-FFF2-40B4-BE49-F238E27FC236}">
                <a16:creationId xmlns:a16="http://schemas.microsoft.com/office/drawing/2014/main" id="{ACD98B36-A071-A511-94AF-AF941788C8D0}"/>
              </a:ext>
            </a:extLst>
          </p:cNvPr>
          <p:cNvGrpSpPr/>
          <p:nvPr userDrawn="1"/>
        </p:nvGrpSpPr>
        <p:grpSpPr>
          <a:xfrm>
            <a:off x="0" y="1"/>
            <a:ext cx="12215446" cy="6567396"/>
            <a:chOff x="0" y="526975"/>
            <a:chExt cx="12215446" cy="6096541"/>
          </a:xfrm>
        </p:grpSpPr>
        <p:sp>
          <p:nvSpPr>
            <p:cNvPr id="4" name="Rectangle 3">
              <a:extLst>
                <a:ext uri="{FF2B5EF4-FFF2-40B4-BE49-F238E27FC236}">
                  <a16:creationId xmlns:a16="http://schemas.microsoft.com/office/drawing/2014/main" id="{C4819EF2-0E66-A00B-350B-CBB14B039D75}"/>
                </a:ext>
              </a:extLst>
            </p:cNvPr>
            <p:cNvSpPr/>
            <p:nvPr userDrawn="1"/>
          </p:nvSpPr>
          <p:spPr>
            <a:xfrm>
              <a:off x="0" y="526975"/>
              <a:ext cx="6096000" cy="3061448"/>
            </a:xfrm>
            <a:prstGeom prst="rect">
              <a:avLst/>
            </a:prstGeom>
            <a:solidFill>
              <a:schemeClr val="accent4">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Rectangle 4">
              <a:extLst>
                <a:ext uri="{FF2B5EF4-FFF2-40B4-BE49-F238E27FC236}">
                  <a16:creationId xmlns:a16="http://schemas.microsoft.com/office/drawing/2014/main" id="{1CD0FCF4-E815-B949-C993-44314A4FD0B0}"/>
                </a:ext>
              </a:extLst>
            </p:cNvPr>
            <p:cNvSpPr/>
            <p:nvPr userDrawn="1"/>
          </p:nvSpPr>
          <p:spPr>
            <a:xfrm>
              <a:off x="6096000" y="540612"/>
              <a:ext cx="6096000" cy="3061448"/>
            </a:xfrm>
            <a:prstGeom prst="rect">
              <a:avLst/>
            </a:prstGeom>
            <a:solidFill>
              <a:schemeClr val="accent5">
                <a:lumMod val="20000"/>
                <a:lumOff val="80000"/>
              </a:schemeClr>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6" name="Rectangle 5">
              <a:extLst>
                <a:ext uri="{FF2B5EF4-FFF2-40B4-BE49-F238E27FC236}">
                  <a16:creationId xmlns:a16="http://schemas.microsoft.com/office/drawing/2014/main" id="{04660B23-B3C4-A29E-40EA-759358A44840}"/>
                </a:ext>
              </a:extLst>
            </p:cNvPr>
            <p:cNvSpPr/>
            <p:nvPr userDrawn="1"/>
          </p:nvSpPr>
          <p:spPr>
            <a:xfrm>
              <a:off x="6119446" y="3548431"/>
              <a:ext cx="6096000" cy="3061448"/>
            </a:xfrm>
            <a:prstGeom prst="rect">
              <a:avLst/>
            </a:prstGeom>
            <a:solidFill>
              <a:srgbClr val="F1DAD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Rectangle 7">
              <a:extLst>
                <a:ext uri="{FF2B5EF4-FFF2-40B4-BE49-F238E27FC236}">
                  <a16:creationId xmlns:a16="http://schemas.microsoft.com/office/drawing/2014/main" id="{6A277EFF-9517-2DE9-2FDE-A003C58A3E28}"/>
                </a:ext>
              </a:extLst>
            </p:cNvPr>
            <p:cNvSpPr/>
            <p:nvPr userDrawn="1"/>
          </p:nvSpPr>
          <p:spPr>
            <a:xfrm>
              <a:off x="0" y="3562068"/>
              <a:ext cx="6096000" cy="3061448"/>
            </a:xfrm>
            <a:prstGeom prst="rect">
              <a:avLst/>
            </a:prstGeom>
            <a:solidFill>
              <a:srgbClr val="EFE1D2"/>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grpSp>
      <p:sp>
        <p:nvSpPr>
          <p:cNvPr id="3" name="Up-down Arrow 2">
            <a:extLst>
              <a:ext uri="{FF2B5EF4-FFF2-40B4-BE49-F238E27FC236}">
                <a16:creationId xmlns:a16="http://schemas.microsoft.com/office/drawing/2014/main" id="{6DCDA74D-B7DF-CE6E-41CE-A735798CB5A1}"/>
              </a:ext>
            </a:extLst>
          </p:cNvPr>
          <p:cNvSpPr/>
          <p:nvPr userDrawn="1"/>
        </p:nvSpPr>
        <p:spPr>
          <a:xfrm>
            <a:off x="5933091" y="241423"/>
            <a:ext cx="283718" cy="6027031"/>
          </a:xfrm>
          <a:prstGeom prst="upDownArrow">
            <a:avLst>
              <a:gd name="adj1" fmla="val 25597"/>
              <a:gd name="adj2" fmla="val 71619"/>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1" name="Rectangle 10">
            <a:extLst>
              <a:ext uri="{FF2B5EF4-FFF2-40B4-BE49-F238E27FC236}">
                <a16:creationId xmlns:a16="http://schemas.microsoft.com/office/drawing/2014/main" id="{8A165B38-6AE7-0BE1-1316-F8D52E474ED0}"/>
              </a:ext>
            </a:extLst>
          </p:cNvPr>
          <p:cNvSpPr/>
          <p:nvPr userDrawn="1"/>
        </p:nvSpPr>
        <p:spPr>
          <a:xfrm>
            <a:off x="6017746" y="-70005"/>
            <a:ext cx="101884" cy="671698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3" name="Up-down Arrow 12">
            <a:extLst>
              <a:ext uri="{FF2B5EF4-FFF2-40B4-BE49-F238E27FC236}">
                <a16:creationId xmlns:a16="http://schemas.microsoft.com/office/drawing/2014/main" id="{AE7B612F-DA1A-0CA1-8412-33554EAE50BC}"/>
              </a:ext>
            </a:extLst>
          </p:cNvPr>
          <p:cNvSpPr/>
          <p:nvPr userDrawn="1"/>
        </p:nvSpPr>
        <p:spPr>
          <a:xfrm rot="16200000">
            <a:off x="5931093" y="-2636992"/>
            <a:ext cx="283718" cy="11744978"/>
          </a:xfrm>
          <a:prstGeom prst="upDownArrow">
            <a:avLst>
              <a:gd name="adj1" fmla="val 25597"/>
              <a:gd name="adj2" fmla="val 71619"/>
            </a:avLst>
          </a:prstGeom>
          <a:ln>
            <a:solidFill>
              <a:schemeClr val="bg1"/>
            </a:solidFill>
          </a:ln>
        </p:spPr>
        <p:style>
          <a:lnRef idx="2">
            <a:schemeClr val="dk1"/>
          </a:lnRef>
          <a:fillRef idx="1">
            <a:schemeClr val="lt1"/>
          </a:fillRef>
          <a:effectRef idx="0">
            <a:schemeClr val="dk1"/>
          </a:effectRef>
          <a:fontRef idx="minor">
            <a:schemeClr val="dk1"/>
          </a:fontRef>
        </p:style>
        <p:txBody>
          <a:bodyPr rtlCol="0" anchor="ctr"/>
          <a:lstStyle/>
          <a:p>
            <a:pPr algn="ctr"/>
            <a:endParaRPr lang="en-US"/>
          </a:p>
        </p:txBody>
      </p:sp>
      <p:sp>
        <p:nvSpPr>
          <p:cNvPr id="14" name="Rectangle 13">
            <a:extLst>
              <a:ext uri="{FF2B5EF4-FFF2-40B4-BE49-F238E27FC236}">
                <a16:creationId xmlns:a16="http://schemas.microsoft.com/office/drawing/2014/main" id="{B4FC1636-14AA-2B68-743C-03542740BA9D}"/>
              </a:ext>
            </a:extLst>
          </p:cNvPr>
          <p:cNvSpPr/>
          <p:nvPr userDrawn="1"/>
        </p:nvSpPr>
        <p:spPr>
          <a:xfrm rot="16200000">
            <a:off x="6051600" y="-2871312"/>
            <a:ext cx="100800" cy="12204000"/>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127538489"/>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x">
  <p:cSld name="Blank">
    <p:spTree>
      <p:nvGrpSpPr>
        <p:cNvPr id="1" name=""/>
        <p:cNvGrpSpPr/>
        <p:nvPr/>
      </p:nvGrpSpPr>
      <p:grpSpPr>
        <a:xfrm>
          <a:off x="0" y="0"/>
          <a:ext cx="0" cy="0"/>
          <a:chOff x="0" y="0"/>
          <a:chExt cx="0" cy="0"/>
        </a:xfrm>
      </p:grpSpPr>
      <p:sp>
        <p:nvSpPr>
          <p:cNvPr id="110" name="Slide Number"/>
          <p:cNvSpPr txBox="1">
            <a:spLocks noGrp="1"/>
          </p:cNvSpPr>
          <p:nvPr>
            <p:ph type="sldNum" sz="quarter" idx="2"/>
          </p:nvPr>
        </p:nvSpPr>
        <p:spPr>
          <a:prstGeom prst="rect">
            <a:avLst/>
          </a:prstGeom>
        </p:spPr>
        <p:txBody>
          <a:bodyPr/>
          <a:lstStyle/>
          <a:p>
            <a:fld id="{86CB4B4D-7CA3-9044-876B-883B54F8677D}" type="slidenum">
              <a:rPr/>
              <a:t>‹#›</a:t>
            </a:fld>
            <a:endParaRPr/>
          </a:p>
        </p:txBody>
      </p:sp>
    </p:spTree>
    <p:extLst>
      <p:ext uri="{BB962C8B-B14F-4D97-AF65-F5344CB8AC3E}">
        <p14:creationId xmlns:p14="http://schemas.microsoft.com/office/powerpoint/2010/main" val="3129985447"/>
      </p:ext>
    </p:extLst>
  </p:cSld>
  <p:clrMapOvr>
    <a:masterClrMapping/>
  </p:clrMapOvr>
  <p:transition spd="med"/>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IDER_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614F664-82E9-8B06-095B-E66FBCA7D253}"/>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610" y="0"/>
            <a:ext cx="12191390" cy="6858343"/>
          </a:xfrm>
          <a:prstGeom prst="rect">
            <a:avLst/>
          </a:prstGeom>
        </p:spPr>
      </p:pic>
      <p:sp>
        <p:nvSpPr>
          <p:cNvPr id="8" name="Text Placeholder 7">
            <a:extLst>
              <a:ext uri="{FF2B5EF4-FFF2-40B4-BE49-F238E27FC236}">
                <a16:creationId xmlns:a16="http://schemas.microsoft.com/office/drawing/2014/main" id="{F8D143EE-C772-B302-C845-97CCE3A6D1C2}"/>
              </a:ext>
            </a:extLst>
          </p:cNvPr>
          <p:cNvSpPr>
            <a:spLocks noGrp="1"/>
          </p:cNvSpPr>
          <p:nvPr>
            <p:ph type="body" sz="quarter" idx="10" hasCustomPrompt="1"/>
          </p:nvPr>
        </p:nvSpPr>
        <p:spPr>
          <a:xfrm>
            <a:off x="267728" y="1449389"/>
            <a:ext cx="2582862" cy="1643436"/>
          </a:xfrm>
        </p:spPr>
        <p:txBody>
          <a:bodyPr lIns="0" tIns="0" rIns="0" bIns="0">
            <a:normAutofit/>
          </a:bodyPr>
          <a:lstStyle>
            <a:lvl1pPr marL="0" indent="0">
              <a:buNone/>
              <a:defRPr sz="15000" b="0" i="0" spc="-300">
                <a:solidFill>
                  <a:schemeClr val="accent2"/>
                </a:solidFill>
                <a:latin typeface="Montserrat" pitchFamily="2" charset="77"/>
                <a:ea typeface="Open Sans" pitchFamily="2" charset="0"/>
                <a:cs typeface="Open Sans" pitchFamily="2" charset="0"/>
              </a:defRPr>
            </a:lvl1pPr>
          </a:lstStyle>
          <a:p>
            <a:pPr lvl="0"/>
            <a:r>
              <a:rPr lang="en-US"/>
              <a:t>02</a:t>
            </a:r>
          </a:p>
        </p:txBody>
      </p:sp>
      <p:cxnSp>
        <p:nvCxnSpPr>
          <p:cNvPr id="13" name="Straight Connector 12">
            <a:extLst>
              <a:ext uri="{FF2B5EF4-FFF2-40B4-BE49-F238E27FC236}">
                <a16:creationId xmlns:a16="http://schemas.microsoft.com/office/drawing/2014/main" id="{78B5CB31-C7A3-1B04-08C5-09BFDCC3530C}"/>
              </a:ext>
            </a:extLst>
          </p:cNvPr>
          <p:cNvCxnSpPr>
            <a:cxnSpLocks/>
          </p:cNvCxnSpPr>
          <p:nvPr userDrawn="1"/>
        </p:nvCxnSpPr>
        <p:spPr>
          <a:xfrm>
            <a:off x="334963" y="3227294"/>
            <a:ext cx="2166190" cy="0"/>
          </a:xfrm>
          <a:prstGeom prst="line">
            <a:avLst/>
          </a:prstGeom>
          <a:ln w="92075">
            <a:solidFill>
              <a:schemeClr val="accent2"/>
            </a:solidFill>
          </a:ln>
        </p:spPr>
        <p:style>
          <a:lnRef idx="2">
            <a:schemeClr val="accent1"/>
          </a:lnRef>
          <a:fillRef idx="0">
            <a:schemeClr val="accent1"/>
          </a:fillRef>
          <a:effectRef idx="1">
            <a:schemeClr val="accent1"/>
          </a:effectRef>
          <a:fontRef idx="minor">
            <a:schemeClr val="tx1"/>
          </a:fontRef>
        </p:style>
      </p:cxnSp>
      <p:sp>
        <p:nvSpPr>
          <p:cNvPr id="15" name="Text Placeholder 14">
            <a:extLst>
              <a:ext uri="{FF2B5EF4-FFF2-40B4-BE49-F238E27FC236}">
                <a16:creationId xmlns:a16="http://schemas.microsoft.com/office/drawing/2014/main" id="{9F1BE63C-39C5-F532-B46C-F9632886482B}"/>
              </a:ext>
            </a:extLst>
          </p:cNvPr>
          <p:cNvSpPr>
            <a:spLocks noGrp="1"/>
          </p:cNvSpPr>
          <p:nvPr>
            <p:ph type="body" sz="quarter" idx="11" hasCustomPrompt="1"/>
          </p:nvPr>
        </p:nvSpPr>
        <p:spPr>
          <a:xfrm>
            <a:off x="334963" y="3630894"/>
            <a:ext cx="6549931" cy="1143000"/>
          </a:xfrm>
        </p:spPr>
        <p:txBody>
          <a:bodyPr lIns="0" tIns="0" rIns="0" bIns="0">
            <a:normAutofit/>
          </a:bodyPr>
          <a:lstStyle>
            <a:lvl1pPr marL="0" indent="0">
              <a:buNone/>
              <a:defRPr sz="4000" b="1" i="0">
                <a:solidFill>
                  <a:schemeClr val="bg1"/>
                </a:solidFill>
                <a:latin typeface="Montserrat SemiBold" pitchFamily="2" charset="77"/>
              </a:defRPr>
            </a:lvl1pPr>
          </a:lstStyle>
          <a:p>
            <a:pPr lvl="0"/>
            <a:r>
              <a:rPr lang="en-US"/>
              <a:t>Section title goes here and it might be long</a:t>
            </a:r>
          </a:p>
        </p:txBody>
      </p:sp>
      <p:sp>
        <p:nvSpPr>
          <p:cNvPr id="20" name="Text Placeholder 19">
            <a:extLst>
              <a:ext uri="{FF2B5EF4-FFF2-40B4-BE49-F238E27FC236}">
                <a16:creationId xmlns:a16="http://schemas.microsoft.com/office/drawing/2014/main" id="{137C3134-AB84-84D5-323A-8B2354BED04D}"/>
              </a:ext>
            </a:extLst>
          </p:cNvPr>
          <p:cNvSpPr>
            <a:spLocks noGrp="1"/>
          </p:cNvSpPr>
          <p:nvPr>
            <p:ph type="body" sz="quarter" idx="12" hasCustomPrompt="1"/>
          </p:nvPr>
        </p:nvSpPr>
        <p:spPr>
          <a:xfrm>
            <a:off x="334963" y="4814888"/>
            <a:ext cx="6549931" cy="1504950"/>
          </a:xfrm>
        </p:spPr>
        <p:txBody>
          <a:bodyPr lIns="0" tIns="0" rIns="0" bIns="0">
            <a:normAutofit/>
          </a:bodyPr>
          <a:lstStyle>
            <a:lvl1pPr marL="0" indent="0">
              <a:buNone/>
              <a:defRPr sz="1800" b="0" i="0">
                <a:solidFill>
                  <a:schemeClr val="bg1"/>
                </a:solidFill>
                <a:latin typeface="Montserrat Light" pitchFamily="2" charset="77"/>
              </a:defRPr>
            </a:lvl1pPr>
          </a:lstStyle>
          <a:p>
            <a:pPr lvl="0"/>
            <a:r>
              <a:rPr lang="en-US"/>
              <a:t>Section introduction text </a:t>
            </a:r>
            <a:r>
              <a:rPr lang="en-US" err="1"/>
              <a:t>Borerovid</a:t>
            </a:r>
            <a:r>
              <a:rPr lang="en-US"/>
              <a:t> </a:t>
            </a:r>
            <a:r>
              <a:rPr lang="en-US" err="1"/>
              <a:t>expere</a:t>
            </a:r>
            <a:r>
              <a:rPr lang="en-US"/>
              <a:t> </a:t>
            </a:r>
            <a:r>
              <a:rPr lang="en-US" err="1"/>
              <a:t>simincia</a:t>
            </a:r>
            <a:r>
              <a:rPr lang="en-US"/>
              <a:t> </a:t>
            </a:r>
            <a:r>
              <a:rPr lang="en-US" err="1"/>
              <a:t>cor</a:t>
            </a:r>
            <a:r>
              <a:rPr lang="en-US"/>
              <a:t> ad </a:t>
            </a:r>
            <a:r>
              <a:rPr lang="en-US" err="1"/>
              <a:t>ut</a:t>
            </a:r>
            <a:r>
              <a:rPr lang="en-US"/>
              <a:t> as es </a:t>
            </a:r>
            <a:r>
              <a:rPr lang="en-US" err="1"/>
              <a:t>nulluptas</a:t>
            </a:r>
            <a:r>
              <a:rPr lang="en-US"/>
              <a:t> ventis </a:t>
            </a:r>
            <a:r>
              <a:rPr lang="en-US" err="1"/>
              <a:t>solescid</a:t>
            </a:r>
            <a:r>
              <a:rPr lang="en-US"/>
              <a:t> </a:t>
            </a:r>
            <a:r>
              <a:rPr lang="en-US" err="1"/>
              <a:t>earchillab</a:t>
            </a:r>
            <a:r>
              <a:rPr lang="en-US"/>
              <a:t> </a:t>
            </a:r>
            <a:r>
              <a:rPr lang="en-US" err="1"/>
              <a:t>illabo</a:t>
            </a:r>
            <a:r>
              <a:rPr lang="en-US"/>
              <a:t>. </a:t>
            </a:r>
            <a:r>
              <a:rPr lang="en-US" err="1"/>
              <a:t>Nequaeperum</a:t>
            </a:r>
            <a:r>
              <a:rPr lang="en-US"/>
              <a:t> </a:t>
            </a:r>
            <a:r>
              <a:rPr lang="en-US" err="1"/>
              <a:t>unt</a:t>
            </a:r>
            <a:r>
              <a:rPr lang="en-US"/>
              <a:t> et, </a:t>
            </a:r>
            <a:r>
              <a:rPr lang="en-US" err="1"/>
              <a:t>expelit</a:t>
            </a:r>
            <a:r>
              <a:rPr lang="en-US"/>
              <a:t> </a:t>
            </a:r>
            <a:r>
              <a:rPr lang="en-US" err="1"/>
              <a:t>aliquist</a:t>
            </a:r>
            <a:r>
              <a:rPr lang="en-US"/>
              <a:t> </a:t>
            </a:r>
            <a:r>
              <a:rPr lang="en-US" err="1"/>
              <a:t>excestrumque</a:t>
            </a:r>
            <a:r>
              <a:rPr lang="en-US"/>
              <a:t> </a:t>
            </a:r>
            <a:r>
              <a:rPr lang="en-US" err="1"/>
              <a:t>nobisciam</a:t>
            </a:r>
            <a:r>
              <a:rPr lang="en-US"/>
              <a:t> quos </a:t>
            </a:r>
            <a:r>
              <a:rPr lang="en-US" err="1"/>
              <a:t>incia</a:t>
            </a:r>
            <a:r>
              <a:rPr lang="en-US"/>
              <a:t> </a:t>
            </a:r>
            <a:r>
              <a:rPr lang="en-US" err="1"/>
              <a:t>cusdae</a:t>
            </a:r>
            <a:r>
              <a:rPr lang="en-US"/>
              <a:t> </a:t>
            </a:r>
            <a:r>
              <a:rPr lang="en-US" err="1"/>
              <a:t>nosam</a:t>
            </a:r>
            <a:r>
              <a:rPr lang="en-US"/>
              <a:t> </a:t>
            </a:r>
            <a:r>
              <a:rPr lang="en-US" err="1"/>
              <a:t>volesti</a:t>
            </a:r>
            <a:r>
              <a:rPr lang="en-US"/>
              <a:t> </a:t>
            </a:r>
            <a:r>
              <a:rPr lang="en-US" err="1"/>
              <a:t>amus</a:t>
            </a:r>
            <a:r>
              <a:rPr lang="en-US"/>
              <a:t> </a:t>
            </a:r>
            <a:r>
              <a:rPr lang="en-US" err="1"/>
              <a:t>modissit</a:t>
            </a:r>
            <a:r>
              <a:rPr lang="en-US"/>
              <a:t> </a:t>
            </a:r>
            <a:r>
              <a:rPr lang="en-US" err="1"/>
              <a:t>faciduciis</a:t>
            </a:r>
            <a:r>
              <a:rPr lang="en-US"/>
              <a:t> </a:t>
            </a:r>
            <a:r>
              <a:rPr lang="en-US" err="1"/>
              <a:t>incto</a:t>
            </a:r>
            <a:r>
              <a:rPr lang="en-US"/>
              <a:t> </a:t>
            </a:r>
            <a:r>
              <a:rPr lang="en-US" err="1"/>
              <a:t>dus</a:t>
            </a:r>
            <a:r>
              <a:rPr lang="en-US"/>
              <a:t> </a:t>
            </a:r>
            <a:r>
              <a:rPr lang="en-US" err="1"/>
              <a:t>velles</a:t>
            </a:r>
            <a:r>
              <a:rPr lang="en-US"/>
              <a:t> et, </a:t>
            </a:r>
            <a:r>
              <a:rPr lang="en-US" err="1"/>
              <a:t>sitatiatis</a:t>
            </a:r>
            <a:r>
              <a:rPr lang="en-US"/>
              <a:t> </a:t>
            </a:r>
            <a:r>
              <a:rPr lang="en-US" err="1"/>
              <a:t>esedi</a:t>
            </a:r>
            <a:r>
              <a:rPr lang="en-US"/>
              <a:t> </a:t>
            </a:r>
            <a:r>
              <a:rPr lang="en-US" err="1"/>
              <a:t>tota</a:t>
            </a:r>
            <a:r>
              <a:rPr lang="en-US"/>
              <a:t> </a:t>
            </a:r>
            <a:r>
              <a:rPr lang="en-US" err="1"/>
              <a:t>ditatasserem</a:t>
            </a:r>
            <a:endParaRPr lang="en-US"/>
          </a:p>
        </p:txBody>
      </p:sp>
    </p:spTree>
    <p:extLst>
      <p:ext uri="{BB962C8B-B14F-4D97-AF65-F5344CB8AC3E}">
        <p14:creationId xmlns:p14="http://schemas.microsoft.com/office/powerpoint/2010/main" val="88239560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DIVIDER_1">
    <p:spTree>
      <p:nvGrpSpPr>
        <p:cNvPr id="1" name=""/>
        <p:cNvGrpSpPr/>
        <p:nvPr/>
      </p:nvGrpSpPr>
      <p:grpSpPr>
        <a:xfrm>
          <a:off x="0" y="0"/>
          <a:ext cx="0" cy="0"/>
          <a:chOff x="0" y="0"/>
          <a:chExt cx="0" cy="0"/>
        </a:xfrm>
      </p:grpSpPr>
      <p:pic>
        <p:nvPicPr>
          <p:cNvPr id="3" name="Picture 2" descr="A green leaf with a green background&#10;&#10;Description automatically generated with medium confidence">
            <a:extLst>
              <a:ext uri="{FF2B5EF4-FFF2-40B4-BE49-F238E27FC236}">
                <a16:creationId xmlns:a16="http://schemas.microsoft.com/office/drawing/2014/main" id="{C614F664-82E9-8B06-095B-E66FBCA7D253}"/>
              </a:ext>
            </a:extLst>
          </p:cNvPr>
          <p:cNvPicPr>
            <a:picLocks noGrp="1" noRot="1" noChangeAspect="1" noMove="1" noResize="1" noEditPoints="1" noAdjustHandles="1" noChangeArrowheads="1" noChangeShapeType="1" noCrop="1"/>
          </p:cNvPicPr>
          <p:nvPr userDrawn="1"/>
        </p:nvPicPr>
        <p:blipFill>
          <a:blip r:embed="rId2" cstate="email">
            <a:extLst>
              <a:ext uri="{28A0092B-C50C-407E-A947-70E740481C1C}">
                <a14:useLocalDpi xmlns:a14="http://schemas.microsoft.com/office/drawing/2010/main"/>
              </a:ext>
            </a:extLst>
          </a:blip>
          <a:stretch>
            <a:fillRect/>
          </a:stretch>
        </p:blipFill>
        <p:spPr>
          <a:xfrm>
            <a:off x="608" y="-1"/>
            <a:ext cx="12191391" cy="6858343"/>
          </a:xfrm>
          <a:prstGeom prst="rect">
            <a:avLst/>
          </a:prstGeom>
        </p:spPr>
      </p:pic>
      <p:sp>
        <p:nvSpPr>
          <p:cNvPr id="8" name="Text Placeholder 7">
            <a:extLst>
              <a:ext uri="{FF2B5EF4-FFF2-40B4-BE49-F238E27FC236}">
                <a16:creationId xmlns:a16="http://schemas.microsoft.com/office/drawing/2014/main" id="{F8D143EE-C772-B302-C845-97CCE3A6D1C2}"/>
              </a:ext>
            </a:extLst>
          </p:cNvPr>
          <p:cNvSpPr>
            <a:spLocks noGrp="1"/>
          </p:cNvSpPr>
          <p:nvPr>
            <p:ph type="body" sz="quarter" idx="10" hasCustomPrompt="1"/>
          </p:nvPr>
        </p:nvSpPr>
        <p:spPr>
          <a:xfrm>
            <a:off x="267728" y="1449389"/>
            <a:ext cx="2582862" cy="1643436"/>
          </a:xfrm>
        </p:spPr>
        <p:txBody>
          <a:bodyPr lIns="0" tIns="0" rIns="0" bIns="0">
            <a:normAutofit/>
          </a:bodyPr>
          <a:lstStyle>
            <a:lvl1pPr marL="0" indent="0">
              <a:buNone/>
              <a:defRPr sz="15000" b="0" i="0" spc="-300">
                <a:solidFill>
                  <a:schemeClr val="accent1"/>
                </a:solidFill>
                <a:latin typeface="Montserrat" pitchFamily="2" charset="77"/>
                <a:ea typeface="Open Sans" pitchFamily="2" charset="0"/>
                <a:cs typeface="Open Sans" pitchFamily="2" charset="0"/>
              </a:defRPr>
            </a:lvl1pPr>
          </a:lstStyle>
          <a:p>
            <a:pPr lvl="0"/>
            <a:r>
              <a:rPr lang="en-US"/>
              <a:t>01</a:t>
            </a:r>
          </a:p>
        </p:txBody>
      </p:sp>
      <p:cxnSp>
        <p:nvCxnSpPr>
          <p:cNvPr id="13" name="Straight Connector 12">
            <a:extLst>
              <a:ext uri="{FF2B5EF4-FFF2-40B4-BE49-F238E27FC236}">
                <a16:creationId xmlns:a16="http://schemas.microsoft.com/office/drawing/2014/main" id="{78B5CB31-C7A3-1B04-08C5-09BFDCC3530C}"/>
              </a:ext>
            </a:extLst>
          </p:cNvPr>
          <p:cNvCxnSpPr>
            <a:cxnSpLocks/>
          </p:cNvCxnSpPr>
          <p:nvPr userDrawn="1"/>
        </p:nvCxnSpPr>
        <p:spPr>
          <a:xfrm>
            <a:off x="334963" y="3227294"/>
            <a:ext cx="1628308" cy="0"/>
          </a:xfrm>
          <a:prstGeom prst="line">
            <a:avLst/>
          </a:prstGeom>
          <a:ln w="92075"/>
        </p:spPr>
        <p:style>
          <a:lnRef idx="2">
            <a:schemeClr val="accent1"/>
          </a:lnRef>
          <a:fillRef idx="0">
            <a:schemeClr val="accent1"/>
          </a:fillRef>
          <a:effectRef idx="1">
            <a:schemeClr val="accent1"/>
          </a:effectRef>
          <a:fontRef idx="minor">
            <a:schemeClr val="tx1"/>
          </a:fontRef>
        </p:style>
      </p:cxnSp>
      <p:sp>
        <p:nvSpPr>
          <p:cNvPr id="15" name="Text Placeholder 14">
            <a:extLst>
              <a:ext uri="{FF2B5EF4-FFF2-40B4-BE49-F238E27FC236}">
                <a16:creationId xmlns:a16="http://schemas.microsoft.com/office/drawing/2014/main" id="{9F1BE63C-39C5-F532-B46C-F9632886482B}"/>
              </a:ext>
            </a:extLst>
          </p:cNvPr>
          <p:cNvSpPr>
            <a:spLocks noGrp="1"/>
          </p:cNvSpPr>
          <p:nvPr>
            <p:ph type="body" sz="quarter" idx="11" hasCustomPrompt="1"/>
          </p:nvPr>
        </p:nvSpPr>
        <p:spPr>
          <a:xfrm>
            <a:off x="334963" y="3630894"/>
            <a:ext cx="6549931" cy="1143000"/>
          </a:xfrm>
        </p:spPr>
        <p:txBody>
          <a:bodyPr lIns="0" tIns="0" rIns="0" bIns="0">
            <a:normAutofit/>
          </a:bodyPr>
          <a:lstStyle>
            <a:lvl1pPr marL="0" indent="0">
              <a:buNone/>
              <a:defRPr sz="4000" b="1" i="0">
                <a:solidFill>
                  <a:schemeClr val="bg1"/>
                </a:solidFill>
                <a:latin typeface="Montserrat SemiBold" pitchFamily="2" charset="77"/>
              </a:defRPr>
            </a:lvl1pPr>
          </a:lstStyle>
          <a:p>
            <a:pPr lvl="0"/>
            <a:r>
              <a:rPr lang="en-US"/>
              <a:t>Section title goes here and it might be long</a:t>
            </a:r>
          </a:p>
        </p:txBody>
      </p:sp>
      <p:sp>
        <p:nvSpPr>
          <p:cNvPr id="20" name="Text Placeholder 19">
            <a:extLst>
              <a:ext uri="{FF2B5EF4-FFF2-40B4-BE49-F238E27FC236}">
                <a16:creationId xmlns:a16="http://schemas.microsoft.com/office/drawing/2014/main" id="{137C3134-AB84-84D5-323A-8B2354BED04D}"/>
              </a:ext>
            </a:extLst>
          </p:cNvPr>
          <p:cNvSpPr>
            <a:spLocks noGrp="1"/>
          </p:cNvSpPr>
          <p:nvPr>
            <p:ph type="body" sz="quarter" idx="12" hasCustomPrompt="1"/>
          </p:nvPr>
        </p:nvSpPr>
        <p:spPr>
          <a:xfrm>
            <a:off x="334963" y="4814888"/>
            <a:ext cx="6549931" cy="1504950"/>
          </a:xfrm>
        </p:spPr>
        <p:txBody>
          <a:bodyPr lIns="0" tIns="0" rIns="0" bIns="0">
            <a:normAutofit/>
          </a:bodyPr>
          <a:lstStyle>
            <a:lvl1pPr marL="0" indent="0">
              <a:buNone/>
              <a:defRPr sz="1800" b="0" i="0">
                <a:solidFill>
                  <a:schemeClr val="bg1"/>
                </a:solidFill>
                <a:latin typeface="Montserrat Light" pitchFamily="2" charset="77"/>
              </a:defRPr>
            </a:lvl1pPr>
          </a:lstStyle>
          <a:p>
            <a:pPr lvl="0"/>
            <a:r>
              <a:rPr lang="en-US"/>
              <a:t>Section introduction text </a:t>
            </a:r>
            <a:r>
              <a:rPr lang="en-US" err="1"/>
              <a:t>Borerovid</a:t>
            </a:r>
            <a:r>
              <a:rPr lang="en-US"/>
              <a:t> </a:t>
            </a:r>
            <a:r>
              <a:rPr lang="en-US" err="1"/>
              <a:t>expere</a:t>
            </a:r>
            <a:r>
              <a:rPr lang="en-US"/>
              <a:t> </a:t>
            </a:r>
            <a:r>
              <a:rPr lang="en-US" err="1"/>
              <a:t>simincia</a:t>
            </a:r>
            <a:r>
              <a:rPr lang="en-US"/>
              <a:t> </a:t>
            </a:r>
            <a:r>
              <a:rPr lang="en-US" err="1"/>
              <a:t>cor</a:t>
            </a:r>
            <a:r>
              <a:rPr lang="en-US"/>
              <a:t> ad </a:t>
            </a:r>
            <a:r>
              <a:rPr lang="en-US" err="1"/>
              <a:t>ut</a:t>
            </a:r>
            <a:r>
              <a:rPr lang="en-US"/>
              <a:t> as es </a:t>
            </a:r>
            <a:r>
              <a:rPr lang="en-US" err="1"/>
              <a:t>nulluptas</a:t>
            </a:r>
            <a:r>
              <a:rPr lang="en-US"/>
              <a:t> ventis </a:t>
            </a:r>
            <a:r>
              <a:rPr lang="en-US" err="1"/>
              <a:t>solescid</a:t>
            </a:r>
            <a:r>
              <a:rPr lang="en-US"/>
              <a:t> </a:t>
            </a:r>
            <a:r>
              <a:rPr lang="en-US" err="1"/>
              <a:t>earchillab</a:t>
            </a:r>
            <a:r>
              <a:rPr lang="en-US"/>
              <a:t> </a:t>
            </a:r>
            <a:r>
              <a:rPr lang="en-US" err="1"/>
              <a:t>illabo</a:t>
            </a:r>
            <a:r>
              <a:rPr lang="en-US"/>
              <a:t>. </a:t>
            </a:r>
            <a:r>
              <a:rPr lang="en-US" err="1"/>
              <a:t>Nequaeperum</a:t>
            </a:r>
            <a:r>
              <a:rPr lang="en-US"/>
              <a:t> </a:t>
            </a:r>
            <a:r>
              <a:rPr lang="en-US" err="1"/>
              <a:t>unt</a:t>
            </a:r>
            <a:r>
              <a:rPr lang="en-US"/>
              <a:t> et, </a:t>
            </a:r>
            <a:r>
              <a:rPr lang="en-US" err="1"/>
              <a:t>expelit</a:t>
            </a:r>
            <a:r>
              <a:rPr lang="en-US"/>
              <a:t> </a:t>
            </a:r>
            <a:r>
              <a:rPr lang="en-US" err="1"/>
              <a:t>aliquist</a:t>
            </a:r>
            <a:r>
              <a:rPr lang="en-US"/>
              <a:t> </a:t>
            </a:r>
            <a:r>
              <a:rPr lang="en-US" err="1"/>
              <a:t>excestrumque</a:t>
            </a:r>
            <a:r>
              <a:rPr lang="en-US"/>
              <a:t> </a:t>
            </a:r>
            <a:r>
              <a:rPr lang="en-US" err="1"/>
              <a:t>nobisciam</a:t>
            </a:r>
            <a:r>
              <a:rPr lang="en-US"/>
              <a:t> quos </a:t>
            </a:r>
            <a:r>
              <a:rPr lang="en-US" err="1"/>
              <a:t>incia</a:t>
            </a:r>
            <a:r>
              <a:rPr lang="en-US"/>
              <a:t> </a:t>
            </a:r>
            <a:r>
              <a:rPr lang="en-US" err="1"/>
              <a:t>cusdae</a:t>
            </a:r>
            <a:r>
              <a:rPr lang="en-US"/>
              <a:t> </a:t>
            </a:r>
            <a:r>
              <a:rPr lang="en-US" err="1"/>
              <a:t>nosam</a:t>
            </a:r>
            <a:r>
              <a:rPr lang="en-US"/>
              <a:t> </a:t>
            </a:r>
            <a:r>
              <a:rPr lang="en-US" err="1"/>
              <a:t>volesti</a:t>
            </a:r>
            <a:r>
              <a:rPr lang="en-US"/>
              <a:t> </a:t>
            </a:r>
            <a:r>
              <a:rPr lang="en-US" err="1"/>
              <a:t>amus</a:t>
            </a:r>
            <a:r>
              <a:rPr lang="en-US"/>
              <a:t> </a:t>
            </a:r>
            <a:r>
              <a:rPr lang="en-US" err="1"/>
              <a:t>modissit</a:t>
            </a:r>
            <a:r>
              <a:rPr lang="en-US"/>
              <a:t> </a:t>
            </a:r>
            <a:r>
              <a:rPr lang="en-US" err="1"/>
              <a:t>faciduciis</a:t>
            </a:r>
            <a:r>
              <a:rPr lang="en-US"/>
              <a:t> </a:t>
            </a:r>
            <a:r>
              <a:rPr lang="en-US" err="1"/>
              <a:t>incto</a:t>
            </a:r>
            <a:r>
              <a:rPr lang="en-US"/>
              <a:t> </a:t>
            </a:r>
            <a:r>
              <a:rPr lang="en-US" err="1"/>
              <a:t>dus</a:t>
            </a:r>
            <a:r>
              <a:rPr lang="en-US"/>
              <a:t> </a:t>
            </a:r>
            <a:r>
              <a:rPr lang="en-US" err="1"/>
              <a:t>velles</a:t>
            </a:r>
            <a:r>
              <a:rPr lang="en-US"/>
              <a:t> et, </a:t>
            </a:r>
            <a:r>
              <a:rPr lang="en-US" err="1"/>
              <a:t>sitatiatis</a:t>
            </a:r>
            <a:r>
              <a:rPr lang="en-US"/>
              <a:t> </a:t>
            </a:r>
            <a:r>
              <a:rPr lang="en-US" err="1"/>
              <a:t>esedi</a:t>
            </a:r>
            <a:r>
              <a:rPr lang="en-US"/>
              <a:t> </a:t>
            </a:r>
            <a:r>
              <a:rPr lang="en-US" err="1"/>
              <a:t>tota</a:t>
            </a:r>
            <a:r>
              <a:rPr lang="en-US"/>
              <a:t> </a:t>
            </a:r>
            <a:r>
              <a:rPr lang="en-US" err="1"/>
              <a:t>ditatasserem</a:t>
            </a:r>
            <a:endParaRPr lang="en-US"/>
          </a:p>
        </p:txBody>
      </p:sp>
    </p:spTree>
    <p:extLst>
      <p:ext uri="{BB962C8B-B14F-4D97-AF65-F5344CB8AC3E}">
        <p14:creationId xmlns:p14="http://schemas.microsoft.com/office/powerpoint/2010/main" val="1023116283"/>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DIVIDER_2">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614F664-82E9-8B06-095B-E66FBCA7D253}"/>
              </a:ext>
            </a:extLst>
          </p:cNvPr>
          <p:cNvPicPr>
            <a:picLocks noChangeAspect="1"/>
          </p:cNvPicPr>
          <p:nvPr userDrawn="1"/>
        </p:nvPicPr>
        <p:blipFill>
          <a:blip r:embed="rId2" cstate="email">
            <a:extLst>
              <a:ext uri="{28A0092B-C50C-407E-A947-70E740481C1C}">
                <a14:useLocalDpi xmlns:a14="http://schemas.microsoft.com/office/drawing/2010/main"/>
              </a:ext>
            </a:extLst>
          </a:blip>
          <a:srcRect/>
          <a:stretch/>
        </p:blipFill>
        <p:spPr>
          <a:xfrm>
            <a:off x="610" y="0"/>
            <a:ext cx="12191390" cy="6858343"/>
          </a:xfrm>
          <a:prstGeom prst="rect">
            <a:avLst/>
          </a:prstGeom>
        </p:spPr>
      </p:pic>
      <p:sp>
        <p:nvSpPr>
          <p:cNvPr id="8" name="Text Placeholder 7">
            <a:extLst>
              <a:ext uri="{FF2B5EF4-FFF2-40B4-BE49-F238E27FC236}">
                <a16:creationId xmlns:a16="http://schemas.microsoft.com/office/drawing/2014/main" id="{F8D143EE-C772-B302-C845-97CCE3A6D1C2}"/>
              </a:ext>
            </a:extLst>
          </p:cNvPr>
          <p:cNvSpPr>
            <a:spLocks noGrp="1"/>
          </p:cNvSpPr>
          <p:nvPr>
            <p:ph type="body" sz="quarter" idx="10" hasCustomPrompt="1"/>
          </p:nvPr>
        </p:nvSpPr>
        <p:spPr>
          <a:xfrm>
            <a:off x="267728" y="1449389"/>
            <a:ext cx="2582862" cy="1643436"/>
          </a:xfrm>
        </p:spPr>
        <p:txBody>
          <a:bodyPr lIns="0" tIns="0" rIns="0" bIns="0">
            <a:normAutofit/>
          </a:bodyPr>
          <a:lstStyle>
            <a:lvl1pPr marL="0" indent="0">
              <a:buNone/>
              <a:defRPr sz="15000" b="0" i="0" spc="-300">
                <a:solidFill>
                  <a:schemeClr val="accent2"/>
                </a:solidFill>
                <a:latin typeface="Montserrat" pitchFamily="2" charset="77"/>
                <a:ea typeface="Open Sans" pitchFamily="2" charset="0"/>
                <a:cs typeface="Open Sans" pitchFamily="2" charset="0"/>
              </a:defRPr>
            </a:lvl1pPr>
          </a:lstStyle>
          <a:p>
            <a:pPr lvl="0"/>
            <a:r>
              <a:rPr lang="en-US"/>
              <a:t>02</a:t>
            </a:r>
          </a:p>
        </p:txBody>
      </p:sp>
      <p:cxnSp>
        <p:nvCxnSpPr>
          <p:cNvPr id="13" name="Straight Connector 12">
            <a:extLst>
              <a:ext uri="{FF2B5EF4-FFF2-40B4-BE49-F238E27FC236}">
                <a16:creationId xmlns:a16="http://schemas.microsoft.com/office/drawing/2014/main" id="{78B5CB31-C7A3-1B04-08C5-09BFDCC3530C}"/>
              </a:ext>
            </a:extLst>
          </p:cNvPr>
          <p:cNvCxnSpPr>
            <a:cxnSpLocks/>
          </p:cNvCxnSpPr>
          <p:nvPr userDrawn="1"/>
        </p:nvCxnSpPr>
        <p:spPr>
          <a:xfrm>
            <a:off x="334963" y="3227294"/>
            <a:ext cx="2166190" cy="0"/>
          </a:xfrm>
          <a:prstGeom prst="line">
            <a:avLst/>
          </a:prstGeom>
          <a:ln w="92075">
            <a:solidFill>
              <a:schemeClr val="accent2"/>
            </a:solidFill>
          </a:ln>
        </p:spPr>
        <p:style>
          <a:lnRef idx="2">
            <a:schemeClr val="accent1"/>
          </a:lnRef>
          <a:fillRef idx="0">
            <a:schemeClr val="accent1"/>
          </a:fillRef>
          <a:effectRef idx="1">
            <a:schemeClr val="accent1"/>
          </a:effectRef>
          <a:fontRef idx="minor">
            <a:schemeClr val="tx1"/>
          </a:fontRef>
        </p:style>
      </p:cxnSp>
      <p:sp>
        <p:nvSpPr>
          <p:cNvPr id="15" name="Text Placeholder 14">
            <a:extLst>
              <a:ext uri="{FF2B5EF4-FFF2-40B4-BE49-F238E27FC236}">
                <a16:creationId xmlns:a16="http://schemas.microsoft.com/office/drawing/2014/main" id="{9F1BE63C-39C5-F532-B46C-F9632886482B}"/>
              </a:ext>
            </a:extLst>
          </p:cNvPr>
          <p:cNvSpPr>
            <a:spLocks noGrp="1"/>
          </p:cNvSpPr>
          <p:nvPr>
            <p:ph type="body" sz="quarter" idx="11" hasCustomPrompt="1"/>
          </p:nvPr>
        </p:nvSpPr>
        <p:spPr>
          <a:xfrm>
            <a:off x="334963" y="3630894"/>
            <a:ext cx="6549931" cy="1143000"/>
          </a:xfrm>
        </p:spPr>
        <p:txBody>
          <a:bodyPr lIns="0" tIns="0" rIns="0" bIns="0">
            <a:normAutofit/>
          </a:bodyPr>
          <a:lstStyle>
            <a:lvl1pPr marL="0" indent="0">
              <a:buNone/>
              <a:defRPr sz="4000" b="1" i="0">
                <a:solidFill>
                  <a:schemeClr val="bg1"/>
                </a:solidFill>
                <a:latin typeface="Montserrat SemiBold" pitchFamily="2" charset="77"/>
              </a:defRPr>
            </a:lvl1pPr>
          </a:lstStyle>
          <a:p>
            <a:pPr lvl="0"/>
            <a:r>
              <a:rPr lang="en-US"/>
              <a:t>Section title goes here and it might be long</a:t>
            </a:r>
          </a:p>
        </p:txBody>
      </p:sp>
      <p:sp>
        <p:nvSpPr>
          <p:cNvPr id="20" name="Text Placeholder 19">
            <a:extLst>
              <a:ext uri="{FF2B5EF4-FFF2-40B4-BE49-F238E27FC236}">
                <a16:creationId xmlns:a16="http://schemas.microsoft.com/office/drawing/2014/main" id="{137C3134-AB84-84D5-323A-8B2354BED04D}"/>
              </a:ext>
            </a:extLst>
          </p:cNvPr>
          <p:cNvSpPr>
            <a:spLocks noGrp="1"/>
          </p:cNvSpPr>
          <p:nvPr>
            <p:ph type="body" sz="quarter" idx="12" hasCustomPrompt="1"/>
          </p:nvPr>
        </p:nvSpPr>
        <p:spPr>
          <a:xfrm>
            <a:off x="334963" y="4814888"/>
            <a:ext cx="6549931" cy="1504950"/>
          </a:xfrm>
        </p:spPr>
        <p:txBody>
          <a:bodyPr lIns="0" tIns="0" rIns="0" bIns="0">
            <a:normAutofit/>
          </a:bodyPr>
          <a:lstStyle>
            <a:lvl1pPr marL="0" indent="0">
              <a:buNone/>
              <a:defRPr sz="1800" b="0" i="0">
                <a:solidFill>
                  <a:schemeClr val="bg1"/>
                </a:solidFill>
                <a:latin typeface="Montserrat Light" pitchFamily="2" charset="77"/>
              </a:defRPr>
            </a:lvl1pPr>
          </a:lstStyle>
          <a:p>
            <a:pPr lvl="0"/>
            <a:r>
              <a:rPr lang="en-US"/>
              <a:t>Section introduction text </a:t>
            </a:r>
            <a:r>
              <a:rPr lang="en-US" err="1"/>
              <a:t>Borerovid</a:t>
            </a:r>
            <a:r>
              <a:rPr lang="en-US"/>
              <a:t> </a:t>
            </a:r>
            <a:r>
              <a:rPr lang="en-US" err="1"/>
              <a:t>expere</a:t>
            </a:r>
            <a:r>
              <a:rPr lang="en-US"/>
              <a:t> </a:t>
            </a:r>
            <a:r>
              <a:rPr lang="en-US" err="1"/>
              <a:t>simincia</a:t>
            </a:r>
            <a:r>
              <a:rPr lang="en-US"/>
              <a:t> </a:t>
            </a:r>
            <a:r>
              <a:rPr lang="en-US" err="1"/>
              <a:t>cor</a:t>
            </a:r>
            <a:r>
              <a:rPr lang="en-US"/>
              <a:t> ad </a:t>
            </a:r>
            <a:r>
              <a:rPr lang="en-US" err="1"/>
              <a:t>ut</a:t>
            </a:r>
            <a:r>
              <a:rPr lang="en-US"/>
              <a:t> as es </a:t>
            </a:r>
            <a:r>
              <a:rPr lang="en-US" err="1"/>
              <a:t>nulluptas</a:t>
            </a:r>
            <a:r>
              <a:rPr lang="en-US"/>
              <a:t> ventis </a:t>
            </a:r>
            <a:r>
              <a:rPr lang="en-US" err="1"/>
              <a:t>solescid</a:t>
            </a:r>
            <a:r>
              <a:rPr lang="en-US"/>
              <a:t> </a:t>
            </a:r>
            <a:r>
              <a:rPr lang="en-US" err="1"/>
              <a:t>earchillab</a:t>
            </a:r>
            <a:r>
              <a:rPr lang="en-US"/>
              <a:t> </a:t>
            </a:r>
            <a:r>
              <a:rPr lang="en-US" err="1"/>
              <a:t>illabo</a:t>
            </a:r>
            <a:r>
              <a:rPr lang="en-US"/>
              <a:t>. </a:t>
            </a:r>
            <a:r>
              <a:rPr lang="en-US" err="1"/>
              <a:t>Nequaeperum</a:t>
            </a:r>
            <a:r>
              <a:rPr lang="en-US"/>
              <a:t> </a:t>
            </a:r>
            <a:r>
              <a:rPr lang="en-US" err="1"/>
              <a:t>unt</a:t>
            </a:r>
            <a:r>
              <a:rPr lang="en-US"/>
              <a:t> et, </a:t>
            </a:r>
            <a:r>
              <a:rPr lang="en-US" err="1"/>
              <a:t>expelit</a:t>
            </a:r>
            <a:r>
              <a:rPr lang="en-US"/>
              <a:t> </a:t>
            </a:r>
            <a:r>
              <a:rPr lang="en-US" err="1"/>
              <a:t>aliquist</a:t>
            </a:r>
            <a:r>
              <a:rPr lang="en-US"/>
              <a:t> </a:t>
            </a:r>
            <a:r>
              <a:rPr lang="en-US" err="1"/>
              <a:t>excestrumque</a:t>
            </a:r>
            <a:r>
              <a:rPr lang="en-US"/>
              <a:t> </a:t>
            </a:r>
            <a:r>
              <a:rPr lang="en-US" err="1"/>
              <a:t>nobisciam</a:t>
            </a:r>
            <a:r>
              <a:rPr lang="en-US"/>
              <a:t> quos </a:t>
            </a:r>
            <a:r>
              <a:rPr lang="en-US" err="1"/>
              <a:t>incia</a:t>
            </a:r>
            <a:r>
              <a:rPr lang="en-US"/>
              <a:t> </a:t>
            </a:r>
            <a:r>
              <a:rPr lang="en-US" err="1"/>
              <a:t>cusdae</a:t>
            </a:r>
            <a:r>
              <a:rPr lang="en-US"/>
              <a:t> </a:t>
            </a:r>
            <a:r>
              <a:rPr lang="en-US" err="1"/>
              <a:t>nosam</a:t>
            </a:r>
            <a:r>
              <a:rPr lang="en-US"/>
              <a:t> </a:t>
            </a:r>
            <a:r>
              <a:rPr lang="en-US" err="1"/>
              <a:t>volesti</a:t>
            </a:r>
            <a:r>
              <a:rPr lang="en-US"/>
              <a:t> </a:t>
            </a:r>
            <a:r>
              <a:rPr lang="en-US" err="1"/>
              <a:t>amus</a:t>
            </a:r>
            <a:r>
              <a:rPr lang="en-US"/>
              <a:t> </a:t>
            </a:r>
            <a:r>
              <a:rPr lang="en-US" err="1"/>
              <a:t>modissit</a:t>
            </a:r>
            <a:r>
              <a:rPr lang="en-US"/>
              <a:t> </a:t>
            </a:r>
            <a:r>
              <a:rPr lang="en-US" err="1"/>
              <a:t>faciduciis</a:t>
            </a:r>
            <a:r>
              <a:rPr lang="en-US"/>
              <a:t> </a:t>
            </a:r>
            <a:r>
              <a:rPr lang="en-US" err="1"/>
              <a:t>incto</a:t>
            </a:r>
            <a:r>
              <a:rPr lang="en-US"/>
              <a:t> </a:t>
            </a:r>
            <a:r>
              <a:rPr lang="en-US" err="1"/>
              <a:t>dus</a:t>
            </a:r>
            <a:r>
              <a:rPr lang="en-US"/>
              <a:t> </a:t>
            </a:r>
            <a:r>
              <a:rPr lang="en-US" err="1"/>
              <a:t>velles</a:t>
            </a:r>
            <a:r>
              <a:rPr lang="en-US"/>
              <a:t> et, </a:t>
            </a:r>
            <a:r>
              <a:rPr lang="en-US" err="1"/>
              <a:t>sitatiatis</a:t>
            </a:r>
            <a:r>
              <a:rPr lang="en-US"/>
              <a:t> </a:t>
            </a:r>
            <a:r>
              <a:rPr lang="en-US" err="1"/>
              <a:t>esedi</a:t>
            </a:r>
            <a:r>
              <a:rPr lang="en-US"/>
              <a:t> </a:t>
            </a:r>
            <a:r>
              <a:rPr lang="en-US" err="1"/>
              <a:t>tota</a:t>
            </a:r>
            <a:r>
              <a:rPr lang="en-US"/>
              <a:t> </a:t>
            </a:r>
            <a:r>
              <a:rPr lang="en-US" err="1"/>
              <a:t>ditatasserem</a:t>
            </a:r>
            <a:endParaRPr lang="en-US"/>
          </a:p>
        </p:txBody>
      </p:sp>
    </p:spTree>
    <p:extLst>
      <p:ext uri="{BB962C8B-B14F-4D97-AF65-F5344CB8AC3E}">
        <p14:creationId xmlns:p14="http://schemas.microsoft.com/office/powerpoint/2010/main" val="224757397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LOSE">
    <p:spTree>
      <p:nvGrpSpPr>
        <p:cNvPr id="1" name=""/>
        <p:cNvGrpSpPr/>
        <p:nvPr/>
      </p:nvGrpSpPr>
      <p:grpSpPr>
        <a:xfrm>
          <a:off x="0" y="0"/>
          <a:ext cx="0" cy="0"/>
          <a:chOff x="0" y="0"/>
          <a:chExt cx="0" cy="0"/>
        </a:xfrm>
      </p:grpSpPr>
      <p:pic>
        <p:nvPicPr>
          <p:cNvPr id="3" name="Picture 2" descr="A rice field with many rows of plants&#10;&#10;Description automatically generated with medium confidence">
            <a:extLst>
              <a:ext uri="{FF2B5EF4-FFF2-40B4-BE49-F238E27FC236}">
                <a16:creationId xmlns:a16="http://schemas.microsoft.com/office/drawing/2014/main" id="{81714AF7-BA5A-0F88-C6B6-462A955F613C}"/>
              </a:ext>
            </a:extLst>
          </p:cNvPr>
          <p:cNvPicPr>
            <a:picLocks noChangeAspect="1"/>
          </p:cNvPicPr>
          <p:nvPr userDrawn="1"/>
        </p:nvPicPr>
        <p:blipFill>
          <a:blip r:embed="rId2" cstate="email">
            <a:extLst>
              <a:ext uri="{28A0092B-C50C-407E-A947-70E740481C1C}">
                <a14:useLocalDpi xmlns:a14="http://schemas.microsoft.com/office/drawing/2010/main"/>
              </a:ext>
            </a:extLst>
          </a:blip>
          <a:stretch>
            <a:fillRect/>
          </a:stretch>
        </p:blipFill>
        <p:spPr>
          <a:xfrm>
            <a:off x="0" y="0"/>
            <a:ext cx="12192000" cy="6858000"/>
          </a:xfrm>
          <a:prstGeom prst="rect">
            <a:avLst/>
          </a:prstGeom>
        </p:spPr>
      </p:pic>
      <p:pic>
        <p:nvPicPr>
          <p:cNvPr id="9" name="Picture 8" descr="A logo with a black background&#10;&#10;Description automatically generated">
            <a:extLst>
              <a:ext uri="{FF2B5EF4-FFF2-40B4-BE49-F238E27FC236}">
                <a16:creationId xmlns:a16="http://schemas.microsoft.com/office/drawing/2014/main" id="{40834536-CEF3-D817-3F5E-FA37B6C34BAF}"/>
              </a:ext>
            </a:extLst>
          </p:cNvPr>
          <p:cNvPicPr>
            <a:picLocks noChangeAspect="1"/>
          </p:cNvPicPr>
          <p:nvPr userDrawn="1"/>
        </p:nvPicPr>
        <p:blipFill>
          <a:blip r:embed="rId3" cstate="email">
            <a:extLst>
              <a:ext uri="{28A0092B-C50C-407E-A947-70E740481C1C}">
                <a14:useLocalDpi xmlns:a14="http://schemas.microsoft.com/office/drawing/2010/main"/>
              </a:ext>
            </a:extLst>
          </a:blip>
          <a:stretch>
            <a:fillRect/>
          </a:stretch>
        </p:blipFill>
        <p:spPr>
          <a:xfrm>
            <a:off x="334962" y="2854562"/>
            <a:ext cx="1440049" cy="1689138"/>
          </a:xfrm>
          <a:prstGeom prst="rect">
            <a:avLst/>
          </a:prstGeom>
        </p:spPr>
      </p:pic>
      <p:sp>
        <p:nvSpPr>
          <p:cNvPr id="11" name="Text Placeholder 10">
            <a:extLst>
              <a:ext uri="{FF2B5EF4-FFF2-40B4-BE49-F238E27FC236}">
                <a16:creationId xmlns:a16="http://schemas.microsoft.com/office/drawing/2014/main" id="{1A1534FB-1E1E-8905-B49E-610658E26E52}"/>
              </a:ext>
            </a:extLst>
          </p:cNvPr>
          <p:cNvSpPr>
            <a:spLocks noGrp="1"/>
          </p:cNvSpPr>
          <p:nvPr>
            <p:ph type="body" sz="quarter" idx="10" hasCustomPrompt="1"/>
          </p:nvPr>
        </p:nvSpPr>
        <p:spPr>
          <a:xfrm>
            <a:off x="334963" y="4908550"/>
            <a:ext cx="1830013" cy="1398588"/>
          </a:xfrm>
        </p:spPr>
        <p:txBody>
          <a:bodyPr lIns="0" tIns="0" rIns="0" bIns="0">
            <a:noAutofit/>
          </a:bodyPr>
          <a:lstStyle>
            <a:lvl1pPr marL="0" indent="0">
              <a:buNone/>
              <a:defRPr sz="1300" b="1" i="0">
                <a:solidFill>
                  <a:schemeClr val="bg1"/>
                </a:solidFill>
                <a:latin typeface="Montserrat SemiBold" pitchFamily="2" charset="77"/>
              </a:defRPr>
            </a:lvl1pPr>
          </a:lstStyle>
          <a:p>
            <a:pPr lvl="0"/>
            <a:r>
              <a:rPr lang="en-US"/>
              <a:t>CGIAR is a global research partnership for a food-secure future dedicated to transforming food, land, and water systems in a </a:t>
            </a:r>
            <a:br>
              <a:rPr lang="en-US"/>
            </a:br>
            <a:r>
              <a:rPr lang="en-US"/>
              <a:t>climate crisis.</a:t>
            </a:r>
          </a:p>
        </p:txBody>
      </p:sp>
      <p:cxnSp>
        <p:nvCxnSpPr>
          <p:cNvPr id="12" name="Straight Connector 11">
            <a:extLst>
              <a:ext uri="{FF2B5EF4-FFF2-40B4-BE49-F238E27FC236}">
                <a16:creationId xmlns:a16="http://schemas.microsoft.com/office/drawing/2014/main" id="{22E9FDE2-3DB6-C0ED-39CE-7D55EC51DEFB}"/>
              </a:ext>
            </a:extLst>
          </p:cNvPr>
          <p:cNvCxnSpPr>
            <a:cxnSpLocks/>
          </p:cNvCxnSpPr>
          <p:nvPr userDrawn="1"/>
        </p:nvCxnSpPr>
        <p:spPr>
          <a:xfrm>
            <a:off x="334963" y="6468035"/>
            <a:ext cx="1682096" cy="0"/>
          </a:xfrm>
          <a:prstGeom prst="line">
            <a:avLst/>
          </a:prstGeom>
          <a:ln w="47625"/>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43419977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DIVIDER_3">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C614F664-82E9-8B06-095B-E66FBCA7D253}"/>
              </a:ext>
            </a:extLst>
          </p:cNvPr>
          <p:cNvPicPr>
            <a:picLocks noGrp="1" noRot="1" noChangeAspect="1" noMove="1" noResize="1" noEditPoints="1" noAdjustHandles="1" noChangeArrowheads="1" noChangeShapeType="1" noCrop="1"/>
          </p:cNvPicPr>
          <p:nvPr userDrawn="1"/>
        </p:nvPicPr>
        <p:blipFill>
          <a:blip r:embed="rId2" cstate="email">
            <a:extLst>
              <a:ext uri="{28A0092B-C50C-407E-A947-70E740481C1C}">
                <a14:useLocalDpi xmlns:a14="http://schemas.microsoft.com/office/drawing/2010/main"/>
              </a:ext>
            </a:extLst>
          </a:blip>
          <a:srcRect/>
          <a:stretch/>
        </p:blipFill>
        <p:spPr>
          <a:xfrm>
            <a:off x="608" y="-1"/>
            <a:ext cx="12191390" cy="6858343"/>
          </a:xfrm>
          <a:prstGeom prst="rect">
            <a:avLst/>
          </a:prstGeom>
        </p:spPr>
      </p:pic>
      <p:sp>
        <p:nvSpPr>
          <p:cNvPr id="8" name="Text Placeholder 7">
            <a:extLst>
              <a:ext uri="{FF2B5EF4-FFF2-40B4-BE49-F238E27FC236}">
                <a16:creationId xmlns:a16="http://schemas.microsoft.com/office/drawing/2014/main" id="{F8D143EE-C772-B302-C845-97CCE3A6D1C2}"/>
              </a:ext>
            </a:extLst>
          </p:cNvPr>
          <p:cNvSpPr>
            <a:spLocks noGrp="1"/>
          </p:cNvSpPr>
          <p:nvPr>
            <p:ph type="body" sz="quarter" idx="10" hasCustomPrompt="1"/>
          </p:nvPr>
        </p:nvSpPr>
        <p:spPr>
          <a:xfrm>
            <a:off x="267728" y="1449389"/>
            <a:ext cx="2582862" cy="1643436"/>
          </a:xfrm>
        </p:spPr>
        <p:txBody>
          <a:bodyPr lIns="0" tIns="0" rIns="0" bIns="0">
            <a:normAutofit/>
          </a:bodyPr>
          <a:lstStyle>
            <a:lvl1pPr marL="0" indent="0">
              <a:buNone/>
              <a:defRPr sz="15000" b="0" i="0" spc="-300">
                <a:solidFill>
                  <a:schemeClr val="accent1"/>
                </a:solidFill>
                <a:latin typeface="Montserrat" pitchFamily="2" charset="77"/>
                <a:ea typeface="Open Sans" pitchFamily="2" charset="0"/>
                <a:cs typeface="Open Sans" pitchFamily="2" charset="0"/>
              </a:defRPr>
            </a:lvl1pPr>
          </a:lstStyle>
          <a:p>
            <a:pPr lvl="0"/>
            <a:r>
              <a:rPr lang="en-US"/>
              <a:t>03</a:t>
            </a:r>
          </a:p>
        </p:txBody>
      </p:sp>
      <p:cxnSp>
        <p:nvCxnSpPr>
          <p:cNvPr id="13" name="Straight Connector 12">
            <a:extLst>
              <a:ext uri="{FF2B5EF4-FFF2-40B4-BE49-F238E27FC236}">
                <a16:creationId xmlns:a16="http://schemas.microsoft.com/office/drawing/2014/main" id="{78B5CB31-C7A3-1B04-08C5-09BFDCC3530C}"/>
              </a:ext>
            </a:extLst>
          </p:cNvPr>
          <p:cNvCxnSpPr>
            <a:cxnSpLocks/>
          </p:cNvCxnSpPr>
          <p:nvPr userDrawn="1"/>
        </p:nvCxnSpPr>
        <p:spPr>
          <a:xfrm>
            <a:off x="334963" y="3227294"/>
            <a:ext cx="2139296" cy="0"/>
          </a:xfrm>
          <a:prstGeom prst="line">
            <a:avLst/>
          </a:prstGeom>
          <a:ln w="92075"/>
        </p:spPr>
        <p:style>
          <a:lnRef idx="2">
            <a:schemeClr val="accent1"/>
          </a:lnRef>
          <a:fillRef idx="0">
            <a:schemeClr val="accent1"/>
          </a:fillRef>
          <a:effectRef idx="1">
            <a:schemeClr val="accent1"/>
          </a:effectRef>
          <a:fontRef idx="minor">
            <a:schemeClr val="tx1"/>
          </a:fontRef>
        </p:style>
      </p:cxnSp>
      <p:sp>
        <p:nvSpPr>
          <p:cNvPr id="15" name="Text Placeholder 14">
            <a:extLst>
              <a:ext uri="{FF2B5EF4-FFF2-40B4-BE49-F238E27FC236}">
                <a16:creationId xmlns:a16="http://schemas.microsoft.com/office/drawing/2014/main" id="{9F1BE63C-39C5-F532-B46C-F9632886482B}"/>
              </a:ext>
            </a:extLst>
          </p:cNvPr>
          <p:cNvSpPr>
            <a:spLocks noGrp="1"/>
          </p:cNvSpPr>
          <p:nvPr>
            <p:ph type="body" sz="quarter" idx="11" hasCustomPrompt="1"/>
          </p:nvPr>
        </p:nvSpPr>
        <p:spPr>
          <a:xfrm>
            <a:off x="334963" y="3630894"/>
            <a:ext cx="6549931" cy="1143000"/>
          </a:xfrm>
        </p:spPr>
        <p:txBody>
          <a:bodyPr lIns="0" tIns="0" rIns="0" bIns="0">
            <a:normAutofit/>
          </a:bodyPr>
          <a:lstStyle>
            <a:lvl1pPr marL="0" indent="0">
              <a:buNone/>
              <a:defRPr sz="4000" b="1" i="0">
                <a:solidFill>
                  <a:schemeClr val="bg1"/>
                </a:solidFill>
                <a:latin typeface="Montserrat SemiBold" pitchFamily="2" charset="77"/>
              </a:defRPr>
            </a:lvl1pPr>
          </a:lstStyle>
          <a:p>
            <a:pPr lvl="0"/>
            <a:r>
              <a:rPr lang="en-US"/>
              <a:t>Section title goes here and it might be long</a:t>
            </a:r>
          </a:p>
        </p:txBody>
      </p:sp>
      <p:sp>
        <p:nvSpPr>
          <p:cNvPr id="20" name="Text Placeholder 19">
            <a:extLst>
              <a:ext uri="{FF2B5EF4-FFF2-40B4-BE49-F238E27FC236}">
                <a16:creationId xmlns:a16="http://schemas.microsoft.com/office/drawing/2014/main" id="{137C3134-AB84-84D5-323A-8B2354BED04D}"/>
              </a:ext>
            </a:extLst>
          </p:cNvPr>
          <p:cNvSpPr>
            <a:spLocks noGrp="1"/>
          </p:cNvSpPr>
          <p:nvPr>
            <p:ph type="body" sz="quarter" idx="12" hasCustomPrompt="1"/>
          </p:nvPr>
        </p:nvSpPr>
        <p:spPr>
          <a:xfrm>
            <a:off x="334963" y="4814888"/>
            <a:ext cx="6549931" cy="1504950"/>
          </a:xfrm>
        </p:spPr>
        <p:txBody>
          <a:bodyPr lIns="0" tIns="0" rIns="0" bIns="0">
            <a:normAutofit/>
          </a:bodyPr>
          <a:lstStyle>
            <a:lvl1pPr marL="0" indent="0">
              <a:buNone/>
              <a:defRPr sz="1800" b="0" i="0">
                <a:solidFill>
                  <a:schemeClr val="bg1"/>
                </a:solidFill>
                <a:latin typeface="Montserrat Light" pitchFamily="2" charset="77"/>
              </a:defRPr>
            </a:lvl1pPr>
          </a:lstStyle>
          <a:p>
            <a:pPr lvl="0"/>
            <a:r>
              <a:rPr lang="en-US"/>
              <a:t>Section introduction text </a:t>
            </a:r>
            <a:r>
              <a:rPr lang="en-US" err="1"/>
              <a:t>Borerovid</a:t>
            </a:r>
            <a:r>
              <a:rPr lang="en-US"/>
              <a:t> </a:t>
            </a:r>
            <a:r>
              <a:rPr lang="en-US" err="1"/>
              <a:t>expere</a:t>
            </a:r>
            <a:r>
              <a:rPr lang="en-US"/>
              <a:t> </a:t>
            </a:r>
            <a:r>
              <a:rPr lang="en-US" err="1"/>
              <a:t>simincia</a:t>
            </a:r>
            <a:r>
              <a:rPr lang="en-US"/>
              <a:t> </a:t>
            </a:r>
            <a:r>
              <a:rPr lang="en-US" err="1"/>
              <a:t>cor</a:t>
            </a:r>
            <a:r>
              <a:rPr lang="en-US"/>
              <a:t> ad </a:t>
            </a:r>
            <a:r>
              <a:rPr lang="en-US" err="1"/>
              <a:t>ut</a:t>
            </a:r>
            <a:r>
              <a:rPr lang="en-US"/>
              <a:t> as es </a:t>
            </a:r>
            <a:r>
              <a:rPr lang="en-US" err="1"/>
              <a:t>nulluptas</a:t>
            </a:r>
            <a:r>
              <a:rPr lang="en-US"/>
              <a:t> ventis </a:t>
            </a:r>
            <a:r>
              <a:rPr lang="en-US" err="1"/>
              <a:t>solescid</a:t>
            </a:r>
            <a:r>
              <a:rPr lang="en-US"/>
              <a:t> </a:t>
            </a:r>
            <a:r>
              <a:rPr lang="en-US" err="1"/>
              <a:t>earchillab</a:t>
            </a:r>
            <a:r>
              <a:rPr lang="en-US"/>
              <a:t> </a:t>
            </a:r>
            <a:r>
              <a:rPr lang="en-US" err="1"/>
              <a:t>illabo</a:t>
            </a:r>
            <a:r>
              <a:rPr lang="en-US"/>
              <a:t>. </a:t>
            </a:r>
            <a:r>
              <a:rPr lang="en-US" err="1"/>
              <a:t>Nequaeperum</a:t>
            </a:r>
            <a:r>
              <a:rPr lang="en-US"/>
              <a:t> </a:t>
            </a:r>
            <a:r>
              <a:rPr lang="en-US" err="1"/>
              <a:t>unt</a:t>
            </a:r>
            <a:r>
              <a:rPr lang="en-US"/>
              <a:t> et, </a:t>
            </a:r>
            <a:r>
              <a:rPr lang="en-US" err="1"/>
              <a:t>expelit</a:t>
            </a:r>
            <a:r>
              <a:rPr lang="en-US"/>
              <a:t> </a:t>
            </a:r>
            <a:r>
              <a:rPr lang="en-US" err="1"/>
              <a:t>aliquist</a:t>
            </a:r>
            <a:r>
              <a:rPr lang="en-US"/>
              <a:t> </a:t>
            </a:r>
            <a:r>
              <a:rPr lang="en-US" err="1"/>
              <a:t>excestrumque</a:t>
            </a:r>
            <a:r>
              <a:rPr lang="en-US"/>
              <a:t> </a:t>
            </a:r>
            <a:r>
              <a:rPr lang="en-US" err="1"/>
              <a:t>nobisciam</a:t>
            </a:r>
            <a:r>
              <a:rPr lang="en-US"/>
              <a:t> quos </a:t>
            </a:r>
            <a:r>
              <a:rPr lang="en-US" err="1"/>
              <a:t>incia</a:t>
            </a:r>
            <a:r>
              <a:rPr lang="en-US"/>
              <a:t> </a:t>
            </a:r>
            <a:r>
              <a:rPr lang="en-US" err="1"/>
              <a:t>cusdae</a:t>
            </a:r>
            <a:r>
              <a:rPr lang="en-US"/>
              <a:t> </a:t>
            </a:r>
            <a:r>
              <a:rPr lang="en-US" err="1"/>
              <a:t>nosam</a:t>
            </a:r>
            <a:r>
              <a:rPr lang="en-US"/>
              <a:t> </a:t>
            </a:r>
            <a:r>
              <a:rPr lang="en-US" err="1"/>
              <a:t>volesti</a:t>
            </a:r>
            <a:r>
              <a:rPr lang="en-US"/>
              <a:t> </a:t>
            </a:r>
            <a:r>
              <a:rPr lang="en-US" err="1"/>
              <a:t>amus</a:t>
            </a:r>
            <a:r>
              <a:rPr lang="en-US"/>
              <a:t> </a:t>
            </a:r>
            <a:r>
              <a:rPr lang="en-US" err="1"/>
              <a:t>modissit</a:t>
            </a:r>
            <a:r>
              <a:rPr lang="en-US"/>
              <a:t> </a:t>
            </a:r>
            <a:r>
              <a:rPr lang="en-US" err="1"/>
              <a:t>faciduciis</a:t>
            </a:r>
            <a:r>
              <a:rPr lang="en-US"/>
              <a:t> </a:t>
            </a:r>
            <a:r>
              <a:rPr lang="en-US" err="1"/>
              <a:t>incto</a:t>
            </a:r>
            <a:r>
              <a:rPr lang="en-US"/>
              <a:t> </a:t>
            </a:r>
            <a:r>
              <a:rPr lang="en-US" err="1"/>
              <a:t>dus</a:t>
            </a:r>
            <a:r>
              <a:rPr lang="en-US"/>
              <a:t> </a:t>
            </a:r>
            <a:r>
              <a:rPr lang="en-US" err="1"/>
              <a:t>velles</a:t>
            </a:r>
            <a:r>
              <a:rPr lang="en-US"/>
              <a:t> et, </a:t>
            </a:r>
            <a:r>
              <a:rPr lang="en-US" err="1"/>
              <a:t>sitatiatis</a:t>
            </a:r>
            <a:r>
              <a:rPr lang="en-US"/>
              <a:t> </a:t>
            </a:r>
            <a:r>
              <a:rPr lang="en-US" err="1"/>
              <a:t>esedi</a:t>
            </a:r>
            <a:r>
              <a:rPr lang="en-US"/>
              <a:t> </a:t>
            </a:r>
            <a:r>
              <a:rPr lang="en-US" err="1"/>
              <a:t>tota</a:t>
            </a:r>
            <a:r>
              <a:rPr lang="en-US"/>
              <a:t> </a:t>
            </a:r>
            <a:r>
              <a:rPr lang="en-US" err="1"/>
              <a:t>ditatasserem</a:t>
            </a:r>
            <a:endParaRPr lang="en-US"/>
          </a:p>
        </p:txBody>
      </p:sp>
    </p:spTree>
    <p:extLst>
      <p:ext uri="{BB962C8B-B14F-4D97-AF65-F5344CB8AC3E}">
        <p14:creationId xmlns:p14="http://schemas.microsoft.com/office/powerpoint/2010/main" val="66120851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NTENT_FEATURE BULLETS">
    <p:spTree>
      <p:nvGrpSpPr>
        <p:cNvPr id="1" name=""/>
        <p:cNvGrpSpPr/>
        <p:nvPr/>
      </p:nvGrpSpPr>
      <p:grpSpPr>
        <a:xfrm>
          <a:off x="0" y="0"/>
          <a:ext cx="0" cy="0"/>
          <a:chOff x="0" y="0"/>
          <a:chExt cx="0" cy="0"/>
        </a:xfrm>
      </p:grpSpPr>
      <p:sp>
        <p:nvSpPr>
          <p:cNvPr id="5" name="bg object 16">
            <a:extLst>
              <a:ext uri="{FF2B5EF4-FFF2-40B4-BE49-F238E27FC236}">
                <a16:creationId xmlns:a16="http://schemas.microsoft.com/office/drawing/2014/main" id="{58E56881-8D79-E654-AE83-047B5B5974BC}"/>
              </a:ext>
            </a:extLst>
          </p:cNvPr>
          <p:cNvSpPr>
            <a:spLocks noGrp="1" noRot="1" noMove="1" noResize="1" noEditPoints="1" noAdjustHandles="1" noChangeArrowheads="1" noChangeShapeType="1"/>
          </p:cNvSpPr>
          <p:nvPr userDrawn="1"/>
        </p:nvSpPr>
        <p:spPr>
          <a:xfrm>
            <a:off x="74141" y="74141"/>
            <a:ext cx="12035481" cy="6705600"/>
          </a:xfrm>
          <a:custGeom>
            <a:avLst/>
            <a:gdLst/>
            <a:ahLst/>
            <a:cxnLst/>
            <a:rect l="l" t="t" r="r" b="b"/>
            <a:pathLst>
              <a:path w="19752310" h="11007090">
                <a:moveTo>
                  <a:pt x="0" y="11006994"/>
                </a:moveTo>
                <a:lnTo>
                  <a:pt x="19752278" y="11006994"/>
                </a:lnTo>
                <a:lnTo>
                  <a:pt x="19752278" y="0"/>
                </a:lnTo>
                <a:lnTo>
                  <a:pt x="0" y="0"/>
                </a:lnTo>
                <a:lnTo>
                  <a:pt x="0" y="11006994"/>
                </a:lnTo>
                <a:close/>
              </a:path>
            </a:pathLst>
          </a:custGeom>
          <a:solidFill>
            <a:schemeClr val="bg1">
              <a:lumMod val="95000"/>
            </a:schemeClr>
          </a:solidFill>
        </p:spPr>
        <p:txBody>
          <a:bodyPr wrap="square" lIns="0" tIns="0" rIns="0" bIns="0" rtlCol="0"/>
          <a:lstStyle/>
          <a:p>
            <a:endParaRPr/>
          </a:p>
        </p:txBody>
      </p:sp>
      <p:sp>
        <p:nvSpPr>
          <p:cNvPr id="4" name="Slide Number Placeholder 3">
            <a:extLst>
              <a:ext uri="{FF2B5EF4-FFF2-40B4-BE49-F238E27FC236}">
                <a16:creationId xmlns:a16="http://schemas.microsoft.com/office/drawing/2014/main" id="{A1D36FD5-CC90-A44C-752B-EFBB18E72B7B}"/>
              </a:ext>
            </a:extLst>
          </p:cNvPr>
          <p:cNvSpPr>
            <a:spLocks noGrp="1"/>
          </p:cNvSpPr>
          <p:nvPr>
            <p:ph type="sldNum" sz="quarter" idx="12"/>
          </p:nvPr>
        </p:nvSpPr>
        <p:spPr/>
        <p:txBody>
          <a:bodyPr/>
          <a:lstStyle/>
          <a:p>
            <a:fld id="{2ED93456-BF0F-1543-BC41-CAE962F21709}" type="slidenum">
              <a:rPr lang="en-US" smtClean="0"/>
              <a:t>‹#›</a:t>
            </a:fld>
            <a:endParaRPr lang="en-US"/>
          </a:p>
        </p:txBody>
      </p:sp>
      <p:sp>
        <p:nvSpPr>
          <p:cNvPr id="6" name="Holder 2">
            <a:extLst>
              <a:ext uri="{FF2B5EF4-FFF2-40B4-BE49-F238E27FC236}">
                <a16:creationId xmlns:a16="http://schemas.microsoft.com/office/drawing/2014/main" id="{A67BD10B-90B6-9B44-0047-AEED3CFDE7AD}"/>
              </a:ext>
            </a:extLst>
          </p:cNvPr>
          <p:cNvSpPr>
            <a:spLocks noGrp="1"/>
          </p:cNvSpPr>
          <p:nvPr>
            <p:ph type="title"/>
          </p:nvPr>
        </p:nvSpPr>
        <p:spPr>
          <a:xfrm>
            <a:off x="334963" y="524113"/>
            <a:ext cx="3655663" cy="322174"/>
          </a:xfrm>
        </p:spPr>
        <p:txBody>
          <a:bodyPr lIns="0" tIns="0" rIns="0" bIns="0">
            <a:noAutofit/>
          </a:bodyPr>
          <a:lstStyle>
            <a:lvl1pPr>
              <a:defRPr sz="2600" b="1" i="0">
                <a:solidFill>
                  <a:schemeClr val="accent2"/>
                </a:solidFill>
                <a:latin typeface="Montserrat SemiBold"/>
                <a:cs typeface="Montserrat SemiBold"/>
              </a:defRPr>
            </a:lvl1pPr>
          </a:lstStyle>
          <a:p>
            <a:endParaRPr/>
          </a:p>
        </p:txBody>
      </p:sp>
      <p:sp>
        <p:nvSpPr>
          <p:cNvPr id="18" name="Rectangle 17">
            <a:extLst>
              <a:ext uri="{FF2B5EF4-FFF2-40B4-BE49-F238E27FC236}">
                <a16:creationId xmlns:a16="http://schemas.microsoft.com/office/drawing/2014/main" id="{6FA3699A-6F17-9209-6E10-344A0D0F0C5C}"/>
              </a:ext>
            </a:extLst>
          </p:cNvPr>
          <p:cNvSpPr/>
          <p:nvPr userDrawn="1"/>
        </p:nvSpPr>
        <p:spPr>
          <a:xfrm>
            <a:off x="-1" y="0"/>
            <a:ext cx="153816"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 Placeholder 22">
            <a:extLst>
              <a:ext uri="{FF2B5EF4-FFF2-40B4-BE49-F238E27FC236}">
                <a16:creationId xmlns:a16="http://schemas.microsoft.com/office/drawing/2014/main" id="{8DEB4E87-554D-FCF3-75F4-A956EB9C8388}"/>
              </a:ext>
            </a:extLst>
          </p:cNvPr>
          <p:cNvSpPr>
            <a:spLocks noGrp="1"/>
          </p:cNvSpPr>
          <p:nvPr>
            <p:ph type="body" sz="quarter" idx="14" hasCustomPrompt="1"/>
          </p:nvPr>
        </p:nvSpPr>
        <p:spPr>
          <a:xfrm>
            <a:off x="334963" y="1439773"/>
            <a:ext cx="5608148" cy="551050"/>
          </a:xfrm>
        </p:spPr>
        <p:txBody>
          <a:bodyPr lIns="0" tIns="0" rIns="0" bIns="0">
            <a:noAutofit/>
          </a:bodyPr>
          <a:lstStyle>
            <a:lvl1pPr marL="0" indent="0">
              <a:buNone/>
              <a:defRPr sz="1600" b="1" i="0" spc="300">
                <a:solidFill>
                  <a:schemeClr val="accent3"/>
                </a:solidFill>
                <a:latin typeface="Open Sans" pitchFamily="2" charset="0"/>
                <a:ea typeface="Open Sans" pitchFamily="2" charset="0"/>
                <a:cs typeface="Open Sans" pitchFamily="2" charset="0"/>
              </a:defRPr>
            </a:lvl1pPr>
          </a:lstStyle>
          <a:p>
            <a:pPr lvl="0"/>
            <a:r>
              <a:rPr lang="en-US"/>
              <a:t>SUBHEADING TEXT</a:t>
            </a:r>
          </a:p>
        </p:txBody>
      </p:sp>
      <p:sp>
        <p:nvSpPr>
          <p:cNvPr id="25" name="Text Placeholder 24">
            <a:extLst>
              <a:ext uri="{FF2B5EF4-FFF2-40B4-BE49-F238E27FC236}">
                <a16:creationId xmlns:a16="http://schemas.microsoft.com/office/drawing/2014/main" id="{F337EEE5-FD1C-E5B0-5559-2C9FA12F6CB4}"/>
              </a:ext>
            </a:extLst>
          </p:cNvPr>
          <p:cNvSpPr>
            <a:spLocks noGrp="1"/>
          </p:cNvSpPr>
          <p:nvPr>
            <p:ph type="body" sz="quarter" idx="15" hasCustomPrompt="1"/>
          </p:nvPr>
        </p:nvSpPr>
        <p:spPr>
          <a:xfrm>
            <a:off x="334963" y="2023095"/>
            <a:ext cx="5608637" cy="3853269"/>
          </a:xfrm>
        </p:spPr>
        <p:txBody>
          <a:bodyPr lIns="0" tIns="0" rIns="0" bIns="0">
            <a:noAutofit/>
          </a:bodyPr>
          <a:lstStyle>
            <a:lvl1pPr marL="285750" indent="-285750">
              <a:lnSpc>
                <a:spcPts val="1660"/>
              </a:lnSpc>
              <a:buClr>
                <a:schemeClr val="accent1"/>
              </a:buClr>
              <a:buFont typeface="Arial" panose="020B0604020202020204" pitchFamily="34" charset="0"/>
              <a:buChar char="•"/>
              <a:defRPr sz="1600"/>
            </a:lvl1pPr>
          </a:lstStyle>
          <a:p>
            <a:pPr lvl="0"/>
            <a:r>
              <a:rPr lang="en-US"/>
              <a:t>Feature bullet style</a:t>
            </a:r>
          </a:p>
          <a:p>
            <a:pPr lvl="0"/>
            <a:r>
              <a:rPr lang="en-US"/>
              <a:t>Bullet two</a:t>
            </a:r>
          </a:p>
          <a:p>
            <a:pPr lvl="0"/>
            <a:r>
              <a:rPr lang="en-US"/>
              <a:t>Bullet three</a:t>
            </a:r>
          </a:p>
        </p:txBody>
      </p:sp>
      <p:sp>
        <p:nvSpPr>
          <p:cNvPr id="2" name="Text Placeholder 24">
            <a:extLst>
              <a:ext uri="{FF2B5EF4-FFF2-40B4-BE49-F238E27FC236}">
                <a16:creationId xmlns:a16="http://schemas.microsoft.com/office/drawing/2014/main" id="{21DBCE0D-82D7-75DD-9BB5-49BB7D3C5722}"/>
              </a:ext>
            </a:extLst>
          </p:cNvPr>
          <p:cNvSpPr>
            <a:spLocks noGrp="1"/>
          </p:cNvSpPr>
          <p:nvPr>
            <p:ph type="body" sz="quarter" idx="16" hasCustomPrompt="1"/>
          </p:nvPr>
        </p:nvSpPr>
        <p:spPr>
          <a:xfrm>
            <a:off x="6251669" y="2023095"/>
            <a:ext cx="5608637" cy="3853269"/>
          </a:xfrm>
        </p:spPr>
        <p:txBody>
          <a:bodyPr lIns="0" tIns="0" rIns="0" bIns="0">
            <a:noAutofit/>
          </a:bodyPr>
          <a:lstStyle>
            <a:lvl1pPr marL="285750" indent="-285750">
              <a:lnSpc>
                <a:spcPts val="1660"/>
              </a:lnSpc>
              <a:buClr>
                <a:schemeClr val="accent1"/>
              </a:buClr>
              <a:buFont typeface="Arial" panose="020B0604020202020204" pitchFamily="34" charset="0"/>
              <a:buChar char="•"/>
              <a:defRPr sz="1600"/>
            </a:lvl1pPr>
          </a:lstStyle>
          <a:p>
            <a:pPr lvl="0"/>
            <a:r>
              <a:rPr lang="en-US"/>
              <a:t>Feature bullet style</a:t>
            </a:r>
          </a:p>
          <a:p>
            <a:pPr lvl="0"/>
            <a:r>
              <a:rPr lang="en-US"/>
              <a:t>Bullet two</a:t>
            </a:r>
          </a:p>
          <a:p>
            <a:pPr lvl="0"/>
            <a:r>
              <a:rPr lang="en-US"/>
              <a:t>Bullet three</a:t>
            </a:r>
          </a:p>
        </p:txBody>
      </p:sp>
    </p:spTree>
    <p:extLst>
      <p:ext uri="{BB962C8B-B14F-4D97-AF65-F5344CB8AC3E}">
        <p14:creationId xmlns:p14="http://schemas.microsoft.com/office/powerpoint/2010/main" val="221559943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NTENT_TEXT + IMAGE">
    <p:spTree>
      <p:nvGrpSpPr>
        <p:cNvPr id="1" name=""/>
        <p:cNvGrpSpPr/>
        <p:nvPr/>
      </p:nvGrpSpPr>
      <p:grpSpPr>
        <a:xfrm>
          <a:off x="0" y="0"/>
          <a:ext cx="0" cy="0"/>
          <a:chOff x="0" y="0"/>
          <a:chExt cx="0" cy="0"/>
        </a:xfrm>
      </p:grpSpPr>
      <p:sp>
        <p:nvSpPr>
          <p:cNvPr id="5" name="bg object 16">
            <a:extLst>
              <a:ext uri="{FF2B5EF4-FFF2-40B4-BE49-F238E27FC236}">
                <a16:creationId xmlns:a16="http://schemas.microsoft.com/office/drawing/2014/main" id="{58E56881-8D79-E654-AE83-047B5B5974BC}"/>
              </a:ext>
            </a:extLst>
          </p:cNvPr>
          <p:cNvSpPr>
            <a:spLocks noGrp="1" noRot="1" noMove="1" noResize="1" noEditPoints="1" noAdjustHandles="1" noChangeArrowheads="1" noChangeShapeType="1"/>
          </p:cNvSpPr>
          <p:nvPr userDrawn="1"/>
        </p:nvSpPr>
        <p:spPr>
          <a:xfrm>
            <a:off x="74141" y="74141"/>
            <a:ext cx="12035481" cy="6705600"/>
          </a:xfrm>
          <a:custGeom>
            <a:avLst/>
            <a:gdLst/>
            <a:ahLst/>
            <a:cxnLst/>
            <a:rect l="l" t="t" r="r" b="b"/>
            <a:pathLst>
              <a:path w="19752310" h="11007090">
                <a:moveTo>
                  <a:pt x="0" y="11006994"/>
                </a:moveTo>
                <a:lnTo>
                  <a:pt x="19752278" y="11006994"/>
                </a:lnTo>
                <a:lnTo>
                  <a:pt x="19752278" y="0"/>
                </a:lnTo>
                <a:lnTo>
                  <a:pt x="0" y="0"/>
                </a:lnTo>
                <a:lnTo>
                  <a:pt x="0" y="11006994"/>
                </a:lnTo>
                <a:close/>
              </a:path>
            </a:pathLst>
          </a:custGeom>
          <a:solidFill>
            <a:schemeClr val="bg1">
              <a:lumMod val="95000"/>
            </a:schemeClr>
          </a:solidFill>
        </p:spPr>
        <p:txBody>
          <a:bodyPr wrap="square" lIns="0" tIns="0" rIns="0" bIns="0" rtlCol="0"/>
          <a:lstStyle/>
          <a:p>
            <a:endParaRPr/>
          </a:p>
        </p:txBody>
      </p:sp>
      <p:sp>
        <p:nvSpPr>
          <p:cNvPr id="4" name="Slide Number Placeholder 3">
            <a:extLst>
              <a:ext uri="{FF2B5EF4-FFF2-40B4-BE49-F238E27FC236}">
                <a16:creationId xmlns:a16="http://schemas.microsoft.com/office/drawing/2014/main" id="{A1D36FD5-CC90-A44C-752B-EFBB18E72B7B}"/>
              </a:ext>
            </a:extLst>
          </p:cNvPr>
          <p:cNvSpPr>
            <a:spLocks noGrp="1"/>
          </p:cNvSpPr>
          <p:nvPr>
            <p:ph type="sldNum" sz="quarter" idx="12"/>
          </p:nvPr>
        </p:nvSpPr>
        <p:spPr/>
        <p:txBody>
          <a:bodyPr/>
          <a:lstStyle/>
          <a:p>
            <a:fld id="{2ED93456-BF0F-1543-BC41-CAE962F21709}" type="slidenum">
              <a:rPr lang="en-US" smtClean="0"/>
              <a:t>‹#›</a:t>
            </a:fld>
            <a:endParaRPr lang="en-US"/>
          </a:p>
        </p:txBody>
      </p:sp>
      <p:sp>
        <p:nvSpPr>
          <p:cNvPr id="6" name="Holder 2">
            <a:extLst>
              <a:ext uri="{FF2B5EF4-FFF2-40B4-BE49-F238E27FC236}">
                <a16:creationId xmlns:a16="http://schemas.microsoft.com/office/drawing/2014/main" id="{A67BD10B-90B6-9B44-0047-AEED3CFDE7AD}"/>
              </a:ext>
            </a:extLst>
          </p:cNvPr>
          <p:cNvSpPr>
            <a:spLocks noGrp="1"/>
          </p:cNvSpPr>
          <p:nvPr>
            <p:ph type="title"/>
          </p:nvPr>
        </p:nvSpPr>
        <p:spPr>
          <a:xfrm>
            <a:off x="334963" y="524113"/>
            <a:ext cx="3863974" cy="322174"/>
          </a:xfrm>
        </p:spPr>
        <p:txBody>
          <a:bodyPr lIns="0" tIns="0" rIns="0" bIns="0">
            <a:noAutofit/>
          </a:bodyPr>
          <a:lstStyle>
            <a:lvl1pPr>
              <a:defRPr sz="2600" b="1" i="0">
                <a:solidFill>
                  <a:schemeClr val="accent2"/>
                </a:solidFill>
                <a:latin typeface="Montserrat SemiBold"/>
                <a:cs typeface="Montserrat SemiBold"/>
              </a:defRPr>
            </a:lvl1pPr>
          </a:lstStyle>
          <a:p>
            <a:endParaRPr/>
          </a:p>
        </p:txBody>
      </p:sp>
      <p:sp>
        <p:nvSpPr>
          <p:cNvPr id="17" name="Text Placeholder 16">
            <a:extLst>
              <a:ext uri="{FF2B5EF4-FFF2-40B4-BE49-F238E27FC236}">
                <a16:creationId xmlns:a16="http://schemas.microsoft.com/office/drawing/2014/main" id="{E8EC2986-6CD6-45F7-11F7-5170E5FCB06E}"/>
              </a:ext>
            </a:extLst>
          </p:cNvPr>
          <p:cNvSpPr>
            <a:spLocks noGrp="1"/>
          </p:cNvSpPr>
          <p:nvPr>
            <p:ph type="body" sz="quarter" idx="13" hasCustomPrompt="1"/>
          </p:nvPr>
        </p:nvSpPr>
        <p:spPr>
          <a:xfrm>
            <a:off x="334963" y="1076325"/>
            <a:ext cx="3864309" cy="1446955"/>
          </a:xfrm>
        </p:spPr>
        <p:txBody>
          <a:bodyPr lIns="0" tIns="0" rIns="0" bIns="0">
            <a:normAutofit/>
          </a:bodyPr>
          <a:lstStyle>
            <a:lvl1pPr marL="0" indent="0">
              <a:lnSpc>
                <a:spcPts val="1780"/>
              </a:lnSpc>
              <a:buNone/>
              <a:defRPr sz="1400"/>
            </a:lvl1pPr>
          </a:lstStyle>
          <a:p>
            <a:pPr lvl="0"/>
            <a:r>
              <a:rPr lang="en-US"/>
              <a:t>Standfirst goes here </a:t>
            </a:r>
            <a:r>
              <a:rPr lang="en-US" err="1"/>
              <a:t>Cus</a:t>
            </a:r>
            <a:r>
              <a:rPr lang="en-US"/>
              <a:t> de nus il </a:t>
            </a:r>
            <a:r>
              <a:rPr lang="en-US" err="1"/>
              <a:t>eum</a:t>
            </a:r>
            <a:r>
              <a:rPr lang="en-US"/>
              <a:t> </a:t>
            </a:r>
            <a:r>
              <a:rPr lang="en-US" err="1"/>
              <a:t>rehendi</a:t>
            </a:r>
            <a:r>
              <a:rPr lang="en-US"/>
              <a:t> officium </a:t>
            </a:r>
            <a:r>
              <a:rPr lang="en-US" err="1"/>
              <a:t>fugia</a:t>
            </a:r>
            <a:r>
              <a:rPr lang="en-US"/>
              <a:t> </a:t>
            </a:r>
            <a:r>
              <a:rPr lang="en-US" err="1"/>
              <a:t>dusda</a:t>
            </a:r>
            <a:r>
              <a:rPr lang="en-US"/>
              <a:t> </a:t>
            </a:r>
            <a:r>
              <a:rPr lang="en-US" err="1"/>
              <a:t>ducipsae</a:t>
            </a:r>
            <a:r>
              <a:rPr lang="en-US"/>
              <a:t> </a:t>
            </a:r>
            <a:r>
              <a:rPr lang="en-US" err="1"/>
              <a:t>denis</a:t>
            </a:r>
            <a:r>
              <a:rPr lang="en-US"/>
              <a:t> </a:t>
            </a:r>
            <a:r>
              <a:rPr lang="en-US" err="1"/>
              <a:t>dustrum</a:t>
            </a:r>
            <a:r>
              <a:rPr lang="en-US"/>
              <a:t> </a:t>
            </a:r>
            <a:r>
              <a:rPr lang="en-US" err="1"/>
              <a:t>ipsus</a:t>
            </a:r>
            <a:r>
              <a:rPr lang="en-US"/>
              <a:t> </a:t>
            </a:r>
            <a:r>
              <a:rPr lang="en-US" err="1"/>
              <a:t>consecuptati</a:t>
            </a:r>
            <a:r>
              <a:rPr lang="en-US"/>
              <a:t> rest labore </a:t>
            </a:r>
            <a:r>
              <a:rPr lang="en-US" err="1"/>
              <a:t>incte</a:t>
            </a:r>
            <a:r>
              <a:rPr lang="en-US"/>
              <a:t> vent </a:t>
            </a:r>
            <a:r>
              <a:rPr lang="en-US" err="1"/>
              <a:t>ipsunt</a:t>
            </a:r>
            <a:r>
              <a:rPr lang="en-US"/>
              <a:t>. Mus core, </a:t>
            </a:r>
            <a:r>
              <a:rPr lang="en-US" err="1"/>
              <a:t>inum</a:t>
            </a:r>
            <a:r>
              <a:rPr lang="en-US"/>
              <a:t> </a:t>
            </a:r>
            <a:r>
              <a:rPr lang="en-US" err="1"/>
              <a:t>nam</a:t>
            </a:r>
            <a:r>
              <a:rPr lang="en-US"/>
              <a:t> </a:t>
            </a:r>
            <a:r>
              <a:rPr lang="en-US" err="1"/>
              <a:t>aut</a:t>
            </a:r>
            <a:r>
              <a:rPr lang="en-US"/>
              <a:t> </a:t>
            </a:r>
            <a:r>
              <a:rPr lang="en-US" err="1"/>
              <a:t>acerferem</a:t>
            </a:r>
            <a:r>
              <a:rPr lang="en-US"/>
              <a:t> </a:t>
            </a:r>
            <a:r>
              <a:rPr lang="en-US" err="1"/>
              <a:t>seque</a:t>
            </a:r>
            <a:r>
              <a:rPr lang="en-US"/>
              <a:t> </a:t>
            </a:r>
            <a:r>
              <a:rPr lang="en-US" err="1"/>
              <a:t>doluptibus</a:t>
            </a:r>
            <a:r>
              <a:rPr lang="en-US"/>
              <a:t> </a:t>
            </a:r>
            <a:r>
              <a:rPr lang="en-US" err="1"/>
              <a:t>eiuri</a:t>
            </a:r>
            <a:r>
              <a:rPr lang="en-US"/>
              <a:t> se se </a:t>
            </a:r>
            <a:r>
              <a:rPr lang="en-US" err="1"/>
              <a:t>quiaepudis</a:t>
            </a:r>
            <a:r>
              <a:rPr lang="en-US"/>
              <a:t> </a:t>
            </a:r>
            <a:r>
              <a:rPr lang="en-US" err="1"/>
              <a:t>si</a:t>
            </a:r>
            <a:r>
              <a:rPr lang="en-US"/>
              <a:t> </a:t>
            </a:r>
            <a:r>
              <a:rPr lang="en-US" err="1"/>
              <a:t>aut</a:t>
            </a:r>
            <a:r>
              <a:rPr lang="en-US"/>
              <a:t> </a:t>
            </a:r>
            <a:r>
              <a:rPr lang="en-US" err="1"/>
              <a:t>harum</a:t>
            </a:r>
            <a:r>
              <a:rPr lang="en-US"/>
              <a:t> </a:t>
            </a:r>
            <a:r>
              <a:rPr lang="en-US" err="1"/>
              <a:t>sam.</a:t>
            </a:r>
            <a:endParaRPr lang="en-US"/>
          </a:p>
        </p:txBody>
      </p:sp>
      <p:sp>
        <p:nvSpPr>
          <p:cNvPr id="18" name="Rectangle 17">
            <a:extLst>
              <a:ext uri="{FF2B5EF4-FFF2-40B4-BE49-F238E27FC236}">
                <a16:creationId xmlns:a16="http://schemas.microsoft.com/office/drawing/2014/main" id="{6FA3699A-6F17-9209-6E10-344A0D0F0C5C}"/>
              </a:ext>
            </a:extLst>
          </p:cNvPr>
          <p:cNvSpPr/>
          <p:nvPr userDrawn="1"/>
        </p:nvSpPr>
        <p:spPr>
          <a:xfrm>
            <a:off x="-1" y="0"/>
            <a:ext cx="153816"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 Placeholder 22">
            <a:extLst>
              <a:ext uri="{FF2B5EF4-FFF2-40B4-BE49-F238E27FC236}">
                <a16:creationId xmlns:a16="http://schemas.microsoft.com/office/drawing/2014/main" id="{8DEB4E87-554D-FCF3-75F4-A956EB9C8388}"/>
              </a:ext>
            </a:extLst>
          </p:cNvPr>
          <p:cNvSpPr>
            <a:spLocks noGrp="1"/>
          </p:cNvSpPr>
          <p:nvPr>
            <p:ph type="body" sz="quarter" idx="14" hasCustomPrompt="1"/>
          </p:nvPr>
        </p:nvSpPr>
        <p:spPr>
          <a:xfrm>
            <a:off x="334628" y="3000374"/>
            <a:ext cx="3864309" cy="428625"/>
          </a:xfrm>
        </p:spPr>
        <p:txBody>
          <a:bodyPr lIns="0" tIns="0" rIns="0" bIns="0">
            <a:noAutofit/>
          </a:bodyPr>
          <a:lstStyle>
            <a:lvl1pPr marL="0" indent="0">
              <a:buNone/>
              <a:defRPr sz="1600" b="1" i="0" spc="300">
                <a:solidFill>
                  <a:schemeClr val="accent3"/>
                </a:solidFill>
                <a:latin typeface="Open Sans" pitchFamily="2" charset="0"/>
                <a:ea typeface="Open Sans" pitchFamily="2" charset="0"/>
                <a:cs typeface="Open Sans" pitchFamily="2" charset="0"/>
              </a:defRPr>
            </a:lvl1pPr>
          </a:lstStyle>
          <a:p>
            <a:pPr lvl="0"/>
            <a:r>
              <a:rPr lang="en-US"/>
              <a:t>SUBHEADING TEXT</a:t>
            </a:r>
          </a:p>
        </p:txBody>
      </p:sp>
      <p:sp>
        <p:nvSpPr>
          <p:cNvPr id="25" name="Text Placeholder 24">
            <a:extLst>
              <a:ext uri="{FF2B5EF4-FFF2-40B4-BE49-F238E27FC236}">
                <a16:creationId xmlns:a16="http://schemas.microsoft.com/office/drawing/2014/main" id="{F337EEE5-FD1C-E5B0-5559-2C9FA12F6CB4}"/>
              </a:ext>
            </a:extLst>
          </p:cNvPr>
          <p:cNvSpPr>
            <a:spLocks noGrp="1"/>
          </p:cNvSpPr>
          <p:nvPr>
            <p:ph type="body" sz="quarter" idx="15" hasCustomPrompt="1"/>
          </p:nvPr>
        </p:nvSpPr>
        <p:spPr>
          <a:xfrm>
            <a:off x="334629" y="3429000"/>
            <a:ext cx="3864309" cy="2997200"/>
          </a:xfrm>
        </p:spPr>
        <p:txBody>
          <a:bodyPr lIns="0" tIns="0" rIns="0" bIns="0">
            <a:normAutofit/>
          </a:bodyPr>
          <a:lstStyle>
            <a:lvl1pPr marL="0" indent="0">
              <a:lnSpc>
                <a:spcPts val="1660"/>
              </a:lnSpc>
              <a:buNone/>
              <a:defRPr sz="1300"/>
            </a:lvl1pPr>
          </a:lstStyle>
          <a:p>
            <a:pPr lvl="0"/>
            <a:r>
              <a:rPr lang="en-US"/>
              <a:t>Running body copy style </a:t>
            </a:r>
            <a:r>
              <a:rPr lang="en-US" err="1"/>
              <a:t>Cus</a:t>
            </a:r>
            <a:r>
              <a:rPr lang="en-US"/>
              <a:t> de nus il </a:t>
            </a:r>
            <a:r>
              <a:rPr lang="en-US" err="1"/>
              <a:t>eum</a:t>
            </a:r>
            <a:r>
              <a:rPr lang="en-US"/>
              <a:t> </a:t>
            </a:r>
            <a:r>
              <a:rPr lang="en-US" err="1"/>
              <a:t>rehendi</a:t>
            </a:r>
            <a:r>
              <a:rPr lang="en-US"/>
              <a:t> officium </a:t>
            </a:r>
            <a:r>
              <a:rPr lang="en-US" err="1"/>
              <a:t>fugia</a:t>
            </a:r>
            <a:r>
              <a:rPr lang="en-US"/>
              <a:t> </a:t>
            </a:r>
            <a:r>
              <a:rPr lang="en-US" err="1"/>
              <a:t>dusda</a:t>
            </a:r>
            <a:r>
              <a:rPr lang="en-US"/>
              <a:t> </a:t>
            </a:r>
            <a:r>
              <a:rPr lang="en-US" err="1"/>
              <a:t>ducipsae</a:t>
            </a:r>
            <a:r>
              <a:rPr lang="en-US"/>
              <a:t> </a:t>
            </a:r>
            <a:r>
              <a:rPr lang="en-US" err="1"/>
              <a:t>denis</a:t>
            </a:r>
            <a:r>
              <a:rPr lang="en-US"/>
              <a:t> </a:t>
            </a:r>
            <a:r>
              <a:rPr lang="en-US" err="1"/>
              <a:t>dustrum</a:t>
            </a:r>
            <a:r>
              <a:rPr lang="en-US"/>
              <a:t> </a:t>
            </a:r>
            <a:r>
              <a:rPr lang="en-US" err="1"/>
              <a:t>ipsus</a:t>
            </a:r>
            <a:r>
              <a:rPr lang="en-US"/>
              <a:t> </a:t>
            </a:r>
            <a:r>
              <a:rPr lang="en-US" err="1"/>
              <a:t>consecuptati</a:t>
            </a:r>
            <a:r>
              <a:rPr lang="en-US"/>
              <a:t> rest labore </a:t>
            </a:r>
            <a:r>
              <a:rPr lang="en-US" err="1"/>
              <a:t>incte</a:t>
            </a:r>
            <a:r>
              <a:rPr lang="en-US"/>
              <a:t> vent </a:t>
            </a:r>
            <a:r>
              <a:rPr lang="en-US" err="1"/>
              <a:t>ipsunt</a:t>
            </a:r>
            <a:r>
              <a:rPr lang="en-US"/>
              <a:t>. Mus core, </a:t>
            </a:r>
            <a:r>
              <a:rPr lang="en-US" err="1"/>
              <a:t>inum</a:t>
            </a:r>
            <a:r>
              <a:rPr lang="en-US"/>
              <a:t> </a:t>
            </a:r>
            <a:r>
              <a:rPr lang="en-US" err="1"/>
              <a:t>nam</a:t>
            </a:r>
            <a:r>
              <a:rPr lang="en-US"/>
              <a:t> </a:t>
            </a:r>
            <a:r>
              <a:rPr lang="en-US" err="1"/>
              <a:t>aut</a:t>
            </a:r>
            <a:r>
              <a:rPr lang="en-US"/>
              <a:t> </a:t>
            </a:r>
            <a:r>
              <a:rPr lang="en-US" err="1"/>
              <a:t>acerferem</a:t>
            </a:r>
            <a:r>
              <a:rPr lang="en-US"/>
              <a:t> </a:t>
            </a:r>
            <a:r>
              <a:rPr lang="en-US" err="1"/>
              <a:t>seque</a:t>
            </a:r>
            <a:r>
              <a:rPr lang="en-US"/>
              <a:t> </a:t>
            </a:r>
            <a:r>
              <a:rPr lang="en-US" err="1"/>
              <a:t>doluptibus</a:t>
            </a:r>
            <a:r>
              <a:rPr lang="en-US"/>
              <a:t> </a:t>
            </a:r>
            <a:r>
              <a:rPr lang="en-US" err="1"/>
              <a:t>eiuri</a:t>
            </a:r>
            <a:r>
              <a:rPr lang="en-US"/>
              <a:t> se </a:t>
            </a:r>
            <a:r>
              <a:rPr lang="en-US" err="1"/>
              <a:t>voluptatem</a:t>
            </a:r>
            <a:r>
              <a:rPr lang="en-US"/>
              <a:t> </a:t>
            </a:r>
            <a:r>
              <a:rPr lang="en-US" err="1"/>
              <a:t>quibusciisci</a:t>
            </a:r>
            <a:r>
              <a:rPr lang="en-US"/>
              <a:t> il </a:t>
            </a:r>
            <a:r>
              <a:rPr lang="en-US" err="1"/>
              <a:t>eos</a:t>
            </a:r>
            <a:r>
              <a:rPr lang="en-US"/>
              <a:t> de </a:t>
            </a:r>
            <a:r>
              <a:rPr lang="en-US" err="1"/>
              <a:t>molorep</a:t>
            </a:r>
            <a:r>
              <a:rPr lang="en-US"/>
              <a:t> </a:t>
            </a:r>
            <a:r>
              <a:rPr lang="en-US" err="1"/>
              <a:t>eliassequia</a:t>
            </a:r>
            <a:r>
              <a:rPr lang="en-US"/>
              <a:t> </a:t>
            </a:r>
            <a:r>
              <a:rPr lang="en-US" err="1"/>
              <a:t>explitam</a:t>
            </a:r>
            <a:r>
              <a:rPr lang="en-US"/>
              <a:t> </a:t>
            </a:r>
            <a:r>
              <a:rPr lang="en-US" err="1"/>
              <a:t>nimi</a:t>
            </a:r>
            <a:r>
              <a:rPr lang="en-US"/>
              <a:t>, </a:t>
            </a:r>
            <a:r>
              <a:rPr lang="en-US" err="1"/>
              <a:t>omniminvenis</a:t>
            </a:r>
            <a:r>
              <a:rPr lang="en-US"/>
              <a:t> </a:t>
            </a:r>
            <a:r>
              <a:rPr lang="en-US" err="1"/>
              <a:t>ea</a:t>
            </a:r>
            <a:r>
              <a:rPr lang="en-US"/>
              <a:t> </a:t>
            </a:r>
            <a:r>
              <a:rPr lang="en-US" err="1"/>
              <a:t>quis</a:t>
            </a:r>
            <a:r>
              <a:rPr lang="en-US"/>
              <a:t> qui </a:t>
            </a:r>
            <a:r>
              <a:rPr lang="en-US" err="1"/>
              <a:t>quam</a:t>
            </a:r>
            <a:r>
              <a:rPr lang="en-US"/>
              <a:t> </a:t>
            </a:r>
            <a:r>
              <a:rPr lang="en-US" err="1"/>
              <a:t>harumque</a:t>
            </a:r>
            <a:r>
              <a:rPr lang="en-US"/>
              <a:t> </a:t>
            </a:r>
            <a:r>
              <a:rPr lang="en-US" err="1"/>
              <a:t>conse</a:t>
            </a:r>
            <a:r>
              <a:rPr lang="en-US"/>
              <a:t> </a:t>
            </a:r>
            <a:r>
              <a:rPr lang="en-US" err="1"/>
              <a:t>volore</a:t>
            </a:r>
            <a:r>
              <a:rPr lang="en-US"/>
              <a:t> se </a:t>
            </a:r>
            <a:r>
              <a:rPr lang="en-US" err="1"/>
              <a:t>quiaepudis</a:t>
            </a:r>
            <a:r>
              <a:rPr lang="en-US"/>
              <a:t> </a:t>
            </a:r>
            <a:r>
              <a:rPr lang="en-US" err="1"/>
              <a:t>si</a:t>
            </a:r>
            <a:r>
              <a:rPr lang="en-US"/>
              <a:t> </a:t>
            </a:r>
            <a:r>
              <a:rPr lang="en-US" err="1"/>
              <a:t>aut</a:t>
            </a:r>
            <a:r>
              <a:rPr lang="en-US"/>
              <a:t> </a:t>
            </a:r>
            <a:r>
              <a:rPr lang="en-US" err="1"/>
              <a:t>harum</a:t>
            </a:r>
            <a:r>
              <a:rPr lang="en-US"/>
              <a:t> </a:t>
            </a:r>
            <a:r>
              <a:rPr lang="en-US" err="1"/>
              <a:t>sam.</a:t>
            </a:r>
            <a:r>
              <a:rPr lang="en-US"/>
              <a:t> </a:t>
            </a:r>
            <a:r>
              <a:rPr lang="en-US" err="1"/>
              <a:t>Borerovid</a:t>
            </a:r>
            <a:r>
              <a:rPr lang="en-US"/>
              <a:t> </a:t>
            </a:r>
            <a:r>
              <a:rPr lang="en-US" err="1"/>
              <a:t>expere</a:t>
            </a:r>
            <a:r>
              <a:rPr lang="en-US"/>
              <a:t> </a:t>
            </a:r>
            <a:r>
              <a:rPr lang="en-US" err="1"/>
              <a:t>simincia</a:t>
            </a:r>
            <a:r>
              <a:rPr lang="en-US"/>
              <a:t> </a:t>
            </a:r>
            <a:r>
              <a:rPr lang="en-US" err="1"/>
              <a:t>cor</a:t>
            </a:r>
            <a:r>
              <a:rPr lang="en-US"/>
              <a:t> ad </a:t>
            </a:r>
            <a:r>
              <a:rPr lang="en-US" err="1"/>
              <a:t>ut</a:t>
            </a:r>
            <a:r>
              <a:rPr lang="en-US"/>
              <a:t> as es </a:t>
            </a:r>
            <a:r>
              <a:rPr lang="en-US" err="1"/>
              <a:t>nulluptas</a:t>
            </a:r>
            <a:r>
              <a:rPr lang="en-US"/>
              <a:t> ventis </a:t>
            </a:r>
            <a:r>
              <a:rPr lang="en-US" err="1"/>
              <a:t>solescid</a:t>
            </a:r>
            <a:r>
              <a:rPr lang="en-US"/>
              <a:t> </a:t>
            </a:r>
            <a:r>
              <a:rPr lang="en-US" err="1"/>
              <a:t>earchillab</a:t>
            </a:r>
            <a:r>
              <a:rPr lang="en-US"/>
              <a:t> </a:t>
            </a:r>
            <a:r>
              <a:rPr lang="en-US" err="1"/>
              <a:t>illabo</a:t>
            </a:r>
            <a:r>
              <a:rPr lang="en-US"/>
              <a:t>. </a:t>
            </a:r>
            <a:r>
              <a:rPr lang="en-US" err="1"/>
              <a:t>Nequaeperum</a:t>
            </a:r>
            <a:r>
              <a:rPr lang="en-US"/>
              <a:t> </a:t>
            </a:r>
            <a:r>
              <a:rPr lang="en-US" err="1"/>
              <a:t>unt</a:t>
            </a:r>
            <a:r>
              <a:rPr lang="en-US"/>
              <a:t> et, </a:t>
            </a:r>
            <a:r>
              <a:rPr lang="en-US" err="1"/>
              <a:t>expelit</a:t>
            </a:r>
            <a:r>
              <a:rPr lang="en-US"/>
              <a:t> </a:t>
            </a:r>
            <a:r>
              <a:rPr lang="en-US" err="1"/>
              <a:t>aliquist</a:t>
            </a:r>
            <a:r>
              <a:rPr lang="en-US"/>
              <a:t> </a:t>
            </a:r>
            <a:r>
              <a:rPr lang="en-US" err="1"/>
              <a:t>excestrumque</a:t>
            </a:r>
            <a:r>
              <a:rPr lang="en-US"/>
              <a:t> </a:t>
            </a:r>
            <a:r>
              <a:rPr lang="en-US" err="1"/>
              <a:t>nobisciam</a:t>
            </a:r>
            <a:r>
              <a:rPr lang="en-US"/>
              <a:t> quos </a:t>
            </a:r>
            <a:r>
              <a:rPr lang="en-US" err="1"/>
              <a:t>incia</a:t>
            </a:r>
            <a:r>
              <a:rPr lang="en-US"/>
              <a:t> </a:t>
            </a:r>
            <a:r>
              <a:rPr lang="en-US" err="1"/>
              <a:t>cusdae</a:t>
            </a:r>
            <a:r>
              <a:rPr lang="en-US"/>
              <a:t> </a:t>
            </a:r>
            <a:r>
              <a:rPr lang="en-US" err="1"/>
              <a:t>nosam</a:t>
            </a:r>
            <a:r>
              <a:rPr lang="en-US"/>
              <a:t> </a:t>
            </a:r>
            <a:r>
              <a:rPr lang="en-US" err="1"/>
              <a:t>volesti</a:t>
            </a:r>
            <a:r>
              <a:rPr lang="en-US"/>
              <a:t> </a:t>
            </a:r>
            <a:r>
              <a:rPr lang="en-US" err="1"/>
              <a:t>amus</a:t>
            </a:r>
            <a:endParaRPr lang="en-US"/>
          </a:p>
        </p:txBody>
      </p:sp>
      <p:sp>
        <p:nvSpPr>
          <p:cNvPr id="3" name="Picture Placeholder 2">
            <a:extLst>
              <a:ext uri="{FF2B5EF4-FFF2-40B4-BE49-F238E27FC236}">
                <a16:creationId xmlns:a16="http://schemas.microsoft.com/office/drawing/2014/main" id="{418F1CF1-14D5-CA53-B54F-2A84EEB01D44}"/>
              </a:ext>
            </a:extLst>
          </p:cNvPr>
          <p:cNvSpPr>
            <a:spLocks noGrp="1"/>
          </p:cNvSpPr>
          <p:nvPr>
            <p:ph type="pic" sz="quarter" idx="16"/>
          </p:nvPr>
        </p:nvSpPr>
        <p:spPr>
          <a:xfrm>
            <a:off x="4543425" y="-1588"/>
            <a:ext cx="7648575" cy="6858001"/>
          </a:xfrm>
        </p:spPr>
        <p:txBody>
          <a:bodyPr>
            <a:normAutofit/>
          </a:bodyPr>
          <a:lstStyle>
            <a:lvl1pPr>
              <a:defRPr sz="1000"/>
            </a:lvl1pPr>
          </a:lstStyle>
          <a:p>
            <a:endParaRPr lang="en-US"/>
          </a:p>
        </p:txBody>
      </p:sp>
    </p:spTree>
    <p:extLst>
      <p:ext uri="{BB962C8B-B14F-4D97-AF65-F5344CB8AC3E}">
        <p14:creationId xmlns:p14="http://schemas.microsoft.com/office/powerpoint/2010/main" val="311361284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CONTENT_TEXT + IMAGE">
    <p:spTree>
      <p:nvGrpSpPr>
        <p:cNvPr id="1" name=""/>
        <p:cNvGrpSpPr/>
        <p:nvPr/>
      </p:nvGrpSpPr>
      <p:grpSpPr>
        <a:xfrm>
          <a:off x="0" y="0"/>
          <a:ext cx="0" cy="0"/>
          <a:chOff x="0" y="0"/>
          <a:chExt cx="0" cy="0"/>
        </a:xfrm>
      </p:grpSpPr>
      <p:sp>
        <p:nvSpPr>
          <p:cNvPr id="5" name="bg object 16">
            <a:extLst>
              <a:ext uri="{FF2B5EF4-FFF2-40B4-BE49-F238E27FC236}">
                <a16:creationId xmlns:a16="http://schemas.microsoft.com/office/drawing/2014/main" id="{58E56881-8D79-E654-AE83-047B5B5974BC}"/>
              </a:ext>
            </a:extLst>
          </p:cNvPr>
          <p:cNvSpPr>
            <a:spLocks noGrp="1" noRot="1" noMove="1" noResize="1" noEditPoints="1" noAdjustHandles="1" noChangeArrowheads="1" noChangeShapeType="1"/>
          </p:cNvSpPr>
          <p:nvPr userDrawn="1"/>
        </p:nvSpPr>
        <p:spPr>
          <a:xfrm>
            <a:off x="74141" y="74141"/>
            <a:ext cx="12035481" cy="6705600"/>
          </a:xfrm>
          <a:custGeom>
            <a:avLst/>
            <a:gdLst/>
            <a:ahLst/>
            <a:cxnLst/>
            <a:rect l="l" t="t" r="r" b="b"/>
            <a:pathLst>
              <a:path w="19752310" h="11007090">
                <a:moveTo>
                  <a:pt x="0" y="11006994"/>
                </a:moveTo>
                <a:lnTo>
                  <a:pt x="19752278" y="11006994"/>
                </a:lnTo>
                <a:lnTo>
                  <a:pt x="19752278" y="0"/>
                </a:lnTo>
                <a:lnTo>
                  <a:pt x="0" y="0"/>
                </a:lnTo>
                <a:lnTo>
                  <a:pt x="0" y="11006994"/>
                </a:lnTo>
                <a:close/>
              </a:path>
            </a:pathLst>
          </a:custGeom>
          <a:solidFill>
            <a:schemeClr val="bg1">
              <a:lumMod val="95000"/>
            </a:schemeClr>
          </a:solidFill>
        </p:spPr>
        <p:txBody>
          <a:bodyPr wrap="square" lIns="0" tIns="0" rIns="0" bIns="0" rtlCol="0"/>
          <a:lstStyle/>
          <a:p>
            <a:endParaRPr/>
          </a:p>
        </p:txBody>
      </p:sp>
      <p:sp>
        <p:nvSpPr>
          <p:cNvPr id="4" name="Slide Number Placeholder 3">
            <a:extLst>
              <a:ext uri="{FF2B5EF4-FFF2-40B4-BE49-F238E27FC236}">
                <a16:creationId xmlns:a16="http://schemas.microsoft.com/office/drawing/2014/main" id="{A1D36FD5-CC90-A44C-752B-EFBB18E72B7B}"/>
              </a:ext>
            </a:extLst>
          </p:cNvPr>
          <p:cNvSpPr>
            <a:spLocks noGrp="1"/>
          </p:cNvSpPr>
          <p:nvPr>
            <p:ph type="sldNum" sz="quarter" idx="12"/>
          </p:nvPr>
        </p:nvSpPr>
        <p:spPr/>
        <p:txBody>
          <a:bodyPr/>
          <a:lstStyle/>
          <a:p>
            <a:fld id="{2ED93456-BF0F-1543-BC41-CAE962F21709}" type="slidenum">
              <a:rPr lang="en-US" smtClean="0"/>
              <a:t>‹#›</a:t>
            </a:fld>
            <a:endParaRPr lang="en-US"/>
          </a:p>
        </p:txBody>
      </p:sp>
      <p:sp>
        <p:nvSpPr>
          <p:cNvPr id="6" name="Holder 2">
            <a:extLst>
              <a:ext uri="{FF2B5EF4-FFF2-40B4-BE49-F238E27FC236}">
                <a16:creationId xmlns:a16="http://schemas.microsoft.com/office/drawing/2014/main" id="{A67BD10B-90B6-9B44-0047-AEED3CFDE7AD}"/>
              </a:ext>
            </a:extLst>
          </p:cNvPr>
          <p:cNvSpPr>
            <a:spLocks noGrp="1"/>
          </p:cNvSpPr>
          <p:nvPr>
            <p:ph type="title"/>
          </p:nvPr>
        </p:nvSpPr>
        <p:spPr>
          <a:xfrm>
            <a:off x="334963" y="524113"/>
            <a:ext cx="5086458" cy="335858"/>
          </a:xfrm>
        </p:spPr>
        <p:txBody>
          <a:bodyPr lIns="0" tIns="0" rIns="0" bIns="0">
            <a:noAutofit/>
          </a:bodyPr>
          <a:lstStyle>
            <a:lvl1pPr>
              <a:defRPr sz="2600" b="1" i="0">
                <a:solidFill>
                  <a:schemeClr val="accent2"/>
                </a:solidFill>
                <a:latin typeface="Montserrat SemiBold"/>
                <a:cs typeface="Montserrat SemiBold"/>
              </a:defRPr>
            </a:lvl1pPr>
          </a:lstStyle>
          <a:p>
            <a:endParaRPr/>
          </a:p>
        </p:txBody>
      </p:sp>
      <p:sp>
        <p:nvSpPr>
          <p:cNvPr id="17" name="Text Placeholder 16">
            <a:extLst>
              <a:ext uri="{FF2B5EF4-FFF2-40B4-BE49-F238E27FC236}">
                <a16:creationId xmlns:a16="http://schemas.microsoft.com/office/drawing/2014/main" id="{E8EC2986-6CD6-45F7-11F7-5170E5FCB06E}"/>
              </a:ext>
            </a:extLst>
          </p:cNvPr>
          <p:cNvSpPr>
            <a:spLocks noGrp="1"/>
          </p:cNvSpPr>
          <p:nvPr>
            <p:ph type="body" sz="quarter" idx="13" hasCustomPrompt="1"/>
          </p:nvPr>
        </p:nvSpPr>
        <p:spPr>
          <a:xfrm>
            <a:off x="334963" y="1076325"/>
            <a:ext cx="5086458" cy="1446955"/>
          </a:xfrm>
        </p:spPr>
        <p:txBody>
          <a:bodyPr lIns="0" tIns="0" rIns="0" bIns="0">
            <a:normAutofit/>
          </a:bodyPr>
          <a:lstStyle>
            <a:lvl1pPr marL="0" indent="0">
              <a:lnSpc>
                <a:spcPts val="1780"/>
              </a:lnSpc>
              <a:buNone/>
              <a:defRPr sz="1400"/>
            </a:lvl1pPr>
          </a:lstStyle>
          <a:p>
            <a:pPr lvl="0"/>
            <a:r>
              <a:rPr lang="en-US"/>
              <a:t>Standfirst goes here </a:t>
            </a:r>
            <a:r>
              <a:rPr lang="en-US" err="1"/>
              <a:t>Cus</a:t>
            </a:r>
            <a:r>
              <a:rPr lang="en-US"/>
              <a:t> de nus il </a:t>
            </a:r>
            <a:r>
              <a:rPr lang="en-US" err="1"/>
              <a:t>eum</a:t>
            </a:r>
            <a:r>
              <a:rPr lang="en-US"/>
              <a:t> </a:t>
            </a:r>
            <a:r>
              <a:rPr lang="en-US" err="1"/>
              <a:t>rehendi</a:t>
            </a:r>
            <a:r>
              <a:rPr lang="en-US"/>
              <a:t> officium </a:t>
            </a:r>
            <a:r>
              <a:rPr lang="en-US" err="1"/>
              <a:t>fugia</a:t>
            </a:r>
            <a:r>
              <a:rPr lang="en-US"/>
              <a:t> </a:t>
            </a:r>
            <a:r>
              <a:rPr lang="en-US" err="1"/>
              <a:t>dusda</a:t>
            </a:r>
            <a:r>
              <a:rPr lang="en-US"/>
              <a:t> </a:t>
            </a:r>
            <a:r>
              <a:rPr lang="en-US" err="1"/>
              <a:t>ducipsae</a:t>
            </a:r>
            <a:r>
              <a:rPr lang="en-US"/>
              <a:t> </a:t>
            </a:r>
            <a:r>
              <a:rPr lang="en-US" err="1"/>
              <a:t>denis</a:t>
            </a:r>
            <a:r>
              <a:rPr lang="en-US"/>
              <a:t> </a:t>
            </a:r>
            <a:r>
              <a:rPr lang="en-US" err="1"/>
              <a:t>dustrum</a:t>
            </a:r>
            <a:r>
              <a:rPr lang="en-US"/>
              <a:t> </a:t>
            </a:r>
            <a:r>
              <a:rPr lang="en-US" err="1"/>
              <a:t>ipsus</a:t>
            </a:r>
            <a:r>
              <a:rPr lang="en-US"/>
              <a:t> </a:t>
            </a:r>
            <a:r>
              <a:rPr lang="en-US" err="1"/>
              <a:t>consecuptati</a:t>
            </a:r>
            <a:r>
              <a:rPr lang="en-US"/>
              <a:t> rest labore </a:t>
            </a:r>
            <a:r>
              <a:rPr lang="en-US" err="1"/>
              <a:t>incte</a:t>
            </a:r>
            <a:r>
              <a:rPr lang="en-US"/>
              <a:t> vent </a:t>
            </a:r>
            <a:r>
              <a:rPr lang="en-US" err="1"/>
              <a:t>ipsunt</a:t>
            </a:r>
            <a:r>
              <a:rPr lang="en-US"/>
              <a:t>. Mus core, </a:t>
            </a:r>
            <a:r>
              <a:rPr lang="en-US" err="1"/>
              <a:t>inum</a:t>
            </a:r>
            <a:r>
              <a:rPr lang="en-US"/>
              <a:t> </a:t>
            </a:r>
            <a:r>
              <a:rPr lang="en-US" err="1"/>
              <a:t>nam</a:t>
            </a:r>
            <a:r>
              <a:rPr lang="en-US"/>
              <a:t> </a:t>
            </a:r>
            <a:r>
              <a:rPr lang="en-US" err="1"/>
              <a:t>aut</a:t>
            </a:r>
            <a:r>
              <a:rPr lang="en-US"/>
              <a:t> </a:t>
            </a:r>
            <a:r>
              <a:rPr lang="en-US" err="1"/>
              <a:t>acerferem</a:t>
            </a:r>
            <a:r>
              <a:rPr lang="en-US"/>
              <a:t> </a:t>
            </a:r>
            <a:r>
              <a:rPr lang="en-US" err="1"/>
              <a:t>seque</a:t>
            </a:r>
            <a:r>
              <a:rPr lang="en-US"/>
              <a:t> </a:t>
            </a:r>
            <a:r>
              <a:rPr lang="en-US" err="1"/>
              <a:t>doluptibus</a:t>
            </a:r>
            <a:r>
              <a:rPr lang="en-US"/>
              <a:t> </a:t>
            </a:r>
            <a:r>
              <a:rPr lang="en-US" err="1"/>
              <a:t>eiuri</a:t>
            </a:r>
            <a:r>
              <a:rPr lang="en-US"/>
              <a:t> se se </a:t>
            </a:r>
            <a:r>
              <a:rPr lang="en-US" err="1"/>
              <a:t>quiaepudis</a:t>
            </a:r>
            <a:r>
              <a:rPr lang="en-US"/>
              <a:t> </a:t>
            </a:r>
            <a:r>
              <a:rPr lang="en-US" err="1"/>
              <a:t>si</a:t>
            </a:r>
            <a:r>
              <a:rPr lang="en-US"/>
              <a:t> </a:t>
            </a:r>
            <a:r>
              <a:rPr lang="en-US" err="1"/>
              <a:t>aut</a:t>
            </a:r>
            <a:r>
              <a:rPr lang="en-US"/>
              <a:t> </a:t>
            </a:r>
            <a:r>
              <a:rPr lang="en-US" err="1"/>
              <a:t>harum</a:t>
            </a:r>
            <a:r>
              <a:rPr lang="en-US"/>
              <a:t> </a:t>
            </a:r>
            <a:r>
              <a:rPr lang="en-US" err="1"/>
              <a:t>sam.</a:t>
            </a:r>
            <a:endParaRPr lang="en-US"/>
          </a:p>
        </p:txBody>
      </p:sp>
      <p:sp>
        <p:nvSpPr>
          <p:cNvPr id="18" name="Rectangle 17">
            <a:extLst>
              <a:ext uri="{FF2B5EF4-FFF2-40B4-BE49-F238E27FC236}">
                <a16:creationId xmlns:a16="http://schemas.microsoft.com/office/drawing/2014/main" id="{6FA3699A-6F17-9209-6E10-344A0D0F0C5C}"/>
              </a:ext>
            </a:extLst>
          </p:cNvPr>
          <p:cNvSpPr/>
          <p:nvPr userDrawn="1"/>
        </p:nvSpPr>
        <p:spPr>
          <a:xfrm>
            <a:off x="-1" y="0"/>
            <a:ext cx="153816"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 Placeholder 22">
            <a:extLst>
              <a:ext uri="{FF2B5EF4-FFF2-40B4-BE49-F238E27FC236}">
                <a16:creationId xmlns:a16="http://schemas.microsoft.com/office/drawing/2014/main" id="{8DEB4E87-554D-FCF3-75F4-A956EB9C8388}"/>
              </a:ext>
            </a:extLst>
          </p:cNvPr>
          <p:cNvSpPr>
            <a:spLocks noGrp="1"/>
          </p:cNvSpPr>
          <p:nvPr>
            <p:ph type="body" sz="quarter" idx="14" hasCustomPrompt="1"/>
          </p:nvPr>
        </p:nvSpPr>
        <p:spPr>
          <a:xfrm>
            <a:off x="334628" y="3000374"/>
            <a:ext cx="5086458" cy="428625"/>
          </a:xfrm>
        </p:spPr>
        <p:txBody>
          <a:bodyPr lIns="0" tIns="0" rIns="0" bIns="0">
            <a:noAutofit/>
          </a:bodyPr>
          <a:lstStyle>
            <a:lvl1pPr marL="0" indent="0">
              <a:buNone/>
              <a:defRPr sz="1600" b="1" i="0" spc="300">
                <a:solidFill>
                  <a:schemeClr val="accent3"/>
                </a:solidFill>
                <a:latin typeface="Open Sans" pitchFamily="2" charset="0"/>
                <a:ea typeface="Open Sans" pitchFamily="2" charset="0"/>
                <a:cs typeface="Open Sans" pitchFamily="2" charset="0"/>
              </a:defRPr>
            </a:lvl1pPr>
          </a:lstStyle>
          <a:p>
            <a:pPr lvl="0"/>
            <a:r>
              <a:rPr lang="en-US"/>
              <a:t>SUBHEADING TEXT</a:t>
            </a:r>
          </a:p>
        </p:txBody>
      </p:sp>
      <p:sp>
        <p:nvSpPr>
          <p:cNvPr id="25" name="Text Placeholder 24">
            <a:extLst>
              <a:ext uri="{FF2B5EF4-FFF2-40B4-BE49-F238E27FC236}">
                <a16:creationId xmlns:a16="http://schemas.microsoft.com/office/drawing/2014/main" id="{F337EEE5-FD1C-E5B0-5559-2C9FA12F6CB4}"/>
              </a:ext>
            </a:extLst>
          </p:cNvPr>
          <p:cNvSpPr>
            <a:spLocks noGrp="1"/>
          </p:cNvSpPr>
          <p:nvPr>
            <p:ph type="body" sz="quarter" idx="15" hasCustomPrompt="1"/>
          </p:nvPr>
        </p:nvSpPr>
        <p:spPr>
          <a:xfrm>
            <a:off x="334629" y="3429000"/>
            <a:ext cx="5086458" cy="2997200"/>
          </a:xfrm>
        </p:spPr>
        <p:txBody>
          <a:bodyPr lIns="0" tIns="0" rIns="0" bIns="0">
            <a:normAutofit/>
          </a:bodyPr>
          <a:lstStyle>
            <a:lvl1pPr marL="0" indent="0">
              <a:lnSpc>
                <a:spcPts val="1660"/>
              </a:lnSpc>
              <a:buNone/>
              <a:defRPr sz="1300"/>
            </a:lvl1pPr>
          </a:lstStyle>
          <a:p>
            <a:pPr lvl="0"/>
            <a:r>
              <a:rPr lang="en-US"/>
              <a:t>Running body copy style </a:t>
            </a:r>
            <a:r>
              <a:rPr lang="en-US" err="1"/>
              <a:t>Cus</a:t>
            </a:r>
            <a:r>
              <a:rPr lang="en-US"/>
              <a:t> de nus il </a:t>
            </a:r>
            <a:r>
              <a:rPr lang="en-US" err="1"/>
              <a:t>eum</a:t>
            </a:r>
            <a:r>
              <a:rPr lang="en-US"/>
              <a:t> </a:t>
            </a:r>
            <a:r>
              <a:rPr lang="en-US" err="1"/>
              <a:t>rehendi</a:t>
            </a:r>
            <a:r>
              <a:rPr lang="en-US"/>
              <a:t> officium </a:t>
            </a:r>
            <a:r>
              <a:rPr lang="en-US" err="1"/>
              <a:t>fugia</a:t>
            </a:r>
            <a:r>
              <a:rPr lang="en-US"/>
              <a:t> </a:t>
            </a:r>
            <a:r>
              <a:rPr lang="en-US" err="1"/>
              <a:t>dusda</a:t>
            </a:r>
            <a:r>
              <a:rPr lang="en-US"/>
              <a:t> </a:t>
            </a:r>
            <a:r>
              <a:rPr lang="en-US" err="1"/>
              <a:t>ducipsae</a:t>
            </a:r>
            <a:r>
              <a:rPr lang="en-US"/>
              <a:t> </a:t>
            </a:r>
            <a:r>
              <a:rPr lang="en-US" err="1"/>
              <a:t>denis</a:t>
            </a:r>
            <a:r>
              <a:rPr lang="en-US"/>
              <a:t> </a:t>
            </a:r>
            <a:r>
              <a:rPr lang="en-US" err="1"/>
              <a:t>dustrum</a:t>
            </a:r>
            <a:r>
              <a:rPr lang="en-US"/>
              <a:t> </a:t>
            </a:r>
            <a:r>
              <a:rPr lang="en-US" err="1"/>
              <a:t>ipsus</a:t>
            </a:r>
            <a:r>
              <a:rPr lang="en-US"/>
              <a:t> </a:t>
            </a:r>
            <a:r>
              <a:rPr lang="en-US" err="1"/>
              <a:t>consecuptati</a:t>
            </a:r>
            <a:r>
              <a:rPr lang="en-US"/>
              <a:t> rest labore </a:t>
            </a:r>
            <a:r>
              <a:rPr lang="en-US" err="1"/>
              <a:t>incte</a:t>
            </a:r>
            <a:r>
              <a:rPr lang="en-US"/>
              <a:t> vent </a:t>
            </a:r>
            <a:r>
              <a:rPr lang="en-US" err="1"/>
              <a:t>ipsunt</a:t>
            </a:r>
            <a:r>
              <a:rPr lang="en-US"/>
              <a:t>. Mus core, </a:t>
            </a:r>
            <a:r>
              <a:rPr lang="en-US" err="1"/>
              <a:t>inum</a:t>
            </a:r>
            <a:r>
              <a:rPr lang="en-US"/>
              <a:t> </a:t>
            </a:r>
            <a:r>
              <a:rPr lang="en-US" err="1"/>
              <a:t>nam</a:t>
            </a:r>
            <a:r>
              <a:rPr lang="en-US"/>
              <a:t> </a:t>
            </a:r>
            <a:r>
              <a:rPr lang="en-US" err="1"/>
              <a:t>aut</a:t>
            </a:r>
            <a:r>
              <a:rPr lang="en-US"/>
              <a:t> </a:t>
            </a:r>
            <a:r>
              <a:rPr lang="en-US" err="1"/>
              <a:t>acerferem</a:t>
            </a:r>
            <a:r>
              <a:rPr lang="en-US"/>
              <a:t> </a:t>
            </a:r>
            <a:r>
              <a:rPr lang="en-US" err="1"/>
              <a:t>seque</a:t>
            </a:r>
            <a:r>
              <a:rPr lang="en-US"/>
              <a:t> </a:t>
            </a:r>
            <a:r>
              <a:rPr lang="en-US" err="1"/>
              <a:t>doluptibus</a:t>
            </a:r>
            <a:r>
              <a:rPr lang="en-US"/>
              <a:t> </a:t>
            </a:r>
            <a:r>
              <a:rPr lang="en-US" err="1"/>
              <a:t>eiuri</a:t>
            </a:r>
            <a:r>
              <a:rPr lang="en-US"/>
              <a:t> se </a:t>
            </a:r>
            <a:r>
              <a:rPr lang="en-US" err="1"/>
              <a:t>voluptatem</a:t>
            </a:r>
            <a:r>
              <a:rPr lang="en-US"/>
              <a:t> </a:t>
            </a:r>
            <a:r>
              <a:rPr lang="en-US" err="1"/>
              <a:t>quibusciisci</a:t>
            </a:r>
            <a:r>
              <a:rPr lang="en-US"/>
              <a:t> il </a:t>
            </a:r>
            <a:r>
              <a:rPr lang="en-US" err="1"/>
              <a:t>eos</a:t>
            </a:r>
            <a:r>
              <a:rPr lang="en-US"/>
              <a:t> de </a:t>
            </a:r>
            <a:r>
              <a:rPr lang="en-US" err="1"/>
              <a:t>molorep</a:t>
            </a:r>
            <a:r>
              <a:rPr lang="en-US"/>
              <a:t> </a:t>
            </a:r>
            <a:r>
              <a:rPr lang="en-US" err="1"/>
              <a:t>eliassequia</a:t>
            </a:r>
            <a:r>
              <a:rPr lang="en-US"/>
              <a:t> </a:t>
            </a:r>
            <a:r>
              <a:rPr lang="en-US" err="1"/>
              <a:t>explitam</a:t>
            </a:r>
            <a:r>
              <a:rPr lang="en-US"/>
              <a:t> </a:t>
            </a:r>
            <a:r>
              <a:rPr lang="en-US" err="1"/>
              <a:t>nimi</a:t>
            </a:r>
            <a:r>
              <a:rPr lang="en-US"/>
              <a:t>, </a:t>
            </a:r>
            <a:r>
              <a:rPr lang="en-US" err="1"/>
              <a:t>omniminvenis</a:t>
            </a:r>
            <a:r>
              <a:rPr lang="en-US"/>
              <a:t> </a:t>
            </a:r>
            <a:r>
              <a:rPr lang="en-US" err="1"/>
              <a:t>ea</a:t>
            </a:r>
            <a:r>
              <a:rPr lang="en-US"/>
              <a:t> </a:t>
            </a:r>
            <a:r>
              <a:rPr lang="en-US" err="1"/>
              <a:t>quis</a:t>
            </a:r>
            <a:r>
              <a:rPr lang="en-US"/>
              <a:t> qui </a:t>
            </a:r>
            <a:r>
              <a:rPr lang="en-US" err="1"/>
              <a:t>quam</a:t>
            </a:r>
            <a:r>
              <a:rPr lang="en-US"/>
              <a:t> </a:t>
            </a:r>
            <a:r>
              <a:rPr lang="en-US" err="1"/>
              <a:t>harumque</a:t>
            </a:r>
            <a:r>
              <a:rPr lang="en-US"/>
              <a:t> </a:t>
            </a:r>
            <a:r>
              <a:rPr lang="en-US" err="1"/>
              <a:t>conse</a:t>
            </a:r>
            <a:r>
              <a:rPr lang="en-US"/>
              <a:t> </a:t>
            </a:r>
            <a:r>
              <a:rPr lang="en-US" err="1"/>
              <a:t>volore</a:t>
            </a:r>
            <a:r>
              <a:rPr lang="en-US"/>
              <a:t> se </a:t>
            </a:r>
            <a:r>
              <a:rPr lang="en-US" err="1"/>
              <a:t>quiaepudis</a:t>
            </a:r>
            <a:r>
              <a:rPr lang="en-US"/>
              <a:t> </a:t>
            </a:r>
            <a:r>
              <a:rPr lang="en-US" err="1"/>
              <a:t>si</a:t>
            </a:r>
            <a:r>
              <a:rPr lang="en-US"/>
              <a:t> </a:t>
            </a:r>
            <a:r>
              <a:rPr lang="en-US" err="1"/>
              <a:t>aut</a:t>
            </a:r>
            <a:r>
              <a:rPr lang="en-US"/>
              <a:t> </a:t>
            </a:r>
            <a:r>
              <a:rPr lang="en-US" err="1"/>
              <a:t>harum</a:t>
            </a:r>
            <a:r>
              <a:rPr lang="en-US"/>
              <a:t> </a:t>
            </a:r>
            <a:r>
              <a:rPr lang="en-US" err="1"/>
              <a:t>sam.</a:t>
            </a:r>
            <a:r>
              <a:rPr lang="en-US"/>
              <a:t> </a:t>
            </a:r>
            <a:r>
              <a:rPr lang="en-US" err="1"/>
              <a:t>Borerovid</a:t>
            </a:r>
            <a:r>
              <a:rPr lang="en-US"/>
              <a:t> </a:t>
            </a:r>
            <a:r>
              <a:rPr lang="en-US" err="1"/>
              <a:t>expere</a:t>
            </a:r>
            <a:r>
              <a:rPr lang="en-US"/>
              <a:t> </a:t>
            </a:r>
            <a:r>
              <a:rPr lang="en-US" err="1"/>
              <a:t>simincia</a:t>
            </a:r>
            <a:r>
              <a:rPr lang="en-US"/>
              <a:t> </a:t>
            </a:r>
            <a:r>
              <a:rPr lang="en-US" err="1"/>
              <a:t>cor</a:t>
            </a:r>
            <a:r>
              <a:rPr lang="en-US"/>
              <a:t> ad </a:t>
            </a:r>
            <a:r>
              <a:rPr lang="en-US" err="1"/>
              <a:t>ut</a:t>
            </a:r>
            <a:r>
              <a:rPr lang="en-US"/>
              <a:t> as es </a:t>
            </a:r>
            <a:r>
              <a:rPr lang="en-US" err="1"/>
              <a:t>nulluptas</a:t>
            </a:r>
            <a:r>
              <a:rPr lang="en-US"/>
              <a:t> ventis </a:t>
            </a:r>
            <a:r>
              <a:rPr lang="en-US" err="1"/>
              <a:t>solescid</a:t>
            </a:r>
            <a:r>
              <a:rPr lang="en-US"/>
              <a:t> </a:t>
            </a:r>
            <a:r>
              <a:rPr lang="en-US" err="1"/>
              <a:t>earchillab</a:t>
            </a:r>
            <a:r>
              <a:rPr lang="en-US"/>
              <a:t> </a:t>
            </a:r>
            <a:r>
              <a:rPr lang="en-US" err="1"/>
              <a:t>illabo</a:t>
            </a:r>
            <a:r>
              <a:rPr lang="en-US"/>
              <a:t>. </a:t>
            </a:r>
            <a:r>
              <a:rPr lang="en-US" err="1"/>
              <a:t>Nequaeperum</a:t>
            </a:r>
            <a:r>
              <a:rPr lang="en-US"/>
              <a:t> </a:t>
            </a:r>
            <a:r>
              <a:rPr lang="en-US" err="1"/>
              <a:t>unt</a:t>
            </a:r>
            <a:r>
              <a:rPr lang="en-US"/>
              <a:t> et, </a:t>
            </a:r>
            <a:r>
              <a:rPr lang="en-US" err="1"/>
              <a:t>expelit</a:t>
            </a:r>
            <a:r>
              <a:rPr lang="en-US"/>
              <a:t> </a:t>
            </a:r>
            <a:r>
              <a:rPr lang="en-US" err="1"/>
              <a:t>aliquist</a:t>
            </a:r>
            <a:r>
              <a:rPr lang="en-US"/>
              <a:t> </a:t>
            </a:r>
            <a:r>
              <a:rPr lang="en-US" err="1"/>
              <a:t>excestrumque</a:t>
            </a:r>
            <a:r>
              <a:rPr lang="en-US"/>
              <a:t> </a:t>
            </a:r>
            <a:r>
              <a:rPr lang="en-US" err="1"/>
              <a:t>nobisciam</a:t>
            </a:r>
            <a:r>
              <a:rPr lang="en-US"/>
              <a:t> quos </a:t>
            </a:r>
            <a:r>
              <a:rPr lang="en-US" err="1"/>
              <a:t>incia</a:t>
            </a:r>
            <a:r>
              <a:rPr lang="en-US"/>
              <a:t> </a:t>
            </a:r>
            <a:r>
              <a:rPr lang="en-US" err="1"/>
              <a:t>cusdae</a:t>
            </a:r>
            <a:r>
              <a:rPr lang="en-US"/>
              <a:t> </a:t>
            </a:r>
            <a:r>
              <a:rPr lang="en-US" err="1"/>
              <a:t>nosam</a:t>
            </a:r>
            <a:r>
              <a:rPr lang="en-US"/>
              <a:t> </a:t>
            </a:r>
            <a:r>
              <a:rPr lang="en-US" err="1"/>
              <a:t>volesti</a:t>
            </a:r>
            <a:r>
              <a:rPr lang="en-US"/>
              <a:t> </a:t>
            </a:r>
            <a:r>
              <a:rPr lang="en-US" err="1"/>
              <a:t>amus</a:t>
            </a:r>
            <a:endParaRPr lang="en-US"/>
          </a:p>
        </p:txBody>
      </p:sp>
      <p:sp>
        <p:nvSpPr>
          <p:cNvPr id="3" name="Picture Placeholder 2">
            <a:extLst>
              <a:ext uri="{FF2B5EF4-FFF2-40B4-BE49-F238E27FC236}">
                <a16:creationId xmlns:a16="http://schemas.microsoft.com/office/drawing/2014/main" id="{418F1CF1-14D5-CA53-B54F-2A84EEB01D44}"/>
              </a:ext>
            </a:extLst>
          </p:cNvPr>
          <p:cNvSpPr>
            <a:spLocks noGrp="1"/>
          </p:cNvSpPr>
          <p:nvPr>
            <p:ph type="pic" sz="quarter" idx="16"/>
          </p:nvPr>
        </p:nvSpPr>
        <p:spPr>
          <a:xfrm>
            <a:off x="5682342" y="-1588"/>
            <a:ext cx="6509657" cy="6858001"/>
          </a:xfrm>
        </p:spPr>
        <p:txBody>
          <a:bodyPr>
            <a:normAutofit/>
          </a:bodyPr>
          <a:lstStyle>
            <a:lvl1pPr>
              <a:defRPr sz="1000"/>
            </a:lvl1pPr>
          </a:lstStyle>
          <a:p>
            <a:endParaRPr lang="en-US"/>
          </a:p>
        </p:txBody>
      </p:sp>
    </p:spTree>
    <p:extLst>
      <p:ext uri="{BB962C8B-B14F-4D97-AF65-F5344CB8AC3E}">
        <p14:creationId xmlns:p14="http://schemas.microsoft.com/office/powerpoint/2010/main" val="269616476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NTENT_FEATURE IMAGES">
    <p:spTree>
      <p:nvGrpSpPr>
        <p:cNvPr id="1" name=""/>
        <p:cNvGrpSpPr/>
        <p:nvPr/>
      </p:nvGrpSpPr>
      <p:grpSpPr>
        <a:xfrm>
          <a:off x="0" y="0"/>
          <a:ext cx="0" cy="0"/>
          <a:chOff x="0" y="0"/>
          <a:chExt cx="0" cy="0"/>
        </a:xfrm>
      </p:grpSpPr>
      <p:sp>
        <p:nvSpPr>
          <p:cNvPr id="5" name="bg object 16">
            <a:extLst>
              <a:ext uri="{FF2B5EF4-FFF2-40B4-BE49-F238E27FC236}">
                <a16:creationId xmlns:a16="http://schemas.microsoft.com/office/drawing/2014/main" id="{58E56881-8D79-E654-AE83-047B5B5974BC}"/>
              </a:ext>
            </a:extLst>
          </p:cNvPr>
          <p:cNvSpPr>
            <a:spLocks noGrp="1" noRot="1" noMove="1" noResize="1" noEditPoints="1" noAdjustHandles="1" noChangeArrowheads="1" noChangeShapeType="1"/>
          </p:cNvSpPr>
          <p:nvPr userDrawn="1"/>
        </p:nvSpPr>
        <p:spPr>
          <a:xfrm>
            <a:off x="74141" y="74141"/>
            <a:ext cx="12035481" cy="6705600"/>
          </a:xfrm>
          <a:custGeom>
            <a:avLst/>
            <a:gdLst/>
            <a:ahLst/>
            <a:cxnLst/>
            <a:rect l="l" t="t" r="r" b="b"/>
            <a:pathLst>
              <a:path w="19752310" h="11007090">
                <a:moveTo>
                  <a:pt x="0" y="11006994"/>
                </a:moveTo>
                <a:lnTo>
                  <a:pt x="19752278" y="11006994"/>
                </a:lnTo>
                <a:lnTo>
                  <a:pt x="19752278" y="0"/>
                </a:lnTo>
                <a:lnTo>
                  <a:pt x="0" y="0"/>
                </a:lnTo>
                <a:lnTo>
                  <a:pt x="0" y="11006994"/>
                </a:lnTo>
                <a:close/>
              </a:path>
            </a:pathLst>
          </a:custGeom>
          <a:solidFill>
            <a:schemeClr val="bg1">
              <a:lumMod val="95000"/>
            </a:schemeClr>
          </a:solidFill>
        </p:spPr>
        <p:txBody>
          <a:bodyPr wrap="square" lIns="0" tIns="0" rIns="0" bIns="0" rtlCol="0"/>
          <a:lstStyle/>
          <a:p>
            <a:endParaRPr/>
          </a:p>
        </p:txBody>
      </p:sp>
      <p:sp>
        <p:nvSpPr>
          <p:cNvPr id="4" name="Slide Number Placeholder 3">
            <a:extLst>
              <a:ext uri="{FF2B5EF4-FFF2-40B4-BE49-F238E27FC236}">
                <a16:creationId xmlns:a16="http://schemas.microsoft.com/office/drawing/2014/main" id="{A1D36FD5-CC90-A44C-752B-EFBB18E72B7B}"/>
              </a:ext>
            </a:extLst>
          </p:cNvPr>
          <p:cNvSpPr>
            <a:spLocks noGrp="1"/>
          </p:cNvSpPr>
          <p:nvPr>
            <p:ph type="sldNum" sz="quarter" idx="12"/>
          </p:nvPr>
        </p:nvSpPr>
        <p:spPr/>
        <p:txBody>
          <a:bodyPr/>
          <a:lstStyle/>
          <a:p>
            <a:fld id="{2ED93456-BF0F-1543-BC41-CAE962F21709}" type="slidenum">
              <a:rPr lang="en-US" smtClean="0"/>
              <a:t>‹#›</a:t>
            </a:fld>
            <a:endParaRPr lang="en-US"/>
          </a:p>
        </p:txBody>
      </p:sp>
      <p:sp>
        <p:nvSpPr>
          <p:cNvPr id="6" name="Holder 2">
            <a:extLst>
              <a:ext uri="{FF2B5EF4-FFF2-40B4-BE49-F238E27FC236}">
                <a16:creationId xmlns:a16="http://schemas.microsoft.com/office/drawing/2014/main" id="{A67BD10B-90B6-9B44-0047-AEED3CFDE7AD}"/>
              </a:ext>
            </a:extLst>
          </p:cNvPr>
          <p:cNvSpPr>
            <a:spLocks noGrp="1"/>
          </p:cNvSpPr>
          <p:nvPr>
            <p:ph type="title"/>
          </p:nvPr>
        </p:nvSpPr>
        <p:spPr>
          <a:xfrm>
            <a:off x="334963" y="524113"/>
            <a:ext cx="3655663" cy="322174"/>
          </a:xfrm>
        </p:spPr>
        <p:txBody>
          <a:bodyPr lIns="0" tIns="0" rIns="0" bIns="0">
            <a:noAutofit/>
          </a:bodyPr>
          <a:lstStyle>
            <a:lvl1pPr>
              <a:defRPr sz="2600" b="1" i="0">
                <a:solidFill>
                  <a:schemeClr val="accent2"/>
                </a:solidFill>
                <a:latin typeface="Montserrat SemiBold"/>
                <a:cs typeface="Montserrat SemiBold"/>
              </a:defRPr>
            </a:lvl1pPr>
          </a:lstStyle>
          <a:p>
            <a:endParaRPr/>
          </a:p>
        </p:txBody>
      </p:sp>
      <p:sp>
        <p:nvSpPr>
          <p:cNvPr id="18" name="Rectangle 17">
            <a:extLst>
              <a:ext uri="{FF2B5EF4-FFF2-40B4-BE49-F238E27FC236}">
                <a16:creationId xmlns:a16="http://schemas.microsoft.com/office/drawing/2014/main" id="{6FA3699A-6F17-9209-6E10-344A0D0F0C5C}"/>
              </a:ext>
            </a:extLst>
          </p:cNvPr>
          <p:cNvSpPr/>
          <p:nvPr userDrawn="1"/>
        </p:nvSpPr>
        <p:spPr>
          <a:xfrm>
            <a:off x="-1" y="0"/>
            <a:ext cx="153816"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 Placeholder 22">
            <a:extLst>
              <a:ext uri="{FF2B5EF4-FFF2-40B4-BE49-F238E27FC236}">
                <a16:creationId xmlns:a16="http://schemas.microsoft.com/office/drawing/2014/main" id="{8DEB4E87-554D-FCF3-75F4-A956EB9C8388}"/>
              </a:ext>
            </a:extLst>
          </p:cNvPr>
          <p:cNvSpPr>
            <a:spLocks noGrp="1"/>
          </p:cNvSpPr>
          <p:nvPr>
            <p:ph type="body" sz="quarter" idx="14" hasCustomPrompt="1"/>
          </p:nvPr>
        </p:nvSpPr>
        <p:spPr>
          <a:xfrm>
            <a:off x="1412150" y="3861168"/>
            <a:ext cx="2592930" cy="277989"/>
          </a:xfrm>
        </p:spPr>
        <p:txBody>
          <a:bodyPr lIns="0" tIns="0" rIns="0" bIns="0">
            <a:noAutofit/>
          </a:bodyPr>
          <a:lstStyle>
            <a:lvl1pPr marL="0" indent="0" algn="ctr">
              <a:buNone/>
              <a:defRPr sz="1600" b="1" i="0" spc="300">
                <a:solidFill>
                  <a:schemeClr val="accent3"/>
                </a:solidFill>
                <a:latin typeface="Open Sans" pitchFamily="2" charset="0"/>
                <a:ea typeface="Open Sans" pitchFamily="2" charset="0"/>
                <a:cs typeface="Open Sans" pitchFamily="2" charset="0"/>
              </a:defRPr>
            </a:lvl1pPr>
          </a:lstStyle>
          <a:p>
            <a:pPr lvl="0"/>
            <a:r>
              <a:rPr lang="en-US"/>
              <a:t>SUBHEADING TEXT</a:t>
            </a:r>
          </a:p>
        </p:txBody>
      </p:sp>
      <p:sp>
        <p:nvSpPr>
          <p:cNvPr id="25" name="Text Placeholder 24">
            <a:extLst>
              <a:ext uri="{FF2B5EF4-FFF2-40B4-BE49-F238E27FC236}">
                <a16:creationId xmlns:a16="http://schemas.microsoft.com/office/drawing/2014/main" id="{F337EEE5-FD1C-E5B0-5559-2C9FA12F6CB4}"/>
              </a:ext>
            </a:extLst>
          </p:cNvPr>
          <p:cNvSpPr>
            <a:spLocks noGrp="1"/>
          </p:cNvSpPr>
          <p:nvPr>
            <p:ph type="body" sz="quarter" idx="15" hasCustomPrompt="1"/>
          </p:nvPr>
        </p:nvSpPr>
        <p:spPr>
          <a:xfrm>
            <a:off x="1239635" y="4217416"/>
            <a:ext cx="2937961" cy="1837112"/>
          </a:xfrm>
        </p:spPr>
        <p:txBody>
          <a:bodyPr lIns="0" tIns="0" rIns="0" bIns="0">
            <a:normAutofit/>
          </a:bodyPr>
          <a:lstStyle>
            <a:lvl1pPr marL="0" indent="0" algn="ctr">
              <a:lnSpc>
                <a:spcPts val="1660"/>
              </a:lnSpc>
              <a:buNone/>
              <a:defRPr sz="1300"/>
            </a:lvl1pPr>
          </a:lstStyle>
          <a:p>
            <a:pPr lvl="0"/>
            <a:r>
              <a:rPr lang="en-US"/>
              <a:t>Running body copy style </a:t>
            </a:r>
            <a:r>
              <a:rPr lang="en-US" err="1"/>
              <a:t>Cus</a:t>
            </a:r>
            <a:r>
              <a:rPr lang="en-US"/>
              <a:t> de nus il </a:t>
            </a:r>
            <a:r>
              <a:rPr lang="en-US" err="1"/>
              <a:t>eum</a:t>
            </a:r>
            <a:r>
              <a:rPr lang="en-US"/>
              <a:t> </a:t>
            </a:r>
            <a:r>
              <a:rPr lang="en-US" err="1"/>
              <a:t>rehendi</a:t>
            </a:r>
            <a:r>
              <a:rPr lang="en-US"/>
              <a:t> officium </a:t>
            </a:r>
            <a:r>
              <a:rPr lang="en-US" err="1"/>
              <a:t>fugia</a:t>
            </a:r>
            <a:r>
              <a:rPr lang="en-US"/>
              <a:t> </a:t>
            </a:r>
            <a:r>
              <a:rPr lang="en-US" err="1"/>
              <a:t>dusda</a:t>
            </a:r>
            <a:r>
              <a:rPr lang="en-US"/>
              <a:t> </a:t>
            </a:r>
            <a:r>
              <a:rPr lang="en-US" err="1"/>
              <a:t>ducipsae</a:t>
            </a:r>
            <a:r>
              <a:rPr lang="en-US"/>
              <a:t> </a:t>
            </a:r>
            <a:r>
              <a:rPr lang="en-US" err="1"/>
              <a:t>denis</a:t>
            </a:r>
            <a:r>
              <a:rPr lang="en-US"/>
              <a:t> </a:t>
            </a:r>
            <a:r>
              <a:rPr lang="en-US" err="1"/>
              <a:t>dustrum</a:t>
            </a:r>
            <a:r>
              <a:rPr lang="en-US"/>
              <a:t> </a:t>
            </a:r>
            <a:r>
              <a:rPr lang="en-US" err="1"/>
              <a:t>ipsus</a:t>
            </a:r>
            <a:r>
              <a:rPr lang="en-US"/>
              <a:t> </a:t>
            </a:r>
            <a:r>
              <a:rPr lang="en-US" err="1"/>
              <a:t>consecuptati</a:t>
            </a:r>
            <a:r>
              <a:rPr lang="en-US"/>
              <a:t> rest labore </a:t>
            </a:r>
            <a:r>
              <a:rPr lang="en-US" err="1"/>
              <a:t>incte</a:t>
            </a:r>
            <a:r>
              <a:rPr lang="en-US"/>
              <a:t> vent </a:t>
            </a:r>
            <a:r>
              <a:rPr lang="en-US" err="1"/>
              <a:t>ipsunt</a:t>
            </a:r>
            <a:r>
              <a:rPr lang="en-US"/>
              <a:t>. Mus core, </a:t>
            </a:r>
            <a:r>
              <a:rPr lang="en-US" err="1"/>
              <a:t>inum</a:t>
            </a:r>
            <a:r>
              <a:rPr lang="en-US"/>
              <a:t> </a:t>
            </a:r>
            <a:r>
              <a:rPr lang="en-US" err="1"/>
              <a:t>nam</a:t>
            </a:r>
            <a:r>
              <a:rPr lang="en-US"/>
              <a:t> </a:t>
            </a:r>
            <a:r>
              <a:rPr lang="en-US" err="1"/>
              <a:t>aut</a:t>
            </a:r>
            <a:r>
              <a:rPr lang="en-US"/>
              <a:t> </a:t>
            </a:r>
            <a:r>
              <a:rPr lang="en-US" err="1"/>
              <a:t>acerferem</a:t>
            </a:r>
            <a:r>
              <a:rPr lang="en-US"/>
              <a:t> </a:t>
            </a:r>
            <a:r>
              <a:rPr lang="en-US" err="1"/>
              <a:t>seque</a:t>
            </a:r>
            <a:r>
              <a:rPr lang="en-US"/>
              <a:t> </a:t>
            </a:r>
            <a:r>
              <a:rPr lang="en-US" err="1"/>
              <a:t>doluptibus</a:t>
            </a:r>
            <a:r>
              <a:rPr lang="en-US"/>
              <a:t> </a:t>
            </a:r>
            <a:r>
              <a:rPr lang="en-US" err="1"/>
              <a:t>eiuri</a:t>
            </a:r>
            <a:r>
              <a:rPr lang="en-US"/>
              <a:t> se </a:t>
            </a:r>
            <a:r>
              <a:rPr lang="en-US" err="1"/>
              <a:t>voluptatem</a:t>
            </a:r>
            <a:r>
              <a:rPr lang="en-US"/>
              <a:t> </a:t>
            </a:r>
            <a:r>
              <a:rPr lang="en-US" err="1"/>
              <a:t>quibusciisci</a:t>
            </a:r>
            <a:r>
              <a:rPr lang="en-US"/>
              <a:t> il </a:t>
            </a:r>
            <a:r>
              <a:rPr lang="en-US" err="1"/>
              <a:t>eos</a:t>
            </a:r>
            <a:r>
              <a:rPr lang="en-US"/>
              <a:t> de </a:t>
            </a:r>
            <a:r>
              <a:rPr lang="en-US" err="1"/>
              <a:t>molorep</a:t>
            </a:r>
            <a:r>
              <a:rPr lang="en-US"/>
              <a:t> </a:t>
            </a:r>
            <a:r>
              <a:rPr lang="en-US" err="1"/>
              <a:t>eliassequia</a:t>
            </a:r>
            <a:r>
              <a:rPr lang="en-US"/>
              <a:t> </a:t>
            </a:r>
            <a:r>
              <a:rPr lang="en-US" err="1"/>
              <a:t>explitam</a:t>
            </a:r>
            <a:r>
              <a:rPr lang="en-US"/>
              <a:t> </a:t>
            </a:r>
            <a:r>
              <a:rPr lang="en-US" err="1"/>
              <a:t>nimi</a:t>
            </a:r>
            <a:endParaRPr lang="en-US"/>
          </a:p>
        </p:txBody>
      </p:sp>
      <p:sp>
        <p:nvSpPr>
          <p:cNvPr id="13" name="Text Placeholder 22">
            <a:extLst>
              <a:ext uri="{FF2B5EF4-FFF2-40B4-BE49-F238E27FC236}">
                <a16:creationId xmlns:a16="http://schemas.microsoft.com/office/drawing/2014/main" id="{464AB312-5E8A-5567-5458-80D326FD803D}"/>
              </a:ext>
            </a:extLst>
          </p:cNvPr>
          <p:cNvSpPr>
            <a:spLocks noGrp="1"/>
          </p:cNvSpPr>
          <p:nvPr>
            <p:ph type="body" sz="quarter" idx="16" hasCustomPrompt="1"/>
          </p:nvPr>
        </p:nvSpPr>
        <p:spPr>
          <a:xfrm>
            <a:off x="4883379" y="3861168"/>
            <a:ext cx="2592930" cy="277989"/>
          </a:xfrm>
        </p:spPr>
        <p:txBody>
          <a:bodyPr lIns="0" tIns="0" rIns="0" bIns="0">
            <a:noAutofit/>
          </a:bodyPr>
          <a:lstStyle>
            <a:lvl1pPr marL="0" indent="0" algn="ctr">
              <a:buNone/>
              <a:defRPr sz="1600" b="1" i="0" spc="300">
                <a:solidFill>
                  <a:schemeClr val="accent3"/>
                </a:solidFill>
                <a:latin typeface="Open Sans" pitchFamily="2" charset="0"/>
                <a:ea typeface="Open Sans" pitchFamily="2" charset="0"/>
                <a:cs typeface="Open Sans" pitchFamily="2" charset="0"/>
              </a:defRPr>
            </a:lvl1pPr>
          </a:lstStyle>
          <a:p>
            <a:pPr lvl="0"/>
            <a:r>
              <a:rPr lang="en-US"/>
              <a:t>SUBHEADING TEXT</a:t>
            </a:r>
          </a:p>
        </p:txBody>
      </p:sp>
      <p:sp>
        <p:nvSpPr>
          <p:cNvPr id="14" name="Text Placeholder 24">
            <a:extLst>
              <a:ext uri="{FF2B5EF4-FFF2-40B4-BE49-F238E27FC236}">
                <a16:creationId xmlns:a16="http://schemas.microsoft.com/office/drawing/2014/main" id="{62DDA14A-439C-5269-6128-A6E7771353DE}"/>
              </a:ext>
            </a:extLst>
          </p:cNvPr>
          <p:cNvSpPr>
            <a:spLocks noGrp="1"/>
          </p:cNvSpPr>
          <p:nvPr>
            <p:ph type="body" sz="quarter" idx="17" hasCustomPrompt="1"/>
          </p:nvPr>
        </p:nvSpPr>
        <p:spPr>
          <a:xfrm>
            <a:off x="4710864" y="4217416"/>
            <a:ext cx="2937961" cy="1837112"/>
          </a:xfrm>
        </p:spPr>
        <p:txBody>
          <a:bodyPr lIns="0" tIns="0" rIns="0" bIns="0">
            <a:normAutofit/>
          </a:bodyPr>
          <a:lstStyle>
            <a:lvl1pPr marL="0" indent="0" algn="ctr">
              <a:lnSpc>
                <a:spcPts val="1660"/>
              </a:lnSpc>
              <a:buNone/>
              <a:defRPr sz="1300"/>
            </a:lvl1pPr>
          </a:lstStyle>
          <a:p>
            <a:pPr lvl="0"/>
            <a:r>
              <a:rPr lang="en-US"/>
              <a:t>Running body copy style </a:t>
            </a:r>
            <a:r>
              <a:rPr lang="en-US" err="1"/>
              <a:t>Cus</a:t>
            </a:r>
            <a:r>
              <a:rPr lang="en-US"/>
              <a:t> de nus il </a:t>
            </a:r>
            <a:r>
              <a:rPr lang="en-US" err="1"/>
              <a:t>eum</a:t>
            </a:r>
            <a:r>
              <a:rPr lang="en-US"/>
              <a:t> </a:t>
            </a:r>
            <a:r>
              <a:rPr lang="en-US" err="1"/>
              <a:t>rehendi</a:t>
            </a:r>
            <a:r>
              <a:rPr lang="en-US"/>
              <a:t> officium </a:t>
            </a:r>
            <a:r>
              <a:rPr lang="en-US" err="1"/>
              <a:t>fugia</a:t>
            </a:r>
            <a:r>
              <a:rPr lang="en-US"/>
              <a:t> </a:t>
            </a:r>
            <a:r>
              <a:rPr lang="en-US" err="1"/>
              <a:t>dusda</a:t>
            </a:r>
            <a:r>
              <a:rPr lang="en-US"/>
              <a:t> </a:t>
            </a:r>
            <a:r>
              <a:rPr lang="en-US" err="1"/>
              <a:t>ducipsae</a:t>
            </a:r>
            <a:r>
              <a:rPr lang="en-US"/>
              <a:t> </a:t>
            </a:r>
            <a:r>
              <a:rPr lang="en-US" err="1"/>
              <a:t>denis</a:t>
            </a:r>
            <a:r>
              <a:rPr lang="en-US"/>
              <a:t> </a:t>
            </a:r>
            <a:r>
              <a:rPr lang="en-US" err="1"/>
              <a:t>dustrum</a:t>
            </a:r>
            <a:r>
              <a:rPr lang="en-US"/>
              <a:t> </a:t>
            </a:r>
            <a:r>
              <a:rPr lang="en-US" err="1"/>
              <a:t>ipsus</a:t>
            </a:r>
            <a:r>
              <a:rPr lang="en-US"/>
              <a:t> </a:t>
            </a:r>
            <a:r>
              <a:rPr lang="en-US" err="1"/>
              <a:t>consecuptati</a:t>
            </a:r>
            <a:r>
              <a:rPr lang="en-US"/>
              <a:t> rest labore </a:t>
            </a:r>
            <a:r>
              <a:rPr lang="en-US" err="1"/>
              <a:t>incte</a:t>
            </a:r>
            <a:r>
              <a:rPr lang="en-US"/>
              <a:t> vent </a:t>
            </a:r>
            <a:r>
              <a:rPr lang="en-US" err="1"/>
              <a:t>ipsunt</a:t>
            </a:r>
            <a:r>
              <a:rPr lang="en-US"/>
              <a:t>. Mus core, </a:t>
            </a:r>
            <a:r>
              <a:rPr lang="en-US" err="1"/>
              <a:t>inum</a:t>
            </a:r>
            <a:r>
              <a:rPr lang="en-US"/>
              <a:t> </a:t>
            </a:r>
            <a:r>
              <a:rPr lang="en-US" err="1"/>
              <a:t>nam</a:t>
            </a:r>
            <a:r>
              <a:rPr lang="en-US"/>
              <a:t> </a:t>
            </a:r>
            <a:r>
              <a:rPr lang="en-US" err="1"/>
              <a:t>aut</a:t>
            </a:r>
            <a:r>
              <a:rPr lang="en-US"/>
              <a:t> </a:t>
            </a:r>
            <a:r>
              <a:rPr lang="en-US" err="1"/>
              <a:t>acerferem</a:t>
            </a:r>
            <a:r>
              <a:rPr lang="en-US"/>
              <a:t> </a:t>
            </a:r>
            <a:r>
              <a:rPr lang="en-US" err="1"/>
              <a:t>seque</a:t>
            </a:r>
            <a:r>
              <a:rPr lang="en-US"/>
              <a:t> </a:t>
            </a:r>
            <a:r>
              <a:rPr lang="en-US" err="1"/>
              <a:t>doluptibus</a:t>
            </a:r>
            <a:r>
              <a:rPr lang="en-US"/>
              <a:t> </a:t>
            </a:r>
            <a:r>
              <a:rPr lang="en-US" err="1"/>
              <a:t>eiuri</a:t>
            </a:r>
            <a:r>
              <a:rPr lang="en-US"/>
              <a:t> se </a:t>
            </a:r>
            <a:r>
              <a:rPr lang="en-US" err="1"/>
              <a:t>voluptatem</a:t>
            </a:r>
            <a:r>
              <a:rPr lang="en-US"/>
              <a:t> </a:t>
            </a:r>
            <a:r>
              <a:rPr lang="en-US" err="1"/>
              <a:t>quibusciisci</a:t>
            </a:r>
            <a:r>
              <a:rPr lang="en-US"/>
              <a:t> il </a:t>
            </a:r>
            <a:r>
              <a:rPr lang="en-US" err="1"/>
              <a:t>eos</a:t>
            </a:r>
            <a:r>
              <a:rPr lang="en-US"/>
              <a:t> de </a:t>
            </a:r>
            <a:r>
              <a:rPr lang="en-US" err="1"/>
              <a:t>molorep</a:t>
            </a:r>
            <a:r>
              <a:rPr lang="en-US"/>
              <a:t> </a:t>
            </a:r>
            <a:r>
              <a:rPr lang="en-US" err="1"/>
              <a:t>eliassequia</a:t>
            </a:r>
            <a:r>
              <a:rPr lang="en-US"/>
              <a:t> </a:t>
            </a:r>
            <a:r>
              <a:rPr lang="en-US" err="1"/>
              <a:t>explitam</a:t>
            </a:r>
            <a:r>
              <a:rPr lang="en-US"/>
              <a:t> </a:t>
            </a:r>
            <a:r>
              <a:rPr lang="en-US" err="1"/>
              <a:t>nimi</a:t>
            </a:r>
            <a:endParaRPr lang="en-US"/>
          </a:p>
        </p:txBody>
      </p:sp>
      <p:sp>
        <p:nvSpPr>
          <p:cNvPr id="15" name="Text Placeholder 22">
            <a:extLst>
              <a:ext uri="{FF2B5EF4-FFF2-40B4-BE49-F238E27FC236}">
                <a16:creationId xmlns:a16="http://schemas.microsoft.com/office/drawing/2014/main" id="{DD00BAAF-FEF6-C4A4-363D-C33C30085A12}"/>
              </a:ext>
            </a:extLst>
          </p:cNvPr>
          <p:cNvSpPr>
            <a:spLocks noGrp="1"/>
          </p:cNvSpPr>
          <p:nvPr>
            <p:ph type="body" sz="quarter" idx="18" hasCustomPrompt="1"/>
          </p:nvPr>
        </p:nvSpPr>
        <p:spPr>
          <a:xfrm>
            <a:off x="8359437" y="3861168"/>
            <a:ext cx="2592930" cy="277989"/>
          </a:xfrm>
        </p:spPr>
        <p:txBody>
          <a:bodyPr lIns="0" tIns="0" rIns="0" bIns="0">
            <a:noAutofit/>
          </a:bodyPr>
          <a:lstStyle>
            <a:lvl1pPr marL="0" indent="0" algn="ctr">
              <a:buNone/>
              <a:defRPr sz="1600" b="1" i="0" spc="300">
                <a:solidFill>
                  <a:schemeClr val="accent3"/>
                </a:solidFill>
                <a:latin typeface="Open Sans" pitchFamily="2" charset="0"/>
                <a:ea typeface="Open Sans" pitchFamily="2" charset="0"/>
                <a:cs typeface="Open Sans" pitchFamily="2" charset="0"/>
              </a:defRPr>
            </a:lvl1pPr>
          </a:lstStyle>
          <a:p>
            <a:pPr lvl="0"/>
            <a:r>
              <a:rPr lang="en-US"/>
              <a:t>SUBHEADING TEXT</a:t>
            </a:r>
          </a:p>
        </p:txBody>
      </p:sp>
      <p:sp>
        <p:nvSpPr>
          <p:cNvPr id="16" name="Text Placeholder 24">
            <a:extLst>
              <a:ext uri="{FF2B5EF4-FFF2-40B4-BE49-F238E27FC236}">
                <a16:creationId xmlns:a16="http://schemas.microsoft.com/office/drawing/2014/main" id="{96859568-05CD-6B5D-EED8-D9D3FF2158C1}"/>
              </a:ext>
            </a:extLst>
          </p:cNvPr>
          <p:cNvSpPr>
            <a:spLocks noGrp="1"/>
          </p:cNvSpPr>
          <p:nvPr>
            <p:ph type="body" sz="quarter" idx="19" hasCustomPrompt="1"/>
          </p:nvPr>
        </p:nvSpPr>
        <p:spPr>
          <a:xfrm>
            <a:off x="8186922" y="4217416"/>
            <a:ext cx="2937961" cy="1837112"/>
          </a:xfrm>
        </p:spPr>
        <p:txBody>
          <a:bodyPr lIns="0" tIns="0" rIns="0" bIns="0">
            <a:normAutofit/>
          </a:bodyPr>
          <a:lstStyle>
            <a:lvl1pPr marL="0" indent="0" algn="ctr">
              <a:lnSpc>
                <a:spcPts val="1660"/>
              </a:lnSpc>
              <a:buNone/>
              <a:defRPr sz="1300"/>
            </a:lvl1pPr>
          </a:lstStyle>
          <a:p>
            <a:pPr lvl="0"/>
            <a:r>
              <a:rPr lang="en-US"/>
              <a:t>Running body copy style </a:t>
            </a:r>
            <a:r>
              <a:rPr lang="en-US" err="1"/>
              <a:t>Cus</a:t>
            </a:r>
            <a:r>
              <a:rPr lang="en-US"/>
              <a:t> de nus il </a:t>
            </a:r>
            <a:r>
              <a:rPr lang="en-US" err="1"/>
              <a:t>eum</a:t>
            </a:r>
            <a:r>
              <a:rPr lang="en-US"/>
              <a:t> </a:t>
            </a:r>
            <a:r>
              <a:rPr lang="en-US" err="1"/>
              <a:t>rehendi</a:t>
            </a:r>
            <a:r>
              <a:rPr lang="en-US"/>
              <a:t> officium </a:t>
            </a:r>
            <a:r>
              <a:rPr lang="en-US" err="1"/>
              <a:t>fugia</a:t>
            </a:r>
            <a:r>
              <a:rPr lang="en-US"/>
              <a:t> </a:t>
            </a:r>
            <a:r>
              <a:rPr lang="en-US" err="1"/>
              <a:t>dusda</a:t>
            </a:r>
            <a:r>
              <a:rPr lang="en-US"/>
              <a:t> </a:t>
            </a:r>
            <a:r>
              <a:rPr lang="en-US" err="1"/>
              <a:t>ducipsae</a:t>
            </a:r>
            <a:r>
              <a:rPr lang="en-US"/>
              <a:t> </a:t>
            </a:r>
            <a:r>
              <a:rPr lang="en-US" err="1"/>
              <a:t>denis</a:t>
            </a:r>
            <a:r>
              <a:rPr lang="en-US"/>
              <a:t> </a:t>
            </a:r>
            <a:r>
              <a:rPr lang="en-US" err="1"/>
              <a:t>dustrum</a:t>
            </a:r>
            <a:r>
              <a:rPr lang="en-US"/>
              <a:t> </a:t>
            </a:r>
            <a:r>
              <a:rPr lang="en-US" err="1"/>
              <a:t>ipsus</a:t>
            </a:r>
            <a:r>
              <a:rPr lang="en-US"/>
              <a:t> </a:t>
            </a:r>
            <a:r>
              <a:rPr lang="en-US" err="1"/>
              <a:t>consecuptati</a:t>
            </a:r>
            <a:r>
              <a:rPr lang="en-US"/>
              <a:t> rest labore </a:t>
            </a:r>
            <a:r>
              <a:rPr lang="en-US" err="1"/>
              <a:t>incte</a:t>
            </a:r>
            <a:r>
              <a:rPr lang="en-US"/>
              <a:t> vent </a:t>
            </a:r>
            <a:r>
              <a:rPr lang="en-US" err="1"/>
              <a:t>ipsunt</a:t>
            </a:r>
            <a:r>
              <a:rPr lang="en-US"/>
              <a:t>. Mus core, </a:t>
            </a:r>
            <a:r>
              <a:rPr lang="en-US" err="1"/>
              <a:t>inum</a:t>
            </a:r>
            <a:r>
              <a:rPr lang="en-US"/>
              <a:t> </a:t>
            </a:r>
            <a:r>
              <a:rPr lang="en-US" err="1"/>
              <a:t>nam</a:t>
            </a:r>
            <a:r>
              <a:rPr lang="en-US"/>
              <a:t> </a:t>
            </a:r>
            <a:r>
              <a:rPr lang="en-US" err="1"/>
              <a:t>aut</a:t>
            </a:r>
            <a:r>
              <a:rPr lang="en-US"/>
              <a:t> </a:t>
            </a:r>
            <a:r>
              <a:rPr lang="en-US" err="1"/>
              <a:t>acerferem</a:t>
            </a:r>
            <a:r>
              <a:rPr lang="en-US"/>
              <a:t> </a:t>
            </a:r>
            <a:r>
              <a:rPr lang="en-US" err="1"/>
              <a:t>seque</a:t>
            </a:r>
            <a:r>
              <a:rPr lang="en-US"/>
              <a:t> </a:t>
            </a:r>
            <a:r>
              <a:rPr lang="en-US" err="1"/>
              <a:t>doluptibus</a:t>
            </a:r>
            <a:r>
              <a:rPr lang="en-US"/>
              <a:t> </a:t>
            </a:r>
            <a:r>
              <a:rPr lang="en-US" err="1"/>
              <a:t>eiuri</a:t>
            </a:r>
            <a:r>
              <a:rPr lang="en-US"/>
              <a:t> se </a:t>
            </a:r>
            <a:r>
              <a:rPr lang="en-US" err="1"/>
              <a:t>voluptatem</a:t>
            </a:r>
            <a:r>
              <a:rPr lang="en-US"/>
              <a:t> </a:t>
            </a:r>
            <a:r>
              <a:rPr lang="en-US" err="1"/>
              <a:t>quibusciisci</a:t>
            </a:r>
            <a:r>
              <a:rPr lang="en-US"/>
              <a:t> il </a:t>
            </a:r>
            <a:r>
              <a:rPr lang="en-US" err="1"/>
              <a:t>eos</a:t>
            </a:r>
            <a:r>
              <a:rPr lang="en-US"/>
              <a:t> de </a:t>
            </a:r>
            <a:r>
              <a:rPr lang="en-US" err="1"/>
              <a:t>molorep</a:t>
            </a:r>
            <a:r>
              <a:rPr lang="en-US"/>
              <a:t> </a:t>
            </a:r>
            <a:r>
              <a:rPr lang="en-US" err="1"/>
              <a:t>eliassequia</a:t>
            </a:r>
            <a:r>
              <a:rPr lang="en-US"/>
              <a:t> </a:t>
            </a:r>
            <a:r>
              <a:rPr lang="en-US" err="1"/>
              <a:t>explitam</a:t>
            </a:r>
            <a:r>
              <a:rPr lang="en-US"/>
              <a:t> </a:t>
            </a:r>
            <a:r>
              <a:rPr lang="en-US" err="1"/>
              <a:t>nimi</a:t>
            </a:r>
            <a:endParaRPr lang="en-US"/>
          </a:p>
        </p:txBody>
      </p:sp>
      <p:sp>
        <p:nvSpPr>
          <p:cNvPr id="17" name="Picture Placeholder 16">
            <a:extLst>
              <a:ext uri="{FF2B5EF4-FFF2-40B4-BE49-F238E27FC236}">
                <a16:creationId xmlns:a16="http://schemas.microsoft.com/office/drawing/2014/main" id="{7C899667-1BB1-01E3-AFAC-F52518B51E8D}"/>
              </a:ext>
            </a:extLst>
          </p:cNvPr>
          <p:cNvSpPr>
            <a:spLocks noGrp="1"/>
          </p:cNvSpPr>
          <p:nvPr>
            <p:ph type="pic" sz="quarter" idx="20"/>
          </p:nvPr>
        </p:nvSpPr>
        <p:spPr>
          <a:xfrm>
            <a:off x="1604977" y="1451381"/>
            <a:ext cx="2220912" cy="2220913"/>
          </a:xfrm>
          <a:prstGeom prst="ellipse">
            <a:avLst/>
          </a:prstGeom>
          <a:solidFill>
            <a:schemeClr val="bg1"/>
          </a:solidFill>
        </p:spPr>
        <p:txBody>
          <a:bodyPr>
            <a:normAutofit/>
          </a:bodyPr>
          <a:lstStyle>
            <a:lvl1pPr>
              <a:defRPr sz="1000"/>
            </a:lvl1pPr>
          </a:lstStyle>
          <a:p>
            <a:endParaRPr lang="en-US"/>
          </a:p>
        </p:txBody>
      </p:sp>
      <p:sp>
        <p:nvSpPr>
          <p:cNvPr id="19" name="Picture Placeholder 16">
            <a:extLst>
              <a:ext uri="{FF2B5EF4-FFF2-40B4-BE49-F238E27FC236}">
                <a16:creationId xmlns:a16="http://schemas.microsoft.com/office/drawing/2014/main" id="{16AAC5CB-DC19-B943-392F-D08D3D30EDDB}"/>
              </a:ext>
            </a:extLst>
          </p:cNvPr>
          <p:cNvSpPr>
            <a:spLocks noGrp="1"/>
          </p:cNvSpPr>
          <p:nvPr>
            <p:ph type="pic" sz="quarter" idx="21"/>
          </p:nvPr>
        </p:nvSpPr>
        <p:spPr>
          <a:xfrm>
            <a:off x="5077382" y="1451381"/>
            <a:ext cx="2220912" cy="2220913"/>
          </a:xfrm>
          <a:prstGeom prst="ellipse">
            <a:avLst/>
          </a:prstGeom>
          <a:solidFill>
            <a:schemeClr val="bg1"/>
          </a:solidFill>
        </p:spPr>
        <p:txBody>
          <a:bodyPr>
            <a:normAutofit/>
          </a:bodyPr>
          <a:lstStyle>
            <a:lvl1pPr>
              <a:defRPr sz="1000"/>
            </a:lvl1pPr>
          </a:lstStyle>
          <a:p>
            <a:endParaRPr lang="en-US"/>
          </a:p>
        </p:txBody>
      </p:sp>
      <p:sp>
        <p:nvSpPr>
          <p:cNvPr id="20" name="Picture Placeholder 16">
            <a:extLst>
              <a:ext uri="{FF2B5EF4-FFF2-40B4-BE49-F238E27FC236}">
                <a16:creationId xmlns:a16="http://schemas.microsoft.com/office/drawing/2014/main" id="{19C5893F-1F3A-7A4D-08F7-9032FF12342A}"/>
              </a:ext>
            </a:extLst>
          </p:cNvPr>
          <p:cNvSpPr>
            <a:spLocks noGrp="1"/>
          </p:cNvSpPr>
          <p:nvPr>
            <p:ph type="pic" sz="quarter" idx="22"/>
          </p:nvPr>
        </p:nvSpPr>
        <p:spPr>
          <a:xfrm>
            <a:off x="8549787" y="1451381"/>
            <a:ext cx="2220912" cy="2220913"/>
          </a:xfrm>
          <a:prstGeom prst="ellipse">
            <a:avLst/>
          </a:prstGeom>
          <a:solidFill>
            <a:schemeClr val="bg1"/>
          </a:solidFill>
        </p:spPr>
        <p:txBody>
          <a:bodyPr>
            <a:normAutofit/>
          </a:bodyPr>
          <a:lstStyle>
            <a:lvl1pPr>
              <a:defRPr sz="1000"/>
            </a:lvl1pPr>
          </a:lstStyle>
          <a:p>
            <a:endParaRPr lang="en-US"/>
          </a:p>
        </p:txBody>
      </p:sp>
    </p:spTree>
    <p:extLst>
      <p:ext uri="{BB962C8B-B14F-4D97-AF65-F5344CB8AC3E}">
        <p14:creationId xmlns:p14="http://schemas.microsoft.com/office/powerpoint/2010/main" val="309051465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NTENT_FIGURE + TEXT">
    <p:spTree>
      <p:nvGrpSpPr>
        <p:cNvPr id="1" name=""/>
        <p:cNvGrpSpPr/>
        <p:nvPr/>
      </p:nvGrpSpPr>
      <p:grpSpPr>
        <a:xfrm>
          <a:off x="0" y="0"/>
          <a:ext cx="0" cy="0"/>
          <a:chOff x="0" y="0"/>
          <a:chExt cx="0" cy="0"/>
        </a:xfrm>
      </p:grpSpPr>
      <p:sp>
        <p:nvSpPr>
          <p:cNvPr id="5" name="bg object 16">
            <a:extLst>
              <a:ext uri="{FF2B5EF4-FFF2-40B4-BE49-F238E27FC236}">
                <a16:creationId xmlns:a16="http://schemas.microsoft.com/office/drawing/2014/main" id="{58E56881-8D79-E654-AE83-047B5B5974BC}"/>
              </a:ext>
            </a:extLst>
          </p:cNvPr>
          <p:cNvSpPr>
            <a:spLocks noGrp="1" noRot="1" noMove="1" noResize="1" noEditPoints="1" noAdjustHandles="1" noChangeArrowheads="1" noChangeShapeType="1"/>
          </p:cNvSpPr>
          <p:nvPr userDrawn="1"/>
        </p:nvSpPr>
        <p:spPr>
          <a:xfrm>
            <a:off x="74141" y="74141"/>
            <a:ext cx="12035481" cy="6705600"/>
          </a:xfrm>
          <a:custGeom>
            <a:avLst/>
            <a:gdLst/>
            <a:ahLst/>
            <a:cxnLst/>
            <a:rect l="l" t="t" r="r" b="b"/>
            <a:pathLst>
              <a:path w="19752310" h="11007090">
                <a:moveTo>
                  <a:pt x="0" y="11006994"/>
                </a:moveTo>
                <a:lnTo>
                  <a:pt x="19752278" y="11006994"/>
                </a:lnTo>
                <a:lnTo>
                  <a:pt x="19752278" y="0"/>
                </a:lnTo>
                <a:lnTo>
                  <a:pt x="0" y="0"/>
                </a:lnTo>
                <a:lnTo>
                  <a:pt x="0" y="11006994"/>
                </a:lnTo>
                <a:close/>
              </a:path>
            </a:pathLst>
          </a:custGeom>
          <a:solidFill>
            <a:schemeClr val="bg1">
              <a:lumMod val="95000"/>
            </a:schemeClr>
          </a:solidFill>
        </p:spPr>
        <p:txBody>
          <a:bodyPr wrap="square" lIns="0" tIns="0" rIns="0" bIns="0" rtlCol="0"/>
          <a:lstStyle/>
          <a:p>
            <a:endParaRPr/>
          </a:p>
        </p:txBody>
      </p:sp>
      <p:sp>
        <p:nvSpPr>
          <p:cNvPr id="4" name="Slide Number Placeholder 3">
            <a:extLst>
              <a:ext uri="{FF2B5EF4-FFF2-40B4-BE49-F238E27FC236}">
                <a16:creationId xmlns:a16="http://schemas.microsoft.com/office/drawing/2014/main" id="{A1D36FD5-CC90-A44C-752B-EFBB18E72B7B}"/>
              </a:ext>
            </a:extLst>
          </p:cNvPr>
          <p:cNvSpPr>
            <a:spLocks noGrp="1"/>
          </p:cNvSpPr>
          <p:nvPr>
            <p:ph type="sldNum" sz="quarter" idx="12"/>
          </p:nvPr>
        </p:nvSpPr>
        <p:spPr/>
        <p:txBody>
          <a:bodyPr/>
          <a:lstStyle/>
          <a:p>
            <a:fld id="{2ED93456-BF0F-1543-BC41-CAE962F21709}" type="slidenum">
              <a:rPr lang="en-US" smtClean="0"/>
              <a:t>‹#›</a:t>
            </a:fld>
            <a:endParaRPr lang="en-US"/>
          </a:p>
        </p:txBody>
      </p:sp>
      <p:sp>
        <p:nvSpPr>
          <p:cNvPr id="6" name="Holder 2">
            <a:extLst>
              <a:ext uri="{FF2B5EF4-FFF2-40B4-BE49-F238E27FC236}">
                <a16:creationId xmlns:a16="http://schemas.microsoft.com/office/drawing/2014/main" id="{A67BD10B-90B6-9B44-0047-AEED3CFDE7AD}"/>
              </a:ext>
            </a:extLst>
          </p:cNvPr>
          <p:cNvSpPr>
            <a:spLocks noGrp="1"/>
          </p:cNvSpPr>
          <p:nvPr>
            <p:ph type="title"/>
          </p:nvPr>
        </p:nvSpPr>
        <p:spPr>
          <a:xfrm>
            <a:off x="334963" y="524113"/>
            <a:ext cx="3655663" cy="322174"/>
          </a:xfrm>
        </p:spPr>
        <p:txBody>
          <a:bodyPr lIns="0" tIns="0" rIns="0" bIns="0">
            <a:noAutofit/>
          </a:bodyPr>
          <a:lstStyle>
            <a:lvl1pPr>
              <a:defRPr sz="2600" b="1" i="0">
                <a:solidFill>
                  <a:schemeClr val="accent2"/>
                </a:solidFill>
                <a:latin typeface="Montserrat SemiBold"/>
                <a:cs typeface="Montserrat SemiBold"/>
              </a:defRPr>
            </a:lvl1pPr>
          </a:lstStyle>
          <a:p>
            <a:endParaRPr/>
          </a:p>
        </p:txBody>
      </p:sp>
      <p:sp>
        <p:nvSpPr>
          <p:cNvPr id="18" name="Rectangle 17">
            <a:extLst>
              <a:ext uri="{FF2B5EF4-FFF2-40B4-BE49-F238E27FC236}">
                <a16:creationId xmlns:a16="http://schemas.microsoft.com/office/drawing/2014/main" id="{6FA3699A-6F17-9209-6E10-344A0D0F0C5C}"/>
              </a:ext>
            </a:extLst>
          </p:cNvPr>
          <p:cNvSpPr/>
          <p:nvPr userDrawn="1"/>
        </p:nvSpPr>
        <p:spPr>
          <a:xfrm>
            <a:off x="-1" y="0"/>
            <a:ext cx="153816"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 Placeholder 22">
            <a:extLst>
              <a:ext uri="{FF2B5EF4-FFF2-40B4-BE49-F238E27FC236}">
                <a16:creationId xmlns:a16="http://schemas.microsoft.com/office/drawing/2014/main" id="{8DEB4E87-554D-FCF3-75F4-A956EB9C8388}"/>
              </a:ext>
            </a:extLst>
          </p:cNvPr>
          <p:cNvSpPr>
            <a:spLocks noGrp="1"/>
          </p:cNvSpPr>
          <p:nvPr>
            <p:ph type="body" sz="quarter" idx="14" hasCustomPrompt="1"/>
          </p:nvPr>
        </p:nvSpPr>
        <p:spPr>
          <a:xfrm>
            <a:off x="7668801" y="1706137"/>
            <a:ext cx="3831891" cy="369688"/>
          </a:xfrm>
        </p:spPr>
        <p:txBody>
          <a:bodyPr lIns="0" tIns="0" rIns="0" bIns="0">
            <a:noAutofit/>
          </a:bodyPr>
          <a:lstStyle>
            <a:lvl1pPr marL="0" indent="0">
              <a:buNone/>
              <a:defRPr sz="1600" b="1" i="0" spc="300">
                <a:solidFill>
                  <a:schemeClr val="accent3"/>
                </a:solidFill>
                <a:latin typeface="Open Sans" pitchFamily="2" charset="0"/>
                <a:ea typeface="Open Sans" pitchFamily="2" charset="0"/>
                <a:cs typeface="Open Sans" pitchFamily="2" charset="0"/>
              </a:defRPr>
            </a:lvl1pPr>
          </a:lstStyle>
          <a:p>
            <a:pPr lvl="0"/>
            <a:r>
              <a:rPr lang="en-US"/>
              <a:t>SUBHEADING TEXT</a:t>
            </a:r>
          </a:p>
        </p:txBody>
      </p:sp>
      <p:sp>
        <p:nvSpPr>
          <p:cNvPr id="25" name="Text Placeholder 24">
            <a:extLst>
              <a:ext uri="{FF2B5EF4-FFF2-40B4-BE49-F238E27FC236}">
                <a16:creationId xmlns:a16="http://schemas.microsoft.com/office/drawing/2014/main" id="{F337EEE5-FD1C-E5B0-5559-2C9FA12F6CB4}"/>
              </a:ext>
            </a:extLst>
          </p:cNvPr>
          <p:cNvSpPr>
            <a:spLocks noGrp="1"/>
          </p:cNvSpPr>
          <p:nvPr>
            <p:ph type="body" sz="quarter" idx="15" hasCustomPrompt="1"/>
          </p:nvPr>
        </p:nvSpPr>
        <p:spPr>
          <a:xfrm>
            <a:off x="7668801" y="2247149"/>
            <a:ext cx="3832225" cy="2997200"/>
          </a:xfrm>
        </p:spPr>
        <p:txBody>
          <a:bodyPr lIns="0" tIns="0" rIns="0" bIns="0">
            <a:noAutofit/>
          </a:bodyPr>
          <a:lstStyle>
            <a:lvl1pPr marL="285750" indent="-285750">
              <a:lnSpc>
                <a:spcPts val="1660"/>
              </a:lnSpc>
              <a:buClr>
                <a:schemeClr val="accent1"/>
              </a:buClr>
              <a:buFont typeface="Arial" panose="020B0604020202020204" pitchFamily="34" charset="0"/>
              <a:buChar char="•"/>
              <a:defRPr sz="1600"/>
            </a:lvl1pPr>
          </a:lstStyle>
          <a:p>
            <a:pPr lvl="0"/>
            <a:r>
              <a:rPr lang="en-US"/>
              <a:t>Feature bullet style</a:t>
            </a:r>
          </a:p>
          <a:p>
            <a:pPr lvl="0"/>
            <a:r>
              <a:rPr lang="en-US"/>
              <a:t>Bullet two</a:t>
            </a:r>
          </a:p>
          <a:p>
            <a:pPr lvl="0"/>
            <a:r>
              <a:rPr lang="en-US"/>
              <a:t>Bullet three</a:t>
            </a:r>
          </a:p>
        </p:txBody>
      </p:sp>
      <p:sp>
        <p:nvSpPr>
          <p:cNvPr id="9" name="Rectangle 8">
            <a:extLst>
              <a:ext uri="{FF2B5EF4-FFF2-40B4-BE49-F238E27FC236}">
                <a16:creationId xmlns:a16="http://schemas.microsoft.com/office/drawing/2014/main" id="{7F6C2198-7F4E-8541-053B-6845319DD705}"/>
              </a:ext>
            </a:extLst>
          </p:cNvPr>
          <p:cNvSpPr/>
          <p:nvPr userDrawn="1"/>
        </p:nvSpPr>
        <p:spPr>
          <a:xfrm>
            <a:off x="334964" y="1296259"/>
            <a:ext cx="7060448" cy="4989095"/>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lang="en-US"/>
              <a:t>`</a:t>
            </a:r>
          </a:p>
        </p:txBody>
      </p:sp>
      <p:sp>
        <p:nvSpPr>
          <p:cNvPr id="3" name="Chart Placeholder 2">
            <a:extLst>
              <a:ext uri="{FF2B5EF4-FFF2-40B4-BE49-F238E27FC236}">
                <a16:creationId xmlns:a16="http://schemas.microsoft.com/office/drawing/2014/main" id="{A896E2C3-A7AC-8AFF-676E-DEB84BE55C8C}"/>
              </a:ext>
            </a:extLst>
          </p:cNvPr>
          <p:cNvSpPr>
            <a:spLocks noGrp="1"/>
          </p:cNvSpPr>
          <p:nvPr>
            <p:ph type="chart" sz="quarter" idx="16"/>
          </p:nvPr>
        </p:nvSpPr>
        <p:spPr>
          <a:xfrm>
            <a:off x="513152" y="1920332"/>
            <a:ext cx="6602167" cy="4219073"/>
          </a:xfrm>
        </p:spPr>
        <p:txBody>
          <a:bodyPr>
            <a:normAutofit/>
          </a:bodyPr>
          <a:lstStyle>
            <a:lvl1pPr marL="0" indent="0">
              <a:buNone/>
              <a:defRPr sz="1800"/>
            </a:lvl1pPr>
          </a:lstStyle>
          <a:p>
            <a:endParaRPr lang="en-US"/>
          </a:p>
        </p:txBody>
      </p:sp>
      <p:sp>
        <p:nvSpPr>
          <p:cNvPr id="21" name="Text Placeholder 20">
            <a:extLst>
              <a:ext uri="{FF2B5EF4-FFF2-40B4-BE49-F238E27FC236}">
                <a16:creationId xmlns:a16="http://schemas.microsoft.com/office/drawing/2014/main" id="{94C30E29-E92F-31EE-9FC0-D2E4F210B94B}"/>
              </a:ext>
            </a:extLst>
          </p:cNvPr>
          <p:cNvSpPr>
            <a:spLocks noGrp="1"/>
          </p:cNvSpPr>
          <p:nvPr>
            <p:ph type="body" sz="quarter" idx="17" hasCustomPrompt="1"/>
          </p:nvPr>
        </p:nvSpPr>
        <p:spPr>
          <a:xfrm>
            <a:off x="512906" y="1462372"/>
            <a:ext cx="6602413" cy="322262"/>
          </a:xfrm>
        </p:spPr>
        <p:txBody>
          <a:bodyPr lIns="0" tIns="0" rIns="0" bIns="0">
            <a:normAutofit/>
          </a:bodyPr>
          <a:lstStyle>
            <a:lvl1pPr marL="0" indent="0">
              <a:buNone/>
              <a:defRPr sz="1400" b="1" i="0">
                <a:latin typeface="Open Sans" pitchFamily="2" charset="0"/>
                <a:ea typeface="Open Sans" pitchFamily="2" charset="0"/>
                <a:cs typeface="Open Sans" pitchFamily="2" charset="0"/>
              </a:defRPr>
            </a:lvl1pPr>
          </a:lstStyle>
          <a:p>
            <a:pPr lvl="0"/>
            <a:r>
              <a:rPr lang="en-US" sz="1400"/>
              <a:t>FIGURE HEADING</a:t>
            </a:r>
            <a:endParaRPr lang="en-US"/>
          </a:p>
        </p:txBody>
      </p:sp>
    </p:spTree>
    <p:extLst>
      <p:ext uri="{BB962C8B-B14F-4D97-AF65-F5344CB8AC3E}">
        <p14:creationId xmlns:p14="http://schemas.microsoft.com/office/powerpoint/2010/main" val="305517852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CONTENT_FEATURE BULLETS">
    <p:spTree>
      <p:nvGrpSpPr>
        <p:cNvPr id="1" name=""/>
        <p:cNvGrpSpPr/>
        <p:nvPr/>
      </p:nvGrpSpPr>
      <p:grpSpPr>
        <a:xfrm>
          <a:off x="0" y="0"/>
          <a:ext cx="0" cy="0"/>
          <a:chOff x="0" y="0"/>
          <a:chExt cx="0" cy="0"/>
        </a:xfrm>
      </p:grpSpPr>
      <p:sp>
        <p:nvSpPr>
          <p:cNvPr id="5" name="bg object 16">
            <a:extLst>
              <a:ext uri="{FF2B5EF4-FFF2-40B4-BE49-F238E27FC236}">
                <a16:creationId xmlns:a16="http://schemas.microsoft.com/office/drawing/2014/main" id="{58E56881-8D79-E654-AE83-047B5B5974BC}"/>
              </a:ext>
            </a:extLst>
          </p:cNvPr>
          <p:cNvSpPr>
            <a:spLocks noGrp="1" noRot="1" noMove="1" noResize="1" noEditPoints="1" noAdjustHandles="1" noChangeArrowheads="1" noChangeShapeType="1"/>
          </p:cNvSpPr>
          <p:nvPr userDrawn="1"/>
        </p:nvSpPr>
        <p:spPr>
          <a:xfrm>
            <a:off x="74141" y="74141"/>
            <a:ext cx="12035481" cy="6705600"/>
          </a:xfrm>
          <a:custGeom>
            <a:avLst/>
            <a:gdLst/>
            <a:ahLst/>
            <a:cxnLst/>
            <a:rect l="l" t="t" r="r" b="b"/>
            <a:pathLst>
              <a:path w="19752310" h="11007090">
                <a:moveTo>
                  <a:pt x="0" y="11006994"/>
                </a:moveTo>
                <a:lnTo>
                  <a:pt x="19752278" y="11006994"/>
                </a:lnTo>
                <a:lnTo>
                  <a:pt x="19752278" y="0"/>
                </a:lnTo>
                <a:lnTo>
                  <a:pt x="0" y="0"/>
                </a:lnTo>
                <a:lnTo>
                  <a:pt x="0" y="11006994"/>
                </a:lnTo>
                <a:close/>
              </a:path>
            </a:pathLst>
          </a:custGeom>
          <a:solidFill>
            <a:schemeClr val="bg1">
              <a:lumMod val="95000"/>
            </a:schemeClr>
          </a:solidFill>
        </p:spPr>
        <p:txBody>
          <a:bodyPr wrap="square" lIns="0" tIns="0" rIns="0" bIns="0" rtlCol="0"/>
          <a:lstStyle/>
          <a:p>
            <a:endParaRPr/>
          </a:p>
        </p:txBody>
      </p:sp>
      <p:sp>
        <p:nvSpPr>
          <p:cNvPr id="4" name="Slide Number Placeholder 3">
            <a:extLst>
              <a:ext uri="{FF2B5EF4-FFF2-40B4-BE49-F238E27FC236}">
                <a16:creationId xmlns:a16="http://schemas.microsoft.com/office/drawing/2014/main" id="{A1D36FD5-CC90-A44C-752B-EFBB18E72B7B}"/>
              </a:ext>
            </a:extLst>
          </p:cNvPr>
          <p:cNvSpPr>
            <a:spLocks noGrp="1"/>
          </p:cNvSpPr>
          <p:nvPr>
            <p:ph type="sldNum" sz="quarter" idx="12"/>
          </p:nvPr>
        </p:nvSpPr>
        <p:spPr/>
        <p:txBody>
          <a:bodyPr/>
          <a:lstStyle/>
          <a:p>
            <a:fld id="{2ED93456-BF0F-1543-BC41-CAE962F21709}" type="slidenum">
              <a:rPr lang="en-US" smtClean="0"/>
              <a:t>‹#›</a:t>
            </a:fld>
            <a:endParaRPr lang="en-US"/>
          </a:p>
        </p:txBody>
      </p:sp>
      <p:sp>
        <p:nvSpPr>
          <p:cNvPr id="6" name="Holder 2">
            <a:extLst>
              <a:ext uri="{FF2B5EF4-FFF2-40B4-BE49-F238E27FC236}">
                <a16:creationId xmlns:a16="http://schemas.microsoft.com/office/drawing/2014/main" id="{A67BD10B-90B6-9B44-0047-AEED3CFDE7AD}"/>
              </a:ext>
            </a:extLst>
          </p:cNvPr>
          <p:cNvSpPr>
            <a:spLocks noGrp="1"/>
          </p:cNvSpPr>
          <p:nvPr>
            <p:ph type="title"/>
          </p:nvPr>
        </p:nvSpPr>
        <p:spPr>
          <a:xfrm>
            <a:off x="334963" y="524113"/>
            <a:ext cx="3655663" cy="322174"/>
          </a:xfrm>
        </p:spPr>
        <p:txBody>
          <a:bodyPr lIns="0" tIns="0" rIns="0" bIns="0">
            <a:noAutofit/>
          </a:bodyPr>
          <a:lstStyle>
            <a:lvl1pPr>
              <a:defRPr sz="2600" b="1" i="0">
                <a:solidFill>
                  <a:schemeClr val="accent2"/>
                </a:solidFill>
                <a:latin typeface="Montserrat SemiBold"/>
                <a:cs typeface="Montserrat SemiBold"/>
              </a:defRPr>
            </a:lvl1pPr>
          </a:lstStyle>
          <a:p>
            <a:endParaRPr/>
          </a:p>
        </p:txBody>
      </p:sp>
      <p:sp>
        <p:nvSpPr>
          <p:cNvPr id="18" name="Rectangle 17">
            <a:extLst>
              <a:ext uri="{FF2B5EF4-FFF2-40B4-BE49-F238E27FC236}">
                <a16:creationId xmlns:a16="http://schemas.microsoft.com/office/drawing/2014/main" id="{6FA3699A-6F17-9209-6E10-344A0D0F0C5C}"/>
              </a:ext>
            </a:extLst>
          </p:cNvPr>
          <p:cNvSpPr/>
          <p:nvPr userDrawn="1"/>
        </p:nvSpPr>
        <p:spPr>
          <a:xfrm>
            <a:off x="-1" y="0"/>
            <a:ext cx="153816"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3" name="Text Placeholder 22">
            <a:extLst>
              <a:ext uri="{FF2B5EF4-FFF2-40B4-BE49-F238E27FC236}">
                <a16:creationId xmlns:a16="http://schemas.microsoft.com/office/drawing/2014/main" id="{8DEB4E87-554D-FCF3-75F4-A956EB9C8388}"/>
              </a:ext>
            </a:extLst>
          </p:cNvPr>
          <p:cNvSpPr>
            <a:spLocks noGrp="1"/>
          </p:cNvSpPr>
          <p:nvPr>
            <p:ph type="body" sz="quarter" idx="14" hasCustomPrompt="1"/>
          </p:nvPr>
        </p:nvSpPr>
        <p:spPr>
          <a:xfrm>
            <a:off x="334963" y="1439773"/>
            <a:ext cx="5608148" cy="551050"/>
          </a:xfrm>
        </p:spPr>
        <p:txBody>
          <a:bodyPr lIns="0" tIns="0" rIns="0" bIns="0">
            <a:noAutofit/>
          </a:bodyPr>
          <a:lstStyle>
            <a:lvl1pPr marL="0" indent="0">
              <a:buNone/>
              <a:defRPr sz="1600" b="1" i="0" spc="300">
                <a:solidFill>
                  <a:schemeClr val="accent3"/>
                </a:solidFill>
                <a:latin typeface="Open Sans" pitchFamily="2" charset="0"/>
                <a:ea typeface="Open Sans" pitchFamily="2" charset="0"/>
                <a:cs typeface="Open Sans" pitchFamily="2" charset="0"/>
              </a:defRPr>
            </a:lvl1pPr>
          </a:lstStyle>
          <a:p>
            <a:pPr lvl="0"/>
            <a:r>
              <a:rPr lang="en-US"/>
              <a:t>SUBHEADING TEXT</a:t>
            </a:r>
          </a:p>
        </p:txBody>
      </p:sp>
      <p:sp>
        <p:nvSpPr>
          <p:cNvPr id="25" name="Text Placeholder 24">
            <a:extLst>
              <a:ext uri="{FF2B5EF4-FFF2-40B4-BE49-F238E27FC236}">
                <a16:creationId xmlns:a16="http://schemas.microsoft.com/office/drawing/2014/main" id="{F337EEE5-FD1C-E5B0-5559-2C9FA12F6CB4}"/>
              </a:ext>
            </a:extLst>
          </p:cNvPr>
          <p:cNvSpPr>
            <a:spLocks noGrp="1"/>
          </p:cNvSpPr>
          <p:nvPr>
            <p:ph type="body" sz="quarter" idx="15" hasCustomPrompt="1"/>
          </p:nvPr>
        </p:nvSpPr>
        <p:spPr>
          <a:xfrm>
            <a:off x="334963" y="2023095"/>
            <a:ext cx="5608637" cy="3853269"/>
          </a:xfrm>
        </p:spPr>
        <p:txBody>
          <a:bodyPr lIns="0" tIns="0" rIns="0" bIns="0">
            <a:noAutofit/>
          </a:bodyPr>
          <a:lstStyle>
            <a:lvl1pPr marL="285750" indent="-285750">
              <a:lnSpc>
                <a:spcPts val="1660"/>
              </a:lnSpc>
              <a:buClr>
                <a:schemeClr val="accent1"/>
              </a:buClr>
              <a:buFont typeface="Arial" panose="020B0604020202020204" pitchFamily="34" charset="0"/>
              <a:buChar char="•"/>
              <a:defRPr sz="1600"/>
            </a:lvl1pPr>
          </a:lstStyle>
          <a:p>
            <a:pPr lvl="0"/>
            <a:r>
              <a:rPr lang="en-US"/>
              <a:t>Feature bullet style</a:t>
            </a:r>
          </a:p>
          <a:p>
            <a:pPr lvl="0"/>
            <a:r>
              <a:rPr lang="en-US"/>
              <a:t>Bullet two</a:t>
            </a:r>
          </a:p>
          <a:p>
            <a:pPr lvl="0"/>
            <a:r>
              <a:rPr lang="en-US"/>
              <a:t>Bullet three</a:t>
            </a:r>
          </a:p>
        </p:txBody>
      </p:sp>
      <p:sp>
        <p:nvSpPr>
          <p:cNvPr id="2" name="Text Placeholder 24">
            <a:extLst>
              <a:ext uri="{FF2B5EF4-FFF2-40B4-BE49-F238E27FC236}">
                <a16:creationId xmlns:a16="http://schemas.microsoft.com/office/drawing/2014/main" id="{21DBCE0D-82D7-75DD-9BB5-49BB7D3C5722}"/>
              </a:ext>
            </a:extLst>
          </p:cNvPr>
          <p:cNvSpPr>
            <a:spLocks noGrp="1"/>
          </p:cNvSpPr>
          <p:nvPr>
            <p:ph type="body" sz="quarter" idx="16" hasCustomPrompt="1"/>
          </p:nvPr>
        </p:nvSpPr>
        <p:spPr>
          <a:xfrm>
            <a:off x="6251669" y="2023095"/>
            <a:ext cx="5608637" cy="3853269"/>
          </a:xfrm>
        </p:spPr>
        <p:txBody>
          <a:bodyPr lIns="0" tIns="0" rIns="0" bIns="0">
            <a:noAutofit/>
          </a:bodyPr>
          <a:lstStyle>
            <a:lvl1pPr marL="285750" indent="-285750">
              <a:lnSpc>
                <a:spcPts val="1660"/>
              </a:lnSpc>
              <a:buClr>
                <a:schemeClr val="accent1"/>
              </a:buClr>
              <a:buFont typeface="Arial" panose="020B0604020202020204" pitchFamily="34" charset="0"/>
              <a:buChar char="•"/>
              <a:defRPr sz="1600"/>
            </a:lvl1pPr>
          </a:lstStyle>
          <a:p>
            <a:pPr lvl="0"/>
            <a:r>
              <a:rPr lang="en-US"/>
              <a:t>Feature bullet style</a:t>
            </a:r>
          </a:p>
          <a:p>
            <a:pPr lvl="0"/>
            <a:r>
              <a:rPr lang="en-US"/>
              <a:t>Bullet two</a:t>
            </a:r>
          </a:p>
          <a:p>
            <a:pPr lvl="0"/>
            <a:r>
              <a:rPr lang="en-US"/>
              <a:t>Bullet three</a:t>
            </a:r>
          </a:p>
        </p:txBody>
      </p:sp>
    </p:spTree>
    <p:extLst>
      <p:ext uri="{BB962C8B-B14F-4D97-AF65-F5344CB8AC3E}">
        <p14:creationId xmlns:p14="http://schemas.microsoft.com/office/powerpoint/2010/main" val="35126806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CONTENT_TABLE">
    <p:spTree>
      <p:nvGrpSpPr>
        <p:cNvPr id="1" name=""/>
        <p:cNvGrpSpPr/>
        <p:nvPr/>
      </p:nvGrpSpPr>
      <p:grpSpPr>
        <a:xfrm>
          <a:off x="0" y="0"/>
          <a:ext cx="0" cy="0"/>
          <a:chOff x="0" y="0"/>
          <a:chExt cx="0" cy="0"/>
        </a:xfrm>
      </p:grpSpPr>
      <p:sp>
        <p:nvSpPr>
          <p:cNvPr id="5" name="bg object 16">
            <a:extLst>
              <a:ext uri="{FF2B5EF4-FFF2-40B4-BE49-F238E27FC236}">
                <a16:creationId xmlns:a16="http://schemas.microsoft.com/office/drawing/2014/main" id="{58E56881-8D79-E654-AE83-047B5B5974BC}"/>
              </a:ext>
            </a:extLst>
          </p:cNvPr>
          <p:cNvSpPr>
            <a:spLocks noGrp="1" noRot="1" noMove="1" noResize="1" noEditPoints="1" noAdjustHandles="1" noChangeArrowheads="1" noChangeShapeType="1"/>
          </p:cNvSpPr>
          <p:nvPr userDrawn="1"/>
        </p:nvSpPr>
        <p:spPr>
          <a:xfrm>
            <a:off x="74141" y="74141"/>
            <a:ext cx="12035481" cy="6705600"/>
          </a:xfrm>
          <a:custGeom>
            <a:avLst/>
            <a:gdLst/>
            <a:ahLst/>
            <a:cxnLst/>
            <a:rect l="l" t="t" r="r" b="b"/>
            <a:pathLst>
              <a:path w="19752310" h="11007090">
                <a:moveTo>
                  <a:pt x="0" y="11006994"/>
                </a:moveTo>
                <a:lnTo>
                  <a:pt x="19752278" y="11006994"/>
                </a:lnTo>
                <a:lnTo>
                  <a:pt x="19752278" y="0"/>
                </a:lnTo>
                <a:lnTo>
                  <a:pt x="0" y="0"/>
                </a:lnTo>
                <a:lnTo>
                  <a:pt x="0" y="11006994"/>
                </a:lnTo>
                <a:close/>
              </a:path>
            </a:pathLst>
          </a:custGeom>
          <a:solidFill>
            <a:schemeClr val="bg1">
              <a:lumMod val="95000"/>
            </a:schemeClr>
          </a:solidFill>
        </p:spPr>
        <p:txBody>
          <a:bodyPr wrap="square" lIns="0" tIns="0" rIns="0" bIns="0" rtlCol="0"/>
          <a:lstStyle/>
          <a:p>
            <a:endParaRPr/>
          </a:p>
        </p:txBody>
      </p:sp>
      <p:sp>
        <p:nvSpPr>
          <p:cNvPr id="4" name="Slide Number Placeholder 3">
            <a:extLst>
              <a:ext uri="{FF2B5EF4-FFF2-40B4-BE49-F238E27FC236}">
                <a16:creationId xmlns:a16="http://schemas.microsoft.com/office/drawing/2014/main" id="{A1D36FD5-CC90-A44C-752B-EFBB18E72B7B}"/>
              </a:ext>
            </a:extLst>
          </p:cNvPr>
          <p:cNvSpPr>
            <a:spLocks noGrp="1"/>
          </p:cNvSpPr>
          <p:nvPr>
            <p:ph type="sldNum" sz="quarter" idx="12"/>
          </p:nvPr>
        </p:nvSpPr>
        <p:spPr/>
        <p:txBody>
          <a:bodyPr/>
          <a:lstStyle/>
          <a:p>
            <a:fld id="{2ED93456-BF0F-1543-BC41-CAE962F21709}" type="slidenum">
              <a:rPr lang="en-US" smtClean="0"/>
              <a:t>‹#›</a:t>
            </a:fld>
            <a:endParaRPr lang="en-US"/>
          </a:p>
        </p:txBody>
      </p:sp>
      <p:sp>
        <p:nvSpPr>
          <p:cNvPr id="6" name="Holder 2">
            <a:extLst>
              <a:ext uri="{FF2B5EF4-FFF2-40B4-BE49-F238E27FC236}">
                <a16:creationId xmlns:a16="http://schemas.microsoft.com/office/drawing/2014/main" id="{A67BD10B-90B6-9B44-0047-AEED3CFDE7AD}"/>
              </a:ext>
            </a:extLst>
          </p:cNvPr>
          <p:cNvSpPr>
            <a:spLocks noGrp="1"/>
          </p:cNvSpPr>
          <p:nvPr>
            <p:ph type="title"/>
          </p:nvPr>
        </p:nvSpPr>
        <p:spPr>
          <a:xfrm>
            <a:off x="334964" y="524113"/>
            <a:ext cx="3655662" cy="322174"/>
          </a:xfrm>
        </p:spPr>
        <p:txBody>
          <a:bodyPr lIns="0" tIns="0" rIns="0" bIns="0">
            <a:noAutofit/>
          </a:bodyPr>
          <a:lstStyle>
            <a:lvl1pPr>
              <a:defRPr sz="2600" b="1" i="0">
                <a:solidFill>
                  <a:schemeClr val="accent2"/>
                </a:solidFill>
                <a:latin typeface="Montserrat SemiBold"/>
                <a:cs typeface="Montserrat SemiBold"/>
              </a:defRPr>
            </a:lvl1pPr>
          </a:lstStyle>
          <a:p>
            <a:endParaRPr/>
          </a:p>
        </p:txBody>
      </p:sp>
      <p:sp>
        <p:nvSpPr>
          <p:cNvPr id="18" name="Rectangle 17">
            <a:extLst>
              <a:ext uri="{FF2B5EF4-FFF2-40B4-BE49-F238E27FC236}">
                <a16:creationId xmlns:a16="http://schemas.microsoft.com/office/drawing/2014/main" id="{6FA3699A-6F17-9209-6E10-344A0D0F0C5C}"/>
              </a:ext>
            </a:extLst>
          </p:cNvPr>
          <p:cNvSpPr/>
          <p:nvPr userDrawn="1"/>
        </p:nvSpPr>
        <p:spPr>
          <a:xfrm>
            <a:off x="-1" y="0"/>
            <a:ext cx="153816" cy="6858000"/>
          </a:xfrm>
          <a:prstGeom prst="rect">
            <a:avLst/>
          </a:prstGeom>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1" name="Text Placeholder 20">
            <a:extLst>
              <a:ext uri="{FF2B5EF4-FFF2-40B4-BE49-F238E27FC236}">
                <a16:creationId xmlns:a16="http://schemas.microsoft.com/office/drawing/2014/main" id="{94C30E29-E92F-31EE-9FC0-D2E4F210B94B}"/>
              </a:ext>
            </a:extLst>
          </p:cNvPr>
          <p:cNvSpPr>
            <a:spLocks noGrp="1"/>
          </p:cNvSpPr>
          <p:nvPr>
            <p:ph type="body" sz="quarter" idx="17" hasCustomPrompt="1"/>
          </p:nvPr>
        </p:nvSpPr>
        <p:spPr>
          <a:xfrm>
            <a:off x="334964" y="1449388"/>
            <a:ext cx="6634498" cy="322262"/>
          </a:xfrm>
        </p:spPr>
        <p:txBody>
          <a:bodyPr lIns="0" tIns="0" rIns="0" bIns="0">
            <a:normAutofit/>
          </a:bodyPr>
          <a:lstStyle>
            <a:lvl1pPr marL="0" indent="0">
              <a:buNone/>
              <a:defRPr sz="1400" b="1" i="0">
                <a:latin typeface="Open Sans" pitchFamily="2" charset="0"/>
                <a:ea typeface="Open Sans" pitchFamily="2" charset="0"/>
                <a:cs typeface="Open Sans" pitchFamily="2" charset="0"/>
              </a:defRPr>
            </a:lvl1pPr>
          </a:lstStyle>
          <a:p>
            <a:pPr lvl="0"/>
            <a:r>
              <a:rPr lang="en-US" sz="1400"/>
              <a:t>TABLE HEADING</a:t>
            </a:r>
            <a:endParaRPr lang="en-US"/>
          </a:p>
        </p:txBody>
      </p:sp>
    </p:spTree>
    <p:extLst>
      <p:ext uri="{BB962C8B-B14F-4D97-AF65-F5344CB8AC3E}">
        <p14:creationId xmlns:p14="http://schemas.microsoft.com/office/powerpoint/2010/main" val="3851280238"/>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1.xml"/><Relationship Id="rId13" Type="http://schemas.openxmlformats.org/officeDocument/2006/relationships/slideLayout" Target="../slideLayouts/slideLayout16.xml"/><Relationship Id="rId3" Type="http://schemas.openxmlformats.org/officeDocument/2006/relationships/slideLayout" Target="../slideLayouts/slideLayout6.xml"/><Relationship Id="rId7" Type="http://schemas.openxmlformats.org/officeDocument/2006/relationships/slideLayout" Target="../slideLayouts/slideLayout10.xml"/><Relationship Id="rId12" Type="http://schemas.openxmlformats.org/officeDocument/2006/relationships/slideLayout" Target="../slideLayouts/slideLayout15.xml"/><Relationship Id="rId2" Type="http://schemas.openxmlformats.org/officeDocument/2006/relationships/slideLayout" Target="../slideLayouts/slideLayout5.xml"/><Relationship Id="rId1" Type="http://schemas.openxmlformats.org/officeDocument/2006/relationships/slideLayout" Target="../slideLayouts/slideLayout4.xml"/><Relationship Id="rId6" Type="http://schemas.openxmlformats.org/officeDocument/2006/relationships/slideLayout" Target="../slideLayouts/slideLayout9.xml"/><Relationship Id="rId11" Type="http://schemas.openxmlformats.org/officeDocument/2006/relationships/slideLayout" Target="../slideLayouts/slideLayout14.xml"/><Relationship Id="rId5" Type="http://schemas.openxmlformats.org/officeDocument/2006/relationships/slideLayout" Target="../slideLayouts/slideLayout8.xml"/><Relationship Id="rId15" Type="http://schemas.openxmlformats.org/officeDocument/2006/relationships/theme" Target="../theme/theme2.xml"/><Relationship Id="rId10" Type="http://schemas.openxmlformats.org/officeDocument/2006/relationships/slideLayout" Target="../slideLayouts/slideLayout13.xml"/><Relationship Id="rId4" Type="http://schemas.openxmlformats.org/officeDocument/2006/relationships/slideLayout" Target="../slideLayouts/slideLayout7.xml"/><Relationship Id="rId9" Type="http://schemas.openxmlformats.org/officeDocument/2006/relationships/slideLayout" Target="../slideLayouts/slideLayout12.xml"/><Relationship Id="rId14" Type="http://schemas.openxmlformats.org/officeDocument/2006/relationships/slideLayout" Target="../slideLayouts/slideLayout17.xml"/></Relationships>
</file>

<file path=ppt/slideMasters/_rels/slideMaster3.xml.rels><?xml version="1.0" encoding="UTF-8" standalone="yes"?>
<Relationships xmlns="http://schemas.openxmlformats.org/package/2006/relationships"><Relationship Id="rId3" Type="http://schemas.openxmlformats.org/officeDocument/2006/relationships/slideLayout" Target="../slideLayouts/slideLayout20.xml"/><Relationship Id="rId2" Type="http://schemas.openxmlformats.org/officeDocument/2006/relationships/slideLayout" Target="../slideLayouts/slideLayout19.xml"/><Relationship Id="rId1" Type="http://schemas.openxmlformats.org/officeDocument/2006/relationships/slideLayout" Target="../slideLayouts/slideLayout18.xml"/><Relationship Id="rId4" Type="http://schemas.openxmlformats.org/officeDocument/2006/relationships/theme" Target="../theme/theme3.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4FA81A-9F86-6CE7-49BC-4D30A80D8764}"/>
              </a:ext>
            </a:extLst>
          </p:cNvPr>
          <p:cNvSpPr>
            <a:spLocks noGrp="1"/>
          </p:cNvSpPr>
          <p:nvPr>
            <p:ph type="title"/>
          </p:nvPr>
        </p:nvSpPr>
        <p:spPr>
          <a:xfrm>
            <a:off x="279399" y="304165"/>
            <a:ext cx="1164907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33C918A-4A3A-FA81-0B49-2F1FCC0D2CA7}"/>
              </a:ext>
            </a:extLst>
          </p:cNvPr>
          <p:cNvSpPr>
            <a:spLocks noGrp="1"/>
          </p:cNvSpPr>
          <p:nvPr>
            <p:ph type="body" idx="1"/>
          </p:nvPr>
        </p:nvSpPr>
        <p:spPr>
          <a:xfrm>
            <a:off x="279399" y="1764665"/>
            <a:ext cx="1164907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a:extLst>
              <a:ext uri="{FF2B5EF4-FFF2-40B4-BE49-F238E27FC236}">
                <a16:creationId xmlns:a16="http://schemas.microsoft.com/office/drawing/2014/main" id="{E18ECA66-A511-5EB8-9CD1-466658B362B9}"/>
              </a:ext>
            </a:extLst>
          </p:cNvPr>
          <p:cNvSpPr>
            <a:spLocks noGrp="1"/>
          </p:cNvSpPr>
          <p:nvPr>
            <p:ph type="sldNum" sz="quarter" idx="4"/>
          </p:nvPr>
        </p:nvSpPr>
        <p:spPr>
          <a:xfrm>
            <a:off x="8610599" y="6410884"/>
            <a:ext cx="3317875" cy="294549"/>
          </a:xfrm>
          <a:prstGeom prst="rect">
            <a:avLst/>
          </a:prstGeom>
        </p:spPr>
        <p:txBody>
          <a:bodyPr vert="horz" lIns="91440" tIns="45720" rIns="91440" bIns="45720" rtlCol="0" anchor="ctr"/>
          <a:lstStyle>
            <a:lvl1pPr algn="r">
              <a:defRPr sz="1000" b="1" i="0">
                <a:solidFill>
                  <a:schemeClr val="bg2">
                    <a:lumMod val="90000"/>
                  </a:schemeClr>
                </a:solidFill>
                <a:latin typeface="Montserrat SemiBold" pitchFamily="2" charset="77"/>
                <a:ea typeface="Open Sans" pitchFamily="2" charset="0"/>
                <a:cs typeface="Open Sans" pitchFamily="2" charset="0"/>
              </a:defRPr>
            </a:lvl1pPr>
          </a:lstStyle>
          <a:p>
            <a:fld id="{2ED93456-BF0F-1543-BC41-CAE962F21709}" type="slidenum">
              <a:rPr lang="en-US" smtClean="0"/>
              <a:pPr/>
              <a:t>‹#›</a:t>
            </a:fld>
            <a:endParaRPr lang="en-US"/>
          </a:p>
        </p:txBody>
      </p:sp>
      <p:sp>
        <p:nvSpPr>
          <p:cNvPr id="7" name="Footer Placeholder 6">
            <a:extLst>
              <a:ext uri="{FF2B5EF4-FFF2-40B4-BE49-F238E27FC236}">
                <a16:creationId xmlns:a16="http://schemas.microsoft.com/office/drawing/2014/main" id="{DB325016-2054-B14C-0A6F-0B5932084B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Tree>
    <p:extLst>
      <p:ext uri="{BB962C8B-B14F-4D97-AF65-F5344CB8AC3E}">
        <p14:creationId xmlns:p14="http://schemas.microsoft.com/office/powerpoint/2010/main" val="2071730664"/>
      </p:ext>
    </p:extLst>
  </p:cSld>
  <p:clrMap bg1="lt1" tx1="dk1" bg2="lt2" tx2="dk2" accent1="accent1" accent2="accent2" accent3="accent3" accent4="accent4" accent5="accent5" accent6="accent6" hlink="hlink" folHlink="folHlink"/>
  <p:sldLayoutIdLst>
    <p:sldLayoutId id="2147483677" r:id="rId1"/>
    <p:sldLayoutId id="2147483678" r:id="rId2"/>
    <p:sldLayoutId id="2147483687"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ontserrat"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56" userDrawn="1">
          <p15:clr>
            <a:srgbClr val="F26B43"/>
          </p15:clr>
        </p15:guide>
        <p15:guide id="2" pos="211" userDrawn="1">
          <p15:clr>
            <a:srgbClr val="F26B43"/>
          </p15:clr>
        </p15:guide>
        <p15:guide id="3" pos="7469" userDrawn="1">
          <p15:clr>
            <a:srgbClr val="F26B43"/>
          </p15:clr>
        </p15:guide>
        <p15:guide id="4" orient="horz" pos="913" userDrawn="1">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4FA81A-9F86-6CE7-49BC-4D30A80D8764}"/>
              </a:ext>
            </a:extLst>
          </p:cNvPr>
          <p:cNvSpPr>
            <a:spLocks noGrp="1"/>
          </p:cNvSpPr>
          <p:nvPr>
            <p:ph type="title"/>
          </p:nvPr>
        </p:nvSpPr>
        <p:spPr>
          <a:xfrm>
            <a:off x="279399" y="304165"/>
            <a:ext cx="1164907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33C918A-4A3A-FA81-0B49-2F1FCC0D2CA7}"/>
              </a:ext>
            </a:extLst>
          </p:cNvPr>
          <p:cNvSpPr>
            <a:spLocks noGrp="1"/>
          </p:cNvSpPr>
          <p:nvPr>
            <p:ph type="body" idx="1"/>
          </p:nvPr>
        </p:nvSpPr>
        <p:spPr>
          <a:xfrm>
            <a:off x="279399" y="1764665"/>
            <a:ext cx="1164907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6" name="Slide Number Placeholder 5">
            <a:extLst>
              <a:ext uri="{FF2B5EF4-FFF2-40B4-BE49-F238E27FC236}">
                <a16:creationId xmlns:a16="http://schemas.microsoft.com/office/drawing/2014/main" id="{E18ECA66-A511-5EB8-9CD1-466658B362B9}"/>
              </a:ext>
            </a:extLst>
          </p:cNvPr>
          <p:cNvSpPr>
            <a:spLocks noGrp="1"/>
          </p:cNvSpPr>
          <p:nvPr>
            <p:ph type="sldNum" sz="quarter" idx="4"/>
          </p:nvPr>
        </p:nvSpPr>
        <p:spPr>
          <a:xfrm>
            <a:off x="8610599" y="6410884"/>
            <a:ext cx="3317875" cy="294549"/>
          </a:xfrm>
          <a:prstGeom prst="rect">
            <a:avLst/>
          </a:prstGeom>
        </p:spPr>
        <p:txBody>
          <a:bodyPr vert="horz" lIns="91440" tIns="45720" rIns="91440" bIns="45720" rtlCol="0" anchor="ctr"/>
          <a:lstStyle>
            <a:lvl1pPr algn="r">
              <a:defRPr sz="1000" b="1" i="0">
                <a:solidFill>
                  <a:schemeClr val="bg2">
                    <a:lumMod val="90000"/>
                  </a:schemeClr>
                </a:solidFill>
                <a:latin typeface="Montserrat SemiBold" pitchFamily="2" charset="77"/>
                <a:ea typeface="Open Sans" pitchFamily="2" charset="0"/>
                <a:cs typeface="Open Sans" pitchFamily="2" charset="0"/>
              </a:defRPr>
            </a:lvl1pPr>
          </a:lstStyle>
          <a:p>
            <a:fld id="{2ED93456-BF0F-1543-BC41-CAE962F21709}" type="slidenum">
              <a:rPr lang="en-US" smtClean="0"/>
              <a:pPr/>
              <a:t>‹#›</a:t>
            </a:fld>
            <a:endParaRPr lang="en-US"/>
          </a:p>
        </p:txBody>
      </p:sp>
      <p:sp>
        <p:nvSpPr>
          <p:cNvPr id="7" name="Footer Placeholder 6">
            <a:extLst>
              <a:ext uri="{FF2B5EF4-FFF2-40B4-BE49-F238E27FC236}">
                <a16:creationId xmlns:a16="http://schemas.microsoft.com/office/drawing/2014/main" id="{DB325016-2054-B14C-0A6F-0B5932084BE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82000"/>
                  </a:schemeClr>
                </a:solidFill>
              </a:defRPr>
            </a:lvl1pPr>
          </a:lstStyle>
          <a:p>
            <a:endParaRPr lang="en-US"/>
          </a:p>
        </p:txBody>
      </p:sp>
    </p:spTree>
    <p:extLst>
      <p:ext uri="{BB962C8B-B14F-4D97-AF65-F5344CB8AC3E}">
        <p14:creationId xmlns:p14="http://schemas.microsoft.com/office/powerpoint/2010/main" val="2025148335"/>
      </p:ext>
    </p:extLst>
  </p:cSld>
  <p:clrMap bg1="lt1" tx1="dk1" bg2="lt2" tx2="dk2" accent1="accent1" accent2="accent2" accent3="accent3" accent4="accent4" accent5="accent5" accent6="accent6" hlink="hlink" folHlink="folHlink"/>
  <p:sldLayoutIdLst>
    <p:sldLayoutId id="2147483667" r:id="rId1"/>
    <p:sldLayoutId id="2147483682" r:id="rId2"/>
    <p:sldLayoutId id="2147483668" r:id="rId3"/>
    <p:sldLayoutId id="2147483669" r:id="rId4"/>
    <p:sldLayoutId id="2147483675" r:id="rId5"/>
    <p:sldLayoutId id="2147483670" r:id="rId6"/>
    <p:sldLayoutId id="2147483679" r:id="rId7"/>
    <p:sldLayoutId id="2147483680" r:id="rId8"/>
    <p:sldLayoutId id="2147483681" r:id="rId9"/>
    <p:sldLayoutId id="2147483683" r:id="rId10"/>
    <p:sldLayoutId id="2147483688" r:id="rId11"/>
    <p:sldLayoutId id="2147483684" r:id="rId12"/>
    <p:sldLayoutId id="2147483685" r:id="rId13"/>
    <p:sldLayoutId id="2147483686" r:id="rId14"/>
  </p:sldLayoutIdLst>
  <p:hf hdr="0" ftr="0" dt="0"/>
  <p:txStyles>
    <p:titleStyle>
      <a:lvl1pPr algn="l" defTabSz="914400" rtl="0" eaLnBrk="1" latinLnBrk="0" hangingPunct="1">
        <a:lnSpc>
          <a:spcPct val="90000"/>
        </a:lnSpc>
        <a:spcBef>
          <a:spcPct val="0"/>
        </a:spcBef>
        <a:buNone/>
        <a:defRPr sz="4400" kern="1200">
          <a:solidFill>
            <a:schemeClr val="tx1"/>
          </a:solidFill>
          <a:latin typeface="Montserrat"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56" userDrawn="1">
          <p15:clr>
            <a:srgbClr val="F26B43"/>
          </p15:clr>
        </p15:guide>
        <p15:guide id="2" pos="211" userDrawn="1">
          <p15:clr>
            <a:srgbClr val="F26B43"/>
          </p15:clr>
        </p15:guide>
        <p15:guide id="3" pos="7469" userDrawn="1">
          <p15:clr>
            <a:srgbClr val="F26B43"/>
          </p15:clr>
        </p15:guide>
        <p15:guide id="4" orient="horz" pos="913" userDrawn="1">
          <p15:clr>
            <a:srgbClr val="F26B43"/>
          </p15:clr>
        </p15:guide>
      </p15:sldGuideLst>
    </p:ext>
  </p:extLst>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E74FA81A-9F86-6CE7-49BC-4D30A80D8764}"/>
              </a:ext>
            </a:extLst>
          </p:cNvPr>
          <p:cNvSpPr>
            <a:spLocks noGrp="1"/>
          </p:cNvSpPr>
          <p:nvPr>
            <p:ph type="title"/>
          </p:nvPr>
        </p:nvSpPr>
        <p:spPr>
          <a:xfrm>
            <a:off x="334963" y="304165"/>
            <a:ext cx="11522075"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D33C918A-4A3A-FA81-0B49-2F1FCC0D2CA7}"/>
              </a:ext>
            </a:extLst>
          </p:cNvPr>
          <p:cNvSpPr>
            <a:spLocks noGrp="1"/>
          </p:cNvSpPr>
          <p:nvPr>
            <p:ph type="body" idx="1"/>
          </p:nvPr>
        </p:nvSpPr>
        <p:spPr>
          <a:xfrm>
            <a:off x="334963" y="1764665"/>
            <a:ext cx="11522075"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Tree>
    <p:extLst>
      <p:ext uri="{BB962C8B-B14F-4D97-AF65-F5344CB8AC3E}">
        <p14:creationId xmlns:p14="http://schemas.microsoft.com/office/powerpoint/2010/main" val="3319561563"/>
      </p:ext>
    </p:extLst>
  </p:cSld>
  <p:clrMap bg1="lt1" tx1="dk1" bg2="lt2" tx2="dk2" accent1="accent1" accent2="accent2" accent3="accent3" accent4="accent4" accent5="accent5" accent6="accent6" hlink="hlink" folHlink="folHlink"/>
  <p:sldLayoutIdLst>
    <p:sldLayoutId id="2147483672" r:id="rId1"/>
    <p:sldLayoutId id="2147483673" r:id="rId2"/>
    <p:sldLayoutId id="2147483674" r:id="rId3"/>
  </p:sldLayoutIdLst>
  <p:hf hdr="0" ftr="0" dt="0"/>
  <p:txStyles>
    <p:titleStyle>
      <a:lvl1pPr algn="l" defTabSz="914400" rtl="0" eaLnBrk="1" latinLnBrk="0" hangingPunct="1">
        <a:lnSpc>
          <a:spcPct val="90000"/>
        </a:lnSpc>
        <a:spcBef>
          <a:spcPct val="0"/>
        </a:spcBef>
        <a:buNone/>
        <a:defRPr sz="4400" kern="1200">
          <a:solidFill>
            <a:schemeClr val="tx1"/>
          </a:solidFill>
          <a:latin typeface="Montserrat"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4156" userDrawn="1">
          <p15:clr>
            <a:srgbClr val="F26B43"/>
          </p15:clr>
        </p15:guide>
        <p15:guide id="2" pos="211" userDrawn="1">
          <p15:clr>
            <a:srgbClr val="F26B43"/>
          </p15:clr>
        </p15:guide>
        <p15:guide id="3" pos="7469" userDrawn="1">
          <p15:clr>
            <a:srgbClr val="F26B43"/>
          </p15:clr>
        </p15:guide>
        <p15:guide id="4" orient="horz" pos="913" userDrawn="1">
          <p15:clr>
            <a:srgbClr val="F26B43"/>
          </p15:clr>
        </p15:guide>
      </p15:sldGuideLst>
    </p:ext>
  </p:extLst>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9.png"/><Relationship Id="rId2" Type="http://schemas.openxmlformats.org/officeDocument/2006/relationships/image" Target="../media/image18.png"/><Relationship Id="rId1" Type="http://schemas.openxmlformats.org/officeDocument/2006/relationships/slideLayout" Target="../slideLayouts/slideLayout8.xml"/><Relationship Id="rId5" Type="http://schemas.openxmlformats.org/officeDocument/2006/relationships/image" Target="../media/image21.png"/><Relationship Id="rId4" Type="http://schemas.openxmlformats.org/officeDocument/2006/relationships/image" Target="../media/image20.png"/></Relationships>
</file>

<file path=ppt/slides/_rels/slide11.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8.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12.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8.xml"/></Relationships>
</file>

<file path=ppt/slides/_rels/slide13.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16.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3" Type="http://schemas.openxmlformats.org/officeDocument/2006/relationships/hyperlink" Target="https://www.nature.com/articles/s43016-021-00225-9" TargetMode="External"/><Relationship Id="rId2" Type="http://schemas.openxmlformats.org/officeDocument/2006/relationships/image" Target="../media/image22.jpeg"/><Relationship Id="rId1" Type="http://schemas.openxmlformats.org/officeDocument/2006/relationships/slideLayout" Target="../slideLayouts/slideLayout8.xml"/><Relationship Id="rId5" Type="http://schemas.openxmlformats.org/officeDocument/2006/relationships/hyperlink" Target="https://climateactiontracker.org/documents/1179/State_of_Climate_Action_2023_-_November_2023.pdf" TargetMode="External"/><Relationship Id="rId4" Type="http://schemas.openxmlformats.org/officeDocument/2006/relationships/hyperlink" Target="https://www.unep.org/news-and-stories/press-release/global-assessment-urgent-steps-must-be-taken-reduce-methane" TargetMode="External"/></Relationships>
</file>

<file path=ppt/slides/_rels/slide17.xml.rels><?xml version="1.0" encoding="UTF-8" standalone="yes"?>
<Relationships xmlns="http://schemas.openxmlformats.org/package/2006/relationships"><Relationship Id="rId3" Type="http://schemas.openxmlformats.org/officeDocument/2006/relationships/hyperlink" Target="https://cals.cornell.edu/about/our-values-impact/roadmap-2050/transdisciplinary-moonshots/livestock-innovations-sustainability/enteric-methane-mitigation" TargetMode="External"/><Relationship Id="rId7" Type="http://schemas.openxmlformats.org/officeDocument/2006/relationships/image" Target="../media/image24.png"/><Relationship Id="rId2" Type="http://schemas.openxmlformats.org/officeDocument/2006/relationships/notesSlide" Target="../notesSlides/notesSlide2.xml"/><Relationship Id="rId1" Type="http://schemas.openxmlformats.org/officeDocument/2006/relationships/slideLayout" Target="../slideLayouts/slideLayout5.xml"/><Relationship Id="rId6" Type="http://schemas.openxmlformats.org/officeDocument/2006/relationships/image" Target="../media/image23.jpeg"/><Relationship Id="rId5" Type="http://schemas.openxmlformats.org/officeDocument/2006/relationships/hyperlink" Target="https://www.ncbi.nlm.nih.gov/pmc/articles/PMC7008120/" TargetMode="External"/><Relationship Id="rId4" Type="http://schemas.openxmlformats.org/officeDocument/2006/relationships/hyperlink" Target="https://www.sciencedirect.com/science/article/pii/S0022030218306738" TargetMode="External"/></Relationships>
</file>

<file path=ppt/slides/_rels/slide18.xml.rels><?xml version="1.0" encoding="UTF-8" standalone="yes"?>
<Relationships xmlns="http://schemas.openxmlformats.org/package/2006/relationships"><Relationship Id="rId3" Type="http://schemas.openxmlformats.org/officeDocument/2006/relationships/image" Target="../media/image26.png"/><Relationship Id="rId2" Type="http://schemas.openxmlformats.org/officeDocument/2006/relationships/image" Target="../media/image25.png"/><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png"/><Relationship Id="rId4" Type="http://schemas.openxmlformats.org/officeDocument/2006/relationships/image" Target="../media/image27.png"/></Relationships>
</file>

<file path=ppt/slides/_rels/slide19.xml.rels><?xml version="1.0" encoding="UTF-8" standalone="yes"?>
<Relationships xmlns="http://schemas.openxmlformats.org/package/2006/relationships"><Relationship Id="rId8" Type="http://schemas.openxmlformats.org/officeDocument/2006/relationships/hyperlink" Target="https://hdl.handle.net/10568/116231" TargetMode="External"/><Relationship Id="rId3" Type="http://schemas.openxmlformats.org/officeDocument/2006/relationships/hyperlink" Target="https://link.springer.com/chapter/10.1007/978-81-322-2265-1_17" TargetMode="External"/><Relationship Id="rId7" Type="http://schemas.openxmlformats.org/officeDocument/2006/relationships/hyperlink" Target="https://www.sciencedirect.com/science/article/pii/S0048969719327238?via%3Dihub" TargetMode="External"/><Relationship Id="rId2" Type="http://schemas.openxmlformats.org/officeDocument/2006/relationships/notesSlide" Target="../notesSlides/notesSlide3.xml"/><Relationship Id="rId1" Type="http://schemas.openxmlformats.org/officeDocument/2006/relationships/slideLayout" Target="../slideLayouts/slideLayout5.xml"/><Relationship Id="rId6" Type="http://schemas.openxmlformats.org/officeDocument/2006/relationships/hyperlink" Target="https://www.frontiersin.org/journals/climate/articles/10.3389/fclim.2022.916068/full" TargetMode="External"/><Relationship Id="rId11" Type="http://schemas.openxmlformats.org/officeDocument/2006/relationships/image" Target="../media/image31.png"/><Relationship Id="rId5" Type="http://schemas.openxmlformats.org/officeDocument/2006/relationships/hyperlink" Target="https://doi.org/10.1111/jpn.13010" TargetMode="External"/><Relationship Id="rId10" Type="http://schemas.openxmlformats.org/officeDocument/2006/relationships/image" Target="../media/image30.jpeg"/><Relationship Id="rId4" Type="http://schemas.openxmlformats.org/officeDocument/2006/relationships/hyperlink" Target="https://doi.org/10.1007/s10457-024-01046-y" TargetMode="External"/><Relationship Id="rId9" Type="http://schemas.openxmlformats.org/officeDocument/2006/relationships/hyperlink" Target="https://link.springer.com/article/10.1007/s13593-020-00626-3" TargetMode="Externa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20.xml.rels><?xml version="1.0" encoding="UTF-8" standalone="yes"?>
<Relationships xmlns="http://schemas.openxmlformats.org/package/2006/relationships"><Relationship Id="rId8" Type="http://schemas.openxmlformats.org/officeDocument/2006/relationships/image" Target="../media/image34.png"/><Relationship Id="rId3" Type="http://schemas.openxmlformats.org/officeDocument/2006/relationships/hyperlink" Target="https://www.tropicalgrasslands.info/index.php/tgft/article/view/31/4" TargetMode="External"/><Relationship Id="rId7" Type="http://schemas.openxmlformats.org/officeDocument/2006/relationships/image" Target="../media/image33.png"/><Relationship Id="rId2" Type="http://schemas.openxmlformats.org/officeDocument/2006/relationships/hyperlink" Target="https://cgspace.cgiar.org/items/ffc61c52-b83e-468b-a392-ffb942aaa380" TargetMode="External"/><Relationship Id="rId1" Type="http://schemas.openxmlformats.org/officeDocument/2006/relationships/slideLayout" Target="../slideLayouts/slideLayout6.xml"/><Relationship Id="rId6" Type="http://schemas.openxmlformats.org/officeDocument/2006/relationships/image" Target="../media/image32.png"/><Relationship Id="rId5" Type="http://schemas.openxmlformats.org/officeDocument/2006/relationships/image" Target="../media/image29.png"/><Relationship Id="rId4" Type="http://schemas.openxmlformats.org/officeDocument/2006/relationships/hyperlink" Target="https://openknowledge.worldbank.org/entities/publication/7e0073af-73df-51a5-b390-dc616b58b6fe" TargetMode="External"/><Relationship Id="rId9" Type="http://schemas.openxmlformats.org/officeDocument/2006/relationships/image" Target="../media/image35.png"/></Relationships>
</file>

<file path=ppt/slides/_rels/slide21.xml.rels><?xml version="1.0" encoding="UTF-8" standalone="yes"?>
<Relationships xmlns="http://schemas.openxmlformats.org/package/2006/relationships"><Relationship Id="rId3" Type="http://schemas.openxmlformats.org/officeDocument/2006/relationships/diagramLayout" Target="../diagrams/layout3.xml"/><Relationship Id="rId2" Type="http://schemas.openxmlformats.org/officeDocument/2006/relationships/diagramData" Target="../diagrams/data3.xml"/><Relationship Id="rId1" Type="http://schemas.openxmlformats.org/officeDocument/2006/relationships/slideLayout" Target="../slideLayouts/slideLayout6.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2" Type="http://schemas.openxmlformats.org/officeDocument/2006/relationships/image" Target="../media/image36.jpeg"/><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3" Type="http://schemas.openxmlformats.org/officeDocument/2006/relationships/hyperlink" Target="https://www.nature.com/articles/s44160-023-00362-y" TargetMode="External"/><Relationship Id="rId2" Type="http://schemas.openxmlformats.org/officeDocument/2006/relationships/image" Target="../media/image37.png"/><Relationship Id="rId1" Type="http://schemas.openxmlformats.org/officeDocument/2006/relationships/slideLayout" Target="../slideLayouts/slideLayout5.xml"/><Relationship Id="rId4" Type="http://schemas.openxmlformats.org/officeDocument/2006/relationships/image" Target="../media/image38.png"/></Relationships>
</file>

<file path=ppt/slides/_rels/slide25.xml.rels><?xml version="1.0" encoding="UTF-8" standalone="yes"?>
<Relationships xmlns="http://schemas.openxmlformats.org/package/2006/relationships"><Relationship Id="rId3" Type="http://schemas.openxmlformats.org/officeDocument/2006/relationships/image" Target="../media/image27.png"/><Relationship Id="rId7" Type="http://schemas.openxmlformats.org/officeDocument/2006/relationships/image" Target="../media/image41.pn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40.png"/><Relationship Id="rId5" Type="http://schemas.openxmlformats.org/officeDocument/2006/relationships/image" Target="../media/image39.png"/><Relationship Id="rId4" Type="http://schemas.openxmlformats.org/officeDocument/2006/relationships/image" Target="../media/image28.png"/></Relationships>
</file>

<file path=ppt/slides/_rels/slide26.xml.rels><?xml version="1.0" encoding="UTF-8" standalone="yes"?>
<Relationships xmlns="http://schemas.openxmlformats.org/package/2006/relationships"><Relationship Id="rId8" Type="http://schemas.openxmlformats.org/officeDocument/2006/relationships/image" Target="../media/image43.png"/><Relationship Id="rId3" Type="http://schemas.openxmlformats.org/officeDocument/2006/relationships/hyperlink" Target="https://doi.org/10.1016/S0378-4290(01)00197-6" TargetMode="External"/><Relationship Id="rId7" Type="http://schemas.openxmlformats.org/officeDocument/2006/relationships/image" Target="../media/image42.jpeg"/><Relationship Id="rId2" Type="http://schemas.openxmlformats.org/officeDocument/2006/relationships/notesSlide" Target="../notesSlides/notesSlide5.xml"/><Relationship Id="rId1" Type="http://schemas.openxmlformats.org/officeDocument/2006/relationships/slideLayout" Target="../slideLayouts/slideLayout5.xml"/><Relationship Id="rId6" Type="http://schemas.openxmlformats.org/officeDocument/2006/relationships/hyperlink" Target="https://doi.org/10.1038/s41586-020-2780-0" TargetMode="External"/><Relationship Id="rId5" Type="http://schemas.openxmlformats.org/officeDocument/2006/relationships/hyperlink" Target="https://doi.org/10.1016/j.proeng.2014.09.029" TargetMode="External"/><Relationship Id="rId4" Type="http://schemas.openxmlformats.org/officeDocument/2006/relationships/hyperlink" Target="https://doi.org/10.5367/000000010791169998"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44.png"/><Relationship Id="rId2" Type="http://schemas.openxmlformats.org/officeDocument/2006/relationships/image" Target="../media/image28.png"/><Relationship Id="rId1" Type="http://schemas.openxmlformats.org/officeDocument/2006/relationships/slideLayout" Target="../slideLayouts/slideLayout6.xml"/><Relationship Id="rId6" Type="http://schemas.openxmlformats.org/officeDocument/2006/relationships/image" Target="../media/image47.png"/><Relationship Id="rId5" Type="http://schemas.openxmlformats.org/officeDocument/2006/relationships/image" Target="../media/image46.png"/><Relationship Id="rId4" Type="http://schemas.openxmlformats.org/officeDocument/2006/relationships/image" Target="../media/image45.png"/></Relationships>
</file>

<file path=ppt/slides/_rels/slide28.xml.rels><?xml version="1.0" encoding="UTF-8" standalone="yes"?>
<Relationships xmlns="http://schemas.openxmlformats.org/package/2006/relationships"><Relationship Id="rId3" Type="http://schemas.openxmlformats.org/officeDocument/2006/relationships/diagramLayout" Target="../diagrams/layout4.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5" Type="http://schemas.openxmlformats.org/officeDocument/2006/relationships/diagramColors" Target="../diagrams/colors4.xml"/><Relationship Id="rId4" Type="http://schemas.openxmlformats.org/officeDocument/2006/relationships/diagramQuickStyle" Target="../diagrams/quickStyle4.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7.xml"/></Relationships>
</file>

<file path=ppt/slides/_rels/slide3.xml.rels><?xml version="1.0" encoding="UTF-8" standalone="yes"?>
<Relationships xmlns="http://schemas.openxmlformats.org/package/2006/relationships"><Relationship Id="rId3" Type="http://schemas.openxmlformats.org/officeDocument/2006/relationships/hyperlink" Target="https://www.nature.com/articles/s43016-021-00225-9" TargetMode="External"/><Relationship Id="rId2" Type="http://schemas.openxmlformats.org/officeDocument/2006/relationships/image" Target="../media/image8.png"/><Relationship Id="rId1" Type="http://schemas.openxmlformats.org/officeDocument/2006/relationships/slideLayout" Target="../slideLayouts/slideLayout8.xml"/><Relationship Id="rId4" Type="http://schemas.openxmlformats.org/officeDocument/2006/relationships/hyperlink" Target="https://www.ipcc.ch/report/ar6/wg3/downloads/report/IPCC_AR6_WGIII_SummaryForPolicymakers.pdf" TargetMode="External"/></Relationships>
</file>

<file path=ppt/slides/_rels/slide30.xml.rels><?xml version="1.0" encoding="UTF-8" standalone="yes"?>
<Relationships xmlns="http://schemas.openxmlformats.org/package/2006/relationships"><Relationship Id="rId3" Type="http://schemas.openxmlformats.org/officeDocument/2006/relationships/image" Target="../media/image34.png"/><Relationship Id="rId2" Type="http://schemas.openxmlformats.org/officeDocument/2006/relationships/image" Target="../media/image25.png"/><Relationship Id="rId1" Type="http://schemas.openxmlformats.org/officeDocument/2006/relationships/slideLayout" Target="../slideLayouts/slideLayout8.xml"/><Relationship Id="rId6" Type="http://schemas.openxmlformats.org/officeDocument/2006/relationships/image" Target="../media/image41.png"/><Relationship Id="rId5" Type="http://schemas.openxmlformats.org/officeDocument/2006/relationships/image" Target="../media/image27.png"/><Relationship Id="rId4" Type="http://schemas.openxmlformats.org/officeDocument/2006/relationships/image" Target="../media/image35.png"/></Relationships>
</file>

<file path=ppt/slides/_rels/slide31.xml.rels><?xml version="1.0" encoding="UTF-8" standalone="yes"?>
<Relationships xmlns="http://schemas.openxmlformats.org/package/2006/relationships"><Relationship Id="rId2" Type="http://schemas.openxmlformats.org/officeDocument/2006/relationships/image" Target="../media/image34.png"/><Relationship Id="rId1" Type="http://schemas.openxmlformats.org/officeDocument/2006/relationships/slideLayout" Target="../slideLayouts/slideLayout8.xml"/></Relationships>
</file>

<file path=ppt/slides/_rels/slide32.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8.xml"/></Relationships>
</file>

<file path=ppt/slides/_rels/slide33.xml.rels><?xml version="1.0" encoding="UTF-8" standalone="yes"?>
<Relationships xmlns="http://schemas.openxmlformats.org/package/2006/relationships"><Relationship Id="rId2" Type="http://schemas.openxmlformats.org/officeDocument/2006/relationships/image" Target="../media/image41.png"/><Relationship Id="rId1" Type="http://schemas.openxmlformats.org/officeDocument/2006/relationships/slideLayout" Target="../slideLayouts/slideLayout8.xml"/></Relationships>
</file>

<file path=ppt/slides/_rels/slide34.xml.rels><?xml version="1.0" encoding="UTF-8" standalone="yes"?>
<Relationships xmlns="http://schemas.openxmlformats.org/package/2006/relationships"><Relationship Id="rId3" Type="http://schemas.openxmlformats.org/officeDocument/2006/relationships/hyperlink" Target="https://globalresearchalliance.org/research/croplands/networks/nutrient-management-network/" TargetMode="External"/><Relationship Id="rId2" Type="http://schemas.openxmlformats.org/officeDocument/2006/relationships/image" Target="../media/image35.png"/><Relationship Id="rId1" Type="http://schemas.openxmlformats.org/officeDocument/2006/relationships/slideLayout" Target="../slideLayouts/slideLayout8.xml"/><Relationship Id="rId4" Type="http://schemas.openxmlformats.org/officeDocument/2006/relationships/hyperlink" Target="https://globalresearchalliance.org/research/livestock/" TargetMode="External"/></Relationships>
</file>

<file path=ppt/slides/_rels/slide35.xml.rels><?xml version="1.0" encoding="UTF-8" standalone="yes"?>
<Relationships xmlns="http://schemas.openxmlformats.org/package/2006/relationships"><Relationship Id="rId3" Type="http://schemas.openxmlformats.org/officeDocument/2006/relationships/hyperlink" Target="https://www.wto.org/ENGLISH/tratop_e/envir_e/envir_neg_serv_e.htm" TargetMode="External"/><Relationship Id="rId2" Type="http://schemas.openxmlformats.org/officeDocument/2006/relationships/image" Target="../media/image27.png"/><Relationship Id="rId1" Type="http://schemas.openxmlformats.org/officeDocument/2006/relationships/slideLayout" Target="../slideLayouts/slideLayout8.xml"/></Relationships>
</file>

<file path=ppt/slides/_rels/slide36.xml.rels><?xml version="1.0" encoding="UTF-8" standalone="yes"?>
<Relationships xmlns="http://schemas.openxmlformats.org/package/2006/relationships"><Relationship Id="rId2" Type="http://schemas.openxmlformats.org/officeDocument/2006/relationships/hyperlink" Target="https://hdl.handle.net/10568/152247" TargetMode="External"/><Relationship Id="rId1" Type="http://schemas.openxmlformats.org/officeDocument/2006/relationships/slideLayout" Target="../slideLayouts/slideLayout14.xml"/></Relationships>
</file>

<file path=ppt/slides/_rels/slide37.xml.rels><?xml version="1.0" encoding="UTF-8" standalone="yes"?>
<Relationships xmlns="http://schemas.openxmlformats.org/package/2006/relationships"><Relationship Id="rId3" Type="http://schemas.openxmlformats.org/officeDocument/2006/relationships/image" Target="../media/image49.png"/><Relationship Id="rId2" Type="http://schemas.openxmlformats.org/officeDocument/2006/relationships/image" Target="../media/image48.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6.xml"/><Relationship Id="rId4" Type="http://schemas.openxmlformats.org/officeDocument/2006/relationships/image" Target="../media/image11.png"/></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1.xml"/><Relationship Id="rId1" Type="http://schemas.openxmlformats.org/officeDocument/2006/relationships/slideLayout" Target="../slideLayouts/slideLayout12.xml"/></Relationships>
</file>

<file path=ppt/slides/_rels/slide6.xml.rels><?xml version="1.0" encoding="UTF-8" standalone="yes"?>
<Relationships xmlns="http://schemas.openxmlformats.org/package/2006/relationships"><Relationship Id="rId3" Type="http://schemas.openxmlformats.org/officeDocument/2006/relationships/hyperlink" Target="https://www.nature.com/articles/s43016-022-00464-4#citeas" TargetMode="External"/><Relationship Id="rId2" Type="http://schemas.openxmlformats.org/officeDocument/2006/relationships/hyperlink" Target="https://www.nature.com/articles/s41558-018-0230-x#citeas" TargetMode="External"/><Relationship Id="rId1" Type="http://schemas.openxmlformats.org/officeDocument/2006/relationships/slideLayout" Target="../slideLayouts/slideLayout8.xml"/><Relationship Id="rId4" Type="http://schemas.openxmlformats.org/officeDocument/2006/relationships/image" Target="../media/image13.emf"/></Relationships>
</file>

<file path=ppt/slides/_rels/slide7.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image" Target="../media/image15.jpeg"/><Relationship Id="rId1" Type="http://schemas.openxmlformats.org/officeDocument/2006/relationships/slideLayout" Target="../slideLayouts/slideLayout10.xml"/><Relationship Id="rId4" Type="http://schemas.openxmlformats.org/officeDocument/2006/relationships/image" Target="../media/image17.svg"/></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8.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1C6F5B2-AAA9-DD42-F51B-1B7ADC5BBF6C}"/>
              </a:ext>
            </a:extLst>
          </p:cNvPr>
          <p:cNvSpPr>
            <a:spLocks noGrp="1"/>
          </p:cNvSpPr>
          <p:nvPr>
            <p:ph type="body" sz="quarter" idx="10"/>
          </p:nvPr>
        </p:nvSpPr>
        <p:spPr/>
        <p:txBody>
          <a:bodyPr/>
          <a:lstStyle/>
          <a:p>
            <a:r>
              <a:rPr lang="en-US"/>
              <a:t>2024 </a:t>
            </a:r>
          </a:p>
          <a:p>
            <a:r>
              <a:rPr lang="en-US"/>
              <a:t>BREAKTHROUGH </a:t>
            </a:r>
          </a:p>
          <a:p>
            <a:r>
              <a:rPr lang="en-US"/>
              <a:t>AGENDA REPORT</a:t>
            </a:r>
          </a:p>
          <a:p>
            <a:r>
              <a:rPr lang="en-US" b="0">
                <a:latin typeface="Montserrat Light" pitchFamily="2" charset="77"/>
              </a:rPr>
              <a:t>AGRICULTURE</a:t>
            </a:r>
          </a:p>
        </p:txBody>
      </p:sp>
      <p:sp>
        <p:nvSpPr>
          <p:cNvPr id="4" name="Text Placeholder 3">
            <a:extLst>
              <a:ext uri="{FF2B5EF4-FFF2-40B4-BE49-F238E27FC236}">
                <a16:creationId xmlns:a16="http://schemas.microsoft.com/office/drawing/2014/main" id="{FFCAEC3F-9956-8713-2342-43CA05CC55DA}"/>
              </a:ext>
            </a:extLst>
          </p:cNvPr>
          <p:cNvSpPr>
            <a:spLocks noGrp="1"/>
          </p:cNvSpPr>
          <p:nvPr>
            <p:ph type="body" sz="quarter" idx="11"/>
          </p:nvPr>
        </p:nvSpPr>
        <p:spPr>
          <a:xfrm>
            <a:off x="334962" y="4154488"/>
            <a:ext cx="6025495" cy="845672"/>
          </a:xfrm>
        </p:spPr>
        <p:txBody>
          <a:bodyPr/>
          <a:lstStyle/>
          <a:p>
            <a:r>
              <a:rPr lang="en-GB"/>
              <a:t>Presented by </a:t>
            </a:r>
            <a:r>
              <a:rPr lang="en-GB" b="1"/>
              <a:t>Dr Aditi Mukherji, CGIAR Climate Impact Platform</a:t>
            </a:r>
            <a:r>
              <a:rPr lang="en-GB"/>
              <a:t>, on behalf of the CGIAR writing team</a:t>
            </a:r>
          </a:p>
        </p:txBody>
      </p:sp>
    </p:spTree>
    <p:extLst>
      <p:ext uri="{BB962C8B-B14F-4D97-AF65-F5344CB8AC3E}">
        <p14:creationId xmlns:p14="http://schemas.microsoft.com/office/powerpoint/2010/main" val="96721442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1AAE9DAC-DE5A-1464-CF5D-1E0DADC829D8}"/>
              </a:ext>
            </a:extLst>
          </p:cNvPr>
          <p:cNvSpPr>
            <a:spLocks noGrp="1"/>
          </p:cNvSpPr>
          <p:nvPr>
            <p:ph type="sldNum" sz="quarter" idx="12"/>
          </p:nvPr>
        </p:nvSpPr>
        <p:spPr/>
        <p:txBody>
          <a:bodyPr/>
          <a:lstStyle/>
          <a:p>
            <a:fld id="{2ED93456-BF0F-1543-BC41-CAE962F21709}" type="slidenum">
              <a:rPr lang="en-US" smtClean="0"/>
              <a:t>10</a:t>
            </a:fld>
            <a:endParaRPr lang="en-US"/>
          </a:p>
        </p:txBody>
      </p:sp>
      <p:sp>
        <p:nvSpPr>
          <p:cNvPr id="3" name="Title 2">
            <a:extLst>
              <a:ext uri="{FF2B5EF4-FFF2-40B4-BE49-F238E27FC236}">
                <a16:creationId xmlns:a16="http://schemas.microsoft.com/office/drawing/2014/main" id="{816D4CF7-A87B-C404-4B18-DBD499943A62}"/>
              </a:ext>
            </a:extLst>
          </p:cNvPr>
          <p:cNvSpPr>
            <a:spLocks noGrp="1"/>
          </p:cNvSpPr>
          <p:nvPr>
            <p:ph type="title"/>
          </p:nvPr>
        </p:nvSpPr>
        <p:spPr>
          <a:xfrm>
            <a:off x="334962" y="285574"/>
            <a:ext cx="11593511" cy="957761"/>
          </a:xfrm>
        </p:spPr>
        <p:txBody>
          <a:bodyPr/>
          <a:lstStyle/>
          <a:p>
            <a:r>
              <a:rPr lang="en-US" sz="2400"/>
              <a:t>Since COP26 in 2021, international collaborative initiatives have increased substantially, showing greater interest in climate action in the agrifood sector, yet gaps remain</a:t>
            </a:r>
          </a:p>
        </p:txBody>
      </p:sp>
      <p:pic>
        <p:nvPicPr>
          <p:cNvPr id="5" name="Picture 4" descr="A chart of different colored squares&#10;&#10;Description automatically generated">
            <a:extLst>
              <a:ext uri="{FF2B5EF4-FFF2-40B4-BE49-F238E27FC236}">
                <a16:creationId xmlns:a16="http://schemas.microsoft.com/office/drawing/2014/main" id="{2B9EE17A-05B4-33D3-A23D-A922399E4CD5}"/>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334962" y="1378534"/>
            <a:ext cx="9245614" cy="5198807"/>
          </a:xfrm>
          <a:prstGeom prst="rect">
            <a:avLst/>
          </a:prstGeom>
        </p:spPr>
      </p:pic>
      <p:grpSp>
        <p:nvGrpSpPr>
          <p:cNvPr id="13" name="Group 12">
            <a:extLst>
              <a:ext uri="{FF2B5EF4-FFF2-40B4-BE49-F238E27FC236}">
                <a16:creationId xmlns:a16="http://schemas.microsoft.com/office/drawing/2014/main" id="{B83F98EB-1E1D-C12E-24A0-D20175C6FF13}"/>
              </a:ext>
            </a:extLst>
          </p:cNvPr>
          <p:cNvGrpSpPr/>
          <p:nvPr/>
        </p:nvGrpSpPr>
        <p:grpSpPr>
          <a:xfrm>
            <a:off x="9732685" y="3244645"/>
            <a:ext cx="2225284" cy="3012034"/>
            <a:chOff x="9825802" y="2158284"/>
            <a:chExt cx="2102671" cy="2807006"/>
          </a:xfrm>
        </p:grpSpPr>
        <p:pic>
          <p:nvPicPr>
            <p:cNvPr id="10" name="Picture 9" descr="A chart of different colored squares&#10;&#10;Description automatically generated">
              <a:extLst>
                <a:ext uri="{FF2B5EF4-FFF2-40B4-BE49-F238E27FC236}">
                  <a16:creationId xmlns:a16="http://schemas.microsoft.com/office/drawing/2014/main" id="{FED5D732-13B6-5BF6-1DD3-68C65E39A531}"/>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9825802" y="3977938"/>
              <a:ext cx="2102671" cy="987352"/>
            </a:xfrm>
            <a:prstGeom prst="rect">
              <a:avLst/>
            </a:prstGeom>
          </p:spPr>
        </p:pic>
        <p:pic>
          <p:nvPicPr>
            <p:cNvPr id="11" name="Picture 10" descr="A chart of different colored squares&#10;&#10;Description automatically generated">
              <a:extLst>
                <a:ext uri="{FF2B5EF4-FFF2-40B4-BE49-F238E27FC236}">
                  <a16:creationId xmlns:a16="http://schemas.microsoft.com/office/drawing/2014/main" id="{AAD65AA4-7940-2F74-9319-C64680AC051D}"/>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9825803" y="3063976"/>
              <a:ext cx="2102670" cy="913962"/>
            </a:xfrm>
            <a:prstGeom prst="rect">
              <a:avLst/>
            </a:prstGeom>
          </p:spPr>
        </p:pic>
        <p:pic>
          <p:nvPicPr>
            <p:cNvPr id="12" name="Picture 11" descr="A chart of different colored squares&#10;&#10;Description automatically generated">
              <a:extLst>
                <a:ext uri="{FF2B5EF4-FFF2-40B4-BE49-F238E27FC236}">
                  <a16:creationId xmlns:a16="http://schemas.microsoft.com/office/drawing/2014/main" id="{FFAD20A6-6A57-1E19-2956-6058467A50A8}"/>
                </a:ext>
              </a:extLst>
            </p:cNvPr>
            <p:cNvPicPr>
              <a:picLocks noChangeAspect="1"/>
            </p:cNvPicPr>
            <p:nvPr/>
          </p:nvPicPr>
          <p:blipFill>
            <a:blip r:embed="rId5" cstate="email">
              <a:extLst>
                <a:ext uri="{28A0092B-C50C-407E-A947-70E740481C1C}">
                  <a14:useLocalDpi xmlns:a14="http://schemas.microsoft.com/office/drawing/2010/main"/>
                </a:ext>
              </a:extLst>
            </a:blip>
            <a:srcRect/>
            <a:stretch/>
          </p:blipFill>
          <p:spPr>
            <a:xfrm>
              <a:off x="9825803" y="2158284"/>
              <a:ext cx="2102670" cy="913962"/>
            </a:xfrm>
            <a:prstGeom prst="rect">
              <a:avLst/>
            </a:prstGeom>
          </p:spPr>
        </p:pic>
      </p:grpSp>
      <p:sp>
        <p:nvSpPr>
          <p:cNvPr id="16" name="Text Placeholder 18">
            <a:extLst>
              <a:ext uri="{FF2B5EF4-FFF2-40B4-BE49-F238E27FC236}">
                <a16:creationId xmlns:a16="http://schemas.microsoft.com/office/drawing/2014/main" id="{B1048749-33F9-D1C6-8D0C-DF801B8034F0}"/>
              </a:ext>
            </a:extLst>
          </p:cNvPr>
          <p:cNvSpPr txBox="1">
            <a:spLocks/>
          </p:cNvSpPr>
          <p:nvPr/>
        </p:nvSpPr>
        <p:spPr>
          <a:xfrm>
            <a:off x="9732685" y="1353740"/>
            <a:ext cx="2195788" cy="1368652"/>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GB" sz="1050"/>
              <a:t>Mapping of various agriculture and agrifood systems initiatives launched since 2021 against the four breakthrough principles. Note: Not exhaustive (Source: Authors).</a:t>
            </a:r>
          </a:p>
        </p:txBody>
      </p:sp>
    </p:spTree>
    <p:extLst>
      <p:ext uri="{BB962C8B-B14F-4D97-AF65-F5344CB8AC3E}">
        <p14:creationId xmlns:p14="http://schemas.microsoft.com/office/powerpoint/2010/main" val="1394310652"/>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D86D73A-F82B-1954-C7B5-20C76AED8A33}"/>
              </a:ext>
            </a:extLst>
          </p:cNvPr>
          <p:cNvSpPr>
            <a:spLocks noGrp="1"/>
          </p:cNvSpPr>
          <p:nvPr>
            <p:ph type="sldNum" sz="quarter" idx="12"/>
          </p:nvPr>
        </p:nvSpPr>
        <p:spPr/>
        <p:txBody>
          <a:bodyPr/>
          <a:lstStyle/>
          <a:p>
            <a:fld id="{2ED93456-BF0F-1543-BC41-CAE962F21709}" type="slidenum">
              <a:rPr lang="en-US" smtClean="0"/>
              <a:t>11</a:t>
            </a:fld>
            <a:endParaRPr lang="en-US"/>
          </a:p>
        </p:txBody>
      </p:sp>
      <p:sp>
        <p:nvSpPr>
          <p:cNvPr id="3" name="Title 2">
            <a:extLst>
              <a:ext uri="{FF2B5EF4-FFF2-40B4-BE49-F238E27FC236}">
                <a16:creationId xmlns:a16="http://schemas.microsoft.com/office/drawing/2014/main" id="{B79EAFD8-31A3-9C2B-F65F-00E1E18057E8}"/>
              </a:ext>
            </a:extLst>
          </p:cNvPr>
          <p:cNvSpPr>
            <a:spLocks noGrp="1"/>
          </p:cNvSpPr>
          <p:nvPr>
            <p:ph type="title"/>
          </p:nvPr>
        </p:nvSpPr>
        <p:spPr>
          <a:xfrm>
            <a:off x="334963" y="524113"/>
            <a:ext cx="11593511" cy="499144"/>
          </a:xfrm>
        </p:spPr>
        <p:txBody>
          <a:bodyPr/>
          <a:lstStyle/>
          <a:p>
            <a:r>
              <a:rPr lang="en-GB"/>
              <a:t>Five pathways for achieving Agriculture Breakthrough</a:t>
            </a:r>
          </a:p>
        </p:txBody>
      </p:sp>
      <p:graphicFrame>
        <p:nvGraphicFramePr>
          <p:cNvPr id="7" name="Diagram 6">
            <a:extLst>
              <a:ext uri="{FF2B5EF4-FFF2-40B4-BE49-F238E27FC236}">
                <a16:creationId xmlns:a16="http://schemas.microsoft.com/office/drawing/2014/main" id="{0CC7C923-89A5-9AB9-1EC2-0550AE7ABFAC}"/>
              </a:ext>
            </a:extLst>
          </p:cNvPr>
          <p:cNvGraphicFramePr/>
          <p:nvPr>
            <p:extLst>
              <p:ext uri="{D42A27DB-BD31-4B8C-83A1-F6EECF244321}">
                <p14:modId xmlns:p14="http://schemas.microsoft.com/office/powerpoint/2010/main" val="4031643800"/>
              </p:ext>
            </p:extLst>
          </p:nvPr>
        </p:nvGraphicFramePr>
        <p:xfrm>
          <a:off x="334963" y="1088571"/>
          <a:ext cx="11593510" cy="568217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1907616259"/>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Chart 5">
            <a:extLst>
              <a:ext uri="{FF2B5EF4-FFF2-40B4-BE49-F238E27FC236}">
                <a16:creationId xmlns:a16="http://schemas.microsoft.com/office/drawing/2014/main" id="{62BF38EB-D608-7A40-75F6-D944AE8C9547}"/>
              </a:ext>
            </a:extLst>
          </p:cNvPr>
          <p:cNvGraphicFramePr/>
          <p:nvPr>
            <p:extLst>
              <p:ext uri="{D42A27DB-BD31-4B8C-83A1-F6EECF244321}">
                <p14:modId xmlns:p14="http://schemas.microsoft.com/office/powerpoint/2010/main" val="3589879923"/>
              </p:ext>
            </p:extLst>
          </p:nvPr>
        </p:nvGraphicFramePr>
        <p:xfrm>
          <a:off x="1563803" y="1065571"/>
          <a:ext cx="9732987" cy="5871034"/>
        </p:xfrm>
        <a:graphic>
          <a:graphicData uri="http://schemas.openxmlformats.org/drawingml/2006/chart">
            <c:chart xmlns:c="http://schemas.openxmlformats.org/drawingml/2006/chart" xmlns:r="http://schemas.openxmlformats.org/officeDocument/2006/relationships" r:id="rId2"/>
          </a:graphicData>
        </a:graphic>
      </p:graphicFrame>
      <p:sp>
        <p:nvSpPr>
          <p:cNvPr id="2" name="Slide Number Placeholder 1">
            <a:extLst>
              <a:ext uri="{FF2B5EF4-FFF2-40B4-BE49-F238E27FC236}">
                <a16:creationId xmlns:a16="http://schemas.microsoft.com/office/drawing/2014/main" id="{864EF8AB-002B-29B7-86AC-AF5CF931A252}"/>
              </a:ext>
            </a:extLst>
          </p:cNvPr>
          <p:cNvSpPr>
            <a:spLocks noGrp="1"/>
          </p:cNvSpPr>
          <p:nvPr>
            <p:ph type="sldNum" sz="quarter" idx="12"/>
          </p:nvPr>
        </p:nvSpPr>
        <p:spPr/>
        <p:txBody>
          <a:bodyPr/>
          <a:lstStyle/>
          <a:p>
            <a:fld id="{2ED93456-BF0F-1543-BC41-CAE962F21709}" type="slidenum">
              <a:rPr lang="en-US" smtClean="0"/>
              <a:t>12</a:t>
            </a:fld>
            <a:endParaRPr lang="en-US"/>
          </a:p>
        </p:txBody>
      </p:sp>
      <p:sp>
        <p:nvSpPr>
          <p:cNvPr id="3" name="Title 2">
            <a:extLst>
              <a:ext uri="{FF2B5EF4-FFF2-40B4-BE49-F238E27FC236}">
                <a16:creationId xmlns:a16="http://schemas.microsoft.com/office/drawing/2014/main" id="{718F597B-1E16-407B-A9C1-19E7C530A032}"/>
              </a:ext>
            </a:extLst>
          </p:cNvPr>
          <p:cNvSpPr>
            <a:spLocks noGrp="1"/>
          </p:cNvSpPr>
          <p:nvPr>
            <p:ph type="title"/>
          </p:nvPr>
        </p:nvSpPr>
        <p:spPr>
          <a:xfrm>
            <a:off x="334963" y="152567"/>
            <a:ext cx="11288915" cy="693720"/>
          </a:xfrm>
        </p:spPr>
        <p:txBody>
          <a:bodyPr/>
          <a:lstStyle/>
          <a:p>
            <a:r>
              <a:rPr lang="en-US"/>
              <a:t>Since COP21, most initiatives have undertaken actions in line with the Breakthrough Report's areas of recommendations</a:t>
            </a:r>
          </a:p>
        </p:txBody>
      </p:sp>
      <p:sp>
        <p:nvSpPr>
          <p:cNvPr id="5" name="Text Placeholder 18">
            <a:extLst>
              <a:ext uri="{FF2B5EF4-FFF2-40B4-BE49-F238E27FC236}">
                <a16:creationId xmlns:a16="http://schemas.microsoft.com/office/drawing/2014/main" id="{583A09D1-B794-98EF-E99F-E8F1FE3198A8}"/>
              </a:ext>
            </a:extLst>
          </p:cNvPr>
          <p:cNvSpPr txBox="1">
            <a:spLocks/>
          </p:cNvSpPr>
          <p:nvPr/>
        </p:nvSpPr>
        <p:spPr>
          <a:xfrm>
            <a:off x="352682" y="1208833"/>
            <a:ext cx="3774921" cy="462650"/>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GB" sz="1050"/>
              <a:t>Assessment of international cooperation in the agrifood sector November 2021–October 2024</a:t>
            </a:r>
          </a:p>
        </p:txBody>
      </p:sp>
    </p:spTree>
    <p:extLst>
      <p:ext uri="{BB962C8B-B14F-4D97-AF65-F5344CB8AC3E}">
        <p14:creationId xmlns:p14="http://schemas.microsoft.com/office/powerpoint/2010/main" val="171631406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0">
  <p:cSld>
    <p:spTree>
      <p:nvGrpSpPr>
        <p:cNvPr id="1" name="">
          <a:extLst>
            <a:ext uri="{FF2B5EF4-FFF2-40B4-BE49-F238E27FC236}">
              <a16:creationId xmlns:a16="http://schemas.microsoft.com/office/drawing/2014/main" id="{7A8AD682-CC1A-AAA4-DF0E-26343FE4D97A}"/>
            </a:ext>
          </a:extLst>
        </p:cNvPr>
        <p:cNvGrpSpPr/>
        <p:nvPr/>
      </p:nvGrpSpPr>
      <p:grpSpPr>
        <a:xfrm>
          <a:off x="0" y="0"/>
          <a:ext cx="0" cy="0"/>
          <a:chOff x="0" y="0"/>
          <a:chExt cx="0" cy="0"/>
        </a:xfrm>
      </p:grpSpPr>
      <p:sp>
        <p:nvSpPr>
          <p:cNvPr id="4" name="Сквиркл">
            <a:extLst>
              <a:ext uri="{FF2B5EF4-FFF2-40B4-BE49-F238E27FC236}">
                <a16:creationId xmlns:a16="http://schemas.microsoft.com/office/drawing/2014/main" id="{7A7C89A9-F293-05D8-0A3F-D307BA6E536C}"/>
              </a:ext>
            </a:extLst>
          </p:cNvPr>
          <p:cNvSpPr/>
          <p:nvPr/>
        </p:nvSpPr>
        <p:spPr>
          <a:xfrm>
            <a:off x="1018518" y="852916"/>
            <a:ext cx="10052716" cy="5760000"/>
          </a:xfrm>
          <a:prstGeom prst="roundRect">
            <a:avLst>
              <a:gd name="adj" fmla="val 3987"/>
            </a:avLst>
          </a:prstGeom>
          <a:solidFill>
            <a:schemeClr val="bg1">
              <a:alpha val="24000"/>
            </a:schemeClr>
          </a:solidFill>
          <a:ln w="3175" cap="flat">
            <a:noFill/>
            <a:miter lim="400000"/>
          </a:ln>
          <a:effectLst>
            <a:outerShdw blurRad="749300" dist="38100" dir="2700000" algn="tl" rotWithShape="0">
              <a:prstClr val="black">
                <a:alpha val="16000"/>
              </a:prstClr>
            </a:outerShdw>
          </a:effectLst>
        </p:spPr>
        <p:txBody>
          <a:bodyPr wrap="square" lIns="0" tIns="0" rIns="0" bIns="0" numCol="1" anchor="ctr">
            <a:noAutofit/>
          </a:bodyPr>
          <a:lstStyle/>
          <a:p>
            <a:endParaRPr/>
          </a:p>
        </p:txBody>
      </p:sp>
      <p:graphicFrame>
        <p:nvGraphicFramePr>
          <p:cNvPr id="13" name="Chart 12">
            <a:extLst>
              <a:ext uri="{FF2B5EF4-FFF2-40B4-BE49-F238E27FC236}">
                <a16:creationId xmlns:a16="http://schemas.microsoft.com/office/drawing/2014/main" id="{EEBFBF89-79FD-3115-753B-E424CDEDDF19}"/>
              </a:ext>
            </a:extLst>
          </p:cNvPr>
          <p:cNvGraphicFramePr/>
          <p:nvPr/>
        </p:nvGraphicFramePr>
        <p:xfrm>
          <a:off x="1338247" y="868924"/>
          <a:ext cx="9732987" cy="5871034"/>
        </p:xfrm>
        <a:graphic>
          <a:graphicData uri="http://schemas.openxmlformats.org/drawingml/2006/chart">
            <c:chart xmlns:c="http://schemas.openxmlformats.org/drawingml/2006/chart" xmlns:r="http://schemas.openxmlformats.org/officeDocument/2006/relationships" r:id="rId2"/>
          </a:graphicData>
        </a:graphic>
      </p:graphicFrame>
      <p:sp>
        <p:nvSpPr>
          <p:cNvPr id="3" name="TextBox 2">
            <a:extLst>
              <a:ext uri="{FF2B5EF4-FFF2-40B4-BE49-F238E27FC236}">
                <a16:creationId xmlns:a16="http://schemas.microsoft.com/office/drawing/2014/main" id="{D4FDF498-DEE2-1D82-5DE5-7138E431F476}"/>
              </a:ext>
            </a:extLst>
          </p:cNvPr>
          <p:cNvSpPr txBox="1"/>
          <p:nvPr/>
        </p:nvSpPr>
        <p:spPr>
          <a:xfrm>
            <a:off x="15425" y="245084"/>
            <a:ext cx="12176575" cy="307777"/>
          </a:xfrm>
          <a:prstGeom prst="rect">
            <a:avLst/>
          </a:prstGeom>
          <a:noFill/>
        </p:spPr>
        <p:txBody>
          <a:bodyPr wrap="square">
            <a:spAutoFit/>
          </a:bodyPr>
          <a:lstStyle/>
          <a:p>
            <a:pPr algn="ctr"/>
            <a:r>
              <a:rPr lang="en-US" sz="1400">
                <a:effectLst/>
                <a:latin typeface="Montserrat" pitchFamily="2" charset="77"/>
              </a:rPr>
              <a:t>ASSESSMENT OF INTERNATIONAL COOPERATION IN THE AGRI-FOOD SECTOR NOVEMBER 2021 - OCTOBER 2024</a:t>
            </a:r>
          </a:p>
        </p:txBody>
      </p:sp>
    </p:spTree>
    <p:extLst>
      <p:ext uri="{BB962C8B-B14F-4D97-AF65-F5344CB8AC3E}">
        <p14:creationId xmlns:p14="http://schemas.microsoft.com/office/powerpoint/2010/main" val="3499527706"/>
      </p:ext>
    </p:extLst>
  </p:cSld>
  <p:clrMapOvr>
    <a:masterClrMapping/>
  </p:clrMapOvr>
  <p:transition spd="med"/>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5F931D35-DC50-2426-60E9-531A0C698078}"/>
              </a:ext>
            </a:extLst>
          </p:cNvPr>
          <p:cNvSpPr>
            <a:spLocks noGrp="1"/>
          </p:cNvSpPr>
          <p:nvPr>
            <p:ph type="body" sz="quarter" idx="10"/>
          </p:nvPr>
        </p:nvSpPr>
        <p:spPr/>
        <p:txBody>
          <a:bodyPr vert="horz" lIns="0" tIns="0" rIns="0" bIns="0" rtlCol="0" anchor="t">
            <a:normAutofit fontScale="92500" lnSpcReduction="20000"/>
          </a:bodyPr>
          <a:lstStyle/>
          <a:p>
            <a:r>
              <a:rPr lang="en-US">
                <a:latin typeface="Montserrat"/>
                <a:ea typeface="Open Sans"/>
                <a:cs typeface="Open Sans"/>
              </a:rPr>
              <a:t>02</a:t>
            </a:r>
            <a:endParaRPr lang="en-US"/>
          </a:p>
        </p:txBody>
      </p:sp>
      <p:sp>
        <p:nvSpPr>
          <p:cNvPr id="3" name="Text Placeholder 2">
            <a:extLst>
              <a:ext uri="{FF2B5EF4-FFF2-40B4-BE49-F238E27FC236}">
                <a16:creationId xmlns:a16="http://schemas.microsoft.com/office/drawing/2014/main" id="{0BA54ACD-F07C-6442-99A3-D766F2953670}"/>
              </a:ext>
            </a:extLst>
          </p:cNvPr>
          <p:cNvSpPr>
            <a:spLocks noGrp="1"/>
          </p:cNvSpPr>
          <p:nvPr>
            <p:ph type="body" sz="quarter" idx="11"/>
          </p:nvPr>
        </p:nvSpPr>
        <p:spPr>
          <a:xfrm>
            <a:off x="334963" y="3630894"/>
            <a:ext cx="8057923" cy="1143000"/>
          </a:xfrm>
        </p:spPr>
        <p:txBody>
          <a:bodyPr>
            <a:normAutofit fontScale="85000" lnSpcReduction="10000"/>
          </a:bodyPr>
          <a:lstStyle/>
          <a:p>
            <a:r>
              <a:rPr lang="en-GB"/>
              <a:t>Deep dive into two highly emitting sectors of the agrifood system</a:t>
            </a:r>
            <a:endParaRPr lang="en-US"/>
          </a:p>
        </p:txBody>
      </p:sp>
      <p:sp>
        <p:nvSpPr>
          <p:cNvPr id="4" name="Text Placeholder 3">
            <a:extLst>
              <a:ext uri="{FF2B5EF4-FFF2-40B4-BE49-F238E27FC236}">
                <a16:creationId xmlns:a16="http://schemas.microsoft.com/office/drawing/2014/main" id="{669B5E8D-5E9F-3C39-7B52-01093068D46C}"/>
              </a:ext>
            </a:extLst>
          </p:cNvPr>
          <p:cNvSpPr>
            <a:spLocks noGrp="1"/>
          </p:cNvSpPr>
          <p:nvPr>
            <p:ph type="body" sz="quarter" idx="12"/>
          </p:nvPr>
        </p:nvSpPr>
        <p:spPr>
          <a:xfrm>
            <a:off x="334963" y="4814888"/>
            <a:ext cx="7393894" cy="1504950"/>
          </a:xfrm>
        </p:spPr>
        <p:txBody>
          <a:bodyPr>
            <a:normAutofit/>
          </a:bodyPr>
          <a:lstStyle/>
          <a:p>
            <a:pPr marL="285750" indent="-285750">
              <a:lnSpc>
                <a:spcPct val="100000"/>
              </a:lnSpc>
              <a:buClr>
                <a:srgbClr val="79B800"/>
              </a:buClr>
              <a:buFont typeface="Arial" panose="020B0604020202020204" pitchFamily="34" charset="0"/>
              <a:buChar char="•"/>
              <a:defRPr/>
            </a:pPr>
            <a:r>
              <a:rPr lang="en-GB" sz="2000"/>
              <a:t>Enteric methane emissions from livestock – one of the greatest contributors of methane emissions globally</a:t>
            </a:r>
          </a:p>
          <a:p>
            <a:pPr marL="285750" indent="-285750">
              <a:lnSpc>
                <a:spcPct val="100000"/>
              </a:lnSpc>
              <a:buClr>
                <a:srgbClr val="79B800"/>
              </a:buClr>
              <a:buFont typeface="Arial" panose="020B0604020202020204" pitchFamily="34" charset="0"/>
              <a:buChar char="•"/>
              <a:defRPr/>
            </a:pPr>
            <a:r>
              <a:rPr kumimoji="0" lang="en-GB" sz="2000" b="0" i="0" u="none" strike="noStrike" kern="1200" cap="none" spc="0" normalizeH="0" baseline="0" noProof="0">
                <a:ln>
                  <a:noFill/>
                </a:ln>
                <a:effectLst/>
                <a:uLnTx/>
                <a:uFillTx/>
                <a:latin typeface="Montserrat Light" panose="00000400000000000000" pitchFamily="2" charset="0"/>
                <a:ea typeface="Open Sans" panose="020B0606030504020204" pitchFamily="34" charset="0"/>
                <a:cs typeface="Open Sans" panose="020B0606030504020204" pitchFamily="34" charset="0"/>
              </a:rPr>
              <a:t>Emissions from fertilizer production and application – both significant sources of nitrous oxide emissions</a:t>
            </a:r>
          </a:p>
        </p:txBody>
      </p:sp>
    </p:spTree>
    <p:extLst>
      <p:ext uri="{BB962C8B-B14F-4D97-AF65-F5344CB8AC3E}">
        <p14:creationId xmlns:p14="http://schemas.microsoft.com/office/powerpoint/2010/main" val="14100319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F6E9E1E-A815-2419-EA9F-3DD9F7B7D32C}"/>
              </a:ext>
            </a:extLst>
          </p:cNvPr>
          <p:cNvSpPr>
            <a:spLocks noGrp="1"/>
          </p:cNvSpPr>
          <p:nvPr>
            <p:ph type="body" sz="quarter" idx="11"/>
          </p:nvPr>
        </p:nvSpPr>
        <p:spPr/>
        <p:txBody>
          <a:bodyPr vert="horz" lIns="0" tIns="0" rIns="0" bIns="0" rtlCol="0" anchor="t">
            <a:normAutofit/>
          </a:bodyPr>
          <a:lstStyle/>
          <a:p>
            <a:r>
              <a:rPr lang="en-US">
                <a:latin typeface="Montserrat SemiBold"/>
                <a:ea typeface="Open Sans"/>
                <a:cs typeface="Open Sans"/>
              </a:rPr>
              <a:t>Livestock</a:t>
            </a:r>
            <a:endParaRPr lang="en-US"/>
          </a:p>
        </p:txBody>
      </p:sp>
    </p:spTree>
    <p:extLst>
      <p:ext uri="{BB962C8B-B14F-4D97-AF65-F5344CB8AC3E}">
        <p14:creationId xmlns:p14="http://schemas.microsoft.com/office/powerpoint/2010/main" val="139776167"/>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DDF9-1D64-1B8F-F9B9-D5D881549917}"/>
              </a:ext>
            </a:extLst>
          </p:cNvPr>
          <p:cNvSpPr/>
          <p:nvPr/>
        </p:nvSpPr>
        <p:spPr>
          <a:xfrm>
            <a:off x="334963" y="1258452"/>
            <a:ext cx="4465637" cy="5446982"/>
          </a:xfrm>
          <a:prstGeom prst="rect">
            <a:avLst/>
          </a:prstGeom>
          <a:blipFill>
            <a:blip r:embed="rId2" cstate="email">
              <a:extLst>
                <a:ext uri="{28A0092B-C50C-407E-A947-70E740481C1C}">
                  <a14:useLocalDpi xmlns:a14="http://schemas.microsoft.com/office/drawing/2010/main"/>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2F9EA8A9-BC0C-93BC-8E31-40F6868246E5}"/>
              </a:ext>
            </a:extLst>
          </p:cNvPr>
          <p:cNvSpPr>
            <a:spLocks noGrp="1"/>
          </p:cNvSpPr>
          <p:nvPr>
            <p:ph type="title"/>
          </p:nvPr>
        </p:nvSpPr>
        <p:spPr>
          <a:xfrm>
            <a:off x="334963" y="524113"/>
            <a:ext cx="11434152" cy="322174"/>
          </a:xfrm>
        </p:spPr>
        <p:txBody>
          <a:bodyPr/>
          <a:lstStyle/>
          <a:p>
            <a:r>
              <a:rPr lang="en-GB"/>
              <a:t>Reducing enteric methane emissions from livestock</a:t>
            </a:r>
            <a:endParaRPr lang="en-US"/>
          </a:p>
        </p:txBody>
      </p:sp>
      <p:sp>
        <p:nvSpPr>
          <p:cNvPr id="5" name="Text Placeholder 4">
            <a:extLst>
              <a:ext uri="{FF2B5EF4-FFF2-40B4-BE49-F238E27FC236}">
                <a16:creationId xmlns:a16="http://schemas.microsoft.com/office/drawing/2014/main" id="{79F7DF54-E907-03DE-CB9C-C0D514F27C92}"/>
              </a:ext>
            </a:extLst>
          </p:cNvPr>
          <p:cNvSpPr>
            <a:spLocks noGrp="1"/>
          </p:cNvSpPr>
          <p:nvPr>
            <p:ph type="body" sz="quarter" idx="16"/>
          </p:nvPr>
        </p:nvSpPr>
        <p:spPr>
          <a:xfrm>
            <a:off x="4991101" y="1594309"/>
            <a:ext cx="6869206" cy="5111124"/>
          </a:xfrm>
        </p:spPr>
        <p:txBody>
          <a:bodyPr/>
          <a:lstStyle/>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4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Methane emissions account for 35% of agrifood system GHG emissions (expressed in CO</a:t>
            </a:r>
            <a:r>
              <a:rPr lang="en-US" sz="1400" baseline="-25000">
                <a:effectLst/>
                <a:latin typeface="Open Sans" panose="020B0606030504020204" pitchFamily="34" charset="0"/>
                <a:ea typeface="Open Sans" panose="020B0606030504020204" pitchFamily="34" charset="0"/>
                <a:cs typeface="Open Sans" panose="020B0606030504020204" pitchFamily="34" charset="0"/>
              </a:rPr>
              <a:t>2</a:t>
            </a:r>
            <a:r>
              <a:rPr kumimoji="0" lang="en-GB" sz="14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e) consistently across developed and developing countries (</a:t>
            </a:r>
            <a:r>
              <a:rPr kumimoji="0" lang="en-GB" sz="1400" b="0" i="0" u="none" strike="noStrike" kern="1200" cap="none" spc="0" normalizeH="0" baseline="0" noProof="0" err="1">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hlinkClick r:id="rId3"/>
              </a:rPr>
              <a:t>Crippa</a:t>
            </a:r>
            <a:r>
              <a:rPr kumimoji="0" lang="en-GB" sz="14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hlinkClick r:id="rId3"/>
              </a:rPr>
              <a:t> et al. 2021</a:t>
            </a:r>
            <a:r>
              <a:rPr kumimoji="0" lang="en-GB" sz="14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 with livestock being the most significant contributor.</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4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Livestock emissions from manure and enteric fermentation represent 32% of all global anthropogenic emissions of methane (</a:t>
            </a:r>
            <a:r>
              <a:rPr kumimoji="0" lang="en-GB" sz="14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hlinkClick r:id="rId4"/>
              </a:rPr>
              <a:t>Global Methane Assessment 2021</a:t>
            </a:r>
            <a:r>
              <a:rPr kumimoji="0" lang="en-GB" sz="14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  </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4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To be 1.5°C-aligned, emissions from agricultural must fall by 39% by 2050 relative to 2017 (</a:t>
            </a:r>
            <a:r>
              <a:rPr kumimoji="0" lang="en-GB" sz="14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hlinkClick r:id="rId5"/>
              </a:rPr>
              <a:t>Climate Action Tracker 2023</a:t>
            </a:r>
            <a:r>
              <a:rPr kumimoji="0" lang="en-GB" sz="14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4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As global population and food demand are projected to continue growing through at least the year 2050, the emissions intensity of agricultural production per calorie of food produced will need to fall even faster than this 39% absolute target. Rapidly reducing the emissions intensity of livestock is therefore critical by 2030. </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4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One way to reduce methane emissions from ruminant animals, such as cattle, sheep, and goats, is through feed additives that interfere in the digestive processes that generate methane.</a:t>
            </a:r>
          </a:p>
        </p:txBody>
      </p:sp>
      <p:sp>
        <p:nvSpPr>
          <p:cNvPr id="6" name="Slide Number Placeholder 5">
            <a:extLst>
              <a:ext uri="{FF2B5EF4-FFF2-40B4-BE49-F238E27FC236}">
                <a16:creationId xmlns:a16="http://schemas.microsoft.com/office/drawing/2014/main" id="{E6E9B890-6076-AA7B-6C90-B1D6812B33CF}"/>
              </a:ext>
            </a:extLst>
          </p:cNvPr>
          <p:cNvSpPr>
            <a:spLocks noGrp="1"/>
          </p:cNvSpPr>
          <p:nvPr>
            <p:ph type="sldNum" sz="quarter" idx="12"/>
          </p:nvPr>
        </p:nvSpPr>
        <p:spPr/>
        <p:txBody>
          <a:bodyPr/>
          <a:lstStyle/>
          <a:p>
            <a:fld id="{2ED93456-BF0F-1543-BC41-CAE962F21709}" type="slidenum">
              <a:rPr lang="en-US" smtClean="0"/>
              <a:t>16</a:t>
            </a:fld>
            <a:endParaRPr lang="en-US"/>
          </a:p>
        </p:txBody>
      </p:sp>
      <p:sp>
        <p:nvSpPr>
          <p:cNvPr id="3" name="Text Placeholder 6">
            <a:extLst>
              <a:ext uri="{FF2B5EF4-FFF2-40B4-BE49-F238E27FC236}">
                <a16:creationId xmlns:a16="http://schemas.microsoft.com/office/drawing/2014/main" id="{CA780D7A-8A02-BC37-981A-F9E1C6484D12}"/>
              </a:ext>
            </a:extLst>
          </p:cNvPr>
          <p:cNvSpPr>
            <a:spLocks noGrp="1"/>
          </p:cNvSpPr>
          <p:nvPr>
            <p:ph type="body" sz="quarter" idx="14"/>
          </p:nvPr>
        </p:nvSpPr>
        <p:spPr>
          <a:xfrm>
            <a:off x="4991100" y="1258452"/>
            <a:ext cx="6147397" cy="227448"/>
          </a:xfrm>
        </p:spPr>
        <p:txBody>
          <a:bodyPr/>
          <a:lstStyle/>
          <a:p>
            <a:r>
              <a:rPr lang="en-GB"/>
              <a:t>Why is it </a:t>
            </a:r>
            <a:r>
              <a:rPr lang="en-GB" sz="1800"/>
              <a:t>important</a:t>
            </a:r>
            <a:r>
              <a:rPr lang="en-GB"/>
              <a:t>?</a:t>
            </a:r>
          </a:p>
        </p:txBody>
      </p:sp>
    </p:spTree>
    <p:extLst>
      <p:ext uri="{BB962C8B-B14F-4D97-AF65-F5344CB8AC3E}">
        <p14:creationId xmlns:p14="http://schemas.microsoft.com/office/powerpoint/2010/main" val="367920443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DC61EB2-1805-3B28-246F-CC058A7B089A}"/>
              </a:ext>
            </a:extLst>
          </p:cNvPr>
          <p:cNvSpPr>
            <a:spLocks noGrp="1"/>
          </p:cNvSpPr>
          <p:nvPr>
            <p:ph type="title"/>
          </p:nvPr>
        </p:nvSpPr>
        <p:spPr/>
        <p:txBody>
          <a:bodyPr/>
          <a:lstStyle/>
          <a:p>
            <a:r>
              <a:rPr lang="en-GB"/>
              <a:t>Reducing enteric emissions via methane inhibitors</a:t>
            </a:r>
          </a:p>
        </p:txBody>
      </p:sp>
      <p:sp>
        <p:nvSpPr>
          <p:cNvPr id="6" name="Text Placeholder 5">
            <a:extLst>
              <a:ext uri="{FF2B5EF4-FFF2-40B4-BE49-F238E27FC236}">
                <a16:creationId xmlns:a16="http://schemas.microsoft.com/office/drawing/2014/main" id="{909401B4-475E-9E08-4FEA-A669C5943220}"/>
              </a:ext>
            </a:extLst>
          </p:cNvPr>
          <p:cNvSpPr>
            <a:spLocks noGrp="1"/>
          </p:cNvSpPr>
          <p:nvPr>
            <p:ph type="body" sz="quarter" idx="13"/>
          </p:nvPr>
        </p:nvSpPr>
        <p:spPr>
          <a:xfrm>
            <a:off x="334963" y="1236887"/>
            <a:ext cx="5086458" cy="5414285"/>
          </a:xfrm>
        </p:spPr>
        <p:txBody>
          <a:bodyPr>
            <a:normAutofit/>
          </a:bodyPr>
          <a:lstStyle/>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500" b="0" i="0" u="none" strike="noStrike" kern="1200" cap="none" spc="0" normalizeH="0" baseline="0" noProof="0" dirty="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These are compounds that inhibit methane-producing enzymes and can reduce methane production by 30–95%, depending on type, dose, and duration of use (</a:t>
            </a:r>
            <a:r>
              <a:rPr kumimoji="0" lang="en-GB" sz="1500" b="0" i="0" u="none" strike="noStrike" kern="1200" cap="none" spc="0" normalizeH="0" baseline="0" noProof="0" dirty="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hlinkClick r:id="rId3"/>
              </a:rPr>
              <a:t>Cornell CALS 2024</a:t>
            </a:r>
            <a:r>
              <a:rPr kumimoji="0" lang="en-GB" sz="1500" b="0" i="0" u="none" strike="noStrike" kern="1200" cap="none" spc="0" normalizeH="0" baseline="0" noProof="0" dirty="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  </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500" b="0" i="0" u="none" strike="noStrike" kern="1200" cap="none" spc="0" normalizeH="0" baseline="0" noProof="0" dirty="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In the last five years, there has been significant progress in the development of methane inhibitors, with the most significant market capture from DSM’s 3-NOP or </a:t>
            </a:r>
            <a:r>
              <a:rPr kumimoji="0" lang="en-GB" sz="1500" b="0" i="0" u="none" strike="noStrike" kern="1200" cap="none" spc="0" normalizeH="0" baseline="0" noProof="0" dirty="0" err="1">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Bovaer</a:t>
            </a:r>
            <a:r>
              <a:rPr kumimoji="0" lang="en-GB" sz="1500" b="0" i="0" u="none" strike="noStrike" kern="1200" cap="none" spc="0" normalizeH="0" baseline="0" noProof="0" dirty="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 On average, 3-NOP decreases methane production in beef and dairy herds by 30% (</a:t>
            </a:r>
            <a:r>
              <a:rPr kumimoji="0" lang="en-GB" sz="1500" b="0" i="0" u="none" strike="noStrike" kern="1200" cap="none" spc="0" normalizeH="0" baseline="0" noProof="0" dirty="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hlinkClick r:id="rId4"/>
              </a:rPr>
              <a:t>Dijkstra et al. 2018</a:t>
            </a:r>
            <a:r>
              <a:rPr kumimoji="0" lang="en-GB" sz="1500" b="0" i="0" u="none" strike="noStrike" kern="1200" cap="none" spc="0" normalizeH="0" baseline="0" noProof="0" dirty="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GB" sz="1500" b="0" i="0" u="none" strike="noStrike" kern="1200" cap="none" spc="0" normalizeH="0" baseline="0" noProof="0" dirty="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hlinkClick r:id="rId5"/>
              </a:rPr>
              <a:t> Kim et al. 2020</a:t>
            </a:r>
            <a:r>
              <a:rPr kumimoji="0" lang="en-GB" sz="1500" b="0" i="0" u="none" strike="noStrike" kern="1200" cap="none" spc="0" normalizeH="0" baseline="0" noProof="0" dirty="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 although decreases of 80% or greater have been obtained in some studies with high-concentrate diets (Yu et al. 2021).</a:t>
            </a:r>
          </a:p>
          <a:p>
            <a:endParaRPr lang="en-GB" dirty="0"/>
          </a:p>
        </p:txBody>
      </p:sp>
      <p:pic>
        <p:nvPicPr>
          <p:cNvPr id="11" name="Picture Placeholder 10">
            <a:extLst>
              <a:ext uri="{FF2B5EF4-FFF2-40B4-BE49-F238E27FC236}">
                <a16:creationId xmlns:a16="http://schemas.microsoft.com/office/drawing/2014/main" id="{6C170D41-0140-855F-C8C8-1EDEBB1644F3}"/>
              </a:ext>
            </a:extLst>
          </p:cNvPr>
          <p:cNvPicPr>
            <a:picLocks noGrp="1" noChangeAspect="1"/>
          </p:cNvPicPr>
          <p:nvPr>
            <p:ph type="pic" sz="quarter" idx="16"/>
          </p:nvPr>
        </p:nvPicPr>
        <p:blipFill>
          <a:blip r:embed="rId6" cstate="email">
            <a:extLst>
              <a:ext uri="{28A0092B-C50C-407E-A947-70E740481C1C}">
                <a14:useLocalDpi xmlns:a14="http://schemas.microsoft.com/office/drawing/2010/main"/>
              </a:ext>
            </a:extLst>
          </a:blip>
          <a:srcRect/>
          <a:stretch/>
        </p:blipFill>
        <p:spPr>
          <a:xfrm>
            <a:off x="5682342" y="-1588"/>
            <a:ext cx="6509657" cy="6858001"/>
          </a:xfrm>
        </p:spPr>
      </p:pic>
      <p:sp>
        <p:nvSpPr>
          <p:cNvPr id="4" name="TextBox 3">
            <a:extLst>
              <a:ext uri="{FF2B5EF4-FFF2-40B4-BE49-F238E27FC236}">
                <a16:creationId xmlns:a16="http://schemas.microsoft.com/office/drawing/2014/main" id="{C113AABF-8847-B553-80F6-C7034D0BE2E8}"/>
              </a:ext>
            </a:extLst>
          </p:cNvPr>
          <p:cNvSpPr txBox="1"/>
          <p:nvPr/>
        </p:nvSpPr>
        <p:spPr>
          <a:xfrm>
            <a:off x="5854249" y="5124328"/>
            <a:ext cx="1398140" cy="215444"/>
          </a:xfrm>
          <a:prstGeom prst="rect">
            <a:avLst/>
          </a:prstGeom>
          <a:noFill/>
        </p:spPr>
        <p:txBody>
          <a:bodyPr wrap="none" rtlCol="0">
            <a:spAutoFit/>
          </a:bodyPr>
          <a:lstStyle/>
          <a:p>
            <a:r>
              <a:rPr lang="en-GB" sz="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DOWNLOAD FACTSHEET</a:t>
            </a:r>
          </a:p>
        </p:txBody>
      </p:sp>
      <p:pic>
        <p:nvPicPr>
          <p:cNvPr id="8" name="Picture 7" descr="A qr code on a black background&#10;&#10;Description automatically generated">
            <a:extLst>
              <a:ext uri="{FF2B5EF4-FFF2-40B4-BE49-F238E27FC236}">
                <a16:creationId xmlns:a16="http://schemas.microsoft.com/office/drawing/2014/main" id="{40901F2E-1192-ED86-00FC-1D0EF02AF469}"/>
              </a:ext>
            </a:extLst>
          </p:cNvPr>
          <p:cNvPicPr>
            <a:picLocks noChangeAspect="1"/>
          </p:cNvPicPr>
          <p:nvPr/>
        </p:nvPicPr>
        <p:blipFill>
          <a:blip r:embed="rId7" cstate="email">
            <a:extLst>
              <a:ext uri="{28A0092B-C50C-407E-A947-70E740481C1C}">
                <a14:useLocalDpi xmlns:a14="http://schemas.microsoft.com/office/drawing/2010/main"/>
              </a:ext>
            </a:extLst>
          </a:blip>
          <a:srcRect/>
          <a:stretch/>
        </p:blipFill>
        <p:spPr>
          <a:xfrm>
            <a:off x="5854249" y="5339772"/>
            <a:ext cx="1398140" cy="1379246"/>
          </a:xfrm>
          <a:prstGeom prst="rect">
            <a:avLst/>
          </a:prstGeom>
        </p:spPr>
      </p:pic>
    </p:spTree>
    <p:extLst>
      <p:ext uri="{BB962C8B-B14F-4D97-AF65-F5344CB8AC3E}">
        <p14:creationId xmlns:p14="http://schemas.microsoft.com/office/powerpoint/2010/main" val="57553469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8E69F09-A072-F953-ACCA-C287D80492AF}"/>
              </a:ext>
            </a:extLst>
          </p:cNvPr>
          <p:cNvSpPr>
            <a:spLocks noGrp="1"/>
          </p:cNvSpPr>
          <p:nvPr>
            <p:ph type="sldNum" sz="quarter" idx="12"/>
          </p:nvPr>
        </p:nvSpPr>
        <p:spPr/>
        <p:txBody>
          <a:bodyPr/>
          <a:lstStyle/>
          <a:p>
            <a:fld id="{2ED93456-BF0F-1543-BC41-CAE962F21709}" type="slidenum">
              <a:rPr lang="en-US" smtClean="0"/>
              <a:t>18</a:t>
            </a:fld>
            <a:endParaRPr lang="en-US"/>
          </a:p>
        </p:txBody>
      </p:sp>
      <p:sp>
        <p:nvSpPr>
          <p:cNvPr id="8" name="Title 7">
            <a:extLst>
              <a:ext uri="{FF2B5EF4-FFF2-40B4-BE49-F238E27FC236}">
                <a16:creationId xmlns:a16="http://schemas.microsoft.com/office/drawing/2014/main" id="{058623A3-6367-C4B3-0024-3AF149456513}"/>
              </a:ext>
            </a:extLst>
          </p:cNvPr>
          <p:cNvSpPr>
            <a:spLocks noGrp="1"/>
          </p:cNvSpPr>
          <p:nvPr>
            <p:ph type="title"/>
          </p:nvPr>
        </p:nvSpPr>
        <p:spPr>
          <a:xfrm>
            <a:off x="334963" y="524113"/>
            <a:ext cx="7141346" cy="277989"/>
          </a:xfrm>
        </p:spPr>
        <p:txBody>
          <a:bodyPr/>
          <a:lstStyle/>
          <a:p>
            <a:r>
              <a:rPr lang="en-GB"/>
              <a:t>Barriers to scaling methane inhibitors</a:t>
            </a:r>
          </a:p>
        </p:txBody>
      </p:sp>
      <p:sp>
        <p:nvSpPr>
          <p:cNvPr id="10" name="Text Placeholder 9">
            <a:extLst>
              <a:ext uri="{FF2B5EF4-FFF2-40B4-BE49-F238E27FC236}">
                <a16:creationId xmlns:a16="http://schemas.microsoft.com/office/drawing/2014/main" id="{8654E555-F8E3-4E32-D152-EAE48CB7E3C9}"/>
              </a:ext>
            </a:extLst>
          </p:cNvPr>
          <p:cNvSpPr>
            <a:spLocks noGrp="1"/>
          </p:cNvSpPr>
          <p:nvPr>
            <p:ph type="body" sz="quarter" idx="15"/>
          </p:nvPr>
        </p:nvSpPr>
        <p:spPr>
          <a:xfrm>
            <a:off x="2734428" y="1797323"/>
            <a:ext cx="2653981" cy="670113"/>
          </a:xfrm>
        </p:spPr>
        <p:txBody>
          <a:bodyPr/>
          <a:lstStyle/>
          <a:p>
            <a:pPr algn="l"/>
            <a:r>
              <a:rPr lang="en-GB"/>
              <a:t>Insufficient investment and global cross-sector collaboration in product development.</a:t>
            </a:r>
          </a:p>
        </p:txBody>
      </p:sp>
      <p:sp>
        <p:nvSpPr>
          <p:cNvPr id="22" name="Oval 21">
            <a:extLst>
              <a:ext uri="{FF2B5EF4-FFF2-40B4-BE49-F238E27FC236}">
                <a16:creationId xmlns:a16="http://schemas.microsoft.com/office/drawing/2014/main" id="{54E301EB-FCD5-2B27-2C53-2C3D75D5A1FB}"/>
              </a:ext>
            </a:extLst>
          </p:cNvPr>
          <p:cNvSpPr/>
          <p:nvPr/>
        </p:nvSpPr>
        <p:spPr>
          <a:xfrm>
            <a:off x="965200" y="1586280"/>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 Placeholder 9">
            <a:extLst>
              <a:ext uri="{FF2B5EF4-FFF2-40B4-BE49-F238E27FC236}">
                <a16:creationId xmlns:a16="http://schemas.microsoft.com/office/drawing/2014/main" id="{F7819EAE-143C-D275-A050-FD5428A18A7F}"/>
              </a:ext>
            </a:extLst>
          </p:cNvPr>
          <p:cNvSpPr txBox="1">
            <a:spLocks/>
          </p:cNvSpPr>
          <p:nvPr/>
        </p:nvSpPr>
        <p:spPr>
          <a:xfrm>
            <a:off x="2734428" y="3296362"/>
            <a:ext cx="2653981" cy="670113"/>
          </a:xfrm>
          <a:prstGeom prst="rect">
            <a:avLst/>
          </a:prstGeom>
        </p:spPr>
        <p:txBody>
          <a:bodyPr vert="horz" lIns="0" tIns="0" rIns="0" bIns="0" rtlCol="0">
            <a:normAutofit/>
          </a:bodyPr>
          <a:lstStyle>
            <a:lvl1pPr marL="0" indent="0" algn="ctr" defTabSz="914400" rtl="0" eaLnBrk="1" latinLnBrk="0" hangingPunct="1">
              <a:lnSpc>
                <a:spcPts val="1660"/>
              </a:lnSpc>
              <a:spcBef>
                <a:spcPts val="1000"/>
              </a:spcBef>
              <a:buFont typeface="Arial" panose="020B0604020202020204" pitchFamily="34" charset="0"/>
              <a:buNone/>
              <a:defRPr sz="13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a:t>Insufficient information on meat and dairy consumers’ willingness to pay.</a:t>
            </a:r>
          </a:p>
        </p:txBody>
      </p:sp>
      <p:sp>
        <p:nvSpPr>
          <p:cNvPr id="25" name="Oval 24">
            <a:extLst>
              <a:ext uri="{FF2B5EF4-FFF2-40B4-BE49-F238E27FC236}">
                <a16:creationId xmlns:a16="http://schemas.microsoft.com/office/drawing/2014/main" id="{913CB769-3DA4-ACC4-2F0F-1DA1F7C50100}"/>
              </a:ext>
            </a:extLst>
          </p:cNvPr>
          <p:cNvSpPr/>
          <p:nvPr/>
        </p:nvSpPr>
        <p:spPr>
          <a:xfrm>
            <a:off x="965200" y="3085319"/>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 Placeholder 9">
            <a:extLst>
              <a:ext uri="{FF2B5EF4-FFF2-40B4-BE49-F238E27FC236}">
                <a16:creationId xmlns:a16="http://schemas.microsoft.com/office/drawing/2014/main" id="{4C3AB81F-F67C-E8B1-4C4B-42999372A985}"/>
              </a:ext>
            </a:extLst>
          </p:cNvPr>
          <p:cNvSpPr txBox="1">
            <a:spLocks/>
          </p:cNvSpPr>
          <p:nvPr/>
        </p:nvSpPr>
        <p:spPr>
          <a:xfrm>
            <a:off x="7834665" y="1797323"/>
            <a:ext cx="2653981" cy="670113"/>
          </a:xfrm>
          <a:prstGeom prst="rect">
            <a:avLst/>
          </a:prstGeom>
        </p:spPr>
        <p:txBody>
          <a:bodyPr vert="horz" lIns="0" tIns="0" rIns="0" bIns="0" rtlCol="0">
            <a:normAutofit/>
          </a:bodyPr>
          <a:lstStyle>
            <a:lvl1pPr marL="0" indent="0" algn="ctr" defTabSz="914400" rtl="0" eaLnBrk="1" latinLnBrk="0" hangingPunct="1">
              <a:lnSpc>
                <a:spcPts val="1660"/>
              </a:lnSpc>
              <a:spcBef>
                <a:spcPts val="1000"/>
              </a:spcBef>
              <a:buFont typeface="Arial" panose="020B0604020202020204" pitchFamily="34" charset="0"/>
              <a:buNone/>
              <a:defRPr sz="13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a:t>Higher production costs when using methane inhibitors reduce incentives for adoption.</a:t>
            </a:r>
          </a:p>
        </p:txBody>
      </p:sp>
      <p:sp>
        <p:nvSpPr>
          <p:cNvPr id="29" name="Oval 28">
            <a:extLst>
              <a:ext uri="{FF2B5EF4-FFF2-40B4-BE49-F238E27FC236}">
                <a16:creationId xmlns:a16="http://schemas.microsoft.com/office/drawing/2014/main" id="{2CF9268D-8E7A-C95F-645D-61120FCA08EE}"/>
              </a:ext>
            </a:extLst>
          </p:cNvPr>
          <p:cNvSpPr/>
          <p:nvPr/>
        </p:nvSpPr>
        <p:spPr>
          <a:xfrm>
            <a:off x="6065437" y="1586280"/>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 Placeholder 9">
            <a:extLst>
              <a:ext uri="{FF2B5EF4-FFF2-40B4-BE49-F238E27FC236}">
                <a16:creationId xmlns:a16="http://schemas.microsoft.com/office/drawing/2014/main" id="{BBF0B14F-A695-1A0B-C577-F8DA6C9E93B8}"/>
              </a:ext>
            </a:extLst>
          </p:cNvPr>
          <p:cNvSpPr txBox="1">
            <a:spLocks/>
          </p:cNvSpPr>
          <p:nvPr/>
        </p:nvSpPr>
        <p:spPr>
          <a:xfrm>
            <a:off x="7834665" y="3296362"/>
            <a:ext cx="2653981" cy="670113"/>
          </a:xfrm>
          <a:prstGeom prst="rect">
            <a:avLst/>
          </a:prstGeom>
        </p:spPr>
        <p:txBody>
          <a:bodyPr vert="horz" lIns="0" tIns="0" rIns="0" bIns="0" rtlCol="0">
            <a:normAutofit/>
          </a:bodyPr>
          <a:lstStyle>
            <a:lvl1pPr marL="0" indent="0" algn="ctr" defTabSz="914400" rtl="0" eaLnBrk="1" latinLnBrk="0" hangingPunct="1">
              <a:lnSpc>
                <a:spcPts val="1660"/>
              </a:lnSpc>
              <a:spcBef>
                <a:spcPts val="1000"/>
              </a:spcBef>
              <a:buFont typeface="Arial" panose="020B0604020202020204" pitchFamily="34" charset="0"/>
              <a:buNone/>
              <a:defRPr sz="13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a:t>Current inappropriateness for extensive pasture-based systems.</a:t>
            </a:r>
          </a:p>
        </p:txBody>
      </p:sp>
      <p:sp>
        <p:nvSpPr>
          <p:cNvPr id="31" name="Oval 30">
            <a:extLst>
              <a:ext uri="{FF2B5EF4-FFF2-40B4-BE49-F238E27FC236}">
                <a16:creationId xmlns:a16="http://schemas.microsoft.com/office/drawing/2014/main" id="{5E6DF014-6371-B10A-CF37-C224926F791F}"/>
              </a:ext>
            </a:extLst>
          </p:cNvPr>
          <p:cNvSpPr/>
          <p:nvPr/>
        </p:nvSpPr>
        <p:spPr>
          <a:xfrm>
            <a:off x="6065437" y="3085319"/>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 Placeholder 9">
            <a:extLst>
              <a:ext uri="{FF2B5EF4-FFF2-40B4-BE49-F238E27FC236}">
                <a16:creationId xmlns:a16="http://schemas.microsoft.com/office/drawing/2014/main" id="{560BE149-2B33-C770-DBF5-201B03B2F59B}"/>
              </a:ext>
            </a:extLst>
          </p:cNvPr>
          <p:cNvSpPr txBox="1">
            <a:spLocks/>
          </p:cNvSpPr>
          <p:nvPr/>
        </p:nvSpPr>
        <p:spPr>
          <a:xfrm>
            <a:off x="2734427" y="4689879"/>
            <a:ext cx="2653981" cy="881157"/>
          </a:xfrm>
          <a:prstGeom prst="rect">
            <a:avLst/>
          </a:prstGeom>
        </p:spPr>
        <p:txBody>
          <a:bodyPr vert="horz" lIns="0" tIns="0" rIns="0" bIns="0" rtlCol="0">
            <a:normAutofit/>
          </a:bodyPr>
          <a:lstStyle>
            <a:lvl1pPr marL="0" indent="0" algn="ctr" defTabSz="914400" rtl="0" eaLnBrk="1" latinLnBrk="0" hangingPunct="1">
              <a:lnSpc>
                <a:spcPts val="1660"/>
              </a:lnSpc>
              <a:spcBef>
                <a:spcPts val="1000"/>
              </a:spcBef>
              <a:buFont typeface="Arial" panose="020B0604020202020204" pitchFamily="34" charset="0"/>
              <a:buNone/>
              <a:defRPr sz="13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a:t>Limited collaboration on regulatory frameworks, sharing of data, and metrics, reporting, and verification (MRV).</a:t>
            </a:r>
          </a:p>
        </p:txBody>
      </p:sp>
      <p:sp>
        <p:nvSpPr>
          <p:cNvPr id="35" name="Oval 34">
            <a:extLst>
              <a:ext uri="{FF2B5EF4-FFF2-40B4-BE49-F238E27FC236}">
                <a16:creationId xmlns:a16="http://schemas.microsoft.com/office/drawing/2014/main" id="{170E74EE-3F1B-8145-DF53-BA388CECCE4F}"/>
              </a:ext>
            </a:extLst>
          </p:cNvPr>
          <p:cNvSpPr/>
          <p:nvPr/>
        </p:nvSpPr>
        <p:spPr>
          <a:xfrm>
            <a:off x="965200" y="4584358"/>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7" name="Picture 36" descr="A blue outline of a globe and hands&#10;&#10;Description automatically generated">
            <a:extLst>
              <a:ext uri="{FF2B5EF4-FFF2-40B4-BE49-F238E27FC236}">
                <a16:creationId xmlns:a16="http://schemas.microsoft.com/office/drawing/2014/main" id="{020A0826-C4A2-2E9F-78ED-0E0CB912C6FC}"/>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070722" y="1691802"/>
            <a:ext cx="881157" cy="881157"/>
          </a:xfrm>
          <a:prstGeom prst="rect">
            <a:avLst/>
          </a:prstGeom>
        </p:spPr>
      </p:pic>
      <p:pic>
        <p:nvPicPr>
          <p:cNvPr id="39" name="Picture 38" descr="A blue sun and field&#10;&#10;Description automatically generated with medium confidence">
            <a:extLst>
              <a:ext uri="{FF2B5EF4-FFF2-40B4-BE49-F238E27FC236}">
                <a16:creationId xmlns:a16="http://schemas.microsoft.com/office/drawing/2014/main" id="{F87D858C-8479-DBAA-7324-8DFC0ABE76D1}"/>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6174416" y="3190838"/>
            <a:ext cx="881157" cy="881157"/>
          </a:xfrm>
          <a:prstGeom prst="rect">
            <a:avLst/>
          </a:prstGeom>
        </p:spPr>
      </p:pic>
      <p:pic>
        <p:nvPicPr>
          <p:cNvPr id="41" name="Picture 40" descr="A blue line drawing of a factory with a leaf&#10;&#10;Description automatically generated">
            <a:extLst>
              <a:ext uri="{FF2B5EF4-FFF2-40B4-BE49-F238E27FC236}">
                <a16:creationId xmlns:a16="http://schemas.microsoft.com/office/drawing/2014/main" id="{1E9114C8-D432-E4C1-3EF7-FDE4AE882D87}"/>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6170959" y="1641002"/>
            <a:ext cx="881157" cy="881157"/>
          </a:xfrm>
          <a:prstGeom prst="rect">
            <a:avLst/>
          </a:prstGeom>
        </p:spPr>
      </p:pic>
      <p:pic>
        <p:nvPicPr>
          <p:cNvPr id="43" name="Picture 42" descr="A blue line drawing of a graph&#10;&#10;Description automatically generated">
            <a:extLst>
              <a:ext uri="{FF2B5EF4-FFF2-40B4-BE49-F238E27FC236}">
                <a16:creationId xmlns:a16="http://schemas.microsoft.com/office/drawing/2014/main" id="{29D277BD-8486-5D31-148E-09B0264BCDC3}"/>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1070722" y="4689880"/>
            <a:ext cx="881157" cy="881157"/>
          </a:xfrm>
          <a:prstGeom prst="rect">
            <a:avLst/>
          </a:prstGeom>
        </p:spPr>
      </p:pic>
      <p:pic>
        <p:nvPicPr>
          <p:cNvPr id="45" name="Picture 44" descr="A blue line drawing of a cow&#10;&#10;Description automatically generated">
            <a:extLst>
              <a:ext uri="{FF2B5EF4-FFF2-40B4-BE49-F238E27FC236}">
                <a16:creationId xmlns:a16="http://schemas.microsoft.com/office/drawing/2014/main" id="{9BAE444F-2E39-F716-3572-ABE3080F7E76}"/>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flipH="1">
            <a:off x="1070722" y="3190841"/>
            <a:ext cx="881157" cy="881157"/>
          </a:xfrm>
          <a:prstGeom prst="rect">
            <a:avLst/>
          </a:prstGeom>
        </p:spPr>
      </p:pic>
    </p:spTree>
    <p:extLst>
      <p:ext uri="{BB962C8B-B14F-4D97-AF65-F5344CB8AC3E}">
        <p14:creationId xmlns:p14="http://schemas.microsoft.com/office/powerpoint/2010/main" val="278264810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DC61EB2-1805-3B28-246F-CC058A7B089A}"/>
              </a:ext>
            </a:extLst>
          </p:cNvPr>
          <p:cNvSpPr>
            <a:spLocks noGrp="1"/>
          </p:cNvSpPr>
          <p:nvPr>
            <p:ph type="title"/>
          </p:nvPr>
        </p:nvSpPr>
        <p:spPr/>
        <p:txBody>
          <a:bodyPr/>
          <a:lstStyle/>
          <a:p>
            <a:r>
              <a:rPr lang="en-GB"/>
              <a:t>Reducing enteric emissions via low-methane forages</a:t>
            </a:r>
          </a:p>
        </p:txBody>
      </p:sp>
      <p:sp>
        <p:nvSpPr>
          <p:cNvPr id="6" name="Text Placeholder 5">
            <a:extLst>
              <a:ext uri="{FF2B5EF4-FFF2-40B4-BE49-F238E27FC236}">
                <a16:creationId xmlns:a16="http://schemas.microsoft.com/office/drawing/2014/main" id="{909401B4-475E-9E08-4FEA-A669C5943220}"/>
              </a:ext>
            </a:extLst>
          </p:cNvPr>
          <p:cNvSpPr>
            <a:spLocks noGrp="1"/>
          </p:cNvSpPr>
          <p:nvPr>
            <p:ph type="body" sz="quarter" idx="13"/>
          </p:nvPr>
        </p:nvSpPr>
        <p:spPr>
          <a:xfrm>
            <a:off x="334963" y="1236887"/>
            <a:ext cx="5086458" cy="5414285"/>
          </a:xfrm>
        </p:spPr>
        <p:txBody>
          <a:bodyPr>
            <a:normAutofit/>
          </a:bodyPr>
          <a:lstStyle/>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6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Improved forages</a:t>
            </a:r>
            <a:r>
              <a:rPr lang="en-GB" sz="1600">
                <a:solidFill>
                  <a:srgbClr val="0F1419"/>
                </a:solidFill>
                <a:latin typeface="Open Sans" panose="020B0606030504020204" pitchFamily="34" charset="0"/>
                <a:ea typeface="Open Sans" panose="020B0606030504020204" pitchFamily="34" charset="0"/>
                <a:cs typeface="Open Sans" panose="020B0606030504020204" pitchFamily="34" charset="0"/>
              </a:rPr>
              <a:t>, </a:t>
            </a:r>
            <a:r>
              <a:rPr kumimoji="0" lang="en-GB" sz="16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including legumes and grasses enriched with anti-methanogenic compounds, offer a potentially cost-effective solution for reducing methane emissions (</a:t>
            </a:r>
            <a:r>
              <a:rPr kumimoji="0" lang="en-GB" sz="1600" b="0" i="0" u="none" strike="noStrike" kern="1200" cap="none" spc="0" normalizeH="0" baseline="0" noProof="0" err="1">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hlinkClick r:id="rId3"/>
              </a:rPr>
              <a:t>Bratta</a:t>
            </a:r>
            <a:r>
              <a:rPr kumimoji="0" lang="en-GB" sz="16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hlinkClick r:id="rId3"/>
              </a:rPr>
              <a:t> 2015</a:t>
            </a:r>
            <a:r>
              <a:rPr kumimoji="0" lang="en-GB" sz="16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6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These compounds inhibit methanogenic microbes in the rumen and alter the microbial community to favour alternative fermentation pathways without affecting animal productivity (</a:t>
            </a:r>
            <a:r>
              <a:rPr kumimoji="0" lang="en-GB" sz="16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hlinkClick r:id="rId4"/>
              </a:rPr>
              <a:t>Molina-Botero et al. 2024</a:t>
            </a:r>
            <a:r>
              <a:rPr kumimoji="0" lang="en-GB" sz="16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 Arndt et al. 2022; </a:t>
            </a:r>
            <a:r>
              <a:rPr kumimoji="0" lang="en-GB" sz="16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hlinkClick r:id="rId5"/>
              </a:rPr>
              <a:t>Jayanegara et al. 2019</a:t>
            </a:r>
            <a:r>
              <a:rPr kumimoji="0" lang="en-GB" sz="16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lang="en-GB" sz="1600"/>
              <a:t>Low-methane forages could also improve </a:t>
            </a:r>
            <a:r>
              <a:rPr lang="en-GB" sz="1600">
                <a:hlinkClick r:id="rId6"/>
              </a:rPr>
              <a:t>carbon sequestration </a:t>
            </a:r>
            <a:r>
              <a:rPr lang="en-GB" sz="1600"/>
              <a:t>in soil and enhance </a:t>
            </a:r>
            <a:r>
              <a:rPr lang="en-GB" sz="1600">
                <a:hlinkClick r:id="rId7"/>
              </a:rPr>
              <a:t>soil health</a:t>
            </a:r>
            <a:r>
              <a:rPr lang="en-GB" sz="1600"/>
              <a:t>, with the potential for developing land-based GHG removal projects (</a:t>
            </a:r>
            <a:r>
              <a:rPr lang="en-GB" sz="1600">
                <a:hlinkClick r:id="rId8"/>
              </a:rPr>
              <a:t>Costa Jr et al. 2022</a:t>
            </a:r>
            <a:r>
              <a:rPr lang="en-GB" sz="1600"/>
              <a:t>; </a:t>
            </a:r>
            <a:r>
              <a:rPr lang="en-GB" sz="1600">
                <a:hlinkClick r:id="rId9"/>
              </a:rPr>
              <a:t>Paul et al. 2020</a:t>
            </a:r>
            <a:r>
              <a:rPr lang="en-GB" sz="1600"/>
              <a:t>).</a:t>
            </a:r>
          </a:p>
        </p:txBody>
      </p:sp>
      <p:pic>
        <p:nvPicPr>
          <p:cNvPr id="11" name="Picture Placeholder 10">
            <a:extLst>
              <a:ext uri="{FF2B5EF4-FFF2-40B4-BE49-F238E27FC236}">
                <a16:creationId xmlns:a16="http://schemas.microsoft.com/office/drawing/2014/main" id="{6C170D41-0140-855F-C8C8-1EDEBB1644F3}"/>
              </a:ext>
            </a:extLst>
          </p:cNvPr>
          <p:cNvPicPr>
            <a:picLocks noGrp="1" noChangeAspect="1"/>
          </p:cNvPicPr>
          <p:nvPr>
            <p:ph type="pic" sz="quarter" idx="16"/>
          </p:nvPr>
        </p:nvPicPr>
        <p:blipFill>
          <a:blip r:embed="rId10" cstate="email">
            <a:extLst>
              <a:ext uri="{28A0092B-C50C-407E-A947-70E740481C1C}">
                <a14:useLocalDpi xmlns:a14="http://schemas.microsoft.com/office/drawing/2010/main"/>
              </a:ext>
            </a:extLst>
          </a:blip>
          <a:srcRect/>
          <a:stretch/>
        </p:blipFill>
        <p:spPr>
          <a:xfrm>
            <a:off x="5682342" y="-1588"/>
            <a:ext cx="6509657" cy="6858001"/>
          </a:xfrm>
        </p:spPr>
      </p:pic>
      <p:sp>
        <p:nvSpPr>
          <p:cNvPr id="4" name="TextBox 3">
            <a:extLst>
              <a:ext uri="{FF2B5EF4-FFF2-40B4-BE49-F238E27FC236}">
                <a16:creationId xmlns:a16="http://schemas.microsoft.com/office/drawing/2014/main" id="{F9D42CC8-86EA-F450-7147-A63054C42B22}"/>
              </a:ext>
            </a:extLst>
          </p:cNvPr>
          <p:cNvSpPr txBox="1"/>
          <p:nvPr/>
        </p:nvSpPr>
        <p:spPr>
          <a:xfrm>
            <a:off x="5854249" y="5124328"/>
            <a:ext cx="1398140" cy="215444"/>
          </a:xfrm>
          <a:prstGeom prst="rect">
            <a:avLst/>
          </a:prstGeom>
          <a:noFill/>
        </p:spPr>
        <p:txBody>
          <a:bodyPr wrap="none" rtlCol="0">
            <a:spAutoFit/>
          </a:bodyPr>
          <a:lstStyle/>
          <a:p>
            <a:r>
              <a:rPr lang="en-GB" sz="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DOWNLOAD FACTSHEET</a:t>
            </a:r>
          </a:p>
        </p:txBody>
      </p:sp>
      <p:pic>
        <p:nvPicPr>
          <p:cNvPr id="8" name="Picture 7" descr="A qr code on a black background&#10;&#10;Description automatically generated">
            <a:extLst>
              <a:ext uri="{FF2B5EF4-FFF2-40B4-BE49-F238E27FC236}">
                <a16:creationId xmlns:a16="http://schemas.microsoft.com/office/drawing/2014/main" id="{EFF7322F-7B32-9FB4-B0B5-2664EF0172B5}"/>
              </a:ext>
            </a:extLst>
          </p:cNvPr>
          <p:cNvPicPr>
            <a:picLocks noChangeAspect="1"/>
          </p:cNvPicPr>
          <p:nvPr/>
        </p:nvPicPr>
        <p:blipFill>
          <a:blip r:embed="rId11" cstate="email">
            <a:extLst>
              <a:ext uri="{28A0092B-C50C-407E-A947-70E740481C1C}">
                <a14:useLocalDpi xmlns:a14="http://schemas.microsoft.com/office/drawing/2010/main"/>
              </a:ext>
            </a:extLst>
          </a:blip>
          <a:srcRect/>
          <a:stretch/>
        </p:blipFill>
        <p:spPr>
          <a:xfrm>
            <a:off x="5881590" y="5339772"/>
            <a:ext cx="1343457" cy="1343457"/>
          </a:xfrm>
          <a:prstGeom prst="rect">
            <a:avLst/>
          </a:prstGeom>
        </p:spPr>
      </p:pic>
    </p:spTree>
    <p:extLst>
      <p:ext uri="{BB962C8B-B14F-4D97-AF65-F5344CB8AC3E}">
        <p14:creationId xmlns:p14="http://schemas.microsoft.com/office/powerpoint/2010/main" val="178689681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732A01A8-E0EB-2B35-F53A-2993CA7BB9BD}"/>
              </a:ext>
            </a:extLst>
          </p:cNvPr>
          <p:cNvSpPr>
            <a:spLocks noGrp="1"/>
          </p:cNvSpPr>
          <p:nvPr>
            <p:ph type="body" sz="quarter" idx="10"/>
          </p:nvPr>
        </p:nvSpPr>
        <p:spPr/>
        <p:txBody>
          <a:bodyPr>
            <a:normAutofit fontScale="92500" lnSpcReduction="20000"/>
          </a:bodyPr>
          <a:lstStyle/>
          <a:p>
            <a:r>
              <a:rPr lang="en-GB"/>
              <a:t>01</a:t>
            </a:r>
          </a:p>
        </p:txBody>
      </p:sp>
      <p:sp>
        <p:nvSpPr>
          <p:cNvPr id="8" name="Text Placeholder 7">
            <a:extLst>
              <a:ext uri="{FF2B5EF4-FFF2-40B4-BE49-F238E27FC236}">
                <a16:creationId xmlns:a16="http://schemas.microsoft.com/office/drawing/2014/main" id="{3C64CA83-7C23-CB15-46D3-837D54CED981}"/>
              </a:ext>
            </a:extLst>
          </p:cNvPr>
          <p:cNvSpPr>
            <a:spLocks noGrp="1"/>
          </p:cNvSpPr>
          <p:nvPr>
            <p:ph type="body" sz="quarter" idx="11"/>
          </p:nvPr>
        </p:nvSpPr>
        <p:spPr>
          <a:xfrm>
            <a:off x="334963" y="3630893"/>
            <a:ext cx="10490353" cy="1904667"/>
          </a:xfrm>
        </p:spPr>
        <p:txBody>
          <a:bodyPr>
            <a:normAutofit/>
          </a:bodyPr>
          <a:lstStyle/>
          <a:p>
            <a:r>
              <a:rPr lang="en-GB"/>
              <a:t>Background </a:t>
            </a:r>
          </a:p>
          <a:p>
            <a:r>
              <a:rPr lang="en-GB"/>
              <a:t>The Agriculture Breakthrough Agenda </a:t>
            </a:r>
          </a:p>
        </p:txBody>
      </p:sp>
      <p:sp>
        <p:nvSpPr>
          <p:cNvPr id="2" name="Slide Number Placeholder 1">
            <a:extLst>
              <a:ext uri="{FF2B5EF4-FFF2-40B4-BE49-F238E27FC236}">
                <a16:creationId xmlns:a16="http://schemas.microsoft.com/office/drawing/2014/main" id="{207A1ACA-4802-449A-7E25-8D3D75860FD2}"/>
              </a:ext>
            </a:extLst>
          </p:cNvPr>
          <p:cNvSpPr>
            <a:spLocks noGrp="1"/>
          </p:cNvSpPr>
          <p:nvPr>
            <p:ph type="sldNum" sz="quarter" idx="4294967295"/>
          </p:nvPr>
        </p:nvSpPr>
        <p:spPr>
          <a:xfrm>
            <a:off x="8874125" y="6410325"/>
            <a:ext cx="3317875" cy="295275"/>
          </a:xfrm>
          <a:prstGeom prst="rect">
            <a:avLst/>
          </a:prstGeom>
        </p:spPr>
        <p:txBody>
          <a:bodyPr/>
          <a:lstStyle/>
          <a:p>
            <a:fld id="{2ED93456-BF0F-1543-BC41-CAE962F21709}" type="slidenum">
              <a:rPr lang="en-US" smtClean="0"/>
              <a:t>2</a:t>
            </a:fld>
            <a:endParaRPr lang="en-US"/>
          </a:p>
        </p:txBody>
      </p:sp>
    </p:spTree>
    <p:extLst>
      <p:ext uri="{BB962C8B-B14F-4D97-AF65-F5344CB8AC3E}">
        <p14:creationId xmlns:p14="http://schemas.microsoft.com/office/powerpoint/2010/main" val="269864637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8E69F09-A072-F953-ACCA-C287D80492AF}"/>
              </a:ext>
            </a:extLst>
          </p:cNvPr>
          <p:cNvSpPr>
            <a:spLocks noGrp="1"/>
          </p:cNvSpPr>
          <p:nvPr>
            <p:ph type="sldNum" sz="quarter" idx="12"/>
          </p:nvPr>
        </p:nvSpPr>
        <p:spPr/>
        <p:txBody>
          <a:bodyPr/>
          <a:lstStyle/>
          <a:p>
            <a:fld id="{2ED93456-BF0F-1543-BC41-CAE962F21709}" type="slidenum">
              <a:rPr lang="en-US" smtClean="0"/>
              <a:t>20</a:t>
            </a:fld>
            <a:endParaRPr lang="en-US"/>
          </a:p>
        </p:txBody>
      </p:sp>
      <p:sp>
        <p:nvSpPr>
          <p:cNvPr id="8" name="Title 7">
            <a:extLst>
              <a:ext uri="{FF2B5EF4-FFF2-40B4-BE49-F238E27FC236}">
                <a16:creationId xmlns:a16="http://schemas.microsoft.com/office/drawing/2014/main" id="{058623A3-6367-C4B3-0024-3AF149456513}"/>
              </a:ext>
            </a:extLst>
          </p:cNvPr>
          <p:cNvSpPr>
            <a:spLocks noGrp="1"/>
          </p:cNvSpPr>
          <p:nvPr>
            <p:ph type="title"/>
          </p:nvPr>
        </p:nvSpPr>
        <p:spPr>
          <a:xfrm>
            <a:off x="334963" y="524113"/>
            <a:ext cx="7141346" cy="277989"/>
          </a:xfrm>
        </p:spPr>
        <p:txBody>
          <a:bodyPr/>
          <a:lstStyle/>
          <a:p>
            <a:r>
              <a:rPr lang="en-GB"/>
              <a:t>Barriers to scaling low-methane forages</a:t>
            </a:r>
          </a:p>
        </p:txBody>
      </p:sp>
      <p:sp>
        <p:nvSpPr>
          <p:cNvPr id="10" name="Text Placeholder 9">
            <a:extLst>
              <a:ext uri="{FF2B5EF4-FFF2-40B4-BE49-F238E27FC236}">
                <a16:creationId xmlns:a16="http://schemas.microsoft.com/office/drawing/2014/main" id="{8654E555-F8E3-4E32-D152-EAE48CB7E3C9}"/>
              </a:ext>
            </a:extLst>
          </p:cNvPr>
          <p:cNvSpPr>
            <a:spLocks noGrp="1"/>
          </p:cNvSpPr>
          <p:nvPr>
            <p:ph type="body" sz="quarter" idx="15"/>
          </p:nvPr>
        </p:nvSpPr>
        <p:spPr>
          <a:xfrm>
            <a:off x="2734428" y="1488382"/>
            <a:ext cx="2653981" cy="1287995"/>
          </a:xfrm>
        </p:spPr>
        <p:txBody>
          <a:bodyPr>
            <a:normAutofit/>
          </a:bodyPr>
          <a:lstStyle/>
          <a:p>
            <a:pPr algn="l"/>
            <a:r>
              <a:rPr lang="en-GB"/>
              <a:t>A one-size-fits-all approach would not be effective, because solutions need to be tailored to specific regions, e.g., for adaptation to local soil and weather conditions.</a:t>
            </a:r>
          </a:p>
        </p:txBody>
      </p:sp>
      <p:sp>
        <p:nvSpPr>
          <p:cNvPr id="22" name="Oval 21">
            <a:extLst>
              <a:ext uri="{FF2B5EF4-FFF2-40B4-BE49-F238E27FC236}">
                <a16:creationId xmlns:a16="http://schemas.microsoft.com/office/drawing/2014/main" id="{54E301EB-FCD5-2B27-2C53-2C3D75D5A1FB}"/>
              </a:ext>
            </a:extLst>
          </p:cNvPr>
          <p:cNvSpPr/>
          <p:nvPr/>
        </p:nvSpPr>
        <p:spPr>
          <a:xfrm>
            <a:off x="965200" y="1586280"/>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 Placeholder 9">
            <a:extLst>
              <a:ext uri="{FF2B5EF4-FFF2-40B4-BE49-F238E27FC236}">
                <a16:creationId xmlns:a16="http://schemas.microsoft.com/office/drawing/2014/main" id="{F7819EAE-143C-D275-A050-FD5428A18A7F}"/>
              </a:ext>
            </a:extLst>
          </p:cNvPr>
          <p:cNvSpPr txBox="1">
            <a:spLocks/>
          </p:cNvSpPr>
          <p:nvPr/>
        </p:nvSpPr>
        <p:spPr>
          <a:xfrm>
            <a:off x="2734428" y="3189873"/>
            <a:ext cx="2653981" cy="881157"/>
          </a:xfrm>
          <a:prstGeom prst="rect">
            <a:avLst/>
          </a:prstGeom>
        </p:spPr>
        <p:txBody>
          <a:bodyPr vert="horz" lIns="0" tIns="0" rIns="0" bIns="0" rtlCol="0">
            <a:normAutofit/>
          </a:bodyPr>
          <a:lstStyle>
            <a:lvl1pPr marL="0" indent="0" algn="ctr" defTabSz="914400" rtl="0" eaLnBrk="1" latinLnBrk="0" hangingPunct="1">
              <a:lnSpc>
                <a:spcPts val="1660"/>
              </a:lnSpc>
              <a:spcBef>
                <a:spcPts val="1000"/>
              </a:spcBef>
              <a:buFont typeface="Arial" panose="020B0604020202020204" pitchFamily="34" charset="0"/>
              <a:buNone/>
              <a:defRPr sz="13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a:t>Farmers may also require training to effectively manage new systems involving low-methane forages.</a:t>
            </a:r>
          </a:p>
        </p:txBody>
      </p:sp>
      <p:sp>
        <p:nvSpPr>
          <p:cNvPr id="25" name="Oval 24">
            <a:extLst>
              <a:ext uri="{FF2B5EF4-FFF2-40B4-BE49-F238E27FC236}">
                <a16:creationId xmlns:a16="http://schemas.microsoft.com/office/drawing/2014/main" id="{913CB769-3DA4-ACC4-2F0F-1DA1F7C50100}"/>
              </a:ext>
            </a:extLst>
          </p:cNvPr>
          <p:cNvSpPr/>
          <p:nvPr/>
        </p:nvSpPr>
        <p:spPr>
          <a:xfrm>
            <a:off x="965200" y="3085319"/>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 Placeholder 9">
            <a:extLst>
              <a:ext uri="{FF2B5EF4-FFF2-40B4-BE49-F238E27FC236}">
                <a16:creationId xmlns:a16="http://schemas.microsoft.com/office/drawing/2014/main" id="{4C3AB81F-F67C-E8B1-4C4B-42999372A985}"/>
              </a:ext>
            </a:extLst>
          </p:cNvPr>
          <p:cNvSpPr txBox="1">
            <a:spLocks/>
          </p:cNvSpPr>
          <p:nvPr/>
        </p:nvSpPr>
        <p:spPr>
          <a:xfrm>
            <a:off x="7834665" y="1684100"/>
            <a:ext cx="2653981" cy="896557"/>
          </a:xfrm>
          <a:prstGeom prst="rect">
            <a:avLst/>
          </a:prstGeom>
        </p:spPr>
        <p:txBody>
          <a:bodyPr vert="horz" lIns="0" tIns="0" rIns="0" bIns="0" rtlCol="0">
            <a:normAutofit/>
          </a:bodyPr>
          <a:lstStyle>
            <a:lvl1pPr marL="0" indent="0" algn="ctr" defTabSz="914400" rtl="0" eaLnBrk="1" latinLnBrk="0" hangingPunct="1">
              <a:lnSpc>
                <a:spcPts val="1660"/>
              </a:lnSpc>
              <a:spcBef>
                <a:spcPts val="1000"/>
              </a:spcBef>
              <a:buFont typeface="Arial" panose="020B0604020202020204" pitchFamily="34" charset="0"/>
              <a:buNone/>
              <a:defRPr sz="13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a:t>Lack of supportive public policies and agreements between governments (</a:t>
            </a:r>
            <a:r>
              <a:rPr lang="en-GB">
                <a:hlinkClick r:id="rId2"/>
              </a:rPr>
              <a:t>Micol &amp; Costa Jr 2023</a:t>
            </a:r>
            <a:r>
              <a:rPr lang="en-GB"/>
              <a:t>; </a:t>
            </a:r>
            <a:r>
              <a:rPr lang="en-GB">
                <a:hlinkClick r:id="rId3"/>
              </a:rPr>
              <a:t>White et al. 2013</a:t>
            </a:r>
            <a:r>
              <a:rPr lang="en-GB"/>
              <a:t>).</a:t>
            </a:r>
          </a:p>
        </p:txBody>
      </p:sp>
      <p:sp>
        <p:nvSpPr>
          <p:cNvPr id="29" name="Oval 28">
            <a:extLst>
              <a:ext uri="{FF2B5EF4-FFF2-40B4-BE49-F238E27FC236}">
                <a16:creationId xmlns:a16="http://schemas.microsoft.com/office/drawing/2014/main" id="{2CF9268D-8E7A-C95F-645D-61120FCA08EE}"/>
              </a:ext>
            </a:extLst>
          </p:cNvPr>
          <p:cNvSpPr/>
          <p:nvPr/>
        </p:nvSpPr>
        <p:spPr>
          <a:xfrm>
            <a:off x="6065437" y="1586280"/>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 Placeholder 9">
            <a:extLst>
              <a:ext uri="{FF2B5EF4-FFF2-40B4-BE49-F238E27FC236}">
                <a16:creationId xmlns:a16="http://schemas.microsoft.com/office/drawing/2014/main" id="{BBF0B14F-A695-1A0B-C577-F8DA6C9E93B8}"/>
              </a:ext>
            </a:extLst>
          </p:cNvPr>
          <p:cNvSpPr txBox="1">
            <a:spLocks/>
          </p:cNvSpPr>
          <p:nvPr/>
        </p:nvSpPr>
        <p:spPr>
          <a:xfrm>
            <a:off x="7834665" y="2979502"/>
            <a:ext cx="2653981" cy="1313244"/>
          </a:xfrm>
          <a:prstGeom prst="rect">
            <a:avLst/>
          </a:prstGeom>
        </p:spPr>
        <p:txBody>
          <a:bodyPr vert="horz" lIns="0" tIns="0" rIns="0" bIns="0" rtlCol="0">
            <a:normAutofit/>
          </a:bodyPr>
          <a:lstStyle>
            <a:lvl1pPr marL="0" indent="0" algn="ctr" defTabSz="914400" rtl="0" eaLnBrk="1" latinLnBrk="0" hangingPunct="1">
              <a:lnSpc>
                <a:spcPts val="1660"/>
              </a:lnSpc>
              <a:spcBef>
                <a:spcPts val="1000"/>
              </a:spcBef>
              <a:buFont typeface="Arial" panose="020B0604020202020204" pitchFamily="34" charset="0"/>
              <a:buNone/>
              <a:defRPr sz="13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a:t>Insufficient climate finance (e.g., grants, credit lines, impact funds, and carbon markets). More is needed to de-risk investments and incentivize farmers (</a:t>
            </a:r>
            <a:r>
              <a:rPr lang="en-GB">
                <a:hlinkClick r:id="rId4"/>
              </a:rPr>
              <a:t>Gerber et al. 2021</a:t>
            </a:r>
            <a:r>
              <a:rPr lang="en-GB"/>
              <a:t>).</a:t>
            </a:r>
          </a:p>
        </p:txBody>
      </p:sp>
      <p:sp>
        <p:nvSpPr>
          <p:cNvPr id="31" name="Oval 30">
            <a:extLst>
              <a:ext uri="{FF2B5EF4-FFF2-40B4-BE49-F238E27FC236}">
                <a16:creationId xmlns:a16="http://schemas.microsoft.com/office/drawing/2014/main" id="{5E6DF014-6371-B10A-CF37-C224926F791F}"/>
              </a:ext>
            </a:extLst>
          </p:cNvPr>
          <p:cNvSpPr/>
          <p:nvPr/>
        </p:nvSpPr>
        <p:spPr>
          <a:xfrm>
            <a:off x="6065437" y="3085319"/>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 Placeholder 9">
            <a:extLst>
              <a:ext uri="{FF2B5EF4-FFF2-40B4-BE49-F238E27FC236}">
                <a16:creationId xmlns:a16="http://schemas.microsoft.com/office/drawing/2014/main" id="{560BE149-2B33-C770-DBF5-201B03B2F59B}"/>
              </a:ext>
            </a:extLst>
          </p:cNvPr>
          <p:cNvSpPr txBox="1">
            <a:spLocks/>
          </p:cNvSpPr>
          <p:nvPr/>
        </p:nvSpPr>
        <p:spPr>
          <a:xfrm>
            <a:off x="2734428" y="4689879"/>
            <a:ext cx="7527173" cy="881157"/>
          </a:xfrm>
          <a:prstGeom prst="rect">
            <a:avLst/>
          </a:prstGeom>
        </p:spPr>
        <p:txBody>
          <a:bodyPr vert="horz" lIns="0" tIns="0" rIns="0" bIns="0" rtlCol="0">
            <a:normAutofit/>
          </a:bodyPr>
          <a:lstStyle>
            <a:lvl1pPr marL="0" indent="0" algn="ctr" defTabSz="914400" rtl="0" eaLnBrk="1" latinLnBrk="0" hangingPunct="1">
              <a:lnSpc>
                <a:spcPts val="1660"/>
              </a:lnSpc>
              <a:spcBef>
                <a:spcPts val="1000"/>
              </a:spcBef>
              <a:buFont typeface="Arial" panose="020B0604020202020204" pitchFamily="34" charset="0"/>
              <a:buNone/>
              <a:defRPr sz="13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a:t>High upfront costs, including: (</a:t>
            </a:r>
            <a:r>
              <a:rPr lang="en-GB" err="1"/>
              <a:t>i</a:t>
            </a:r>
            <a:r>
              <a:rPr lang="en-GB"/>
              <a:t>) working capital for planting improved forages and purchasing animals; (ii) capital investments in infrastructure, such as corrals, barns, and fencing; and (iii) opportunity costs of land and </a:t>
            </a:r>
            <a:r>
              <a:rPr lang="en-GB" err="1"/>
              <a:t>labor</a:t>
            </a:r>
            <a:r>
              <a:rPr lang="en-GB"/>
              <a:t>, which could limit adoption by some resource-poor farmers (</a:t>
            </a:r>
            <a:r>
              <a:rPr lang="en-GB">
                <a:hlinkClick r:id="rId2"/>
              </a:rPr>
              <a:t>Micol &amp; Costa Jr 2023</a:t>
            </a:r>
            <a:r>
              <a:rPr lang="en-GB"/>
              <a:t>; </a:t>
            </a:r>
            <a:r>
              <a:rPr lang="en-GB">
                <a:hlinkClick r:id="rId3"/>
              </a:rPr>
              <a:t>White et al. 2013</a:t>
            </a:r>
            <a:r>
              <a:rPr lang="en-GB"/>
              <a:t>).</a:t>
            </a:r>
          </a:p>
        </p:txBody>
      </p:sp>
      <p:sp>
        <p:nvSpPr>
          <p:cNvPr id="35" name="Oval 34">
            <a:extLst>
              <a:ext uri="{FF2B5EF4-FFF2-40B4-BE49-F238E27FC236}">
                <a16:creationId xmlns:a16="http://schemas.microsoft.com/office/drawing/2014/main" id="{170E74EE-3F1B-8145-DF53-BA388CECCE4F}"/>
              </a:ext>
            </a:extLst>
          </p:cNvPr>
          <p:cNvSpPr/>
          <p:nvPr/>
        </p:nvSpPr>
        <p:spPr>
          <a:xfrm>
            <a:off x="965200" y="4584358"/>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 name="Picture 3" descr="A blue line drawing of a cow&#10;&#10;Description automatically generated">
            <a:extLst>
              <a:ext uri="{FF2B5EF4-FFF2-40B4-BE49-F238E27FC236}">
                <a16:creationId xmlns:a16="http://schemas.microsoft.com/office/drawing/2014/main" id="{6E90329C-D69E-CE49-4934-B5859C397565}"/>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1083422" y="4689880"/>
            <a:ext cx="881157" cy="881157"/>
          </a:xfrm>
          <a:prstGeom prst="rect">
            <a:avLst/>
          </a:prstGeom>
        </p:spPr>
      </p:pic>
      <p:pic>
        <p:nvPicPr>
          <p:cNvPr id="6" name="Picture 5" descr="A blue line drawing of a balance scale&#10;&#10;Description automatically generated">
            <a:extLst>
              <a:ext uri="{FF2B5EF4-FFF2-40B4-BE49-F238E27FC236}">
                <a16:creationId xmlns:a16="http://schemas.microsoft.com/office/drawing/2014/main" id="{07E87E1F-B942-86B0-1E65-B3126D437905}"/>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83659" y="1679102"/>
            <a:ext cx="881157" cy="881157"/>
          </a:xfrm>
          <a:prstGeom prst="rect">
            <a:avLst/>
          </a:prstGeom>
        </p:spPr>
      </p:pic>
      <p:pic>
        <p:nvPicPr>
          <p:cNvPr id="9" name="Picture 8" descr="A blue line drawing of a person with a hat&#10;&#10;Description automatically generated">
            <a:extLst>
              <a:ext uri="{FF2B5EF4-FFF2-40B4-BE49-F238E27FC236}">
                <a16:creationId xmlns:a16="http://schemas.microsoft.com/office/drawing/2014/main" id="{92EBC21A-6C8F-891A-ADD0-E8ACF2551C60}"/>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1070722" y="3178141"/>
            <a:ext cx="881157" cy="881157"/>
          </a:xfrm>
          <a:prstGeom prst="rect">
            <a:avLst/>
          </a:prstGeom>
        </p:spPr>
      </p:pic>
      <p:pic>
        <p:nvPicPr>
          <p:cNvPr id="12" name="Picture 11" descr="A blue line drawing of a plant with a dollar sign&#10;&#10;Description automatically generated">
            <a:extLst>
              <a:ext uri="{FF2B5EF4-FFF2-40B4-BE49-F238E27FC236}">
                <a16:creationId xmlns:a16="http://schemas.microsoft.com/office/drawing/2014/main" id="{D510D648-B15B-8C35-E65F-E3EA72C575DA}"/>
              </a:ext>
            </a:extLst>
          </p:cNvPr>
          <p:cNvPicPr>
            <a:picLocks noChangeAspect="1"/>
          </p:cNvPicPr>
          <p:nvPr/>
        </p:nvPicPr>
        <p:blipFill>
          <a:blip r:embed="rId8" cstate="email">
            <a:extLst>
              <a:ext uri="{28A0092B-C50C-407E-A947-70E740481C1C}">
                <a14:useLocalDpi xmlns:a14="http://schemas.microsoft.com/office/drawing/2010/main"/>
              </a:ext>
            </a:extLst>
          </a:blip>
          <a:stretch>
            <a:fillRect/>
          </a:stretch>
        </p:blipFill>
        <p:spPr>
          <a:xfrm>
            <a:off x="6196359" y="3243601"/>
            <a:ext cx="881157" cy="881157"/>
          </a:xfrm>
          <a:prstGeom prst="rect">
            <a:avLst/>
          </a:prstGeom>
        </p:spPr>
      </p:pic>
      <p:pic>
        <p:nvPicPr>
          <p:cNvPr id="14" name="Picture 13" descr="A blue line drawing of a beaker with leaves&#10;&#10;Description automatically generated">
            <a:extLst>
              <a:ext uri="{FF2B5EF4-FFF2-40B4-BE49-F238E27FC236}">
                <a16:creationId xmlns:a16="http://schemas.microsoft.com/office/drawing/2014/main" id="{B275DDB0-4946-78F3-AA69-57CFC315D559}"/>
              </a:ext>
            </a:extLst>
          </p:cNvPr>
          <p:cNvPicPr>
            <a:picLocks noChangeAspect="1"/>
          </p:cNvPicPr>
          <p:nvPr/>
        </p:nvPicPr>
        <p:blipFill>
          <a:blip r:embed="rId9" cstate="email">
            <a:extLst>
              <a:ext uri="{28A0092B-C50C-407E-A947-70E740481C1C}">
                <a14:useLocalDpi xmlns:a14="http://schemas.microsoft.com/office/drawing/2010/main"/>
              </a:ext>
            </a:extLst>
          </a:blip>
          <a:stretch>
            <a:fillRect/>
          </a:stretch>
        </p:blipFill>
        <p:spPr>
          <a:xfrm>
            <a:off x="1070722" y="1691802"/>
            <a:ext cx="881157" cy="881157"/>
          </a:xfrm>
          <a:prstGeom prst="rect">
            <a:avLst/>
          </a:prstGeom>
        </p:spPr>
      </p:pic>
    </p:spTree>
    <p:extLst>
      <p:ext uri="{BB962C8B-B14F-4D97-AF65-F5344CB8AC3E}">
        <p14:creationId xmlns:p14="http://schemas.microsoft.com/office/powerpoint/2010/main" val="90228214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38FA79-2A5E-81CD-6BC1-069A768CD49E}"/>
              </a:ext>
            </a:extLst>
          </p:cNvPr>
          <p:cNvSpPr>
            <a:spLocks noGrp="1"/>
          </p:cNvSpPr>
          <p:nvPr>
            <p:ph type="sldNum" sz="quarter" idx="12"/>
          </p:nvPr>
        </p:nvSpPr>
        <p:spPr/>
        <p:txBody>
          <a:bodyPr/>
          <a:lstStyle/>
          <a:p>
            <a:fld id="{2ED93456-BF0F-1543-BC41-CAE962F21709}" type="slidenum">
              <a:rPr lang="en-US" smtClean="0"/>
              <a:t>21</a:t>
            </a:fld>
            <a:endParaRPr lang="en-US"/>
          </a:p>
        </p:txBody>
      </p:sp>
      <p:sp>
        <p:nvSpPr>
          <p:cNvPr id="3" name="Title 2">
            <a:extLst>
              <a:ext uri="{FF2B5EF4-FFF2-40B4-BE49-F238E27FC236}">
                <a16:creationId xmlns:a16="http://schemas.microsoft.com/office/drawing/2014/main" id="{DBADC388-2EC6-99A0-7558-1A2E8D2A3E2F}"/>
              </a:ext>
            </a:extLst>
          </p:cNvPr>
          <p:cNvSpPr>
            <a:spLocks noGrp="1"/>
          </p:cNvSpPr>
          <p:nvPr>
            <p:ph type="title"/>
          </p:nvPr>
        </p:nvSpPr>
        <p:spPr>
          <a:xfrm>
            <a:off x="334963" y="524113"/>
            <a:ext cx="11096758" cy="335426"/>
          </a:xfrm>
        </p:spPr>
        <p:txBody>
          <a:bodyPr/>
          <a:lstStyle/>
          <a:p>
            <a:r>
              <a:rPr lang="en-US"/>
              <a:t>An update on international actions in the livestock subsector</a:t>
            </a:r>
          </a:p>
        </p:txBody>
      </p:sp>
      <p:graphicFrame>
        <p:nvGraphicFramePr>
          <p:cNvPr id="4" name="Diagram 3">
            <a:extLst>
              <a:ext uri="{FF2B5EF4-FFF2-40B4-BE49-F238E27FC236}">
                <a16:creationId xmlns:a16="http://schemas.microsoft.com/office/drawing/2014/main" id="{3E193783-306F-4443-F398-59C1C7B2BBE6}"/>
              </a:ext>
            </a:extLst>
          </p:cNvPr>
          <p:cNvGraphicFramePr/>
          <p:nvPr>
            <p:extLst>
              <p:ext uri="{D42A27DB-BD31-4B8C-83A1-F6EECF244321}">
                <p14:modId xmlns:p14="http://schemas.microsoft.com/office/powerpoint/2010/main" val="2081556823"/>
              </p:ext>
            </p:extLst>
          </p:nvPr>
        </p:nvGraphicFramePr>
        <p:xfrm>
          <a:off x="1319661" y="1108588"/>
          <a:ext cx="9552677" cy="537849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2966213745"/>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a:extLst>
              <a:ext uri="{FF2B5EF4-FFF2-40B4-BE49-F238E27FC236}">
                <a16:creationId xmlns:a16="http://schemas.microsoft.com/office/drawing/2014/main" id="{6F6E9E1E-A815-2419-EA9F-3DD9F7B7D32C}"/>
              </a:ext>
            </a:extLst>
          </p:cNvPr>
          <p:cNvSpPr>
            <a:spLocks noGrp="1"/>
          </p:cNvSpPr>
          <p:nvPr>
            <p:ph type="body" sz="quarter" idx="11"/>
          </p:nvPr>
        </p:nvSpPr>
        <p:spPr/>
        <p:txBody>
          <a:bodyPr vert="horz" lIns="0" tIns="0" rIns="0" bIns="0" rtlCol="0" anchor="t">
            <a:normAutofit/>
          </a:bodyPr>
          <a:lstStyle/>
          <a:p>
            <a:r>
              <a:rPr lang="en-US">
                <a:latin typeface="Montserrat SemiBold"/>
                <a:ea typeface="Open Sans"/>
                <a:cs typeface="Open Sans"/>
              </a:rPr>
              <a:t>Fertilizer</a:t>
            </a:r>
            <a:endParaRPr lang="en-US"/>
          </a:p>
        </p:txBody>
      </p:sp>
    </p:spTree>
    <p:extLst>
      <p:ext uri="{BB962C8B-B14F-4D97-AF65-F5344CB8AC3E}">
        <p14:creationId xmlns:p14="http://schemas.microsoft.com/office/powerpoint/2010/main" val="539579639"/>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DDF9-1D64-1B8F-F9B9-D5D881549917}"/>
              </a:ext>
            </a:extLst>
          </p:cNvPr>
          <p:cNvSpPr/>
          <p:nvPr/>
        </p:nvSpPr>
        <p:spPr>
          <a:xfrm>
            <a:off x="334963" y="1258452"/>
            <a:ext cx="4465637" cy="5446982"/>
          </a:xfrm>
          <a:prstGeom prst="rect">
            <a:avLst/>
          </a:prstGeom>
          <a:blipFill>
            <a:blip r:embed="rId2" cstate="email">
              <a:extLst>
                <a:ext uri="{28A0092B-C50C-407E-A947-70E740481C1C}">
                  <a14:useLocalDpi xmlns:a14="http://schemas.microsoft.com/office/drawing/2010/main"/>
                </a:ext>
              </a:extLst>
            </a:blip>
            <a:srcRect/>
            <a:stretch>
              <a:fillRect/>
            </a:stretch>
          </a:blip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2F9EA8A9-BC0C-93BC-8E31-40F6868246E5}"/>
              </a:ext>
            </a:extLst>
          </p:cNvPr>
          <p:cNvSpPr>
            <a:spLocks noGrp="1"/>
          </p:cNvSpPr>
          <p:nvPr>
            <p:ph type="title"/>
          </p:nvPr>
        </p:nvSpPr>
        <p:spPr>
          <a:xfrm>
            <a:off x="334963" y="524113"/>
            <a:ext cx="11434152" cy="322174"/>
          </a:xfrm>
        </p:spPr>
        <p:txBody>
          <a:bodyPr/>
          <a:lstStyle/>
          <a:p>
            <a:r>
              <a:rPr lang="en-GB"/>
              <a:t>Reducing emissions from fertilizers</a:t>
            </a:r>
            <a:endParaRPr lang="en-US"/>
          </a:p>
        </p:txBody>
      </p:sp>
      <p:sp>
        <p:nvSpPr>
          <p:cNvPr id="5" name="Text Placeholder 4">
            <a:extLst>
              <a:ext uri="{FF2B5EF4-FFF2-40B4-BE49-F238E27FC236}">
                <a16:creationId xmlns:a16="http://schemas.microsoft.com/office/drawing/2014/main" id="{79F7DF54-E907-03DE-CB9C-C0D514F27C92}"/>
              </a:ext>
            </a:extLst>
          </p:cNvPr>
          <p:cNvSpPr>
            <a:spLocks noGrp="1"/>
          </p:cNvSpPr>
          <p:nvPr>
            <p:ph type="body" sz="quarter" idx="16"/>
          </p:nvPr>
        </p:nvSpPr>
        <p:spPr>
          <a:xfrm>
            <a:off x="4991101" y="1739899"/>
            <a:ext cx="6869206" cy="4965533"/>
          </a:xfrm>
        </p:spPr>
        <p:txBody>
          <a:bodyPr/>
          <a:lstStyle/>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20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Fertilizer use has </a:t>
            </a:r>
            <a:r>
              <a:rPr kumimoji="0" lang="en-GB" sz="2000" b="1"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increased</a:t>
            </a:r>
            <a:r>
              <a:rPr kumimoji="0" lang="en-GB" sz="20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 since 1960s, with commensurate food security benefits</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20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Fertilizer use </a:t>
            </a:r>
            <a:r>
              <a:rPr kumimoji="0" lang="en-GB" sz="2000" b="1"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unequal</a:t>
            </a:r>
            <a:r>
              <a:rPr kumimoji="0" lang="en-GB" sz="20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 across regions</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20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Higher </a:t>
            </a:r>
            <a:r>
              <a:rPr kumimoji="0" lang="en-GB" sz="2000" b="1"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global warming</a:t>
            </a:r>
            <a:r>
              <a:rPr kumimoji="0" lang="en-GB" sz="20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 potential of N</a:t>
            </a:r>
            <a:r>
              <a:rPr lang="en-US" sz="2000" baseline="-25000">
                <a:effectLst/>
                <a:latin typeface="Open Sans" panose="020B0606030504020204" pitchFamily="34" charset="0"/>
                <a:ea typeface="Open Sans" panose="020B0606030504020204" pitchFamily="34" charset="0"/>
                <a:cs typeface="Open Sans" panose="020B0606030504020204" pitchFamily="34" charset="0"/>
              </a:rPr>
              <a:t>2</a:t>
            </a:r>
            <a:r>
              <a:rPr kumimoji="0" lang="en-GB" sz="20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O than CO</a:t>
            </a:r>
            <a:r>
              <a:rPr lang="en-US" sz="2000" baseline="-25000">
                <a:effectLst/>
                <a:latin typeface="Open Sans" panose="020B0606030504020204" pitchFamily="34" charset="0"/>
                <a:ea typeface="Open Sans" panose="020B0606030504020204" pitchFamily="34" charset="0"/>
                <a:cs typeface="Open Sans" panose="020B0606030504020204" pitchFamily="34" charset="0"/>
              </a:rPr>
              <a:t>2</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2000" b="1"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More efficient use </a:t>
            </a:r>
            <a:r>
              <a:rPr kumimoji="0" lang="en-GB" sz="20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of fertilizers in high-use regions will allow for optimum use in low-use areas</a:t>
            </a:r>
          </a:p>
        </p:txBody>
      </p:sp>
      <p:sp>
        <p:nvSpPr>
          <p:cNvPr id="6" name="Slide Number Placeholder 5">
            <a:extLst>
              <a:ext uri="{FF2B5EF4-FFF2-40B4-BE49-F238E27FC236}">
                <a16:creationId xmlns:a16="http://schemas.microsoft.com/office/drawing/2014/main" id="{E6E9B890-6076-AA7B-6C90-B1D6812B33CF}"/>
              </a:ext>
            </a:extLst>
          </p:cNvPr>
          <p:cNvSpPr>
            <a:spLocks noGrp="1"/>
          </p:cNvSpPr>
          <p:nvPr>
            <p:ph type="sldNum" sz="quarter" idx="12"/>
          </p:nvPr>
        </p:nvSpPr>
        <p:spPr/>
        <p:txBody>
          <a:bodyPr/>
          <a:lstStyle/>
          <a:p>
            <a:fld id="{2ED93456-BF0F-1543-BC41-CAE962F21709}" type="slidenum">
              <a:rPr lang="en-US" smtClean="0"/>
              <a:t>23</a:t>
            </a:fld>
            <a:endParaRPr lang="en-US"/>
          </a:p>
        </p:txBody>
      </p:sp>
      <p:sp>
        <p:nvSpPr>
          <p:cNvPr id="3" name="Text Placeholder 6">
            <a:extLst>
              <a:ext uri="{FF2B5EF4-FFF2-40B4-BE49-F238E27FC236}">
                <a16:creationId xmlns:a16="http://schemas.microsoft.com/office/drawing/2014/main" id="{CA780D7A-8A02-BC37-981A-F9E1C6484D12}"/>
              </a:ext>
            </a:extLst>
          </p:cNvPr>
          <p:cNvSpPr>
            <a:spLocks noGrp="1"/>
          </p:cNvSpPr>
          <p:nvPr>
            <p:ph type="body" sz="quarter" idx="14"/>
          </p:nvPr>
        </p:nvSpPr>
        <p:spPr>
          <a:xfrm>
            <a:off x="4991100" y="1258452"/>
            <a:ext cx="6147397" cy="322174"/>
          </a:xfrm>
        </p:spPr>
        <p:txBody>
          <a:bodyPr/>
          <a:lstStyle/>
          <a:p>
            <a:r>
              <a:rPr lang="en-GB" sz="2400"/>
              <a:t>Why is it important?</a:t>
            </a:r>
          </a:p>
        </p:txBody>
      </p:sp>
    </p:spTree>
    <p:extLst>
      <p:ext uri="{BB962C8B-B14F-4D97-AF65-F5344CB8AC3E}">
        <p14:creationId xmlns:p14="http://schemas.microsoft.com/office/powerpoint/2010/main" val="2020496406"/>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DC61EB2-1805-3B28-246F-CC058A7B089A}"/>
              </a:ext>
            </a:extLst>
          </p:cNvPr>
          <p:cNvSpPr>
            <a:spLocks noGrp="1"/>
          </p:cNvSpPr>
          <p:nvPr>
            <p:ph type="title"/>
          </p:nvPr>
        </p:nvSpPr>
        <p:spPr>
          <a:xfrm>
            <a:off x="334962" y="524113"/>
            <a:ext cx="11704638" cy="479187"/>
          </a:xfrm>
        </p:spPr>
        <p:txBody>
          <a:bodyPr/>
          <a:lstStyle/>
          <a:p>
            <a:r>
              <a:rPr lang="en-GB"/>
              <a:t>Reducing emissions from fertilizer production via green ammonia</a:t>
            </a:r>
          </a:p>
        </p:txBody>
      </p:sp>
      <p:sp>
        <p:nvSpPr>
          <p:cNvPr id="6" name="Text Placeholder 5">
            <a:extLst>
              <a:ext uri="{FF2B5EF4-FFF2-40B4-BE49-F238E27FC236}">
                <a16:creationId xmlns:a16="http://schemas.microsoft.com/office/drawing/2014/main" id="{909401B4-475E-9E08-4FEA-A669C5943220}"/>
              </a:ext>
            </a:extLst>
          </p:cNvPr>
          <p:cNvSpPr>
            <a:spLocks noGrp="1"/>
          </p:cNvSpPr>
          <p:nvPr>
            <p:ph type="body" sz="quarter" idx="13"/>
          </p:nvPr>
        </p:nvSpPr>
        <p:spPr>
          <a:xfrm>
            <a:off x="334962" y="1752600"/>
            <a:ext cx="4516438" cy="4898572"/>
          </a:xfrm>
        </p:spPr>
        <p:txBody>
          <a:bodyPr>
            <a:normAutofit/>
          </a:bodyPr>
          <a:lstStyle/>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The Haber–Bosch process, the primary source of ammonia from hydrogen and nitrogen, is highly energy intensive: it relies on hydrocarbons as a feedstock for producing hydrogen through steam methane reforming (or coal gasification) and for powering the ammonia synthesis process, which fixes nitrogen from the air with the hydrogen obtained from steam methane reforming (called brown ammonia).</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Zero carbon ammonia, or “green ammonia,” uses renewable energy to power electrolysis to produce hydrogen from water and the subsequent ammonia synthesis.</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Numerous green ammonia pilot plants have been set up, and large-scale green ammonia facilities may come online in the next five years.</a:t>
            </a:r>
          </a:p>
        </p:txBody>
      </p:sp>
      <p:sp>
        <p:nvSpPr>
          <p:cNvPr id="2" name="Text Placeholder 6">
            <a:extLst>
              <a:ext uri="{FF2B5EF4-FFF2-40B4-BE49-F238E27FC236}">
                <a16:creationId xmlns:a16="http://schemas.microsoft.com/office/drawing/2014/main" id="{484FBE48-89C1-EDC9-944A-7E1D9E035EE4}"/>
              </a:ext>
            </a:extLst>
          </p:cNvPr>
          <p:cNvSpPr>
            <a:spLocks noGrp="1"/>
          </p:cNvSpPr>
          <p:nvPr>
            <p:ph type="body" sz="quarter" idx="14"/>
          </p:nvPr>
        </p:nvSpPr>
        <p:spPr>
          <a:xfrm>
            <a:off x="334962" y="1079874"/>
            <a:ext cx="11323638" cy="479187"/>
          </a:xfrm>
        </p:spPr>
        <p:txBody>
          <a:bodyPr/>
          <a:lstStyle/>
          <a:p>
            <a:r>
              <a:rPr lang="en-GB" sz="1800"/>
              <a:t>Green ammonia has the potential to eliminate all carbon dioxide emissions from ammonia production</a:t>
            </a:r>
          </a:p>
        </p:txBody>
      </p:sp>
      <p:pic>
        <p:nvPicPr>
          <p:cNvPr id="4" name="Picture 3" descr="A diagram of different types of energy&#10;&#10;Description automatically generated">
            <a:extLst>
              <a:ext uri="{FF2B5EF4-FFF2-40B4-BE49-F238E27FC236}">
                <a16:creationId xmlns:a16="http://schemas.microsoft.com/office/drawing/2014/main" id="{A655E43E-533A-6052-864E-50E5CC5BBCE7}"/>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5017312" y="1755897"/>
            <a:ext cx="6839726" cy="3535684"/>
          </a:xfrm>
          <a:prstGeom prst="rect">
            <a:avLst/>
          </a:prstGeom>
        </p:spPr>
      </p:pic>
      <p:sp>
        <p:nvSpPr>
          <p:cNvPr id="12" name="Text Placeholder 18">
            <a:extLst>
              <a:ext uri="{FF2B5EF4-FFF2-40B4-BE49-F238E27FC236}">
                <a16:creationId xmlns:a16="http://schemas.microsoft.com/office/drawing/2014/main" id="{8A5DF5FF-75CC-F981-9E98-63023BDCFA07}"/>
              </a:ext>
            </a:extLst>
          </p:cNvPr>
          <p:cNvSpPr txBox="1">
            <a:spLocks/>
          </p:cNvSpPr>
          <p:nvPr/>
        </p:nvSpPr>
        <p:spPr>
          <a:xfrm>
            <a:off x="5017312" y="5304269"/>
            <a:ext cx="4710888" cy="479187"/>
          </a:xfrm>
          <a:prstGeom prst="rect">
            <a:avLst/>
          </a:prstGeom>
        </p:spPr>
        <p:txBody>
          <a:bodyPr>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US" sz="1200" kern="0" dirty="0">
                <a:effectLst/>
                <a:latin typeface="Open Sans" panose="020B0606030504020204" pitchFamily="34" charset="0"/>
                <a:ea typeface="Open Sans" panose="020B0606030504020204" pitchFamily="34" charset="0"/>
                <a:cs typeface="Open Sans" panose="020B0606030504020204" pitchFamily="34" charset="0"/>
              </a:rPr>
              <a:t>Production process of brown, blue, and green ammonia (Source: </a:t>
            </a:r>
            <a:r>
              <a:rPr lang="en-US" sz="1200" u="sng" kern="0" dirty="0">
                <a:solidFill>
                  <a:srgbClr val="0000FF"/>
                </a:solidFill>
                <a:effectLst/>
                <a:latin typeface="Open Sans" panose="020B0606030504020204" pitchFamily="34" charset="0"/>
                <a:ea typeface="Open Sans" panose="020B0606030504020204" pitchFamily="34" charset="0"/>
                <a:cs typeface="Open Sans" panose="020B0606030504020204" pitchFamily="34" charset="0"/>
                <a:hlinkClick r:id="rId3"/>
              </a:rPr>
              <a:t>https://www.nature.com/articles/s44160-023-00362-y</a:t>
            </a:r>
            <a:r>
              <a:rPr lang="en-US" sz="1200" kern="0" dirty="0">
                <a:effectLst/>
                <a:latin typeface="Open Sans" panose="020B0606030504020204" pitchFamily="34" charset="0"/>
                <a:ea typeface="Open Sans" panose="020B0606030504020204" pitchFamily="34" charset="0"/>
                <a:cs typeface="Open Sans" panose="020B0606030504020204" pitchFamily="34" charset="0"/>
              </a:rPr>
              <a:t>). </a:t>
            </a:r>
            <a:endParaRPr lang="en-GB" sz="800" dirty="0">
              <a:latin typeface="Open Sans" panose="020B0606030504020204" pitchFamily="34" charset="0"/>
              <a:ea typeface="Open Sans" panose="020B0606030504020204" pitchFamily="34" charset="0"/>
              <a:cs typeface="Open Sans" panose="020B0606030504020204" pitchFamily="34" charset="0"/>
            </a:endParaRPr>
          </a:p>
        </p:txBody>
      </p:sp>
      <p:sp>
        <p:nvSpPr>
          <p:cNvPr id="8" name="TextBox 7">
            <a:extLst>
              <a:ext uri="{FF2B5EF4-FFF2-40B4-BE49-F238E27FC236}">
                <a16:creationId xmlns:a16="http://schemas.microsoft.com/office/drawing/2014/main" id="{B862EABE-5BFB-D1F6-AE75-2548E5074698}"/>
              </a:ext>
            </a:extLst>
          </p:cNvPr>
          <p:cNvSpPr txBox="1"/>
          <p:nvPr/>
        </p:nvSpPr>
        <p:spPr>
          <a:xfrm>
            <a:off x="10532008" y="5328418"/>
            <a:ext cx="1398140" cy="215444"/>
          </a:xfrm>
          <a:prstGeom prst="rect">
            <a:avLst/>
          </a:prstGeom>
          <a:noFill/>
        </p:spPr>
        <p:txBody>
          <a:bodyPr wrap="none" rtlCol="0">
            <a:spAutoFit/>
          </a:bodyPr>
          <a:lstStyle/>
          <a:p>
            <a:r>
              <a:rPr lang="en-GB" sz="800" b="1" dirty="0">
                <a:latin typeface="Open Sans" panose="020B0606030504020204" pitchFamily="34" charset="0"/>
                <a:ea typeface="Open Sans" panose="020B0606030504020204" pitchFamily="34" charset="0"/>
                <a:cs typeface="Open Sans" panose="020B0606030504020204" pitchFamily="34" charset="0"/>
              </a:rPr>
              <a:t>DOWNLOAD FACTSHEET</a:t>
            </a:r>
          </a:p>
        </p:txBody>
      </p:sp>
      <p:pic>
        <p:nvPicPr>
          <p:cNvPr id="13" name="Picture 12" descr="A qr code on a black background&#10;&#10;Description automatically generated">
            <a:extLst>
              <a:ext uri="{FF2B5EF4-FFF2-40B4-BE49-F238E27FC236}">
                <a16:creationId xmlns:a16="http://schemas.microsoft.com/office/drawing/2014/main" id="{CA88A1A0-4139-55A9-6102-2C71F4D3E758}"/>
              </a:ext>
            </a:extLst>
          </p:cNvPr>
          <p:cNvPicPr>
            <a:picLocks noChangeAspect="1"/>
          </p:cNvPicPr>
          <p:nvPr/>
        </p:nvPicPr>
        <p:blipFill>
          <a:blip r:embed="rId4" cstate="email">
            <a:extLst>
              <a:ext uri="{28A0092B-C50C-407E-A947-70E740481C1C}">
                <a14:useLocalDpi xmlns:a14="http://schemas.microsoft.com/office/drawing/2010/main"/>
              </a:ext>
            </a:extLst>
          </a:blip>
          <a:srcRect/>
          <a:stretch/>
        </p:blipFill>
        <p:spPr>
          <a:xfrm>
            <a:off x="10614950" y="5514366"/>
            <a:ext cx="1251920" cy="1289411"/>
          </a:xfrm>
          <a:prstGeom prst="rect">
            <a:avLst/>
          </a:prstGeom>
        </p:spPr>
      </p:pic>
    </p:spTree>
    <p:extLst>
      <p:ext uri="{BB962C8B-B14F-4D97-AF65-F5344CB8AC3E}">
        <p14:creationId xmlns:p14="http://schemas.microsoft.com/office/powerpoint/2010/main" val="43794189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8E69F09-A072-F953-ACCA-C287D80492AF}"/>
              </a:ext>
            </a:extLst>
          </p:cNvPr>
          <p:cNvSpPr>
            <a:spLocks noGrp="1"/>
          </p:cNvSpPr>
          <p:nvPr>
            <p:ph type="sldNum" sz="quarter" idx="12"/>
          </p:nvPr>
        </p:nvSpPr>
        <p:spPr/>
        <p:txBody>
          <a:bodyPr/>
          <a:lstStyle/>
          <a:p>
            <a:fld id="{2ED93456-BF0F-1543-BC41-CAE962F21709}" type="slidenum">
              <a:rPr lang="en-US" smtClean="0"/>
              <a:t>25</a:t>
            </a:fld>
            <a:endParaRPr lang="en-US"/>
          </a:p>
        </p:txBody>
      </p:sp>
      <p:sp>
        <p:nvSpPr>
          <p:cNvPr id="8" name="Title 7">
            <a:extLst>
              <a:ext uri="{FF2B5EF4-FFF2-40B4-BE49-F238E27FC236}">
                <a16:creationId xmlns:a16="http://schemas.microsoft.com/office/drawing/2014/main" id="{058623A3-6367-C4B3-0024-3AF149456513}"/>
              </a:ext>
            </a:extLst>
          </p:cNvPr>
          <p:cNvSpPr>
            <a:spLocks noGrp="1"/>
          </p:cNvSpPr>
          <p:nvPr>
            <p:ph type="title"/>
          </p:nvPr>
        </p:nvSpPr>
        <p:spPr>
          <a:xfrm>
            <a:off x="334963" y="524113"/>
            <a:ext cx="7141346" cy="277989"/>
          </a:xfrm>
        </p:spPr>
        <p:txBody>
          <a:bodyPr/>
          <a:lstStyle/>
          <a:p>
            <a:r>
              <a:rPr lang="en-GB"/>
              <a:t>Barriers to scaling green ammonia</a:t>
            </a:r>
          </a:p>
        </p:txBody>
      </p:sp>
      <p:sp>
        <p:nvSpPr>
          <p:cNvPr id="10" name="Text Placeholder 9">
            <a:extLst>
              <a:ext uri="{FF2B5EF4-FFF2-40B4-BE49-F238E27FC236}">
                <a16:creationId xmlns:a16="http://schemas.microsoft.com/office/drawing/2014/main" id="{8654E555-F8E3-4E32-D152-EAE48CB7E3C9}"/>
              </a:ext>
            </a:extLst>
          </p:cNvPr>
          <p:cNvSpPr>
            <a:spLocks noGrp="1"/>
          </p:cNvSpPr>
          <p:nvPr>
            <p:ph type="body" sz="quarter" idx="15"/>
          </p:nvPr>
        </p:nvSpPr>
        <p:spPr>
          <a:xfrm>
            <a:off x="2734425" y="1908683"/>
            <a:ext cx="2653981" cy="447389"/>
          </a:xfrm>
        </p:spPr>
        <p:txBody>
          <a:bodyPr>
            <a:normAutofit/>
          </a:bodyPr>
          <a:lstStyle/>
          <a:p>
            <a:pPr algn="l"/>
            <a:r>
              <a:rPr lang="en-GB"/>
              <a:t>Cost is still higher than for blue ammonia.</a:t>
            </a:r>
          </a:p>
        </p:txBody>
      </p:sp>
      <p:sp>
        <p:nvSpPr>
          <p:cNvPr id="22" name="Oval 21">
            <a:extLst>
              <a:ext uri="{FF2B5EF4-FFF2-40B4-BE49-F238E27FC236}">
                <a16:creationId xmlns:a16="http://schemas.microsoft.com/office/drawing/2014/main" id="{54E301EB-FCD5-2B27-2C53-2C3D75D5A1FB}"/>
              </a:ext>
            </a:extLst>
          </p:cNvPr>
          <p:cNvSpPr/>
          <p:nvPr/>
        </p:nvSpPr>
        <p:spPr>
          <a:xfrm>
            <a:off x="965200" y="1586280"/>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 Placeholder 9">
            <a:extLst>
              <a:ext uri="{FF2B5EF4-FFF2-40B4-BE49-F238E27FC236}">
                <a16:creationId xmlns:a16="http://schemas.microsoft.com/office/drawing/2014/main" id="{F7819EAE-143C-D275-A050-FD5428A18A7F}"/>
              </a:ext>
            </a:extLst>
          </p:cNvPr>
          <p:cNvSpPr txBox="1">
            <a:spLocks/>
          </p:cNvSpPr>
          <p:nvPr/>
        </p:nvSpPr>
        <p:spPr>
          <a:xfrm>
            <a:off x="2734425" y="3093084"/>
            <a:ext cx="2653981" cy="1102493"/>
          </a:xfrm>
          <a:prstGeom prst="rect">
            <a:avLst/>
          </a:prstGeom>
        </p:spPr>
        <p:txBody>
          <a:bodyPr vert="horz" lIns="0" tIns="0" rIns="0" bIns="0" rtlCol="0">
            <a:normAutofit/>
          </a:bodyPr>
          <a:lstStyle>
            <a:lvl1pPr marL="0" indent="0" algn="ctr" defTabSz="914400" rtl="0" eaLnBrk="1" latinLnBrk="0" hangingPunct="1">
              <a:lnSpc>
                <a:spcPts val="1660"/>
              </a:lnSpc>
              <a:spcBef>
                <a:spcPts val="1000"/>
              </a:spcBef>
              <a:buFont typeface="Arial" panose="020B0604020202020204" pitchFamily="34" charset="0"/>
              <a:buNone/>
              <a:defRPr sz="13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a:t>As fertilizer plants can operate for more than 40 years, operators of existing plants may not feel incentivized to switch to green ammonia production.</a:t>
            </a:r>
          </a:p>
        </p:txBody>
      </p:sp>
      <p:sp>
        <p:nvSpPr>
          <p:cNvPr id="25" name="Oval 24">
            <a:extLst>
              <a:ext uri="{FF2B5EF4-FFF2-40B4-BE49-F238E27FC236}">
                <a16:creationId xmlns:a16="http://schemas.microsoft.com/office/drawing/2014/main" id="{913CB769-3DA4-ACC4-2F0F-1DA1F7C50100}"/>
              </a:ext>
            </a:extLst>
          </p:cNvPr>
          <p:cNvSpPr/>
          <p:nvPr/>
        </p:nvSpPr>
        <p:spPr>
          <a:xfrm>
            <a:off x="965200" y="3085319"/>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 Placeholder 9">
            <a:extLst>
              <a:ext uri="{FF2B5EF4-FFF2-40B4-BE49-F238E27FC236}">
                <a16:creationId xmlns:a16="http://schemas.microsoft.com/office/drawing/2014/main" id="{4C3AB81F-F67C-E8B1-4C4B-42999372A985}"/>
              </a:ext>
            </a:extLst>
          </p:cNvPr>
          <p:cNvSpPr txBox="1">
            <a:spLocks/>
          </p:cNvSpPr>
          <p:nvPr/>
        </p:nvSpPr>
        <p:spPr>
          <a:xfrm>
            <a:off x="7834664" y="1475756"/>
            <a:ext cx="2653981" cy="1313244"/>
          </a:xfrm>
          <a:prstGeom prst="rect">
            <a:avLst/>
          </a:prstGeom>
        </p:spPr>
        <p:txBody>
          <a:bodyPr vert="horz" lIns="0" tIns="0" rIns="0" bIns="0" rtlCol="0">
            <a:normAutofit/>
          </a:bodyPr>
          <a:lstStyle>
            <a:lvl1pPr marL="0" indent="0" algn="ctr" defTabSz="914400" rtl="0" eaLnBrk="1" latinLnBrk="0" hangingPunct="1">
              <a:lnSpc>
                <a:spcPts val="1660"/>
              </a:lnSpc>
              <a:spcBef>
                <a:spcPts val="1000"/>
              </a:spcBef>
              <a:buFont typeface="Arial" panose="020B0604020202020204" pitchFamily="34" charset="0"/>
              <a:buNone/>
              <a:defRPr sz="13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a:t>Given that between 10 and 15% of global ammonia production is traded, countries may be hesitant to impose regulations mandating emissions reductions so as not to disadvantage their producers.</a:t>
            </a:r>
          </a:p>
        </p:txBody>
      </p:sp>
      <p:sp>
        <p:nvSpPr>
          <p:cNvPr id="29" name="Oval 28">
            <a:extLst>
              <a:ext uri="{FF2B5EF4-FFF2-40B4-BE49-F238E27FC236}">
                <a16:creationId xmlns:a16="http://schemas.microsoft.com/office/drawing/2014/main" id="{2CF9268D-8E7A-C95F-645D-61120FCA08EE}"/>
              </a:ext>
            </a:extLst>
          </p:cNvPr>
          <p:cNvSpPr/>
          <p:nvPr/>
        </p:nvSpPr>
        <p:spPr>
          <a:xfrm>
            <a:off x="6065437" y="1586278"/>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 Placeholder 9">
            <a:extLst>
              <a:ext uri="{FF2B5EF4-FFF2-40B4-BE49-F238E27FC236}">
                <a16:creationId xmlns:a16="http://schemas.microsoft.com/office/drawing/2014/main" id="{BBF0B14F-A695-1A0B-C577-F8DA6C9E93B8}"/>
              </a:ext>
            </a:extLst>
          </p:cNvPr>
          <p:cNvSpPr txBox="1">
            <a:spLocks/>
          </p:cNvSpPr>
          <p:nvPr/>
        </p:nvSpPr>
        <p:spPr>
          <a:xfrm>
            <a:off x="7834664" y="3084834"/>
            <a:ext cx="2653981" cy="1092201"/>
          </a:xfrm>
          <a:prstGeom prst="rect">
            <a:avLst/>
          </a:prstGeom>
        </p:spPr>
        <p:txBody>
          <a:bodyPr vert="horz" lIns="0" tIns="0" rIns="0" bIns="0" rtlCol="0">
            <a:normAutofit/>
          </a:bodyPr>
          <a:lstStyle>
            <a:lvl1pPr marL="0" indent="0" algn="ctr" defTabSz="914400" rtl="0" eaLnBrk="1" latinLnBrk="0" hangingPunct="1">
              <a:lnSpc>
                <a:spcPts val="1660"/>
              </a:lnSpc>
              <a:spcBef>
                <a:spcPts val="1000"/>
              </a:spcBef>
              <a:buFont typeface="Arial" panose="020B0604020202020204" pitchFamily="34" charset="0"/>
              <a:buNone/>
              <a:defRPr sz="13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a:t>Safety and security considerations in the ammonia production process, storage, and transport, as well as at the level of on-farm application of fertilizers.</a:t>
            </a:r>
          </a:p>
        </p:txBody>
      </p:sp>
      <p:sp>
        <p:nvSpPr>
          <p:cNvPr id="31" name="Oval 30">
            <a:extLst>
              <a:ext uri="{FF2B5EF4-FFF2-40B4-BE49-F238E27FC236}">
                <a16:creationId xmlns:a16="http://schemas.microsoft.com/office/drawing/2014/main" id="{5E6DF014-6371-B10A-CF37-C224926F791F}"/>
              </a:ext>
            </a:extLst>
          </p:cNvPr>
          <p:cNvSpPr/>
          <p:nvPr/>
        </p:nvSpPr>
        <p:spPr>
          <a:xfrm>
            <a:off x="6065437" y="3084834"/>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 Placeholder 9">
            <a:extLst>
              <a:ext uri="{FF2B5EF4-FFF2-40B4-BE49-F238E27FC236}">
                <a16:creationId xmlns:a16="http://schemas.microsoft.com/office/drawing/2014/main" id="{560BE149-2B33-C770-DBF5-201B03B2F59B}"/>
              </a:ext>
            </a:extLst>
          </p:cNvPr>
          <p:cNvSpPr txBox="1">
            <a:spLocks/>
          </p:cNvSpPr>
          <p:nvPr/>
        </p:nvSpPr>
        <p:spPr>
          <a:xfrm>
            <a:off x="2734425" y="4689880"/>
            <a:ext cx="7527173" cy="881157"/>
          </a:xfrm>
          <a:prstGeom prst="rect">
            <a:avLst/>
          </a:prstGeom>
        </p:spPr>
        <p:txBody>
          <a:bodyPr vert="horz" lIns="0" tIns="0" rIns="0" bIns="0" rtlCol="0">
            <a:normAutofit/>
          </a:bodyPr>
          <a:lstStyle>
            <a:lvl1pPr marL="0" indent="0" algn="ctr" defTabSz="914400" rtl="0" eaLnBrk="1" latinLnBrk="0" hangingPunct="1">
              <a:lnSpc>
                <a:spcPts val="1660"/>
              </a:lnSpc>
              <a:spcBef>
                <a:spcPts val="1000"/>
              </a:spcBef>
              <a:buFont typeface="Arial" panose="020B0604020202020204" pitchFamily="34" charset="0"/>
              <a:buNone/>
              <a:defRPr sz="13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a:t>Further processing would be required to produce </a:t>
            </a:r>
            <a:r>
              <a:rPr lang="en-GB" err="1"/>
              <a:t>multinutrient</a:t>
            </a:r>
            <a:r>
              <a:rPr lang="en-GB"/>
              <a:t> fertilizers (nitrogen, phosphorous, potassium, and other micronutrients). These considerations imply that setting up green ammonia plants alone is not sufficient, and additional processes and costs would be required to provide fertilizer products that farmers prefer and that provide for more balanced plant nutrition.</a:t>
            </a:r>
          </a:p>
        </p:txBody>
      </p:sp>
      <p:sp>
        <p:nvSpPr>
          <p:cNvPr id="35" name="Oval 34">
            <a:extLst>
              <a:ext uri="{FF2B5EF4-FFF2-40B4-BE49-F238E27FC236}">
                <a16:creationId xmlns:a16="http://schemas.microsoft.com/office/drawing/2014/main" id="{170E74EE-3F1B-8145-DF53-BA388CECCE4F}"/>
              </a:ext>
            </a:extLst>
          </p:cNvPr>
          <p:cNvSpPr/>
          <p:nvPr/>
        </p:nvSpPr>
        <p:spPr>
          <a:xfrm>
            <a:off x="965200" y="4584358"/>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A blue line drawing of a factory with a leaf&#10;&#10;Description automatically generated">
            <a:extLst>
              <a:ext uri="{FF2B5EF4-FFF2-40B4-BE49-F238E27FC236}">
                <a16:creationId xmlns:a16="http://schemas.microsoft.com/office/drawing/2014/main" id="{AC2AC064-70A6-AFEC-91F1-678504EA610D}"/>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1070721" y="3139555"/>
            <a:ext cx="881157" cy="881157"/>
          </a:xfrm>
          <a:prstGeom prst="rect">
            <a:avLst/>
          </a:prstGeom>
        </p:spPr>
      </p:pic>
      <p:pic>
        <p:nvPicPr>
          <p:cNvPr id="9" name="Picture 8" descr="A blue line drawing of a graph&#10;&#10;Description automatically generated">
            <a:extLst>
              <a:ext uri="{FF2B5EF4-FFF2-40B4-BE49-F238E27FC236}">
                <a16:creationId xmlns:a16="http://schemas.microsoft.com/office/drawing/2014/main" id="{EB71D636-4524-663D-6E46-63A06E215F9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flipH="1">
            <a:off x="1083421" y="1653698"/>
            <a:ext cx="881157" cy="881157"/>
          </a:xfrm>
          <a:prstGeom prst="rect">
            <a:avLst/>
          </a:prstGeom>
        </p:spPr>
      </p:pic>
      <p:pic>
        <p:nvPicPr>
          <p:cNvPr id="12" name="Picture 11" descr="A blue circle with leaves in it&#10;&#10;Description automatically generated">
            <a:extLst>
              <a:ext uri="{FF2B5EF4-FFF2-40B4-BE49-F238E27FC236}">
                <a16:creationId xmlns:a16="http://schemas.microsoft.com/office/drawing/2014/main" id="{83F2AA7B-EDCA-19DD-8241-3D968E0319A6}"/>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1070722" y="4689880"/>
            <a:ext cx="881156" cy="881156"/>
          </a:xfrm>
          <a:prstGeom prst="rect">
            <a:avLst/>
          </a:prstGeom>
        </p:spPr>
      </p:pic>
      <p:pic>
        <p:nvPicPr>
          <p:cNvPr id="14" name="Picture 13" descr="Blue line art of candlesticks&#10;&#10;Description automatically generated">
            <a:extLst>
              <a:ext uri="{FF2B5EF4-FFF2-40B4-BE49-F238E27FC236}">
                <a16:creationId xmlns:a16="http://schemas.microsoft.com/office/drawing/2014/main" id="{91E1CACA-DFEA-D0CD-23BC-4907FACD4253}"/>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70958" y="1687424"/>
            <a:ext cx="881157" cy="881157"/>
          </a:xfrm>
          <a:prstGeom prst="rect">
            <a:avLst/>
          </a:prstGeom>
        </p:spPr>
      </p:pic>
      <p:pic>
        <p:nvPicPr>
          <p:cNvPr id="16" name="Picture 15" descr="A blue line drawing of a clipboard with a plant&#10;&#10;Description automatically generated">
            <a:extLst>
              <a:ext uri="{FF2B5EF4-FFF2-40B4-BE49-F238E27FC236}">
                <a16:creationId xmlns:a16="http://schemas.microsoft.com/office/drawing/2014/main" id="{3F0FB6D9-4169-8978-4ADA-99D2C4A06A5F}"/>
              </a:ext>
            </a:extLst>
          </p:cNvPr>
          <p:cNvPicPr>
            <a:picLocks noChangeAspect="1"/>
          </p:cNvPicPr>
          <p:nvPr/>
        </p:nvPicPr>
        <p:blipFill>
          <a:blip r:embed="rId7" cstate="email">
            <a:extLst>
              <a:ext uri="{28A0092B-C50C-407E-A947-70E740481C1C}">
                <a14:useLocalDpi xmlns:a14="http://schemas.microsoft.com/office/drawing/2010/main"/>
              </a:ext>
            </a:extLst>
          </a:blip>
          <a:stretch>
            <a:fillRect/>
          </a:stretch>
        </p:blipFill>
        <p:spPr>
          <a:xfrm>
            <a:off x="6232594" y="3191051"/>
            <a:ext cx="881157" cy="881157"/>
          </a:xfrm>
          <a:prstGeom prst="rect">
            <a:avLst/>
          </a:prstGeom>
        </p:spPr>
      </p:pic>
    </p:spTree>
    <p:extLst>
      <p:ext uri="{BB962C8B-B14F-4D97-AF65-F5344CB8AC3E}">
        <p14:creationId xmlns:p14="http://schemas.microsoft.com/office/powerpoint/2010/main" val="300257471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BDC61EB2-1805-3B28-246F-CC058A7B089A}"/>
              </a:ext>
            </a:extLst>
          </p:cNvPr>
          <p:cNvSpPr>
            <a:spLocks noGrp="1"/>
          </p:cNvSpPr>
          <p:nvPr>
            <p:ph type="title"/>
          </p:nvPr>
        </p:nvSpPr>
        <p:spPr>
          <a:xfrm>
            <a:off x="334962" y="524112"/>
            <a:ext cx="11437937" cy="441087"/>
          </a:xfrm>
        </p:spPr>
        <p:txBody>
          <a:bodyPr/>
          <a:lstStyle/>
          <a:p>
            <a:r>
              <a:rPr lang="en-GB"/>
              <a:t>Reducing emissions from fertilizer application via site-specific nutrient management (SSNM)</a:t>
            </a:r>
          </a:p>
        </p:txBody>
      </p:sp>
      <p:sp>
        <p:nvSpPr>
          <p:cNvPr id="6" name="Text Placeholder 5">
            <a:extLst>
              <a:ext uri="{FF2B5EF4-FFF2-40B4-BE49-F238E27FC236}">
                <a16:creationId xmlns:a16="http://schemas.microsoft.com/office/drawing/2014/main" id="{909401B4-475E-9E08-4FEA-A669C5943220}"/>
              </a:ext>
            </a:extLst>
          </p:cNvPr>
          <p:cNvSpPr>
            <a:spLocks noGrp="1"/>
          </p:cNvSpPr>
          <p:nvPr>
            <p:ph type="body" sz="quarter" idx="13"/>
          </p:nvPr>
        </p:nvSpPr>
        <p:spPr>
          <a:xfrm>
            <a:off x="334963" y="1236887"/>
            <a:ext cx="5086458" cy="5414285"/>
          </a:xfrm>
        </p:spPr>
        <p:txBody>
          <a:bodyPr>
            <a:normAutofit fontScale="92500" lnSpcReduction="10000"/>
          </a:bodyPr>
          <a:lstStyle/>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SSNM aims to increase nitrogen use efficiency (NUE) through the precise application of balanced fertilizer inputs, leading to higher crop productivity and other environmental benefits (Dobermann and White 1998; </a:t>
            </a: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hlinkClick r:id="rId3"/>
              </a:rPr>
              <a:t>Dobermann et al. 2002</a:t>
            </a: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SSNM is an important axis of integrated soil fertility management (ISFM), a set of soil fertility management practices adapted to local conditions that aim to maximize the agronomic use efficiency of the applied nutrients and improve crop productivity (</a:t>
            </a: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hlinkClick r:id="rId4"/>
              </a:rPr>
              <a:t>Vanlauwe et al. 2010</a:t>
            </a: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Supported by advances in </a:t>
            </a:r>
            <a:r>
              <a:rPr kumimoji="0" lang="en-GB" sz="1500" b="1"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big data science</a:t>
            </a: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 </a:t>
            </a:r>
            <a:r>
              <a:rPr kumimoji="0" lang="en-GB" sz="1500" b="1"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crop </a:t>
            </a:r>
            <a:r>
              <a:rPr kumimoji="0" lang="en-GB" sz="1500" b="1" i="0" u="none" strike="noStrike" kern="1200" cap="none" spc="0" normalizeH="0" baseline="0" noProof="0" err="1">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modeling</a:t>
            </a: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 and </a:t>
            </a:r>
            <a:r>
              <a:rPr kumimoji="0" lang="en-GB" sz="1500" b="1"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geospatial analytics</a:t>
            </a: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 and with the increasing availability of remote sensing products, SSNM is supported by decision tools that guide the right source of nutrients, at the right rate, the right time, and in the right place, i.e., the 4Rs (</a:t>
            </a: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hlinkClick r:id="rId5"/>
              </a:rPr>
              <a:t>Johnston and Bruulsema 2014</a:t>
            </a: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Efficiently used fertilizer means that available nitrogen in the soil is minimal, reducing the potential for nitrous oxide emissions (</a:t>
            </a: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hlinkClick r:id="rId6"/>
              </a:rPr>
              <a:t>Tian et al. 2020</a:t>
            </a:r>
            <a:r>
              <a:rPr kumimoji="0" lang="en-GB" sz="15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a:t>
            </a:r>
          </a:p>
        </p:txBody>
      </p:sp>
      <p:pic>
        <p:nvPicPr>
          <p:cNvPr id="11" name="Picture Placeholder 10">
            <a:extLst>
              <a:ext uri="{FF2B5EF4-FFF2-40B4-BE49-F238E27FC236}">
                <a16:creationId xmlns:a16="http://schemas.microsoft.com/office/drawing/2014/main" id="{6C170D41-0140-855F-C8C8-1EDEBB1644F3}"/>
              </a:ext>
            </a:extLst>
          </p:cNvPr>
          <p:cNvPicPr>
            <a:picLocks noGrp="1" noChangeAspect="1"/>
          </p:cNvPicPr>
          <p:nvPr>
            <p:ph type="pic" sz="quarter" idx="16"/>
          </p:nvPr>
        </p:nvPicPr>
        <p:blipFill rotWithShape="1">
          <a:blip r:embed="rId7" cstate="email">
            <a:extLst>
              <a:ext uri="{28A0092B-C50C-407E-A947-70E740481C1C}">
                <a14:useLocalDpi xmlns:a14="http://schemas.microsoft.com/office/drawing/2010/main"/>
              </a:ext>
            </a:extLst>
          </a:blip>
          <a:srcRect/>
          <a:stretch/>
        </p:blipFill>
        <p:spPr>
          <a:xfrm>
            <a:off x="5682342" y="1236887"/>
            <a:ext cx="6509657" cy="5619526"/>
          </a:xfrm>
        </p:spPr>
      </p:pic>
      <p:sp>
        <p:nvSpPr>
          <p:cNvPr id="2" name="TextBox 1">
            <a:extLst>
              <a:ext uri="{FF2B5EF4-FFF2-40B4-BE49-F238E27FC236}">
                <a16:creationId xmlns:a16="http://schemas.microsoft.com/office/drawing/2014/main" id="{DB640D5B-A712-A04B-7D8A-16ED2341A3F2}"/>
              </a:ext>
            </a:extLst>
          </p:cNvPr>
          <p:cNvSpPr txBox="1"/>
          <p:nvPr/>
        </p:nvSpPr>
        <p:spPr>
          <a:xfrm>
            <a:off x="5854249" y="5124328"/>
            <a:ext cx="1398140" cy="215444"/>
          </a:xfrm>
          <a:prstGeom prst="rect">
            <a:avLst/>
          </a:prstGeom>
          <a:noFill/>
        </p:spPr>
        <p:txBody>
          <a:bodyPr wrap="none" rtlCol="0">
            <a:spAutoFit/>
          </a:bodyPr>
          <a:lstStyle/>
          <a:p>
            <a:r>
              <a:rPr lang="en-GB" sz="800" b="1" dirty="0">
                <a:solidFill>
                  <a:schemeClr val="bg1"/>
                </a:solidFill>
                <a:latin typeface="Open Sans" panose="020B0606030504020204" pitchFamily="34" charset="0"/>
                <a:ea typeface="Open Sans" panose="020B0606030504020204" pitchFamily="34" charset="0"/>
                <a:cs typeface="Open Sans" panose="020B0606030504020204" pitchFamily="34" charset="0"/>
              </a:rPr>
              <a:t>DOWNLOAD FACTSHEET</a:t>
            </a:r>
          </a:p>
        </p:txBody>
      </p:sp>
      <p:pic>
        <p:nvPicPr>
          <p:cNvPr id="4" name="Picture 3" descr="A qr code on a black background&#10;&#10;Description automatically generated">
            <a:extLst>
              <a:ext uri="{FF2B5EF4-FFF2-40B4-BE49-F238E27FC236}">
                <a16:creationId xmlns:a16="http://schemas.microsoft.com/office/drawing/2014/main" id="{73AFEE34-EB52-7523-44E7-8403F9544794}"/>
              </a:ext>
            </a:extLst>
          </p:cNvPr>
          <p:cNvPicPr>
            <a:picLocks noChangeAspect="1"/>
          </p:cNvPicPr>
          <p:nvPr/>
        </p:nvPicPr>
        <p:blipFill>
          <a:blip r:embed="rId8" cstate="email">
            <a:extLst>
              <a:ext uri="{28A0092B-C50C-407E-A947-70E740481C1C}">
                <a14:useLocalDpi xmlns:a14="http://schemas.microsoft.com/office/drawing/2010/main"/>
              </a:ext>
            </a:extLst>
          </a:blip>
          <a:srcRect/>
          <a:stretch/>
        </p:blipFill>
        <p:spPr>
          <a:xfrm>
            <a:off x="5880670" y="5303384"/>
            <a:ext cx="1345297" cy="1347788"/>
          </a:xfrm>
          <a:prstGeom prst="rect">
            <a:avLst/>
          </a:prstGeom>
        </p:spPr>
      </p:pic>
    </p:spTree>
    <p:extLst>
      <p:ext uri="{BB962C8B-B14F-4D97-AF65-F5344CB8AC3E}">
        <p14:creationId xmlns:p14="http://schemas.microsoft.com/office/powerpoint/2010/main" val="3111543793"/>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E8E69F09-A072-F953-ACCA-C287D80492AF}"/>
              </a:ext>
            </a:extLst>
          </p:cNvPr>
          <p:cNvSpPr>
            <a:spLocks noGrp="1"/>
          </p:cNvSpPr>
          <p:nvPr>
            <p:ph type="sldNum" sz="quarter" idx="12"/>
          </p:nvPr>
        </p:nvSpPr>
        <p:spPr/>
        <p:txBody>
          <a:bodyPr/>
          <a:lstStyle/>
          <a:p>
            <a:fld id="{2ED93456-BF0F-1543-BC41-CAE962F21709}" type="slidenum">
              <a:rPr lang="en-US" smtClean="0"/>
              <a:t>27</a:t>
            </a:fld>
            <a:endParaRPr lang="en-US"/>
          </a:p>
        </p:txBody>
      </p:sp>
      <p:sp>
        <p:nvSpPr>
          <p:cNvPr id="8" name="Title 7">
            <a:extLst>
              <a:ext uri="{FF2B5EF4-FFF2-40B4-BE49-F238E27FC236}">
                <a16:creationId xmlns:a16="http://schemas.microsoft.com/office/drawing/2014/main" id="{058623A3-6367-C4B3-0024-3AF149456513}"/>
              </a:ext>
            </a:extLst>
          </p:cNvPr>
          <p:cNvSpPr>
            <a:spLocks noGrp="1"/>
          </p:cNvSpPr>
          <p:nvPr>
            <p:ph type="title"/>
          </p:nvPr>
        </p:nvSpPr>
        <p:spPr>
          <a:xfrm>
            <a:off x="334962" y="524113"/>
            <a:ext cx="9926635" cy="438797"/>
          </a:xfrm>
        </p:spPr>
        <p:txBody>
          <a:bodyPr/>
          <a:lstStyle/>
          <a:p>
            <a:r>
              <a:rPr lang="en-GB"/>
              <a:t>Barriers to scaling site-specific nutrient management</a:t>
            </a:r>
          </a:p>
        </p:txBody>
      </p:sp>
      <p:sp>
        <p:nvSpPr>
          <p:cNvPr id="10" name="Text Placeholder 9">
            <a:extLst>
              <a:ext uri="{FF2B5EF4-FFF2-40B4-BE49-F238E27FC236}">
                <a16:creationId xmlns:a16="http://schemas.microsoft.com/office/drawing/2014/main" id="{8654E555-F8E3-4E32-D152-EAE48CB7E3C9}"/>
              </a:ext>
            </a:extLst>
          </p:cNvPr>
          <p:cNvSpPr>
            <a:spLocks noGrp="1"/>
          </p:cNvSpPr>
          <p:nvPr>
            <p:ph type="body" sz="quarter" idx="15"/>
          </p:nvPr>
        </p:nvSpPr>
        <p:spPr>
          <a:xfrm>
            <a:off x="2734425" y="1430591"/>
            <a:ext cx="2840875" cy="1391515"/>
          </a:xfrm>
        </p:spPr>
        <p:txBody>
          <a:bodyPr>
            <a:normAutofit/>
          </a:bodyPr>
          <a:lstStyle/>
          <a:p>
            <a:pPr algn="l"/>
            <a:r>
              <a:rPr lang="en-GB"/>
              <a:t>SSNM decision support tools are heavily dependent on data availability – the lack of standardized and open data hinders accuracy. There is minimal data on robust GHG measurements at present.</a:t>
            </a:r>
          </a:p>
        </p:txBody>
      </p:sp>
      <p:sp>
        <p:nvSpPr>
          <p:cNvPr id="22" name="Oval 21">
            <a:extLst>
              <a:ext uri="{FF2B5EF4-FFF2-40B4-BE49-F238E27FC236}">
                <a16:creationId xmlns:a16="http://schemas.microsoft.com/office/drawing/2014/main" id="{54E301EB-FCD5-2B27-2C53-2C3D75D5A1FB}"/>
              </a:ext>
            </a:extLst>
          </p:cNvPr>
          <p:cNvSpPr/>
          <p:nvPr/>
        </p:nvSpPr>
        <p:spPr>
          <a:xfrm>
            <a:off x="965200" y="1586280"/>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4" name="Text Placeholder 9">
            <a:extLst>
              <a:ext uri="{FF2B5EF4-FFF2-40B4-BE49-F238E27FC236}">
                <a16:creationId xmlns:a16="http://schemas.microsoft.com/office/drawing/2014/main" id="{F7819EAE-143C-D275-A050-FD5428A18A7F}"/>
              </a:ext>
            </a:extLst>
          </p:cNvPr>
          <p:cNvSpPr txBox="1">
            <a:spLocks/>
          </p:cNvSpPr>
          <p:nvPr/>
        </p:nvSpPr>
        <p:spPr>
          <a:xfrm>
            <a:off x="2734425" y="3093083"/>
            <a:ext cx="2653981" cy="1102493"/>
          </a:xfrm>
          <a:prstGeom prst="rect">
            <a:avLst/>
          </a:prstGeom>
        </p:spPr>
        <p:txBody>
          <a:bodyPr vert="horz" lIns="0" tIns="0" rIns="0" bIns="0" rtlCol="0">
            <a:normAutofit/>
          </a:bodyPr>
          <a:lstStyle>
            <a:lvl1pPr marL="0" indent="0" algn="ctr" defTabSz="914400" rtl="0" eaLnBrk="1" latinLnBrk="0" hangingPunct="1">
              <a:lnSpc>
                <a:spcPts val="1660"/>
              </a:lnSpc>
              <a:spcBef>
                <a:spcPts val="1000"/>
              </a:spcBef>
              <a:buFont typeface="Arial" panose="020B0604020202020204" pitchFamily="34" charset="0"/>
              <a:buNone/>
              <a:defRPr sz="13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a:t>The lack of sustainable business models, including revenue generation options, limits the sustainable deployment of decision support tools at scale.</a:t>
            </a:r>
          </a:p>
        </p:txBody>
      </p:sp>
      <p:sp>
        <p:nvSpPr>
          <p:cNvPr id="25" name="Oval 24">
            <a:extLst>
              <a:ext uri="{FF2B5EF4-FFF2-40B4-BE49-F238E27FC236}">
                <a16:creationId xmlns:a16="http://schemas.microsoft.com/office/drawing/2014/main" id="{913CB769-3DA4-ACC4-2F0F-1DA1F7C50100}"/>
              </a:ext>
            </a:extLst>
          </p:cNvPr>
          <p:cNvSpPr/>
          <p:nvPr/>
        </p:nvSpPr>
        <p:spPr>
          <a:xfrm>
            <a:off x="965200" y="3085319"/>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8" name="Text Placeholder 9">
            <a:extLst>
              <a:ext uri="{FF2B5EF4-FFF2-40B4-BE49-F238E27FC236}">
                <a16:creationId xmlns:a16="http://schemas.microsoft.com/office/drawing/2014/main" id="{4C3AB81F-F67C-E8B1-4C4B-42999372A985}"/>
              </a:ext>
            </a:extLst>
          </p:cNvPr>
          <p:cNvSpPr txBox="1">
            <a:spLocks/>
          </p:cNvSpPr>
          <p:nvPr/>
        </p:nvSpPr>
        <p:spPr>
          <a:xfrm>
            <a:off x="7834664" y="1430591"/>
            <a:ext cx="2960336" cy="1391515"/>
          </a:xfrm>
          <a:prstGeom prst="rect">
            <a:avLst/>
          </a:prstGeom>
        </p:spPr>
        <p:txBody>
          <a:bodyPr vert="horz" lIns="0" tIns="0" rIns="0" bIns="0" rtlCol="0">
            <a:normAutofit/>
          </a:bodyPr>
          <a:lstStyle>
            <a:lvl1pPr marL="0" indent="0" algn="ctr" defTabSz="914400" rtl="0" eaLnBrk="1" latinLnBrk="0" hangingPunct="1">
              <a:lnSpc>
                <a:spcPts val="1660"/>
              </a:lnSpc>
              <a:spcBef>
                <a:spcPts val="1000"/>
              </a:spcBef>
              <a:buFont typeface="Arial" panose="020B0604020202020204" pitchFamily="34" charset="0"/>
              <a:buNone/>
              <a:defRPr sz="13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a:t>There are inadequate policies and incentives to encourage and facilitate the adoption of digital tools to support SSNM. Government support and subsidies can play a crucial role in promoting these practices.</a:t>
            </a:r>
          </a:p>
        </p:txBody>
      </p:sp>
      <p:sp>
        <p:nvSpPr>
          <p:cNvPr id="29" name="Oval 28">
            <a:extLst>
              <a:ext uri="{FF2B5EF4-FFF2-40B4-BE49-F238E27FC236}">
                <a16:creationId xmlns:a16="http://schemas.microsoft.com/office/drawing/2014/main" id="{2CF9268D-8E7A-C95F-645D-61120FCA08EE}"/>
              </a:ext>
            </a:extLst>
          </p:cNvPr>
          <p:cNvSpPr/>
          <p:nvPr/>
        </p:nvSpPr>
        <p:spPr>
          <a:xfrm>
            <a:off x="6065437" y="1586278"/>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0" name="Text Placeholder 9">
            <a:extLst>
              <a:ext uri="{FF2B5EF4-FFF2-40B4-BE49-F238E27FC236}">
                <a16:creationId xmlns:a16="http://schemas.microsoft.com/office/drawing/2014/main" id="{BBF0B14F-A695-1A0B-C577-F8DA6C9E93B8}"/>
              </a:ext>
            </a:extLst>
          </p:cNvPr>
          <p:cNvSpPr txBox="1">
            <a:spLocks/>
          </p:cNvSpPr>
          <p:nvPr/>
        </p:nvSpPr>
        <p:spPr>
          <a:xfrm>
            <a:off x="7834664" y="2953436"/>
            <a:ext cx="2960336" cy="1381788"/>
          </a:xfrm>
          <a:prstGeom prst="rect">
            <a:avLst/>
          </a:prstGeom>
        </p:spPr>
        <p:txBody>
          <a:bodyPr vert="horz" lIns="0" tIns="0" rIns="0" bIns="0" rtlCol="0">
            <a:normAutofit/>
          </a:bodyPr>
          <a:lstStyle>
            <a:lvl1pPr marL="0" indent="0" algn="ctr" defTabSz="914400" rtl="0" eaLnBrk="1" latinLnBrk="0" hangingPunct="1">
              <a:lnSpc>
                <a:spcPts val="1660"/>
              </a:lnSpc>
              <a:spcBef>
                <a:spcPts val="1000"/>
              </a:spcBef>
              <a:buFont typeface="Arial" panose="020B0604020202020204" pitchFamily="34" charset="0"/>
              <a:buNone/>
              <a:defRPr sz="13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a:t>The initial investment in SSNM decision tools such as GPS-guided machinery, plus fluctuating crop and fertilizer market prices, reduces the cost-effectiveness and incentives for adoption.</a:t>
            </a:r>
          </a:p>
        </p:txBody>
      </p:sp>
      <p:sp>
        <p:nvSpPr>
          <p:cNvPr id="31" name="Oval 30">
            <a:extLst>
              <a:ext uri="{FF2B5EF4-FFF2-40B4-BE49-F238E27FC236}">
                <a16:creationId xmlns:a16="http://schemas.microsoft.com/office/drawing/2014/main" id="{5E6DF014-6371-B10A-CF37-C224926F791F}"/>
              </a:ext>
            </a:extLst>
          </p:cNvPr>
          <p:cNvSpPr/>
          <p:nvPr/>
        </p:nvSpPr>
        <p:spPr>
          <a:xfrm>
            <a:off x="6065437" y="3084834"/>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34" name="Text Placeholder 9">
            <a:extLst>
              <a:ext uri="{FF2B5EF4-FFF2-40B4-BE49-F238E27FC236}">
                <a16:creationId xmlns:a16="http://schemas.microsoft.com/office/drawing/2014/main" id="{560BE149-2B33-C770-DBF5-201B03B2F59B}"/>
              </a:ext>
            </a:extLst>
          </p:cNvPr>
          <p:cNvSpPr txBox="1">
            <a:spLocks/>
          </p:cNvSpPr>
          <p:nvPr/>
        </p:nvSpPr>
        <p:spPr>
          <a:xfrm>
            <a:off x="2734425" y="4689879"/>
            <a:ext cx="7527173" cy="881157"/>
          </a:xfrm>
          <a:prstGeom prst="rect">
            <a:avLst/>
          </a:prstGeom>
        </p:spPr>
        <p:txBody>
          <a:bodyPr vert="horz" lIns="0" tIns="0" rIns="0" bIns="0" rtlCol="0">
            <a:normAutofit/>
          </a:bodyPr>
          <a:lstStyle>
            <a:lvl1pPr marL="0" indent="0" algn="ctr" defTabSz="914400" rtl="0" eaLnBrk="1" latinLnBrk="0" hangingPunct="1">
              <a:lnSpc>
                <a:spcPts val="1660"/>
              </a:lnSpc>
              <a:spcBef>
                <a:spcPts val="1000"/>
              </a:spcBef>
              <a:buFont typeface="Arial" panose="020B0604020202020204" pitchFamily="34" charset="0"/>
              <a:buNone/>
              <a:defRPr sz="13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algn="l"/>
            <a:r>
              <a:rPr lang="en-GB"/>
              <a:t>There is limited bundling of decision support tools with other </a:t>
            </a:r>
            <a:r>
              <a:rPr lang="en-GB" err="1"/>
              <a:t>agro</a:t>
            </a:r>
            <a:r>
              <a:rPr lang="en-GB"/>
              <a:t>-inputs (e.g., seeds, mechanization), limiting the achievement of agronomic gains in terms of yields and other key performance indicators, which in turn makes it harder for farmers, often with limited digital skills, to adopt these tools.</a:t>
            </a:r>
          </a:p>
        </p:txBody>
      </p:sp>
      <p:sp>
        <p:nvSpPr>
          <p:cNvPr id="35" name="Oval 34">
            <a:extLst>
              <a:ext uri="{FF2B5EF4-FFF2-40B4-BE49-F238E27FC236}">
                <a16:creationId xmlns:a16="http://schemas.microsoft.com/office/drawing/2014/main" id="{170E74EE-3F1B-8145-DF53-BA388CECCE4F}"/>
              </a:ext>
            </a:extLst>
          </p:cNvPr>
          <p:cNvSpPr/>
          <p:nvPr/>
        </p:nvSpPr>
        <p:spPr>
          <a:xfrm>
            <a:off x="965200" y="4584358"/>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blue line drawing of a graph&#10;&#10;Description automatically generated">
            <a:extLst>
              <a:ext uri="{FF2B5EF4-FFF2-40B4-BE49-F238E27FC236}">
                <a16:creationId xmlns:a16="http://schemas.microsoft.com/office/drawing/2014/main" id="{D3661477-9A5B-0EBA-ACA6-5ED8C703C320}"/>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074176" y="1652500"/>
            <a:ext cx="881157" cy="881157"/>
          </a:xfrm>
          <a:prstGeom prst="rect">
            <a:avLst/>
          </a:prstGeom>
        </p:spPr>
      </p:pic>
      <p:pic>
        <p:nvPicPr>
          <p:cNvPr id="5" name="Picture 4" descr="A blue and black logo&#10;&#10;Description automatically generated">
            <a:extLst>
              <a:ext uri="{FF2B5EF4-FFF2-40B4-BE49-F238E27FC236}">
                <a16:creationId xmlns:a16="http://schemas.microsoft.com/office/drawing/2014/main" id="{1906A3C7-1A11-F8CD-3E15-CAD15C1A9FA9}"/>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1061940" y="3190355"/>
            <a:ext cx="881158" cy="881158"/>
          </a:xfrm>
          <a:prstGeom prst="rect">
            <a:avLst/>
          </a:prstGeom>
        </p:spPr>
      </p:pic>
      <p:pic>
        <p:nvPicPr>
          <p:cNvPr id="7" name="Picture 6" descr="A blue outline of a magnifying glass with a gear inside&#10;&#10;Description automatically generated">
            <a:extLst>
              <a:ext uri="{FF2B5EF4-FFF2-40B4-BE49-F238E27FC236}">
                <a16:creationId xmlns:a16="http://schemas.microsoft.com/office/drawing/2014/main" id="{74403FBC-0B26-0D89-6BDD-360CEAF94CEB}"/>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61941" y="4689878"/>
            <a:ext cx="881157" cy="881157"/>
          </a:xfrm>
          <a:prstGeom prst="rect">
            <a:avLst/>
          </a:prstGeom>
        </p:spPr>
      </p:pic>
      <p:pic>
        <p:nvPicPr>
          <p:cNvPr id="11" name="Picture 10" descr="A blue line drawing of a building&#10;&#10;Description automatically generated">
            <a:extLst>
              <a:ext uri="{FF2B5EF4-FFF2-40B4-BE49-F238E27FC236}">
                <a16:creationId xmlns:a16="http://schemas.microsoft.com/office/drawing/2014/main" id="{748B14E8-1038-6CE5-AD4C-8E8991F8096F}"/>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a:off x="6170955" y="1652499"/>
            <a:ext cx="881157" cy="881157"/>
          </a:xfrm>
          <a:prstGeom prst="rect">
            <a:avLst/>
          </a:prstGeom>
        </p:spPr>
      </p:pic>
      <p:pic>
        <p:nvPicPr>
          <p:cNvPr id="13" name="Picture 12" descr="A blue line drawing of a tractor&#10;&#10;Description automatically generated">
            <a:extLst>
              <a:ext uri="{FF2B5EF4-FFF2-40B4-BE49-F238E27FC236}">
                <a16:creationId xmlns:a16="http://schemas.microsoft.com/office/drawing/2014/main" id="{A8AD8816-00E6-9B95-2DE1-338379060A6D}"/>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170956" y="3172781"/>
            <a:ext cx="881157" cy="881157"/>
          </a:xfrm>
          <a:prstGeom prst="rect">
            <a:avLst/>
          </a:prstGeom>
        </p:spPr>
      </p:pic>
    </p:spTree>
    <p:extLst>
      <p:ext uri="{BB962C8B-B14F-4D97-AF65-F5344CB8AC3E}">
        <p14:creationId xmlns:p14="http://schemas.microsoft.com/office/powerpoint/2010/main" val="416375931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AA38FA79-2A5E-81CD-6BC1-069A768CD49E}"/>
              </a:ext>
            </a:extLst>
          </p:cNvPr>
          <p:cNvSpPr>
            <a:spLocks noGrp="1"/>
          </p:cNvSpPr>
          <p:nvPr>
            <p:ph type="sldNum" sz="quarter" idx="12"/>
          </p:nvPr>
        </p:nvSpPr>
        <p:spPr/>
        <p:txBody>
          <a:bodyPr/>
          <a:lstStyle/>
          <a:p>
            <a:fld id="{2ED93456-BF0F-1543-BC41-CAE962F21709}" type="slidenum">
              <a:rPr lang="en-US" smtClean="0"/>
              <a:t>28</a:t>
            </a:fld>
            <a:endParaRPr lang="en-US"/>
          </a:p>
        </p:txBody>
      </p:sp>
      <p:sp>
        <p:nvSpPr>
          <p:cNvPr id="3" name="Title 2">
            <a:extLst>
              <a:ext uri="{FF2B5EF4-FFF2-40B4-BE49-F238E27FC236}">
                <a16:creationId xmlns:a16="http://schemas.microsoft.com/office/drawing/2014/main" id="{DBADC388-2EC6-99A0-7558-1A2E8D2A3E2F}"/>
              </a:ext>
            </a:extLst>
          </p:cNvPr>
          <p:cNvSpPr>
            <a:spLocks noGrp="1"/>
          </p:cNvSpPr>
          <p:nvPr>
            <p:ph type="title"/>
          </p:nvPr>
        </p:nvSpPr>
        <p:spPr>
          <a:xfrm>
            <a:off x="334963" y="524113"/>
            <a:ext cx="11096758" cy="335426"/>
          </a:xfrm>
        </p:spPr>
        <p:txBody>
          <a:bodyPr/>
          <a:lstStyle/>
          <a:p>
            <a:r>
              <a:rPr lang="en-US"/>
              <a:t>An update on international actions in the fertilizer sector</a:t>
            </a:r>
          </a:p>
        </p:txBody>
      </p:sp>
      <p:graphicFrame>
        <p:nvGraphicFramePr>
          <p:cNvPr id="4" name="Diagram 3">
            <a:extLst>
              <a:ext uri="{FF2B5EF4-FFF2-40B4-BE49-F238E27FC236}">
                <a16:creationId xmlns:a16="http://schemas.microsoft.com/office/drawing/2014/main" id="{476D4345-B3BD-C6D2-853C-E66DF1CAC06A}"/>
              </a:ext>
            </a:extLst>
          </p:cNvPr>
          <p:cNvGraphicFramePr/>
          <p:nvPr>
            <p:extLst>
              <p:ext uri="{D42A27DB-BD31-4B8C-83A1-F6EECF244321}">
                <p14:modId xmlns:p14="http://schemas.microsoft.com/office/powerpoint/2010/main" val="1204814488"/>
              </p:ext>
            </p:extLst>
          </p:nvPr>
        </p:nvGraphicFramePr>
        <p:xfrm>
          <a:off x="1340835" y="1069073"/>
          <a:ext cx="9510329" cy="548908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57933473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 Placeholder 6">
            <a:extLst>
              <a:ext uri="{FF2B5EF4-FFF2-40B4-BE49-F238E27FC236}">
                <a16:creationId xmlns:a16="http://schemas.microsoft.com/office/drawing/2014/main" id="{E5C39DDF-C7D0-7080-ADC1-C702FE2D3AE4}"/>
              </a:ext>
            </a:extLst>
          </p:cNvPr>
          <p:cNvSpPr>
            <a:spLocks noGrp="1"/>
          </p:cNvSpPr>
          <p:nvPr>
            <p:ph type="body" sz="quarter" idx="10"/>
          </p:nvPr>
        </p:nvSpPr>
        <p:spPr/>
        <p:txBody>
          <a:bodyPr vert="horz" lIns="0" tIns="0" rIns="0" bIns="0" rtlCol="0" anchor="t">
            <a:normAutofit fontScale="92500" lnSpcReduction="20000"/>
          </a:bodyPr>
          <a:lstStyle/>
          <a:p>
            <a:r>
              <a:rPr lang="en-GB">
                <a:latin typeface="Montserrat"/>
                <a:ea typeface="Open Sans"/>
                <a:cs typeface="Open Sans"/>
              </a:rPr>
              <a:t>03</a:t>
            </a:r>
            <a:endParaRPr lang="en-GB"/>
          </a:p>
        </p:txBody>
      </p:sp>
      <p:sp>
        <p:nvSpPr>
          <p:cNvPr id="8" name="Text Placeholder 7">
            <a:extLst>
              <a:ext uri="{FF2B5EF4-FFF2-40B4-BE49-F238E27FC236}">
                <a16:creationId xmlns:a16="http://schemas.microsoft.com/office/drawing/2014/main" id="{45C203A5-3F31-730D-4B8A-435734DFEF85}"/>
              </a:ext>
            </a:extLst>
          </p:cNvPr>
          <p:cNvSpPr>
            <a:spLocks noGrp="1"/>
          </p:cNvSpPr>
          <p:nvPr>
            <p:ph type="body" sz="quarter" idx="11"/>
          </p:nvPr>
        </p:nvSpPr>
        <p:spPr>
          <a:xfrm>
            <a:off x="334963" y="3630894"/>
            <a:ext cx="8219102" cy="1143000"/>
          </a:xfrm>
        </p:spPr>
        <p:txBody>
          <a:bodyPr>
            <a:normAutofit fontScale="92500"/>
          </a:bodyPr>
          <a:lstStyle/>
          <a:p>
            <a:r>
              <a:rPr lang="en-GB"/>
              <a:t>5 recommendations for international collaborative action</a:t>
            </a:r>
          </a:p>
        </p:txBody>
      </p:sp>
    </p:spTree>
    <p:extLst>
      <p:ext uri="{BB962C8B-B14F-4D97-AF65-F5344CB8AC3E}">
        <p14:creationId xmlns:p14="http://schemas.microsoft.com/office/powerpoint/2010/main" val="26291081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D0BD338A-54E5-20B4-75C1-423700EAF1B3}"/>
              </a:ext>
            </a:extLst>
          </p:cNvPr>
          <p:cNvPicPr>
            <a:picLocks noChangeAspect="1"/>
          </p:cNvPicPr>
          <p:nvPr/>
        </p:nvPicPr>
        <p:blipFill>
          <a:blip r:embed="rId2" cstate="email">
            <a:extLst>
              <a:ext uri="{28A0092B-C50C-407E-A947-70E740481C1C}">
                <a14:useLocalDpi xmlns:a14="http://schemas.microsoft.com/office/drawing/2010/main"/>
              </a:ext>
            </a:extLst>
          </a:blip>
          <a:srcRect/>
          <a:stretch/>
        </p:blipFill>
        <p:spPr>
          <a:xfrm>
            <a:off x="331694" y="1123208"/>
            <a:ext cx="6428718" cy="5520470"/>
          </a:xfrm>
          <a:prstGeom prst="rect">
            <a:avLst/>
          </a:prstGeom>
        </p:spPr>
      </p:pic>
      <p:sp>
        <p:nvSpPr>
          <p:cNvPr id="2" name="Title 1">
            <a:extLst>
              <a:ext uri="{FF2B5EF4-FFF2-40B4-BE49-F238E27FC236}">
                <a16:creationId xmlns:a16="http://schemas.microsoft.com/office/drawing/2014/main" id="{2F9EA8A9-BC0C-93BC-8E31-40F6868246E5}"/>
              </a:ext>
            </a:extLst>
          </p:cNvPr>
          <p:cNvSpPr>
            <a:spLocks noGrp="1"/>
          </p:cNvSpPr>
          <p:nvPr>
            <p:ph type="title"/>
          </p:nvPr>
        </p:nvSpPr>
        <p:spPr/>
        <p:txBody>
          <a:bodyPr/>
          <a:lstStyle/>
          <a:p>
            <a:r>
              <a:rPr lang="en-US"/>
              <a:t>Why agriculture?</a:t>
            </a:r>
          </a:p>
        </p:txBody>
      </p:sp>
      <p:sp>
        <p:nvSpPr>
          <p:cNvPr id="5" name="Text Placeholder 4">
            <a:extLst>
              <a:ext uri="{FF2B5EF4-FFF2-40B4-BE49-F238E27FC236}">
                <a16:creationId xmlns:a16="http://schemas.microsoft.com/office/drawing/2014/main" id="{79F7DF54-E907-03DE-CB9C-C0D514F27C92}"/>
              </a:ext>
            </a:extLst>
          </p:cNvPr>
          <p:cNvSpPr>
            <a:spLocks noGrp="1"/>
          </p:cNvSpPr>
          <p:nvPr>
            <p:ph type="body" sz="quarter" idx="16"/>
          </p:nvPr>
        </p:nvSpPr>
        <p:spPr>
          <a:xfrm>
            <a:off x="6983487" y="2023096"/>
            <a:ext cx="4876818" cy="3492688"/>
          </a:xfrm>
        </p:spPr>
        <p:txBody>
          <a:bodyPr/>
          <a:lstStyle/>
          <a:p>
            <a:pPr marL="0" indent="0">
              <a:lnSpc>
                <a:spcPct val="100000"/>
              </a:lnSpc>
              <a:buNone/>
            </a:pPr>
            <a:r>
              <a:rPr lang="en-GB" sz="2400" b="1"/>
              <a:t>Agrifood systems account for approximately one-third of all greenhouse gas (GHG) emissions globally</a:t>
            </a:r>
            <a:r>
              <a:rPr lang="en-GB" sz="2400"/>
              <a:t>, when food production, transport, processing, and retailing are considered </a:t>
            </a:r>
            <a:r>
              <a:rPr lang="en-US" sz="2400" b="0" i="0">
                <a:solidFill>
                  <a:srgbClr val="000000"/>
                </a:solidFill>
                <a:effectLst/>
              </a:rPr>
              <a:t>(</a:t>
            </a:r>
            <a:r>
              <a:rPr lang="en-US" sz="2400" b="0" i="0" u="sng" strike="noStrike" err="1">
                <a:solidFill>
                  <a:srgbClr val="0000FF"/>
                </a:solidFill>
                <a:effectLst/>
                <a:hlinkClick r:id="rId3"/>
              </a:rPr>
              <a:t>Crippa</a:t>
            </a:r>
            <a:r>
              <a:rPr lang="en-US" sz="2400" b="0" i="0" u="sng" strike="noStrike">
                <a:solidFill>
                  <a:srgbClr val="0000FF"/>
                </a:solidFill>
                <a:effectLst/>
                <a:hlinkClick r:id="rId3"/>
              </a:rPr>
              <a:t> et al. 2021</a:t>
            </a:r>
            <a:r>
              <a:rPr lang="en-US" sz="2400" b="0" i="0">
                <a:solidFill>
                  <a:srgbClr val="000000"/>
                </a:solidFill>
                <a:effectLst/>
              </a:rPr>
              <a:t>; </a:t>
            </a:r>
            <a:r>
              <a:rPr lang="en-US" sz="2400" b="0" i="0" u="sng" strike="noStrike">
                <a:solidFill>
                  <a:srgbClr val="0000FF"/>
                </a:solidFill>
                <a:effectLst/>
                <a:hlinkClick r:id="rId4"/>
              </a:rPr>
              <a:t>IPCC</a:t>
            </a:r>
            <a:r>
              <a:rPr lang="en-US" sz="2400" b="0" i="0" u="sng" strike="sngStrike">
                <a:solidFill>
                  <a:srgbClr val="D13438"/>
                </a:solidFill>
                <a:effectLst/>
                <a:hlinkClick r:id="rId4"/>
              </a:rPr>
              <a:t> </a:t>
            </a:r>
            <a:r>
              <a:rPr lang="en-US" sz="2400" b="0" i="0" u="sng" strike="noStrike">
                <a:solidFill>
                  <a:srgbClr val="0000FF"/>
                </a:solidFill>
                <a:effectLst/>
                <a:hlinkClick r:id="rId4"/>
              </a:rPr>
              <a:t>2022</a:t>
            </a:r>
            <a:r>
              <a:rPr lang="en-US" sz="2400" b="0" i="0">
                <a:solidFill>
                  <a:srgbClr val="000000"/>
                </a:solidFill>
                <a:effectLst/>
              </a:rPr>
              <a:t>).</a:t>
            </a:r>
          </a:p>
        </p:txBody>
      </p:sp>
      <p:sp>
        <p:nvSpPr>
          <p:cNvPr id="6" name="Slide Number Placeholder 5">
            <a:extLst>
              <a:ext uri="{FF2B5EF4-FFF2-40B4-BE49-F238E27FC236}">
                <a16:creationId xmlns:a16="http://schemas.microsoft.com/office/drawing/2014/main" id="{E6E9B890-6076-AA7B-6C90-B1D6812B33CF}"/>
              </a:ext>
            </a:extLst>
          </p:cNvPr>
          <p:cNvSpPr>
            <a:spLocks noGrp="1"/>
          </p:cNvSpPr>
          <p:nvPr>
            <p:ph type="sldNum" sz="quarter" idx="12"/>
          </p:nvPr>
        </p:nvSpPr>
        <p:spPr/>
        <p:txBody>
          <a:bodyPr/>
          <a:lstStyle/>
          <a:p>
            <a:fld id="{2ED93456-BF0F-1543-BC41-CAE962F21709}" type="slidenum">
              <a:rPr lang="en-US" smtClean="0"/>
              <a:t>3</a:t>
            </a:fld>
            <a:endParaRPr lang="en-US"/>
          </a:p>
        </p:txBody>
      </p:sp>
      <p:sp>
        <p:nvSpPr>
          <p:cNvPr id="19" name="Text Placeholder 18">
            <a:extLst>
              <a:ext uri="{FF2B5EF4-FFF2-40B4-BE49-F238E27FC236}">
                <a16:creationId xmlns:a16="http://schemas.microsoft.com/office/drawing/2014/main" id="{91A9E906-8142-B60B-484F-6AA37C158E7B}"/>
              </a:ext>
            </a:extLst>
          </p:cNvPr>
          <p:cNvSpPr txBox="1">
            <a:spLocks/>
          </p:cNvSpPr>
          <p:nvPr/>
        </p:nvSpPr>
        <p:spPr>
          <a:xfrm>
            <a:off x="6983487" y="5810331"/>
            <a:ext cx="4785628" cy="691776"/>
          </a:xfrm>
          <a:prstGeom prst="rect">
            <a:avLst/>
          </a:prstGeom>
        </p:spPr>
        <p:txBody>
          <a:bodyPr>
            <a:normAutofit lnSpcReduction="1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nSpc>
                <a:spcPct val="100000"/>
              </a:lnSpc>
              <a:buNone/>
            </a:pPr>
            <a:r>
              <a:rPr lang="en-GB" sz="1050"/>
              <a:t>Sources of GHG emissions from various components across the entire value chain of the agrifood system. Adapted from Balasubramanian et al. 2021 and Rosenzweig et al. 2021.The sectors where we do a deep dive are marked in blue. </a:t>
            </a:r>
            <a:endParaRPr lang="en-US" sz="1050"/>
          </a:p>
        </p:txBody>
      </p:sp>
    </p:spTree>
    <p:extLst>
      <p:ext uri="{BB962C8B-B14F-4D97-AF65-F5344CB8AC3E}">
        <p14:creationId xmlns:p14="http://schemas.microsoft.com/office/powerpoint/2010/main" val="183194668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Number Placeholder 1">
            <a:extLst>
              <a:ext uri="{FF2B5EF4-FFF2-40B4-BE49-F238E27FC236}">
                <a16:creationId xmlns:a16="http://schemas.microsoft.com/office/drawing/2014/main" id="{CD86D73A-F82B-1954-C7B5-20C76AED8A33}"/>
              </a:ext>
            </a:extLst>
          </p:cNvPr>
          <p:cNvSpPr>
            <a:spLocks noGrp="1"/>
          </p:cNvSpPr>
          <p:nvPr>
            <p:ph type="sldNum" sz="quarter" idx="12"/>
          </p:nvPr>
        </p:nvSpPr>
        <p:spPr/>
        <p:txBody>
          <a:bodyPr/>
          <a:lstStyle/>
          <a:p>
            <a:endParaRPr lang="en-US"/>
          </a:p>
        </p:txBody>
      </p:sp>
      <p:sp>
        <p:nvSpPr>
          <p:cNvPr id="3" name="Title 2">
            <a:extLst>
              <a:ext uri="{FF2B5EF4-FFF2-40B4-BE49-F238E27FC236}">
                <a16:creationId xmlns:a16="http://schemas.microsoft.com/office/drawing/2014/main" id="{B79EAFD8-31A3-9C2B-F65F-00E1E18057E8}"/>
              </a:ext>
            </a:extLst>
          </p:cNvPr>
          <p:cNvSpPr>
            <a:spLocks noGrp="1"/>
          </p:cNvSpPr>
          <p:nvPr>
            <p:ph type="title"/>
          </p:nvPr>
        </p:nvSpPr>
        <p:spPr>
          <a:xfrm>
            <a:off x="334963" y="524113"/>
            <a:ext cx="11290980" cy="291512"/>
          </a:xfrm>
        </p:spPr>
        <p:txBody>
          <a:bodyPr/>
          <a:lstStyle/>
          <a:p>
            <a:r>
              <a:rPr lang="en-GB"/>
              <a:t>Five recommendations for international collaborative action</a:t>
            </a:r>
          </a:p>
        </p:txBody>
      </p:sp>
      <p:grpSp>
        <p:nvGrpSpPr>
          <p:cNvPr id="43" name="Group 42">
            <a:extLst>
              <a:ext uri="{FF2B5EF4-FFF2-40B4-BE49-F238E27FC236}">
                <a16:creationId xmlns:a16="http://schemas.microsoft.com/office/drawing/2014/main" id="{22F4F70F-2923-9713-879E-8E14C4938AD2}"/>
              </a:ext>
            </a:extLst>
          </p:cNvPr>
          <p:cNvGrpSpPr/>
          <p:nvPr/>
        </p:nvGrpSpPr>
        <p:grpSpPr>
          <a:xfrm>
            <a:off x="334964" y="1453971"/>
            <a:ext cx="11593510" cy="3950057"/>
            <a:chOff x="334964" y="1142611"/>
            <a:chExt cx="11593510" cy="3950057"/>
          </a:xfrm>
        </p:grpSpPr>
        <p:sp>
          <p:nvSpPr>
            <p:cNvPr id="4" name="Rectangle: Rounded Corners 3">
              <a:extLst>
                <a:ext uri="{FF2B5EF4-FFF2-40B4-BE49-F238E27FC236}">
                  <a16:creationId xmlns:a16="http://schemas.microsoft.com/office/drawing/2014/main" id="{4CDBDE84-EA35-79A2-D20A-1E80B5D90EB8}"/>
                </a:ext>
              </a:extLst>
            </p:cNvPr>
            <p:cNvSpPr/>
            <p:nvPr/>
          </p:nvSpPr>
          <p:spPr>
            <a:xfrm>
              <a:off x="334964" y="1598606"/>
              <a:ext cx="2233203" cy="3494062"/>
            </a:xfrm>
            <a:prstGeom prst="roundRect">
              <a:avLst/>
            </a:prstGeom>
            <a:solidFill>
              <a:schemeClr val="accent2"/>
            </a:solidFill>
            <a:ln>
              <a:solidFill>
                <a:schemeClr val="bg1"/>
              </a:solidFill>
              <a:prstDash val="dash"/>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b="1">
                  <a:latin typeface="Open Sans"/>
                  <a:ea typeface="Open Sans"/>
                  <a:cs typeface="Open Sans"/>
                </a:rPr>
                <a:t>A1</a:t>
              </a:r>
              <a:r>
                <a:rPr lang="en-GB" sz="1600">
                  <a:latin typeface="Open Sans"/>
                  <a:ea typeface="Open Sans"/>
                  <a:cs typeface="Open Sans"/>
                </a:rPr>
                <a:t> </a:t>
              </a:r>
              <a:endParaRPr lang="en-GB" sz="1600" b="1">
                <a:latin typeface="Open Sans"/>
                <a:ea typeface="Open Sans"/>
                <a:cs typeface="Open Sans"/>
              </a:endParaRPr>
            </a:p>
            <a:p>
              <a:pPr algn="ctr"/>
              <a:r>
                <a:rPr lang="en-GB" sz="1600">
                  <a:latin typeface="Open Sans"/>
                  <a:ea typeface="Open Sans"/>
                  <a:cs typeface="Open Sans"/>
                </a:rPr>
                <a:t>Increase climate finance directed toward sustainable agricultural technologies and approaches</a:t>
              </a:r>
            </a:p>
          </p:txBody>
        </p:sp>
        <p:sp>
          <p:nvSpPr>
            <p:cNvPr id="5" name="Rectangle: Rounded Corners 4">
              <a:extLst>
                <a:ext uri="{FF2B5EF4-FFF2-40B4-BE49-F238E27FC236}">
                  <a16:creationId xmlns:a16="http://schemas.microsoft.com/office/drawing/2014/main" id="{9536DAD9-0578-EEEB-CB88-59CB7E73D951}"/>
                </a:ext>
              </a:extLst>
            </p:cNvPr>
            <p:cNvSpPr/>
            <p:nvPr/>
          </p:nvSpPr>
          <p:spPr>
            <a:xfrm>
              <a:off x="2675041" y="1598603"/>
              <a:ext cx="2233203" cy="3494063"/>
            </a:xfrm>
            <a:prstGeom prst="roundRect">
              <a:avLst/>
            </a:prstGeom>
            <a:solidFill>
              <a:schemeClr val="accent3"/>
            </a:solidFill>
            <a:ln>
              <a:solidFill>
                <a:schemeClr val="bg1"/>
              </a:solidFill>
              <a:prstDash val="dash"/>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b="1">
                  <a:latin typeface="Open Sans" panose="020B0606030504020204" pitchFamily="34" charset="0"/>
                  <a:ea typeface="Open Sans" panose="020B0606030504020204" pitchFamily="34" charset="0"/>
                  <a:cs typeface="Open Sans" panose="020B0606030504020204" pitchFamily="34" charset="0"/>
                </a:rPr>
                <a:t>A2</a:t>
              </a:r>
            </a:p>
            <a:p>
              <a:pPr algn="ctr"/>
              <a:r>
                <a:rPr lang="en-GB" sz="1600">
                  <a:latin typeface="Open Sans"/>
                  <a:ea typeface="Open Sans"/>
                  <a:cs typeface="Open Sans"/>
                </a:rPr>
                <a:t>Encourage international knowledge sharing on policy and technology implementation</a:t>
              </a:r>
            </a:p>
          </p:txBody>
        </p:sp>
        <p:sp>
          <p:nvSpPr>
            <p:cNvPr id="6" name="Rectangle: Rounded Corners 5">
              <a:extLst>
                <a:ext uri="{FF2B5EF4-FFF2-40B4-BE49-F238E27FC236}">
                  <a16:creationId xmlns:a16="http://schemas.microsoft.com/office/drawing/2014/main" id="{64178D29-1CB8-0624-CAA4-CAD1011C7E73}"/>
                </a:ext>
              </a:extLst>
            </p:cNvPr>
            <p:cNvSpPr/>
            <p:nvPr/>
          </p:nvSpPr>
          <p:spPr>
            <a:xfrm>
              <a:off x="5015117" y="1598603"/>
              <a:ext cx="2233203" cy="3494063"/>
            </a:xfrm>
            <a:prstGeom prst="roundRect">
              <a:avLst/>
            </a:prstGeom>
            <a:solidFill>
              <a:schemeClr val="accent4"/>
            </a:solidFill>
            <a:ln>
              <a:solidFill>
                <a:schemeClr val="bg1"/>
              </a:solidFill>
              <a:prstDash val="dash"/>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algn="ctr"/>
              <a:endParaRPr lang="en-GB" sz="1600" b="1">
                <a:latin typeface="Open Sans" panose="020B0606030504020204" pitchFamily="34" charset="0"/>
                <a:ea typeface="Open Sans" panose="020B0606030504020204" pitchFamily="34" charset="0"/>
                <a:cs typeface="Open Sans" panose="020B0606030504020204" pitchFamily="34" charset="0"/>
              </a:endParaRPr>
            </a:p>
            <a:p>
              <a:pPr algn="ctr"/>
              <a:endParaRPr lang="en-GB" sz="1600" b="1">
                <a:latin typeface="Open Sans" panose="020B0606030504020204" pitchFamily="34" charset="0"/>
                <a:ea typeface="Open Sans" panose="020B0606030504020204" pitchFamily="34" charset="0"/>
                <a:cs typeface="Open Sans" panose="020B0606030504020204" pitchFamily="34" charset="0"/>
              </a:endParaRPr>
            </a:p>
            <a:p>
              <a:pPr algn="ctr"/>
              <a:endParaRPr lang="en-GB" sz="1600" b="1">
                <a:latin typeface="Open Sans"/>
                <a:ea typeface="Open Sans"/>
                <a:cs typeface="Open Sans"/>
              </a:endParaRPr>
            </a:p>
            <a:p>
              <a:pPr algn="ctr"/>
              <a:r>
                <a:rPr lang="en-GB" sz="1600" b="1">
                  <a:latin typeface="Open Sans" panose="020B0606030504020204" pitchFamily="34" charset="0"/>
                  <a:ea typeface="Open Sans" panose="020B0606030504020204" pitchFamily="34" charset="0"/>
                  <a:cs typeface="Open Sans" panose="020B0606030504020204" pitchFamily="34" charset="0"/>
                </a:rPr>
                <a:t>A3</a:t>
              </a:r>
            </a:p>
            <a:p>
              <a:pPr algn="ctr"/>
              <a:r>
                <a:rPr lang="en-GB" sz="1600">
                  <a:latin typeface="Open Sans" panose="020B0606030504020204" pitchFamily="34" charset="0"/>
                  <a:ea typeface="Open Sans" panose="020B0606030504020204" pitchFamily="34" charset="0"/>
                  <a:cs typeface="Open Sans" panose="020B0606030504020204" pitchFamily="34" charset="0"/>
                </a:rPr>
                <a:t>Develop common metrics and indicators to track the adoption of sustainable agricultural solutions</a:t>
              </a:r>
            </a:p>
          </p:txBody>
        </p:sp>
        <p:sp>
          <p:nvSpPr>
            <p:cNvPr id="8" name="Rectangle: Rounded Corners 7">
              <a:extLst>
                <a:ext uri="{FF2B5EF4-FFF2-40B4-BE49-F238E27FC236}">
                  <a16:creationId xmlns:a16="http://schemas.microsoft.com/office/drawing/2014/main" id="{20573730-0BE0-96CC-33AF-2FE55E92D421}"/>
                </a:ext>
              </a:extLst>
            </p:cNvPr>
            <p:cNvSpPr/>
            <p:nvPr/>
          </p:nvSpPr>
          <p:spPr>
            <a:xfrm>
              <a:off x="7355194" y="1598603"/>
              <a:ext cx="2233203" cy="3494063"/>
            </a:xfrm>
            <a:prstGeom prst="roundRect">
              <a:avLst/>
            </a:prstGeom>
            <a:solidFill>
              <a:schemeClr val="accent5"/>
            </a:solidFill>
            <a:ln>
              <a:solidFill>
                <a:schemeClr val="bg1"/>
              </a:solidFill>
              <a:prstDash val="dash"/>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ctr"/>
            <a:lstStyle/>
            <a:p>
              <a:pPr algn="ctr"/>
              <a:r>
                <a:rPr lang="en-GB" sz="1600" b="1">
                  <a:solidFill>
                    <a:schemeClr val="tx1"/>
                  </a:solidFill>
                  <a:latin typeface="Open Sans" panose="020B0606030504020204" pitchFamily="34" charset="0"/>
                  <a:ea typeface="Open Sans" panose="020B0606030504020204" pitchFamily="34" charset="0"/>
                  <a:cs typeface="Open Sans" panose="020B0606030504020204" pitchFamily="34" charset="0"/>
                </a:rPr>
                <a:t>A4</a:t>
              </a:r>
            </a:p>
            <a:p>
              <a:pPr algn="ctr"/>
              <a:r>
                <a:rPr lang="en-GB" sz="1600">
                  <a:solidFill>
                    <a:schemeClr val="tx1"/>
                  </a:solidFill>
                  <a:latin typeface="Open Sans"/>
                  <a:ea typeface="Open Sans"/>
                  <a:cs typeface="Open Sans"/>
                </a:rPr>
                <a:t>Increase support for research, development, and demonstration to scale promising approaches </a:t>
              </a:r>
            </a:p>
          </p:txBody>
        </p:sp>
        <p:sp>
          <p:nvSpPr>
            <p:cNvPr id="9" name="Rectangle: Rounded Corners 8">
              <a:extLst>
                <a:ext uri="{FF2B5EF4-FFF2-40B4-BE49-F238E27FC236}">
                  <a16:creationId xmlns:a16="http://schemas.microsoft.com/office/drawing/2014/main" id="{63BC888B-8FA4-8896-FB42-4394BC3268FA}"/>
                </a:ext>
              </a:extLst>
            </p:cNvPr>
            <p:cNvSpPr/>
            <p:nvPr/>
          </p:nvSpPr>
          <p:spPr>
            <a:xfrm>
              <a:off x="9695271" y="1598603"/>
              <a:ext cx="2233203" cy="3494063"/>
            </a:xfrm>
            <a:prstGeom prst="roundRect">
              <a:avLst/>
            </a:prstGeom>
            <a:solidFill>
              <a:schemeClr val="accent6"/>
            </a:solidFill>
            <a:ln>
              <a:solidFill>
                <a:schemeClr val="bg1"/>
              </a:solidFill>
              <a:prstDash val="dash"/>
            </a:ln>
          </p:spPr>
          <p:style>
            <a:lnRef idx="2">
              <a:schemeClr val="accent1">
                <a:shade val="15000"/>
              </a:schemeClr>
            </a:lnRef>
            <a:fillRef idx="1">
              <a:schemeClr val="accent1"/>
            </a:fillRef>
            <a:effectRef idx="0">
              <a:schemeClr val="accent1"/>
            </a:effectRef>
            <a:fontRef idx="minor">
              <a:schemeClr val="lt1"/>
            </a:fontRef>
          </p:style>
          <p:txBody>
            <a:bodyPr lIns="91440" tIns="45720" rIns="91440" bIns="45720" rtlCol="0" anchor="t"/>
            <a:lstStyle/>
            <a:p>
              <a:pPr algn="ctr"/>
              <a:endParaRPr lang="en-GB" sz="1600" b="1">
                <a:latin typeface="Open Sans" panose="020B0606030504020204" pitchFamily="34" charset="0"/>
                <a:ea typeface="Open Sans" panose="020B0606030504020204" pitchFamily="34" charset="0"/>
                <a:cs typeface="Open Sans" panose="020B0606030504020204" pitchFamily="34" charset="0"/>
              </a:endParaRPr>
            </a:p>
            <a:p>
              <a:pPr algn="ctr"/>
              <a:endParaRPr lang="en-GB" sz="1600" b="1">
                <a:latin typeface="Open Sans" panose="020B0606030504020204" pitchFamily="34" charset="0"/>
                <a:ea typeface="Open Sans" panose="020B0606030504020204" pitchFamily="34" charset="0"/>
                <a:cs typeface="Open Sans" panose="020B0606030504020204" pitchFamily="34" charset="0"/>
              </a:endParaRPr>
            </a:p>
            <a:p>
              <a:pPr algn="ctr"/>
              <a:endParaRPr lang="en-GB" sz="1600" b="1">
                <a:latin typeface="Open Sans" panose="020B0606030504020204" pitchFamily="34" charset="0"/>
                <a:ea typeface="Open Sans" panose="020B0606030504020204" pitchFamily="34" charset="0"/>
                <a:cs typeface="Open Sans" panose="020B0606030504020204" pitchFamily="34" charset="0"/>
              </a:endParaRPr>
            </a:p>
            <a:p>
              <a:pPr algn="ctr"/>
              <a:r>
                <a:rPr lang="en-GB" sz="1600" b="1">
                  <a:latin typeface="Open Sans" panose="020B0606030504020204" pitchFamily="34" charset="0"/>
                  <a:ea typeface="Open Sans" panose="020B0606030504020204" pitchFamily="34" charset="0"/>
                  <a:cs typeface="Open Sans" panose="020B0606030504020204" pitchFamily="34" charset="0"/>
                </a:rPr>
                <a:t>A5</a:t>
              </a:r>
            </a:p>
            <a:p>
              <a:pPr algn="ctr"/>
              <a:r>
                <a:rPr lang="en-GB" sz="1600">
                  <a:latin typeface="Open Sans"/>
                  <a:ea typeface="Open Sans"/>
                  <a:cs typeface="Open Sans"/>
                </a:rPr>
                <a:t>Support international efforts to enable the private sector to scale up solutions through global markets </a:t>
              </a:r>
            </a:p>
          </p:txBody>
        </p:sp>
        <p:grpSp>
          <p:nvGrpSpPr>
            <p:cNvPr id="29" name="Group 28">
              <a:extLst>
                <a:ext uri="{FF2B5EF4-FFF2-40B4-BE49-F238E27FC236}">
                  <a16:creationId xmlns:a16="http://schemas.microsoft.com/office/drawing/2014/main" id="{9C46D617-B6DC-7253-9DD2-43B26A3BB22F}"/>
                </a:ext>
              </a:extLst>
            </p:cNvPr>
            <p:cNvGrpSpPr/>
            <p:nvPr/>
          </p:nvGrpSpPr>
          <p:grpSpPr>
            <a:xfrm>
              <a:off x="3245542" y="1142611"/>
              <a:ext cx="1092200" cy="1092200"/>
              <a:chOff x="965200" y="1586280"/>
              <a:chExt cx="1092200" cy="1092200"/>
            </a:xfrm>
          </p:grpSpPr>
          <p:sp>
            <p:nvSpPr>
              <p:cNvPr id="27" name="Oval 26">
                <a:extLst>
                  <a:ext uri="{FF2B5EF4-FFF2-40B4-BE49-F238E27FC236}">
                    <a16:creationId xmlns:a16="http://schemas.microsoft.com/office/drawing/2014/main" id="{9DE62D35-C29C-2722-3E98-6EFF9DA04877}"/>
                  </a:ext>
                </a:extLst>
              </p:cNvPr>
              <p:cNvSpPr/>
              <p:nvPr/>
            </p:nvSpPr>
            <p:spPr>
              <a:xfrm>
                <a:off x="965200" y="1586280"/>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28" name="Picture 27" descr="A blue outline of a globe and hands&#10;&#10;Description automatically generated">
                <a:extLst>
                  <a:ext uri="{FF2B5EF4-FFF2-40B4-BE49-F238E27FC236}">
                    <a16:creationId xmlns:a16="http://schemas.microsoft.com/office/drawing/2014/main" id="{982C5132-25E9-6CA7-8F2D-D65CCBB8683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070722" y="1691802"/>
                <a:ext cx="881157" cy="881157"/>
              </a:xfrm>
              <a:prstGeom prst="rect">
                <a:avLst/>
              </a:prstGeom>
            </p:spPr>
          </p:pic>
        </p:grpSp>
        <p:grpSp>
          <p:nvGrpSpPr>
            <p:cNvPr id="30" name="Group 29">
              <a:extLst>
                <a:ext uri="{FF2B5EF4-FFF2-40B4-BE49-F238E27FC236}">
                  <a16:creationId xmlns:a16="http://schemas.microsoft.com/office/drawing/2014/main" id="{A09611A3-0AD4-99C6-D115-8D1500404ED3}"/>
                </a:ext>
              </a:extLst>
            </p:cNvPr>
            <p:cNvGrpSpPr/>
            <p:nvPr/>
          </p:nvGrpSpPr>
          <p:grpSpPr>
            <a:xfrm>
              <a:off x="900732" y="1142611"/>
              <a:ext cx="1092200" cy="1092200"/>
              <a:chOff x="6065437" y="3085319"/>
              <a:chExt cx="1092200" cy="1092200"/>
            </a:xfrm>
          </p:grpSpPr>
          <p:sp>
            <p:nvSpPr>
              <p:cNvPr id="31" name="Oval 30">
                <a:extLst>
                  <a:ext uri="{FF2B5EF4-FFF2-40B4-BE49-F238E27FC236}">
                    <a16:creationId xmlns:a16="http://schemas.microsoft.com/office/drawing/2014/main" id="{49189335-9ED6-CFCE-BE13-51F18429B2E2}"/>
                  </a:ext>
                </a:extLst>
              </p:cNvPr>
              <p:cNvSpPr/>
              <p:nvPr/>
            </p:nvSpPr>
            <p:spPr>
              <a:xfrm>
                <a:off x="6065437" y="3085319"/>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2" name="Picture 31" descr="A blue line drawing of a plant with a dollar sign&#10;&#10;Description automatically generated">
                <a:extLst>
                  <a:ext uri="{FF2B5EF4-FFF2-40B4-BE49-F238E27FC236}">
                    <a16:creationId xmlns:a16="http://schemas.microsoft.com/office/drawing/2014/main" id="{CD8A2951-2523-D1DB-4270-3E3CA20497B2}"/>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a:off x="6196359" y="3243601"/>
                <a:ext cx="881157" cy="881157"/>
              </a:xfrm>
              <a:prstGeom prst="rect">
                <a:avLst/>
              </a:prstGeom>
            </p:spPr>
          </p:pic>
        </p:grpSp>
        <p:grpSp>
          <p:nvGrpSpPr>
            <p:cNvPr id="33" name="Group 32">
              <a:extLst>
                <a:ext uri="{FF2B5EF4-FFF2-40B4-BE49-F238E27FC236}">
                  <a16:creationId xmlns:a16="http://schemas.microsoft.com/office/drawing/2014/main" id="{7E3EF028-62D2-D797-0857-6C1A7B0CD19D}"/>
                </a:ext>
              </a:extLst>
            </p:cNvPr>
            <p:cNvGrpSpPr/>
            <p:nvPr/>
          </p:nvGrpSpPr>
          <p:grpSpPr>
            <a:xfrm>
              <a:off x="7929459" y="1147665"/>
              <a:ext cx="1092200" cy="1092200"/>
              <a:chOff x="965200" y="1586280"/>
              <a:chExt cx="1092200" cy="1092200"/>
            </a:xfrm>
          </p:grpSpPr>
          <p:sp>
            <p:nvSpPr>
              <p:cNvPr id="34" name="Oval 33">
                <a:extLst>
                  <a:ext uri="{FF2B5EF4-FFF2-40B4-BE49-F238E27FC236}">
                    <a16:creationId xmlns:a16="http://schemas.microsoft.com/office/drawing/2014/main" id="{EB334FA5-B1CC-3FC2-CE45-451F42CDB631}"/>
                  </a:ext>
                </a:extLst>
              </p:cNvPr>
              <p:cNvSpPr/>
              <p:nvPr/>
            </p:nvSpPr>
            <p:spPr>
              <a:xfrm>
                <a:off x="965200" y="1586280"/>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5" name="Picture 34" descr="A blue line drawing of a beaker with leaves&#10;&#10;Description automatically generated">
                <a:extLst>
                  <a:ext uri="{FF2B5EF4-FFF2-40B4-BE49-F238E27FC236}">
                    <a16:creationId xmlns:a16="http://schemas.microsoft.com/office/drawing/2014/main" id="{FCF50F6A-17BF-DA8A-8601-3627DD638FDA}"/>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1070722" y="1691802"/>
                <a:ext cx="881157" cy="881157"/>
              </a:xfrm>
              <a:prstGeom prst="rect">
                <a:avLst/>
              </a:prstGeom>
            </p:spPr>
          </p:pic>
        </p:grpSp>
        <p:grpSp>
          <p:nvGrpSpPr>
            <p:cNvPr id="36" name="Group 35">
              <a:extLst>
                <a:ext uri="{FF2B5EF4-FFF2-40B4-BE49-F238E27FC236}">
                  <a16:creationId xmlns:a16="http://schemas.microsoft.com/office/drawing/2014/main" id="{2C8D07AC-B87A-02CD-AB70-451BE9BE0D5C}"/>
                </a:ext>
              </a:extLst>
            </p:cNvPr>
            <p:cNvGrpSpPr/>
            <p:nvPr/>
          </p:nvGrpSpPr>
          <p:grpSpPr>
            <a:xfrm>
              <a:off x="10265772" y="1142611"/>
              <a:ext cx="1092200" cy="1092200"/>
              <a:chOff x="6065437" y="1586280"/>
              <a:chExt cx="1092200" cy="1092200"/>
            </a:xfrm>
          </p:grpSpPr>
          <p:sp>
            <p:nvSpPr>
              <p:cNvPr id="37" name="Oval 36">
                <a:extLst>
                  <a:ext uri="{FF2B5EF4-FFF2-40B4-BE49-F238E27FC236}">
                    <a16:creationId xmlns:a16="http://schemas.microsoft.com/office/drawing/2014/main" id="{318A1A7F-827B-E691-5CBC-9B05EAE3D6FF}"/>
                  </a:ext>
                </a:extLst>
              </p:cNvPr>
              <p:cNvSpPr/>
              <p:nvPr/>
            </p:nvSpPr>
            <p:spPr>
              <a:xfrm>
                <a:off x="6065437" y="1586280"/>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8" name="Picture 37" descr="A blue line drawing of a factory with a leaf&#10;&#10;Description automatically generated">
                <a:extLst>
                  <a:ext uri="{FF2B5EF4-FFF2-40B4-BE49-F238E27FC236}">
                    <a16:creationId xmlns:a16="http://schemas.microsoft.com/office/drawing/2014/main" id="{3F98B54A-F2D9-5783-8791-95CEBDD87B1D}"/>
                  </a:ext>
                </a:extLst>
              </p:cNvPr>
              <p:cNvPicPr>
                <a:picLocks noChangeAspect="1"/>
              </p:cNvPicPr>
              <p:nvPr/>
            </p:nvPicPr>
            <p:blipFill>
              <a:blip r:embed="rId5" cstate="email">
                <a:extLst>
                  <a:ext uri="{28A0092B-C50C-407E-A947-70E740481C1C}">
                    <a14:useLocalDpi xmlns:a14="http://schemas.microsoft.com/office/drawing/2010/main"/>
                  </a:ext>
                </a:extLst>
              </a:blip>
              <a:stretch>
                <a:fillRect/>
              </a:stretch>
            </p:blipFill>
            <p:spPr>
              <a:xfrm flipH="1">
                <a:off x="6170959" y="1641002"/>
                <a:ext cx="881157" cy="881157"/>
              </a:xfrm>
              <a:prstGeom prst="rect">
                <a:avLst/>
              </a:prstGeom>
            </p:spPr>
          </p:pic>
        </p:grpSp>
        <p:grpSp>
          <p:nvGrpSpPr>
            <p:cNvPr id="39" name="Group 38">
              <a:extLst>
                <a:ext uri="{FF2B5EF4-FFF2-40B4-BE49-F238E27FC236}">
                  <a16:creationId xmlns:a16="http://schemas.microsoft.com/office/drawing/2014/main" id="{8A314B61-2E5B-1919-5716-A03B17A68F7D}"/>
                </a:ext>
              </a:extLst>
            </p:cNvPr>
            <p:cNvGrpSpPr/>
            <p:nvPr/>
          </p:nvGrpSpPr>
          <p:grpSpPr>
            <a:xfrm>
              <a:off x="5549900" y="1142611"/>
              <a:ext cx="1092200" cy="1092200"/>
              <a:chOff x="6065437" y="3084834"/>
              <a:chExt cx="1092200" cy="1092200"/>
            </a:xfrm>
          </p:grpSpPr>
          <p:sp>
            <p:nvSpPr>
              <p:cNvPr id="40" name="Oval 39">
                <a:extLst>
                  <a:ext uri="{FF2B5EF4-FFF2-40B4-BE49-F238E27FC236}">
                    <a16:creationId xmlns:a16="http://schemas.microsoft.com/office/drawing/2014/main" id="{E65A37CD-490C-4C7B-002A-4A83B0FB9C06}"/>
                  </a:ext>
                </a:extLst>
              </p:cNvPr>
              <p:cNvSpPr/>
              <p:nvPr/>
            </p:nvSpPr>
            <p:spPr>
              <a:xfrm>
                <a:off x="6065437" y="3084834"/>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41" name="Picture 40" descr="A blue line drawing of a clipboard with a plant&#10;&#10;Description automatically generated">
                <a:extLst>
                  <a:ext uri="{FF2B5EF4-FFF2-40B4-BE49-F238E27FC236}">
                    <a16:creationId xmlns:a16="http://schemas.microsoft.com/office/drawing/2014/main" id="{FE375C74-5026-67CF-73A1-40CCE124C46A}"/>
                  </a:ext>
                </a:extLst>
              </p:cNvPr>
              <p:cNvPicPr>
                <a:picLocks noChangeAspect="1"/>
              </p:cNvPicPr>
              <p:nvPr/>
            </p:nvPicPr>
            <p:blipFill>
              <a:blip r:embed="rId6" cstate="email">
                <a:extLst>
                  <a:ext uri="{28A0092B-C50C-407E-A947-70E740481C1C}">
                    <a14:useLocalDpi xmlns:a14="http://schemas.microsoft.com/office/drawing/2010/main"/>
                  </a:ext>
                </a:extLst>
              </a:blip>
              <a:stretch>
                <a:fillRect/>
              </a:stretch>
            </p:blipFill>
            <p:spPr>
              <a:xfrm>
                <a:off x="6232594" y="3191051"/>
                <a:ext cx="881157" cy="881157"/>
              </a:xfrm>
              <a:prstGeom prst="rect">
                <a:avLst/>
              </a:prstGeom>
            </p:spPr>
          </p:pic>
        </p:grpSp>
      </p:grpSp>
    </p:spTree>
    <p:extLst>
      <p:ext uri="{BB962C8B-B14F-4D97-AF65-F5344CB8AC3E}">
        <p14:creationId xmlns:p14="http://schemas.microsoft.com/office/powerpoint/2010/main" val="2770676094"/>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AFA1A97-3B4B-EDCE-C15C-2FBA793C6404}"/>
              </a:ext>
            </a:extLst>
          </p:cNvPr>
          <p:cNvSpPr>
            <a:spLocks noGrp="1"/>
          </p:cNvSpPr>
          <p:nvPr>
            <p:ph type="title"/>
          </p:nvPr>
        </p:nvSpPr>
        <p:spPr>
          <a:xfrm>
            <a:off x="334963" y="524112"/>
            <a:ext cx="10640917" cy="1086973"/>
          </a:xfrm>
        </p:spPr>
        <p:txBody>
          <a:bodyPr/>
          <a:lstStyle/>
          <a:p>
            <a:r>
              <a:rPr lang="en-GB"/>
              <a:t>A1. Increased international climate finance should be directed toward unlocking the potential of sustainable agricultural technologies and approaches with proven effectiveness </a:t>
            </a:r>
          </a:p>
        </p:txBody>
      </p:sp>
      <p:sp>
        <p:nvSpPr>
          <p:cNvPr id="7" name="Text Placeholder 6">
            <a:extLst>
              <a:ext uri="{FF2B5EF4-FFF2-40B4-BE49-F238E27FC236}">
                <a16:creationId xmlns:a16="http://schemas.microsoft.com/office/drawing/2014/main" id="{3837FC41-6E64-75A0-61A3-DD5601F820BD}"/>
              </a:ext>
            </a:extLst>
          </p:cNvPr>
          <p:cNvSpPr>
            <a:spLocks noGrp="1"/>
          </p:cNvSpPr>
          <p:nvPr>
            <p:ph type="body" sz="quarter" idx="15"/>
          </p:nvPr>
        </p:nvSpPr>
        <p:spPr>
          <a:xfrm>
            <a:off x="334963" y="2049484"/>
            <a:ext cx="5608637" cy="4547521"/>
          </a:xfrm>
        </p:spPr>
        <p:txBody>
          <a:bodyPr vert="horz" lIns="0" tIns="0" rIns="0" bIns="0" rtlCol="0" anchor="t">
            <a:noAutofit/>
          </a:bodyPr>
          <a:lstStyle/>
          <a:p>
            <a:pPr>
              <a:lnSpc>
                <a:spcPct val="100000"/>
              </a:lnSpc>
            </a:pPr>
            <a:r>
              <a:rPr lang="en-GB" sz="1800">
                <a:latin typeface="Open Sans"/>
                <a:ea typeface="Open Sans"/>
                <a:cs typeface="Open Sans"/>
              </a:rPr>
              <a:t>Ensure that green ammonia, feed additives, enhanced efficiency fertilizers, and low-methane forages can benefit from green finance, particularly in high-income countries, by being included in Climate Bonds Initiative Agriculture Criteria, which will make these investments a part of country taxonomies and regions.</a:t>
            </a:r>
          </a:p>
          <a:p>
            <a:pPr>
              <a:lnSpc>
                <a:spcPct val="100000"/>
              </a:lnSpc>
            </a:pPr>
            <a:r>
              <a:rPr lang="en-GB" sz="1800"/>
              <a:t>Encourage multilateral development banks and donor countries to provide concessional loans and grants for the two technologies that are particularly appropriate for LMICs, namely low-methane forages and fertilizer application with SSNM, where there are large opportunities for productivity improvement as well as reducing emissions, but upfront costs are a barrier.</a:t>
            </a:r>
          </a:p>
        </p:txBody>
      </p:sp>
      <p:sp>
        <p:nvSpPr>
          <p:cNvPr id="8" name="Text Placeholder 7">
            <a:extLst>
              <a:ext uri="{FF2B5EF4-FFF2-40B4-BE49-F238E27FC236}">
                <a16:creationId xmlns:a16="http://schemas.microsoft.com/office/drawing/2014/main" id="{77916FC2-9303-1E5A-8C7F-02EE6280E478}"/>
              </a:ext>
            </a:extLst>
          </p:cNvPr>
          <p:cNvSpPr>
            <a:spLocks noGrp="1"/>
          </p:cNvSpPr>
          <p:nvPr>
            <p:ph type="body" sz="quarter" idx="16"/>
          </p:nvPr>
        </p:nvSpPr>
        <p:spPr>
          <a:xfrm>
            <a:off x="6234547" y="2049484"/>
            <a:ext cx="5608637" cy="4276681"/>
          </a:xfrm>
        </p:spPr>
        <p:txBody>
          <a:bodyPr vert="horz" lIns="0" tIns="0" rIns="0" bIns="0" rtlCol="0" anchor="t">
            <a:noAutofit/>
          </a:bodyPr>
          <a:lstStyle/>
          <a:p>
            <a:pPr>
              <a:lnSpc>
                <a:spcPct val="100000"/>
              </a:lnSpc>
            </a:pPr>
            <a:r>
              <a:rPr lang="en-GB" sz="1800">
                <a:latin typeface="Open Sans"/>
                <a:ea typeface="Open Sans"/>
                <a:cs typeface="Open Sans"/>
              </a:rPr>
              <a:t>Seek and obtain international consensus on “repurposing” the more than US$600 billion spent annually by governments on agricultural support, as much of the support provided is market distorting and incentivizes unsustainable production.</a:t>
            </a:r>
          </a:p>
          <a:p>
            <a:pPr>
              <a:lnSpc>
                <a:spcPct val="100000"/>
              </a:lnSpc>
            </a:pPr>
            <a:r>
              <a:rPr lang="en-GB" sz="1800">
                <a:latin typeface="Open Sans"/>
                <a:ea typeface="Open Sans"/>
                <a:cs typeface="Open Sans"/>
              </a:rPr>
              <a:t>The Breakthrough Agenda should make stronger linkages to G7 and G20 agendas where parallel decisions are taking place to direct investment for broader development and environment objectives in agrifood systems. </a:t>
            </a:r>
          </a:p>
        </p:txBody>
      </p:sp>
      <p:grpSp>
        <p:nvGrpSpPr>
          <p:cNvPr id="12" name="Group 11">
            <a:extLst>
              <a:ext uri="{FF2B5EF4-FFF2-40B4-BE49-F238E27FC236}">
                <a16:creationId xmlns:a16="http://schemas.microsoft.com/office/drawing/2014/main" id="{A3EEFA18-8FC5-B559-D1FA-62E6EF55FA06}"/>
              </a:ext>
            </a:extLst>
          </p:cNvPr>
          <p:cNvGrpSpPr/>
          <p:nvPr/>
        </p:nvGrpSpPr>
        <p:grpSpPr>
          <a:xfrm>
            <a:off x="10889180" y="5557566"/>
            <a:ext cx="1092200" cy="1092200"/>
            <a:chOff x="10844958" y="240890"/>
            <a:chExt cx="1092200" cy="1092200"/>
          </a:xfrm>
        </p:grpSpPr>
        <p:sp>
          <p:nvSpPr>
            <p:cNvPr id="10" name="Oval 9">
              <a:extLst>
                <a:ext uri="{FF2B5EF4-FFF2-40B4-BE49-F238E27FC236}">
                  <a16:creationId xmlns:a16="http://schemas.microsoft.com/office/drawing/2014/main" id="{7505D119-0F12-39E1-8D42-60B5BE371AC3}"/>
                </a:ext>
              </a:extLst>
            </p:cNvPr>
            <p:cNvSpPr/>
            <p:nvPr/>
          </p:nvSpPr>
          <p:spPr>
            <a:xfrm>
              <a:off x="10844958" y="240890"/>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1" name="Picture 10" descr="A blue line drawing of a plant with a dollar sign&#10;&#10;Description automatically generated">
              <a:extLst>
                <a:ext uri="{FF2B5EF4-FFF2-40B4-BE49-F238E27FC236}">
                  <a16:creationId xmlns:a16="http://schemas.microsoft.com/office/drawing/2014/main" id="{2E6C844C-1B1B-513E-F869-44609BA82BE8}"/>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10975880" y="399172"/>
              <a:ext cx="881157" cy="881157"/>
            </a:xfrm>
            <a:prstGeom prst="rect">
              <a:avLst/>
            </a:prstGeom>
          </p:spPr>
        </p:pic>
      </p:grpSp>
    </p:spTree>
    <p:extLst>
      <p:ext uri="{BB962C8B-B14F-4D97-AF65-F5344CB8AC3E}">
        <p14:creationId xmlns:p14="http://schemas.microsoft.com/office/powerpoint/2010/main" val="694828725"/>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4" name="Group 3">
            <a:extLst>
              <a:ext uri="{FF2B5EF4-FFF2-40B4-BE49-F238E27FC236}">
                <a16:creationId xmlns:a16="http://schemas.microsoft.com/office/drawing/2014/main" id="{28816DD6-68BC-300A-5A20-9BC6755D604F}"/>
              </a:ext>
            </a:extLst>
          </p:cNvPr>
          <p:cNvGrpSpPr/>
          <p:nvPr/>
        </p:nvGrpSpPr>
        <p:grpSpPr>
          <a:xfrm>
            <a:off x="10889180" y="5557566"/>
            <a:ext cx="1092200" cy="1092200"/>
            <a:chOff x="3245542" y="1152886"/>
            <a:chExt cx="1092200" cy="1092200"/>
          </a:xfrm>
        </p:grpSpPr>
        <p:sp>
          <p:nvSpPr>
            <p:cNvPr id="2" name="Oval 1">
              <a:extLst>
                <a:ext uri="{FF2B5EF4-FFF2-40B4-BE49-F238E27FC236}">
                  <a16:creationId xmlns:a16="http://schemas.microsoft.com/office/drawing/2014/main" id="{8405C919-A41B-94A3-9B0D-A155F8E720C5}"/>
                </a:ext>
              </a:extLst>
            </p:cNvPr>
            <p:cNvSpPr/>
            <p:nvPr/>
          </p:nvSpPr>
          <p:spPr>
            <a:xfrm>
              <a:off x="3245542" y="1152886"/>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blue outline of a globe and hands&#10;&#10;Description automatically generated">
              <a:extLst>
                <a:ext uri="{FF2B5EF4-FFF2-40B4-BE49-F238E27FC236}">
                  <a16:creationId xmlns:a16="http://schemas.microsoft.com/office/drawing/2014/main" id="{0F720EFF-E28F-C9CB-054A-0ADE4ADAE2E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3351064" y="1258408"/>
              <a:ext cx="881157" cy="881157"/>
            </a:xfrm>
            <a:prstGeom prst="rect">
              <a:avLst/>
            </a:prstGeom>
          </p:spPr>
        </p:pic>
      </p:grpSp>
      <p:sp>
        <p:nvSpPr>
          <p:cNvPr id="5" name="Title 4">
            <a:extLst>
              <a:ext uri="{FF2B5EF4-FFF2-40B4-BE49-F238E27FC236}">
                <a16:creationId xmlns:a16="http://schemas.microsoft.com/office/drawing/2014/main" id="{AAFA1A97-3B4B-EDCE-C15C-2FBA793C6404}"/>
              </a:ext>
            </a:extLst>
          </p:cNvPr>
          <p:cNvSpPr>
            <a:spLocks noGrp="1"/>
          </p:cNvSpPr>
          <p:nvPr>
            <p:ph type="title"/>
          </p:nvPr>
        </p:nvSpPr>
        <p:spPr>
          <a:xfrm>
            <a:off x="334963" y="524112"/>
            <a:ext cx="11525343" cy="1076087"/>
          </a:xfrm>
        </p:spPr>
        <p:txBody>
          <a:bodyPr/>
          <a:lstStyle/>
          <a:p>
            <a:r>
              <a:rPr lang="en-GB"/>
              <a:t>A2. Promote international sharing of knowledge on policy and implementation to create demand for and facilitate faster uptake of proven technologies</a:t>
            </a:r>
          </a:p>
        </p:txBody>
      </p:sp>
      <p:sp>
        <p:nvSpPr>
          <p:cNvPr id="7" name="Text Placeholder 6">
            <a:extLst>
              <a:ext uri="{FF2B5EF4-FFF2-40B4-BE49-F238E27FC236}">
                <a16:creationId xmlns:a16="http://schemas.microsoft.com/office/drawing/2014/main" id="{3837FC41-6E64-75A0-61A3-DD5601F820BD}"/>
              </a:ext>
            </a:extLst>
          </p:cNvPr>
          <p:cNvSpPr>
            <a:spLocks noGrp="1"/>
          </p:cNvSpPr>
          <p:nvPr>
            <p:ph type="body" sz="quarter" idx="15"/>
          </p:nvPr>
        </p:nvSpPr>
        <p:spPr>
          <a:xfrm>
            <a:off x="334963" y="1941616"/>
            <a:ext cx="5608637" cy="4143594"/>
          </a:xfrm>
        </p:spPr>
        <p:txBody>
          <a:bodyPr/>
          <a:lstStyle/>
          <a:p>
            <a:pPr>
              <a:lnSpc>
                <a:spcPct val="100000"/>
              </a:lnSpc>
            </a:pPr>
            <a:r>
              <a:rPr lang="en-GB" sz="1800"/>
              <a:t>Encourage governments to sign NUE Pledges along the lines of the Methane Pledge. Such an NUE pledge will help reduce nitrous oxide emissions, as nitrogenous fertilizer is the top source of nitrous oxide emissions.</a:t>
            </a:r>
          </a:p>
          <a:p>
            <a:pPr>
              <a:lnSpc>
                <a:spcPct val="100000"/>
              </a:lnSpc>
            </a:pPr>
            <a:r>
              <a:rPr lang="en-GB" sz="1800"/>
              <a:t>Countries should work together within Codex Alimentarius of the FAO-WHO to establish a food safety maximum residue limit of inhibitor compounds in livestock products. Such standards will help facilitate the trade of products containing inhibitors.</a:t>
            </a:r>
          </a:p>
        </p:txBody>
      </p:sp>
      <p:sp>
        <p:nvSpPr>
          <p:cNvPr id="8" name="Text Placeholder 7">
            <a:extLst>
              <a:ext uri="{FF2B5EF4-FFF2-40B4-BE49-F238E27FC236}">
                <a16:creationId xmlns:a16="http://schemas.microsoft.com/office/drawing/2014/main" id="{77916FC2-9303-1E5A-8C7F-02EE6280E478}"/>
              </a:ext>
            </a:extLst>
          </p:cNvPr>
          <p:cNvSpPr>
            <a:spLocks noGrp="1"/>
          </p:cNvSpPr>
          <p:nvPr>
            <p:ph type="body" sz="quarter" idx="16"/>
          </p:nvPr>
        </p:nvSpPr>
        <p:spPr>
          <a:xfrm>
            <a:off x="6099269" y="1858489"/>
            <a:ext cx="5608637" cy="4222252"/>
          </a:xfrm>
        </p:spPr>
        <p:txBody>
          <a:bodyPr/>
          <a:lstStyle/>
          <a:p>
            <a:pPr>
              <a:lnSpc>
                <a:spcPct val="100000"/>
              </a:lnSpc>
            </a:pPr>
            <a:r>
              <a:rPr lang="en-GB" sz="1800" dirty="0"/>
              <a:t>Countries should take advantage of the existing Methane Pledge and incentivize demand creation globally for methane inhibitors and low-methane forages through specific technology use pledges and targets. These will be supported by financial incentives to encourage producer uptake of technologies and consumer purchase of low-methane dairy and meat. </a:t>
            </a:r>
          </a:p>
          <a:p>
            <a:pPr>
              <a:lnSpc>
                <a:spcPct val="100000"/>
              </a:lnSpc>
            </a:pPr>
            <a:r>
              <a:rPr lang="en-GB" sz="1800" dirty="0"/>
              <a:t>Countries should take advantage of existing platforms to engage in intensive exchanges of knowledge on questions such as which policies are most effective for encouraging and supporting farmers’ adoption of </a:t>
            </a:r>
            <a:r>
              <a:rPr lang="en-GB" sz="1800"/>
              <a:t>SSNM               and </a:t>
            </a:r>
            <a:r>
              <a:rPr lang="en-GB" sz="1800" dirty="0"/>
              <a:t>low-methane forages.</a:t>
            </a:r>
          </a:p>
        </p:txBody>
      </p:sp>
    </p:spTree>
    <p:extLst>
      <p:ext uri="{BB962C8B-B14F-4D97-AF65-F5344CB8AC3E}">
        <p14:creationId xmlns:p14="http://schemas.microsoft.com/office/powerpoint/2010/main" val="434487046"/>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itle 4">
            <a:extLst>
              <a:ext uri="{FF2B5EF4-FFF2-40B4-BE49-F238E27FC236}">
                <a16:creationId xmlns:a16="http://schemas.microsoft.com/office/drawing/2014/main" id="{AAFA1A97-3B4B-EDCE-C15C-2FBA793C6404}"/>
              </a:ext>
            </a:extLst>
          </p:cNvPr>
          <p:cNvSpPr>
            <a:spLocks noGrp="1"/>
          </p:cNvSpPr>
          <p:nvPr>
            <p:ph type="title"/>
          </p:nvPr>
        </p:nvSpPr>
        <p:spPr>
          <a:xfrm>
            <a:off x="334963" y="524112"/>
            <a:ext cx="11525343" cy="766519"/>
          </a:xfrm>
        </p:spPr>
        <p:txBody>
          <a:bodyPr/>
          <a:lstStyle/>
          <a:p>
            <a:r>
              <a:rPr lang="en-GB"/>
              <a:t>A3. Develop common metrics and indicators to track the adoption of sustainable agricultural solutions</a:t>
            </a:r>
          </a:p>
        </p:txBody>
      </p:sp>
      <p:sp>
        <p:nvSpPr>
          <p:cNvPr id="7" name="Text Placeholder 6">
            <a:extLst>
              <a:ext uri="{FF2B5EF4-FFF2-40B4-BE49-F238E27FC236}">
                <a16:creationId xmlns:a16="http://schemas.microsoft.com/office/drawing/2014/main" id="{3837FC41-6E64-75A0-61A3-DD5601F820BD}"/>
              </a:ext>
            </a:extLst>
          </p:cNvPr>
          <p:cNvSpPr>
            <a:spLocks noGrp="1"/>
          </p:cNvSpPr>
          <p:nvPr>
            <p:ph type="body" sz="quarter" idx="15"/>
          </p:nvPr>
        </p:nvSpPr>
        <p:spPr>
          <a:xfrm>
            <a:off x="334963" y="1572309"/>
            <a:ext cx="5608637" cy="4869161"/>
          </a:xfrm>
        </p:spPr>
        <p:txBody>
          <a:bodyPr vert="horz" lIns="0" tIns="0" rIns="0" bIns="0" rtlCol="0" anchor="t">
            <a:noAutofit/>
          </a:bodyPr>
          <a:lstStyle/>
          <a:p>
            <a:pPr marL="0" indent="0">
              <a:lnSpc>
                <a:spcPct val="100000"/>
              </a:lnSpc>
              <a:buNone/>
            </a:pPr>
            <a:r>
              <a:rPr lang="en-GB" b="1">
                <a:latin typeface="Open Sans"/>
                <a:ea typeface="Open Sans"/>
                <a:cs typeface="Open Sans"/>
              </a:rPr>
              <a:t>Specific recommendations for the fertilizer sector:</a:t>
            </a:r>
            <a:endParaRPr lang="en-US"/>
          </a:p>
          <a:p>
            <a:pPr>
              <a:lnSpc>
                <a:spcPct val="100000"/>
              </a:lnSpc>
            </a:pPr>
            <a:r>
              <a:rPr lang="en-GB">
                <a:latin typeface="Open Sans"/>
                <a:ea typeface="Open Sans"/>
                <a:cs typeface="Open Sans"/>
              </a:rPr>
              <a:t>Encourage fertilizer companies to expand their GHG accounting to include the GHG emitted from fertilizer application (Scope 3 emissions). Greater scrutiny of Scope 3 emissions can incentivize efforts to reduce nitrous oxide emissions from application and enhance NUE.</a:t>
            </a:r>
            <a:endParaRPr lang="en-GB"/>
          </a:p>
          <a:p>
            <a:pPr>
              <a:lnSpc>
                <a:spcPct val="100000"/>
              </a:lnSpc>
            </a:pPr>
            <a:r>
              <a:rPr lang="en-GB"/>
              <a:t>Governments could set deployment targets for existing and planned ammonia facilities.</a:t>
            </a:r>
          </a:p>
          <a:p>
            <a:pPr>
              <a:lnSpc>
                <a:spcPct val="100000"/>
              </a:lnSpc>
            </a:pPr>
            <a:r>
              <a:rPr lang="en-GB">
                <a:latin typeface="Open Sans"/>
                <a:ea typeface="Open Sans"/>
                <a:cs typeface="Open Sans"/>
              </a:rPr>
              <a:t>Governments should also set a target of deploying 80 GW of new renewables-powered </a:t>
            </a:r>
            <a:r>
              <a:rPr lang="en-GB" err="1">
                <a:latin typeface="Open Sans"/>
                <a:ea typeface="Open Sans"/>
                <a:cs typeface="Open Sans"/>
              </a:rPr>
              <a:t>electrolyzers</a:t>
            </a:r>
            <a:r>
              <a:rPr lang="en-GB">
                <a:latin typeface="Open Sans"/>
                <a:ea typeface="Open Sans"/>
                <a:cs typeface="Open Sans"/>
              </a:rPr>
              <a:t>, of which Green Hydrogen Catapult members have already committed 45 GW. </a:t>
            </a:r>
          </a:p>
          <a:p>
            <a:pPr>
              <a:lnSpc>
                <a:spcPct val="100000"/>
              </a:lnSpc>
            </a:pPr>
            <a:r>
              <a:rPr lang="en-GB">
                <a:latin typeface="Open Sans"/>
                <a:ea typeface="Open Sans"/>
                <a:cs typeface="Open Sans"/>
              </a:rPr>
              <a:t>The industry should also undertake a complete reporting structure or certification mechanism for the full production </a:t>
            </a:r>
            <a:r>
              <a:rPr lang="en-GB" sz="1600">
                <a:latin typeface="Open Sans"/>
                <a:ea typeface="Open Sans"/>
                <a:cs typeface="Open Sans"/>
              </a:rPr>
              <a:t>CO</a:t>
            </a:r>
            <a:r>
              <a:rPr lang="en-US" sz="2000" baseline="-25000">
                <a:effectLst/>
                <a:latin typeface="Open Sans"/>
                <a:ea typeface="Open Sans"/>
                <a:cs typeface="Open Sans"/>
              </a:rPr>
              <a:t>2 </a:t>
            </a:r>
            <a:r>
              <a:rPr lang="en-GB">
                <a:latin typeface="Open Sans"/>
                <a:ea typeface="Open Sans"/>
                <a:cs typeface="Open Sans"/>
              </a:rPr>
              <a:t>equivalent footprint and the captured carbon of an associated ton.</a:t>
            </a:r>
          </a:p>
        </p:txBody>
      </p:sp>
      <p:sp>
        <p:nvSpPr>
          <p:cNvPr id="8" name="Text Placeholder 7">
            <a:extLst>
              <a:ext uri="{FF2B5EF4-FFF2-40B4-BE49-F238E27FC236}">
                <a16:creationId xmlns:a16="http://schemas.microsoft.com/office/drawing/2014/main" id="{77916FC2-9303-1E5A-8C7F-02EE6280E478}"/>
              </a:ext>
            </a:extLst>
          </p:cNvPr>
          <p:cNvSpPr>
            <a:spLocks noGrp="1"/>
          </p:cNvSpPr>
          <p:nvPr>
            <p:ph type="body" sz="quarter" idx="16"/>
          </p:nvPr>
        </p:nvSpPr>
        <p:spPr>
          <a:xfrm>
            <a:off x="6251669" y="1572309"/>
            <a:ext cx="5608637" cy="4587601"/>
          </a:xfrm>
        </p:spPr>
        <p:txBody>
          <a:bodyPr/>
          <a:lstStyle/>
          <a:p>
            <a:pPr marL="0" indent="0">
              <a:lnSpc>
                <a:spcPct val="100000"/>
              </a:lnSpc>
              <a:buNone/>
            </a:pPr>
            <a:r>
              <a:rPr lang="en-GB" b="1"/>
              <a:t>Specific recommendations for the livestock sector:</a:t>
            </a:r>
          </a:p>
          <a:p>
            <a:pPr marL="285750" marR="0" lvl="0" indent="-285750" algn="l" defTabSz="914400" rtl="0" eaLnBrk="1" fontAlgn="auto" latinLnBrk="0" hangingPunct="1">
              <a:lnSpc>
                <a:spcPct val="100000"/>
              </a:lnSpc>
              <a:spcBef>
                <a:spcPts val="1000"/>
              </a:spcBef>
              <a:spcAft>
                <a:spcPts val="0"/>
              </a:spcAft>
              <a:buClr>
                <a:srgbClr val="79B800"/>
              </a:buClr>
              <a:buSzTx/>
              <a:buFont typeface="Arial" panose="020B0604020202020204" pitchFamily="34" charset="0"/>
              <a:buChar char="•"/>
              <a:tabLst/>
              <a:defRPr/>
            </a:pPr>
            <a:r>
              <a:rPr lang="en-GB"/>
              <a:t>Set up globally aligned regulatory frameworks and MRV requirements to ensure credible reporting, to deliver immediate methane reductions in zero-grazing and grazing with feed supplementation livestock production systems. Further, we recommend collaboration among research institutions, international organizations, the private sector and carbon market to standardize cost-effective methodologies for evaluating standards.</a:t>
            </a:r>
          </a:p>
          <a:p>
            <a:pPr marL="0" indent="0">
              <a:lnSpc>
                <a:spcPct val="100000"/>
              </a:lnSpc>
              <a:buClr>
                <a:srgbClr val="79B800"/>
              </a:buClr>
              <a:buNone/>
              <a:defRPr/>
            </a:pPr>
            <a:r>
              <a:rPr lang="en-US" sz="1800" b="1" kern="0">
                <a:solidFill>
                  <a:srgbClr val="000000"/>
                </a:solidFill>
                <a:effectLst/>
                <a:latin typeface="Aptos" panose="020B0004020202020204" pitchFamily="34" charset="0"/>
                <a:ea typeface="Calibri" panose="020F0502020204030204" pitchFamily="34" charset="0"/>
                <a:cs typeface="Times New Roman" panose="02020603050405020304" pitchFamily="18" charset="0"/>
              </a:rPr>
              <a:t>Overall, we recommend that: </a:t>
            </a:r>
            <a:endParaRPr lang="en-GB" sz="1800" b="1" kern="100">
              <a:effectLst/>
              <a:latin typeface="Calibri" panose="020F0502020204030204" pitchFamily="34" charset="0"/>
              <a:ea typeface="Calibri" panose="020F0502020204030204" pitchFamily="34" charset="0"/>
              <a:cs typeface="Arial" panose="020B0604020202020204" pitchFamily="34" charset="0"/>
            </a:endParaRPr>
          </a:p>
          <a:p>
            <a:pPr marL="285750" marR="0" lvl="0" indent="-285750" algn="l" defTabSz="914400" rtl="0" eaLnBrk="1" fontAlgn="auto" latinLnBrk="0" hangingPunct="1">
              <a:lnSpc>
                <a:spcPct val="100000"/>
              </a:lnSpc>
              <a:spcBef>
                <a:spcPts val="1000"/>
              </a:spcBef>
              <a:spcAft>
                <a:spcPts val="0"/>
              </a:spcAft>
              <a:buClr>
                <a:srgbClr val="79B800"/>
              </a:buClr>
              <a:buSzTx/>
              <a:buFont typeface="Arial" panose="020B0604020202020204" pitchFamily="34" charset="0"/>
              <a:buChar char="•"/>
              <a:tabLst/>
              <a:defRPr/>
            </a:pPr>
            <a:r>
              <a:rPr kumimoji="0" lang="en-GB" sz="1600" b="0" i="0" u="none" strike="noStrike" kern="1200" cap="none" spc="0" normalizeH="0" baseline="0" noProof="0">
                <a:ln>
                  <a:noFill/>
                </a:ln>
                <a:solidFill>
                  <a:srgbClr val="000000"/>
                </a:solidFill>
                <a:effectLst/>
                <a:uLnTx/>
                <a:uFillTx/>
                <a:latin typeface="Open Sans" pitchFamily="2" charset="0"/>
                <a:ea typeface="Open Sans" pitchFamily="2" charset="0"/>
                <a:cs typeface="Open Sans" pitchFamily="2" charset="0"/>
              </a:rPr>
              <a:t>Countries should come together and develop         “Codex </a:t>
            </a:r>
            <a:r>
              <a:rPr kumimoji="0" lang="en-GB" sz="1600" b="0" i="0" u="none" strike="noStrike" kern="1200" cap="none" spc="0" normalizeH="0" baseline="0" noProof="0" err="1">
                <a:ln>
                  <a:noFill/>
                </a:ln>
                <a:solidFill>
                  <a:srgbClr val="000000"/>
                </a:solidFill>
                <a:effectLst/>
                <a:uLnTx/>
                <a:uFillTx/>
                <a:latin typeface="Open Sans" pitchFamily="2" charset="0"/>
                <a:ea typeface="Open Sans" pitchFamily="2" charset="0"/>
                <a:cs typeface="Open Sans" pitchFamily="2" charset="0"/>
              </a:rPr>
              <a:t>Planetarius</a:t>
            </a:r>
            <a:r>
              <a:rPr kumimoji="0" lang="en-GB" sz="1600" b="0" i="0" u="none" strike="noStrike" kern="1200" cap="none" spc="0" normalizeH="0" baseline="0" noProof="0">
                <a:ln>
                  <a:noFill/>
                </a:ln>
                <a:solidFill>
                  <a:srgbClr val="000000"/>
                </a:solidFill>
                <a:effectLst/>
                <a:uLnTx/>
                <a:uFillTx/>
                <a:latin typeface="Open Sans" pitchFamily="2" charset="0"/>
                <a:ea typeface="Open Sans" pitchFamily="2" charset="0"/>
                <a:cs typeface="Open Sans" pitchFamily="2" charset="0"/>
              </a:rPr>
              <a:t>” along the lines of Codex Alimentarius, which develops internationally          agreed food safety standards. </a:t>
            </a:r>
            <a:endParaRPr lang="en-GB" b="1"/>
          </a:p>
          <a:p>
            <a:pPr marL="285750" marR="0" lvl="0" indent="-285750" algn="l" defTabSz="914400" rtl="0" eaLnBrk="1" fontAlgn="auto" latinLnBrk="0" hangingPunct="1">
              <a:lnSpc>
                <a:spcPct val="100000"/>
              </a:lnSpc>
              <a:spcBef>
                <a:spcPts val="1000"/>
              </a:spcBef>
              <a:spcAft>
                <a:spcPts val="0"/>
              </a:spcAft>
              <a:buClr>
                <a:srgbClr val="79B800"/>
              </a:buClr>
              <a:buSzTx/>
              <a:buFont typeface="Arial" panose="020B0604020202020204" pitchFamily="34" charset="0"/>
              <a:buChar char="•"/>
              <a:tabLst/>
              <a:defRPr/>
            </a:pPr>
            <a:endParaRPr lang="en-GB" b="1"/>
          </a:p>
        </p:txBody>
      </p:sp>
      <p:grpSp>
        <p:nvGrpSpPr>
          <p:cNvPr id="4" name="Group 3">
            <a:extLst>
              <a:ext uri="{FF2B5EF4-FFF2-40B4-BE49-F238E27FC236}">
                <a16:creationId xmlns:a16="http://schemas.microsoft.com/office/drawing/2014/main" id="{D01EC0B7-96A4-7951-993A-F134084A1573}"/>
              </a:ext>
            </a:extLst>
          </p:cNvPr>
          <p:cNvGrpSpPr/>
          <p:nvPr/>
        </p:nvGrpSpPr>
        <p:grpSpPr>
          <a:xfrm>
            <a:off x="10914580" y="5535795"/>
            <a:ext cx="1092200" cy="1092200"/>
            <a:chOff x="5549900" y="1152886"/>
            <a:chExt cx="1092200" cy="1092200"/>
          </a:xfrm>
        </p:grpSpPr>
        <p:sp>
          <p:nvSpPr>
            <p:cNvPr id="2" name="Oval 1">
              <a:extLst>
                <a:ext uri="{FF2B5EF4-FFF2-40B4-BE49-F238E27FC236}">
                  <a16:creationId xmlns:a16="http://schemas.microsoft.com/office/drawing/2014/main" id="{E55E1339-50D8-C3C3-1D3A-2E6BBB65FD78}"/>
                </a:ext>
              </a:extLst>
            </p:cNvPr>
            <p:cNvSpPr/>
            <p:nvPr/>
          </p:nvSpPr>
          <p:spPr>
            <a:xfrm>
              <a:off x="5549900" y="1152886"/>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3" name="Picture 2" descr="A blue line drawing of a clipboard with a plant&#10;&#10;Description automatically generated">
              <a:extLst>
                <a:ext uri="{FF2B5EF4-FFF2-40B4-BE49-F238E27FC236}">
                  <a16:creationId xmlns:a16="http://schemas.microsoft.com/office/drawing/2014/main" id="{D35C14F8-FB44-B4B3-35C4-131412683865}"/>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5717057" y="1259103"/>
              <a:ext cx="881157" cy="881157"/>
            </a:xfrm>
            <a:prstGeom prst="rect">
              <a:avLst/>
            </a:prstGeom>
          </p:spPr>
        </p:pic>
      </p:grpSp>
    </p:spTree>
    <p:extLst>
      <p:ext uri="{BB962C8B-B14F-4D97-AF65-F5344CB8AC3E}">
        <p14:creationId xmlns:p14="http://schemas.microsoft.com/office/powerpoint/2010/main" val="1021694150"/>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7236D5F2-C6BA-C4D0-9F09-6ACA590974A2}"/>
              </a:ext>
            </a:extLst>
          </p:cNvPr>
          <p:cNvGrpSpPr/>
          <p:nvPr/>
        </p:nvGrpSpPr>
        <p:grpSpPr>
          <a:xfrm>
            <a:off x="10914580" y="5535795"/>
            <a:ext cx="1092200" cy="1092200"/>
            <a:chOff x="7929459" y="1157940"/>
            <a:chExt cx="1092200" cy="1092200"/>
          </a:xfrm>
        </p:grpSpPr>
        <p:sp>
          <p:nvSpPr>
            <p:cNvPr id="9" name="Oval 8">
              <a:extLst>
                <a:ext uri="{FF2B5EF4-FFF2-40B4-BE49-F238E27FC236}">
                  <a16:creationId xmlns:a16="http://schemas.microsoft.com/office/drawing/2014/main" id="{E9FFF0DB-5C21-C56B-0803-7D52F9A12D89}"/>
                </a:ext>
              </a:extLst>
            </p:cNvPr>
            <p:cNvSpPr/>
            <p:nvPr/>
          </p:nvSpPr>
          <p:spPr>
            <a:xfrm>
              <a:off x="7929459" y="1157940"/>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blue line drawing of a beaker with leaves&#10;&#10;Description automatically generated">
              <a:extLst>
                <a:ext uri="{FF2B5EF4-FFF2-40B4-BE49-F238E27FC236}">
                  <a16:creationId xmlns:a16="http://schemas.microsoft.com/office/drawing/2014/main" id="{A1CC4317-082A-6CCC-9A02-0930D28BE8E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034981" y="1263462"/>
              <a:ext cx="881157" cy="881157"/>
            </a:xfrm>
            <a:prstGeom prst="rect">
              <a:avLst/>
            </a:prstGeom>
          </p:spPr>
        </p:pic>
      </p:grpSp>
      <p:sp>
        <p:nvSpPr>
          <p:cNvPr id="5" name="Title 4">
            <a:extLst>
              <a:ext uri="{FF2B5EF4-FFF2-40B4-BE49-F238E27FC236}">
                <a16:creationId xmlns:a16="http://schemas.microsoft.com/office/drawing/2014/main" id="{AAFA1A97-3B4B-EDCE-C15C-2FBA793C6404}"/>
              </a:ext>
            </a:extLst>
          </p:cNvPr>
          <p:cNvSpPr>
            <a:spLocks noGrp="1"/>
          </p:cNvSpPr>
          <p:nvPr>
            <p:ph type="title"/>
          </p:nvPr>
        </p:nvSpPr>
        <p:spPr>
          <a:xfrm>
            <a:off x="334963" y="524113"/>
            <a:ext cx="11525343" cy="880144"/>
          </a:xfrm>
        </p:spPr>
        <p:txBody>
          <a:bodyPr/>
          <a:lstStyle/>
          <a:p>
            <a:r>
              <a:rPr lang="en-GB"/>
              <a:t>A4. Increase support for food system research, development, and demonstration (RD&amp;D) to support the uptake and scaling of promising technologies and approaches </a:t>
            </a:r>
          </a:p>
        </p:txBody>
      </p:sp>
      <p:sp>
        <p:nvSpPr>
          <p:cNvPr id="7" name="Text Placeholder 6">
            <a:extLst>
              <a:ext uri="{FF2B5EF4-FFF2-40B4-BE49-F238E27FC236}">
                <a16:creationId xmlns:a16="http://schemas.microsoft.com/office/drawing/2014/main" id="{3837FC41-6E64-75A0-61A3-DD5601F820BD}"/>
              </a:ext>
            </a:extLst>
          </p:cNvPr>
          <p:cNvSpPr>
            <a:spLocks noGrp="1"/>
          </p:cNvSpPr>
          <p:nvPr>
            <p:ph type="body" sz="quarter" idx="15"/>
          </p:nvPr>
        </p:nvSpPr>
        <p:spPr>
          <a:xfrm>
            <a:off x="334963" y="1907458"/>
            <a:ext cx="5608637" cy="4630993"/>
          </a:xfrm>
        </p:spPr>
        <p:txBody>
          <a:bodyPr vert="horz" lIns="0" tIns="0" rIns="0" bIns="0" rtlCol="0" anchor="t">
            <a:noAutofit/>
          </a:bodyPr>
          <a:lstStyle/>
          <a:p>
            <a:pPr>
              <a:lnSpc>
                <a:spcPct val="100000"/>
              </a:lnSpc>
            </a:pPr>
            <a:r>
              <a:rPr lang="en-US" sz="1800" kern="0">
                <a:effectLst/>
                <a:latin typeface="Open Sans"/>
                <a:ea typeface="Open Sans"/>
                <a:cs typeface="Open Sans"/>
              </a:rPr>
              <a:t>Support global knowledge exchange by expanding and strengthening </a:t>
            </a:r>
            <a:r>
              <a:rPr lang="en-US" sz="1800" u="sng" kern="0">
                <a:solidFill>
                  <a:srgbClr val="467886"/>
                </a:solidFill>
                <a:effectLst/>
                <a:latin typeface="Open Sans"/>
                <a:ea typeface="Open Sans"/>
                <a:cs typeface="Open Sans"/>
                <a:hlinkClick r:id="rId3"/>
              </a:rPr>
              <a:t>The Nutrient Management Network of the Global Research Alliance on Agricultural Greenhouse Gases</a:t>
            </a:r>
            <a:r>
              <a:rPr lang="en-US"/>
              <a:t> –</a:t>
            </a:r>
            <a:r>
              <a:rPr lang="en-US" sz="1800" kern="0">
                <a:effectLst/>
                <a:latin typeface="Open Sans"/>
                <a:ea typeface="Open Sans"/>
                <a:cs typeface="Open Sans"/>
              </a:rPr>
              <a:t>particularly for reducing emissions from the field application of fertilizer.</a:t>
            </a:r>
          </a:p>
          <a:p>
            <a:pPr>
              <a:lnSpc>
                <a:spcPct val="100000"/>
              </a:lnSpc>
            </a:pPr>
            <a:r>
              <a:rPr lang="en-GB" sz="1800">
                <a:latin typeface="Open Sans"/>
                <a:ea typeface="Open Sans"/>
                <a:cs typeface="Open Sans"/>
              </a:rPr>
              <a:t>The fertilizer industry must be mandated by governments to report on R&amp;D spending and commit to higher spending levels on green innovations, as it is increasingly evident that increased spending on R&amp;D underpins innovation.</a:t>
            </a:r>
          </a:p>
        </p:txBody>
      </p:sp>
      <p:sp>
        <p:nvSpPr>
          <p:cNvPr id="8" name="Text Placeholder 7">
            <a:extLst>
              <a:ext uri="{FF2B5EF4-FFF2-40B4-BE49-F238E27FC236}">
                <a16:creationId xmlns:a16="http://schemas.microsoft.com/office/drawing/2014/main" id="{77916FC2-9303-1E5A-8C7F-02EE6280E478}"/>
              </a:ext>
            </a:extLst>
          </p:cNvPr>
          <p:cNvSpPr>
            <a:spLocks noGrp="1"/>
          </p:cNvSpPr>
          <p:nvPr>
            <p:ph type="body" sz="quarter" idx="16"/>
          </p:nvPr>
        </p:nvSpPr>
        <p:spPr>
          <a:xfrm>
            <a:off x="6251669" y="1907458"/>
            <a:ext cx="5608637" cy="4709652"/>
          </a:xfrm>
        </p:spPr>
        <p:txBody>
          <a:bodyPr/>
          <a:lstStyle/>
          <a:p>
            <a:pPr marL="285750" marR="0" lvl="0" indent="-285750" algn="l" defTabSz="914400" rtl="0" eaLnBrk="1" fontAlgn="auto" latinLnBrk="0" hangingPunct="1">
              <a:lnSpc>
                <a:spcPct val="100000"/>
              </a:lnSpc>
              <a:spcBef>
                <a:spcPts val="1000"/>
              </a:spcBef>
              <a:spcAft>
                <a:spcPts val="0"/>
              </a:spcAft>
              <a:buClr>
                <a:srgbClr val="79B800"/>
              </a:buClr>
              <a:buSzTx/>
              <a:buFont typeface="Arial" panose="020B0604020202020204" pitchFamily="34" charset="0"/>
              <a:buChar char="•"/>
              <a:tabLst/>
              <a:defRPr/>
            </a:pPr>
            <a:r>
              <a:rPr lang="en-US" sz="18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Taking advantage of the active </a:t>
            </a:r>
            <a:r>
              <a:rPr lang="en-US" sz="1800" u="sng">
                <a:solidFill>
                  <a:srgbClr val="0000FF"/>
                </a:solidFill>
                <a:effectLst/>
                <a:latin typeface="Open Sans" panose="020B0606030504020204" pitchFamily="34" charset="0"/>
                <a:ea typeface="Open Sans" panose="020B0606030504020204" pitchFamily="34" charset="0"/>
                <a:cs typeface="Open Sans" panose="020B0606030504020204" pitchFamily="34" charset="0"/>
                <a:hlinkClick r:id="rId4"/>
              </a:rPr>
              <a:t>livestock research group</a:t>
            </a:r>
            <a:r>
              <a:rPr lang="en-US" sz="1800">
                <a:solidFill>
                  <a:srgbClr val="000000"/>
                </a:solidFill>
                <a:effectLst/>
                <a:latin typeface="Open Sans" panose="020B0606030504020204" pitchFamily="34" charset="0"/>
                <a:ea typeface="Open Sans" panose="020B0606030504020204" pitchFamily="34" charset="0"/>
                <a:cs typeface="Open Sans" panose="020B0606030504020204" pitchFamily="34" charset="0"/>
              </a:rPr>
              <a:t> of the Global Research Alliance on Agricultural Greenhouse Gases, invest in the continued research on methane-inhibiting technologies and low-methane forages by documenting early success stories and increasing farmer options and market competition.</a:t>
            </a:r>
            <a:endParaRPr lang="en-GB" sz="1800" b="1">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662357044"/>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1" name="Group 10">
            <a:extLst>
              <a:ext uri="{FF2B5EF4-FFF2-40B4-BE49-F238E27FC236}">
                <a16:creationId xmlns:a16="http://schemas.microsoft.com/office/drawing/2014/main" id="{AF18B578-2C82-C002-2C41-8426E3CE58B7}"/>
              </a:ext>
            </a:extLst>
          </p:cNvPr>
          <p:cNvGrpSpPr/>
          <p:nvPr/>
        </p:nvGrpSpPr>
        <p:grpSpPr>
          <a:xfrm>
            <a:off x="10914580" y="5535795"/>
            <a:ext cx="1092200" cy="1092200"/>
            <a:chOff x="10265772" y="1152886"/>
            <a:chExt cx="1092200" cy="1092200"/>
          </a:xfrm>
        </p:grpSpPr>
        <p:sp>
          <p:nvSpPr>
            <p:cNvPr id="9" name="Oval 8">
              <a:extLst>
                <a:ext uri="{FF2B5EF4-FFF2-40B4-BE49-F238E27FC236}">
                  <a16:creationId xmlns:a16="http://schemas.microsoft.com/office/drawing/2014/main" id="{13CA1226-0A81-9730-D9FA-1EA4E6208DCC}"/>
                </a:ext>
              </a:extLst>
            </p:cNvPr>
            <p:cNvSpPr/>
            <p:nvPr/>
          </p:nvSpPr>
          <p:spPr>
            <a:xfrm>
              <a:off x="10265772" y="1152886"/>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10" name="Picture 9" descr="A blue line drawing of a factory with a leaf&#10;&#10;Description automatically generated">
              <a:extLst>
                <a:ext uri="{FF2B5EF4-FFF2-40B4-BE49-F238E27FC236}">
                  <a16:creationId xmlns:a16="http://schemas.microsoft.com/office/drawing/2014/main" id="{4D2BCEDE-B150-3E32-3398-20670EBBAC9D}"/>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10371294" y="1207608"/>
              <a:ext cx="881157" cy="881157"/>
            </a:xfrm>
            <a:prstGeom prst="rect">
              <a:avLst/>
            </a:prstGeom>
          </p:spPr>
        </p:pic>
      </p:grpSp>
      <p:sp>
        <p:nvSpPr>
          <p:cNvPr id="5" name="Title 4">
            <a:extLst>
              <a:ext uri="{FF2B5EF4-FFF2-40B4-BE49-F238E27FC236}">
                <a16:creationId xmlns:a16="http://schemas.microsoft.com/office/drawing/2014/main" id="{AAFA1A97-3B4B-EDCE-C15C-2FBA793C6404}"/>
              </a:ext>
            </a:extLst>
          </p:cNvPr>
          <p:cNvSpPr>
            <a:spLocks noGrp="1"/>
          </p:cNvSpPr>
          <p:nvPr>
            <p:ph type="title"/>
          </p:nvPr>
        </p:nvSpPr>
        <p:spPr>
          <a:xfrm>
            <a:off x="334963" y="524113"/>
            <a:ext cx="11525343" cy="880144"/>
          </a:xfrm>
        </p:spPr>
        <p:txBody>
          <a:bodyPr/>
          <a:lstStyle/>
          <a:p>
            <a:r>
              <a:rPr lang="en-GB"/>
              <a:t>A5. International efforts should work toward enabling the private sector to scale up solutions through global markets </a:t>
            </a:r>
          </a:p>
        </p:txBody>
      </p:sp>
      <p:sp>
        <p:nvSpPr>
          <p:cNvPr id="7" name="Text Placeholder 6">
            <a:extLst>
              <a:ext uri="{FF2B5EF4-FFF2-40B4-BE49-F238E27FC236}">
                <a16:creationId xmlns:a16="http://schemas.microsoft.com/office/drawing/2014/main" id="{3837FC41-6E64-75A0-61A3-DD5601F820BD}"/>
              </a:ext>
            </a:extLst>
          </p:cNvPr>
          <p:cNvSpPr>
            <a:spLocks noGrp="1"/>
          </p:cNvSpPr>
          <p:nvPr>
            <p:ph type="body" sz="quarter" idx="15"/>
          </p:nvPr>
        </p:nvSpPr>
        <p:spPr>
          <a:xfrm>
            <a:off x="334963" y="1720645"/>
            <a:ext cx="5608637" cy="4817807"/>
          </a:xfrm>
        </p:spPr>
        <p:txBody>
          <a:bodyPr vert="horz" lIns="0" tIns="0" rIns="0" bIns="0" rtlCol="0" anchor="t">
            <a:noAutofit/>
          </a:bodyPr>
          <a:lstStyle/>
          <a:p>
            <a:pPr lvl="0" fontAlgn="base">
              <a:lnSpc>
                <a:spcPct val="100000"/>
              </a:lnSpc>
              <a:spcAft>
                <a:spcPts val="800"/>
              </a:spcAft>
              <a:buSzPts val="1000"/>
              <a:buFont typeface="Arial" panose="05050102010706020507" pitchFamily="18" charset="2"/>
              <a:buChar char="•"/>
              <a:tabLst>
                <a:tab pos="457200" algn="l"/>
              </a:tabLst>
            </a:pPr>
            <a:r>
              <a:rPr lang="en-US" sz="1800" kern="0">
                <a:latin typeface="Open Sans"/>
                <a:ea typeface="Open Sans"/>
                <a:cs typeface="Open Sans"/>
              </a:rPr>
              <a:t>Revive</a:t>
            </a:r>
            <a:r>
              <a:rPr lang="en-US" sz="1800" kern="0">
                <a:effectLst/>
                <a:latin typeface="Open Sans"/>
                <a:ea typeface="Open Sans"/>
                <a:cs typeface="Open Sans"/>
              </a:rPr>
              <a:t> the moribund </a:t>
            </a:r>
            <a:r>
              <a:rPr lang="en-US" sz="1800" u="sng" kern="0">
                <a:solidFill>
                  <a:srgbClr val="0000FF"/>
                </a:solidFill>
                <a:effectLst/>
                <a:latin typeface="Open Sans"/>
                <a:ea typeface="Open Sans"/>
                <a:cs typeface="Open Sans"/>
                <a:hlinkClick r:id="rId3"/>
              </a:rPr>
              <a:t>WTO Agreement on Environmental Goods and Services</a:t>
            </a:r>
            <a:r>
              <a:rPr lang="en-US" sz="1800" kern="0">
                <a:effectLst/>
                <a:latin typeface="Open Sans"/>
                <a:ea typeface="Open Sans"/>
                <a:cs typeface="Open Sans"/>
              </a:rPr>
              <a:t>, started in 2014 to promote trade in essential environmental products, i.e., solar panels and wind turbines. In future negotiations, the list of green goods and services should include low-carbon fertilizers like green ammonia and livestock feed additives, among other emissions-reducing technologies. </a:t>
            </a:r>
            <a:endParaRPr lang="en-GB" sz="1800" kern="100">
              <a:effectLst/>
              <a:latin typeface="Open Sans"/>
              <a:ea typeface="Open Sans"/>
              <a:cs typeface="Open Sans"/>
            </a:endParaRPr>
          </a:p>
        </p:txBody>
      </p:sp>
      <p:sp>
        <p:nvSpPr>
          <p:cNvPr id="8" name="Text Placeholder 7">
            <a:extLst>
              <a:ext uri="{FF2B5EF4-FFF2-40B4-BE49-F238E27FC236}">
                <a16:creationId xmlns:a16="http://schemas.microsoft.com/office/drawing/2014/main" id="{77916FC2-9303-1E5A-8C7F-02EE6280E478}"/>
              </a:ext>
            </a:extLst>
          </p:cNvPr>
          <p:cNvSpPr>
            <a:spLocks noGrp="1"/>
          </p:cNvSpPr>
          <p:nvPr>
            <p:ph type="body" sz="quarter" idx="16"/>
          </p:nvPr>
        </p:nvSpPr>
        <p:spPr>
          <a:xfrm>
            <a:off x="6251669" y="1720645"/>
            <a:ext cx="5608637" cy="4896465"/>
          </a:xfrm>
        </p:spPr>
        <p:txBody>
          <a:bodyPr/>
          <a:lstStyle/>
          <a:p>
            <a:pPr marL="0" marR="0" lvl="0" indent="0" algn="l" defTabSz="914400" rtl="0" eaLnBrk="1" fontAlgn="auto" latinLnBrk="0" hangingPunct="1">
              <a:lnSpc>
                <a:spcPct val="100000"/>
              </a:lnSpc>
              <a:spcBef>
                <a:spcPts val="1000"/>
              </a:spcBef>
              <a:spcAft>
                <a:spcPts val="0"/>
              </a:spcAft>
              <a:buClr>
                <a:srgbClr val="79B800"/>
              </a:buClr>
              <a:buSzTx/>
              <a:buNone/>
              <a:tabLst/>
              <a:defRPr/>
            </a:pPr>
            <a:r>
              <a:rPr lang="en-US" sz="1800" kern="0">
                <a:effectLst/>
                <a:latin typeface="Open Sans" panose="020B0606030504020204" pitchFamily="34" charset="0"/>
                <a:ea typeface="Open Sans" panose="020B0606030504020204" pitchFamily="34" charset="0"/>
                <a:cs typeface="Open Sans" panose="020B0606030504020204" pitchFamily="34" charset="0"/>
              </a:rPr>
              <a:t>This would involve </a:t>
            </a:r>
            <a:r>
              <a:rPr lang="en-US" sz="1800" kern="100">
                <a:effectLst/>
                <a:latin typeface="Open Sans" panose="020B0606030504020204" pitchFamily="34" charset="0"/>
                <a:ea typeface="Open Sans" panose="020B0606030504020204" pitchFamily="34" charset="0"/>
                <a:cs typeface="Open Sans" panose="020B0606030504020204" pitchFamily="34" charset="0"/>
              </a:rPr>
              <a:t>advocating for harmonized standards, certifications, and accounting methodologies with multilateral organizations such as WTO and various UN agencies and is related to the previous recommendation on </a:t>
            </a:r>
            <a:r>
              <a:rPr lang="en-US" sz="1800" kern="0">
                <a:effectLst/>
                <a:latin typeface="Open Sans" panose="020B0606030504020204" pitchFamily="34" charset="0"/>
                <a:ea typeface="Open Sans" panose="020B0606030504020204" pitchFamily="34" charset="0"/>
                <a:cs typeface="Open Sans" panose="020B0606030504020204" pitchFamily="34" charset="0"/>
              </a:rPr>
              <a:t>Codex </a:t>
            </a:r>
            <a:r>
              <a:rPr lang="en-US" sz="1800" kern="0" err="1">
                <a:effectLst/>
                <a:latin typeface="Open Sans" panose="020B0606030504020204" pitchFamily="34" charset="0"/>
                <a:ea typeface="Open Sans" panose="020B0606030504020204" pitchFamily="34" charset="0"/>
                <a:cs typeface="Open Sans" panose="020B0606030504020204" pitchFamily="34" charset="0"/>
              </a:rPr>
              <a:t>Planetarius</a:t>
            </a:r>
            <a:r>
              <a:rPr lang="en-US" sz="1800" kern="0">
                <a:effectLst/>
                <a:latin typeface="Open Sans" panose="020B0606030504020204" pitchFamily="34" charset="0"/>
                <a:ea typeface="Open Sans" panose="020B0606030504020204" pitchFamily="34" charset="0"/>
                <a:cs typeface="Open Sans" panose="020B0606030504020204" pitchFamily="34" charset="0"/>
              </a:rPr>
              <a:t>, where such standards would be agreed upon, and once agreed upon, products that meet the Codex </a:t>
            </a:r>
            <a:r>
              <a:rPr lang="en-US" sz="1800" kern="0" err="1">
                <a:effectLst/>
                <a:latin typeface="Open Sans" panose="020B0606030504020204" pitchFamily="34" charset="0"/>
                <a:ea typeface="Open Sans" panose="020B0606030504020204" pitchFamily="34" charset="0"/>
                <a:cs typeface="Open Sans" panose="020B0606030504020204" pitchFamily="34" charset="0"/>
              </a:rPr>
              <a:t>Planetarius</a:t>
            </a:r>
            <a:r>
              <a:rPr lang="en-US" sz="1800" kern="0">
                <a:effectLst/>
                <a:latin typeface="Open Sans" panose="020B0606030504020204" pitchFamily="34" charset="0"/>
                <a:ea typeface="Open Sans" panose="020B0606030504020204" pitchFamily="34" charset="0"/>
                <a:cs typeface="Open Sans" panose="020B0606030504020204" pitchFamily="34" charset="0"/>
              </a:rPr>
              <a:t> would be conferred the presumption of compliance by the WTO, facilitating trade in green and low-emission agricultural products.</a:t>
            </a:r>
            <a:endParaRPr lang="en-GB" sz="1800" b="1">
              <a:latin typeface="Open Sans" panose="020B0606030504020204" pitchFamily="34" charset="0"/>
              <a:ea typeface="Open Sans" panose="020B0606030504020204" pitchFamily="34" charset="0"/>
              <a:cs typeface="Open Sans" panose="020B0606030504020204" pitchFamily="34" charset="0"/>
            </a:endParaRPr>
          </a:p>
        </p:txBody>
      </p:sp>
    </p:spTree>
    <p:extLst>
      <p:ext uri="{BB962C8B-B14F-4D97-AF65-F5344CB8AC3E}">
        <p14:creationId xmlns:p14="http://schemas.microsoft.com/office/powerpoint/2010/main" val="2241657155"/>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 name="Text Placeholder 7">
            <a:extLst>
              <a:ext uri="{FF2B5EF4-FFF2-40B4-BE49-F238E27FC236}">
                <a16:creationId xmlns:a16="http://schemas.microsoft.com/office/drawing/2014/main" id="{46D7D99C-7520-A509-AC44-AAD1673AA38E}"/>
              </a:ext>
            </a:extLst>
          </p:cNvPr>
          <p:cNvSpPr txBox="1">
            <a:spLocks/>
          </p:cNvSpPr>
          <p:nvPr/>
        </p:nvSpPr>
        <p:spPr>
          <a:xfrm>
            <a:off x="823102" y="531764"/>
            <a:ext cx="9475063" cy="34616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2400" b="1" dirty="0">
                <a:solidFill>
                  <a:schemeClr val="bg1"/>
                </a:solidFill>
                <a:latin typeface="Arial" panose="020B0604020202020204" pitchFamily="34" charset="0"/>
                <a:cs typeface="Arial" panose="020B0604020202020204" pitchFamily="34" charset="0"/>
              </a:rPr>
              <a:t>Thank you on behalf of CGIAR’s author team</a:t>
            </a:r>
            <a:endParaRPr lang="en-US" sz="2400" dirty="0">
              <a:solidFill>
                <a:schemeClr val="bg1"/>
              </a:solidFill>
              <a:latin typeface="Arial" panose="020B0604020202020204" pitchFamily="34" charset="0"/>
              <a:cs typeface="Arial" panose="020B0604020202020204" pitchFamily="34" charset="0"/>
            </a:endParaRPr>
          </a:p>
        </p:txBody>
      </p:sp>
      <p:sp>
        <p:nvSpPr>
          <p:cNvPr id="10" name="Text Placeholder 6">
            <a:extLst>
              <a:ext uri="{FF2B5EF4-FFF2-40B4-BE49-F238E27FC236}">
                <a16:creationId xmlns:a16="http://schemas.microsoft.com/office/drawing/2014/main" id="{7E6B81FB-AFC3-25E5-AF0F-ACB865AC6F7B}"/>
              </a:ext>
            </a:extLst>
          </p:cNvPr>
          <p:cNvSpPr txBox="1">
            <a:spLocks/>
          </p:cNvSpPr>
          <p:nvPr/>
        </p:nvSpPr>
        <p:spPr>
          <a:xfrm>
            <a:off x="823102" y="1229032"/>
            <a:ext cx="5142270" cy="5535561"/>
          </a:xfrm>
          <a:prstGeom prst="rect">
            <a:avLst/>
          </a:prstGeom>
        </p:spPr>
        <p:txBody>
          <a:bodyP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fontAlgn="base">
              <a:lnSpc>
                <a:spcPct val="100000"/>
              </a:lnSpc>
              <a:buNone/>
            </a:pPr>
            <a:r>
              <a:rPr lang="en-US" sz="1600" b="1" dirty="0">
                <a:solidFill>
                  <a:schemeClr val="accent1"/>
                </a:solidFill>
              </a:rPr>
              <a:t>Whole report </a:t>
            </a:r>
          </a:p>
          <a:p>
            <a:pPr marL="0" indent="0" fontAlgn="base">
              <a:lnSpc>
                <a:spcPct val="100000"/>
              </a:lnSpc>
              <a:buNone/>
            </a:pPr>
            <a:r>
              <a:rPr lang="en-US" sz="1600" dirty="0">
                <a:solidFill>
                  <a:schemeClr val="bg1"/>
                </a:solidFill>
              </a:rPr>
              <a:t>Aditi Mukherji, CGIAR Climate Impact Platform </a:t>
            </a:r>
          </a:p>
          <a:p>
            <a:pPr marL="0" indent="0" fontAlgn="base">
              <a:lnSpc>
                <a:spcPct val="100000"/>
              </a:lnSpc>
              <a:buNone/>
            </a:pPr>
            <a:r>
              <a:rPr lang="en-US" sz="1600" dirty="0">
                <a:solidFill>
                  <a:schemeClr val="bg1"/>
                </a:solidFill>
              </a:rPr>
              <a:t>Suzie Marshall, CGIAR Climate Impact Platform</a:t>
            </a:r>
            <a:endParaRPr lang="en-US" sz="1600" b="1" dirty="0">
              <a:solidFill>
                <a:schemeClr val="bg1"/>
              </a:solidFill>
            </a:endParaRPr>
          </a:p>
          <a:p>
            <a:pPr marL="0" indent="0" fontAlgn="base">
              <a:lnSpc>
                <a:spcPct val="100000"/>
              </a:lnSpc>
              <a:buNone/>
            </a:pPr>
            <a:r>
              <a:rPr lang="en-US" sz="1600" b="1" dirty="0">
                <a:solidFill>
                  <a:schemeClr val="accent1"/>
                </a:solidFill>
              </a:rPr>
              <a:t>Livestock-related sections </a:t>
            </a:r>
          </a:p>
          <a:p>
            <a:pPr marL="0" indent="0" fontAlgn="base">
              <a:lnSpc>
                <a:spcPct val="100000"/>
              </a:lnSpc>
              <a:buNone/>
            </a:pPr>
            <a:r>
              <a:rPr lang="en-US" sz="1600" dirty="0">
                <a:solidFill>
                  <a:schemeClr val="bg1"/>
                </a:solidFill>
              </a:rPr>
              <a:t>Jacobo Arango, Alliance of </a:t>
            </a:r>
            <a:r>
              <a:rPr lang="en-US" sz="1600" dirty="0" err="1">
                <a:solidFill>
                  <a:schemeClr val="bg1"/>
                </a:solidFill>
              </a:rPr>
              <a:t>Bioversity</a:t>
            </a:r>
            <a:r>
              <a:rPr lang="en-US" sz="1600" dirty="0">
                <a:solidFill>
                  <a:schemeClr val="bg1"/>
                </a:solidFill>
              </a:rPr>
              <a:t> – CIAT </a:t>
            </a:r>
          </a:p>
          <a:p>
            <a:pPr marL="0" indent="0" fontAlgn="base">
              <a:lnSpc>
                <a:spcPct val="100000"/>
              </a:lnSpc>
              <a:buNone/>
            </a:pPr>
            <a:r>
              <a:rPr lang="en-US" sz="1600" dirty="0">
                <a:solidFill>
                  <a:schemeClr val="bg1"/>
                </a:solidFill>
              </a:rPr>
              <a:t>Fiona </a:t>
            </a:r>
            <a:r>
              <a:rPr lang="en-US" sz="1600" dirty="0" err="1">
                <a:solidFill>
                  <a:schemeClr val="bg1"/>
                </a:solidFill>
              </a:rPr>
              <a:t>Flintan</a:t>
            </a:r>
            <a:r>
              <a:rPr lang="en-US" sz="1600" dirty="0">
                <a:solidFill>
                  <a:schemeClr val="bg1"/>
                </a:solidFill>
              </a:rPr>
              <a:t>, International Livestock Research Institute (ILRI) </a:t>
            </a:r>
          </a:p>
          <a:p>
            <a:pPr marL="0" indent="0" fontAlgn="base">
              <a:lnSpc>
                <a:spcPct val="100000"/>
              </a:lnSpc>
              <a:buNone/>
            </a:pPr>
            <a:r>
              <a:rPr lang="en-US" sz="1600" dirty="0" err="1">
                <a:solidFill>
                  <a:schemeClr val="bg1"/>
                </a:solidFill>
              </a:rPr>
              <a:t>Ciniro</a:t>
            </a:r>
            <a:r>
              <a:rPr lang="en-US" sz="1600" dirty="0">
                <a:solidFill>
                  <a:schemeClr val="bg1"/>
                </a:solidFill>
              </a:rPr>
              <a:t> Costa Jr, Alliance of </a:t>
            </a:r>
            <a:r>
              <a:rPr lang="en-US" sz="1600" dirty="0" err="1">
                <a:solidFill>
                  <a:schemeClr val="bg1"/>
                </a:solidFill>
              </a:rPr>
              <a:t>Bioversity</a:t>
            </a:r>
            <a:r>
              <a:rPr lang="en-US" sz="1600" dirty="0">
                <a:solidFill>
                  <a:schemeClr val="bg1"/>
                </a:solidFill>
              </a:rPr>
              <a:t> – CIAT </a:t>
            </a:r>
          </a:p>
          <a:p>
            <a:pPr marL="0" indent="0" fontAlgn="base">
              <a:lnSpc>
                <a:spcPct val="100000"/>
              </a:lnSpc>
              <a:buNone/>
            </a:pPr>
            <a:r>
              <a:rPr lang="en-US" sz="1600" b="1" dirty="0">
                <a:solidFill>
                  <a:schemeClr val="accent1"/>
                </a:solidFill>
              </a:rPr>
              <a:t>Fertilizer-related sections </a:t>
            </a:r>
          </a:p>
          <a:p>
            <a:pPr marL="0" indent="0" fontAlgn="base">
              <a:lnSpc>
                <a:spcPct val="100000"/>
              </a:lnSpc>
              <a:buNone/>
            </a:pPr>
            <a:r>
              <a:rPr lang="en-US" sz="1600" dirty="0">
                <a:solidFill>
                  <a:schemeClr val="bg1"/>
                </a:solidFill>
              </a:rPr>
              <a:t>Charlotte </a:t>
            </a:r>
            <a:r>
              <a:rPr lang="en-US" sz="1600" dirty="0" err="1">
                <a:solidFill>
                  <a:schemeClr val="bg1"/>
                </a:solidFill>
              </a:rPr>
              <a:t>Hebebrand</a:t>
            </a:r>
            <a:r>
              <a:rPr lang="en-US" sz="1600" dirty="0">
                <a:solidFill>
                  <a:schemeClr val="bg1"/>
                </a:solidFill>
              </a:rPr>
              <a:t>, International Food Policy Research Institute (IFPRI </a:t>
            </a:r>
          </a:p>
          <a:p>
            <a:pPr marL="0" indent="0" fontAlgn="base">
              <a:lnSpc>
                <a:spcPct val="100000"/>
              </a:lnSpc>
              <a:buNone/>
            </a:pPr>
            <a:r>
              <a:rPr lang="en-US" sz="1600" dirty="0">
                <a:solidFill>
                  <a:schemeClr val="bg1"/>
                </a:solidFill>
              </a:rPr>
              <a:t>Job </a:t>
            </a:r>
            <a:r>
              <a:rPr lang="en-US" sz="1600" dirty="0" err="1">
                <a:solidFill>
                  <a:schemeClr val="bg1"/>
                </a:solidFill>
              </a:rPr>
              <a:t>Kihara</a:t>
            </a:r>
            <a:r>
              <a:rPr lang="en-US" sz="1600" dirty="0">
                <a:solidFill>
                  <a:schemeClr val="bg1"/>
                </a:solidFill>
              </a:rPr>
              <a:t>, Alliance of </a:t>
            </a:r>
            <a:r>
              <a:rPr lang="en-US" sz="1600" dirty="0" err="1">
                <a:solidFill>
                  <a:schemeClr val="bg1"/>
                </a:solidFill>
              </a:rPr>
              <a:t>Bioversity</a:t>
            </a:r>
            <a:r>
              <a:rPr lang="en-US" sz="1600" dirty="0">
                <a:solidFill>
                  <a:schemeClr val="bg1"/>
                </a:solidFill>
              </a:rPr>
              <a:t> – CIAT </a:t>
            </a:r>
          </a:p>
          <a:p>
            <a:pPr marL="0" indent="0" fontAlgn="base">
              <a:lnSpc>
                <a:spcPct val="100000"/>
              </a:lnSpc>
              <a:buNone/>
            </a:pPr>
            <a:endParaRPr lang="en-US" sz="1600" dirty="0">
              <a:solidFill>
                <a:schemeClr val="bg1"/>
              </a:solidFill>
            </a:endParaRPr>
          </a:p>
        </p:txBody>
      </p:sp>
      <p:sp>
        <p:nvSpPr>
          <p:cNvPr id="15" name="Text Placeholder 6">
            <a:extLst>
              <a:ext uri="{FF2B5EF4-FFF2-40B4-BE49-F238E27FC236}">
                <a16:creationId xmlns:a16="http://schemas.microsoft.com/office/drawing/2014/main" id="{A3727867-AFAB-183E-BAD7-21395D0A7C1B}"/>
              </a:ext>
            </a:extLst>
          </p:cNvPr>
          <p:cNvSpPr txBox="1">
            <a:spLocks/>
          </p:cNvSpPr>
          <p:nvPr/>
        </p:nvSpPr>
        <p:spPr>
          <a:xfrm>
            <a:off x="6226628" y="1229032"/>
            <a:ext cx="5142270" cy="4964939"/>
          </a:xfrm>
          <a:prstGeom prst="rect">
            <a:avLst/>
          </a:prstGeom>
        </p:spPr>
        <p:txBody>
          <a:bodyPr vert="horz" lIns="0" tIns="0" rIns="0" bIns="0" rtlCol="0">
            <a:noAutofit/>
          </a:bodyPr>
          <a:lstStyle>
            <a:lvl1pPr marL="0" indent="0" algn="l" defTabSz="914400" rtl="0" eaLnBrk="1" latinLnBrk="0" hangingPunct="1">
              <a:lnSpc>
                <a:spcPts val="1780"/>
              </a:lnSpc>
              <a:spcBef>
                <a:spcPts val="1000"/>
              </a:spcBef>
              <a:buFont typeface="Arial" panose="020B0604020202020204" pitchFamily="34" charset="0"/>
              <a:buNone/>
              <a:defRPr sz="14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fontAlgn="base">
              <a:lnSpc>
                <a:spcPct val="100000"/>
              </a:lnSpc>
            </a:pPr>
            <a:r>
              <a:rPr lang="en-US" sz="1600" dirty="0" err="1">
                <a:solidFill>
                  <a:schemeClr val="bg1"/>
                </a:solidFill>
              </a:rPr>
              <a:t>Cargele</a:t>
            </a:r>
            <a:r>
              <a:rPr lang="en-US" sz="1600" dirty="0">
                <a:solidFill>
                  <a:schemeClr val="bg1"/>
                </a:solidFill>
              </a:rPr>
              <a:t> </a:t>
            </a:r>
            <a:r>
              <a:rPr lang="en-US" sz="1600" dirty="0" err="1">
                <a:solidFill>
                  <a:schemeClr val="bg1"/>
                </a:solidFill>
              </a:rPr>
              <a:t>Masso</a:t>
            </a:r>
            <a:r>
              <a:rPr lang="en-US" sz="1600" dirty="0">
                <a:solidFill>
                  <a:schemeClr val="bg1"/>
                </a:solidFill>
              </a:rPr>
              <a:t>, CGIAR Biodiversity and Environmental Health Platform </a:t>
            </a:r>
          </a:p>
          <a:p>
            <a:pPr fontAlgn="base">
              <a:lnSpc>
                <a:spcPct val="100000"/>
              </a:lnSpc>
            </a:pPr>
            <a:r>
              <a:rPr lang="en-US" sz="1600" dirty="0">
                <a:solidFill>
                  <a:schemeClr val="bg1"/>
                </a:solidFill>
              </a:rPr>
              <a:t>Patrick Molloy, Rocky Mountain Institute </a:t>
            </a:r>
          </a:p>
          <a:p>
            <a:pPr fontAlgn="base">
              <a:lnSpc>
                <a:spcPct val="100000"/>
              </a:lnSpc>
            </a:pPr>
            <a:r>
              <a:rPr lang="en-US" sz="1600" dirty="0">
                <a:solidFill>
                  <a:schemeClr val="bg1"/>
                </a:solidFill>
              </a:rPr>
              <a:t>Leonard </a:t>
            </a:r>
            <a:r>
              <a:rPr lang="en-US" sz="1600" dirty="0" err="1">
                <a:solidFill>
                  <a:schemeClr val="bg1"/>
                </a:solidFill>
              </a:rPr>
              <a:t>Rusinamhodzi</a:t>
            </a:r>
            <a:r>
              <a:rPr lang="en-US" sz="1600" dirty="0">
                <a:solidFill>
                  <a:schemeClr val="bg1"/>
                </a:solidFill>
              </a:rPr>
              <a:t>, International Institute of Tropical Agriculture (IITA) </a:t>
            </a:r>
          </a:p>
          <a:p>
            <a:pPr fontAlgn="base">
              <a:lnSpc>
                <a:spcPct val="100000"/>
              </a:lnSpc>
            </a:pPr>
            <a:r>
              <a:rPr lang="en-US" sz="1600" dirty="0">
                <a:solidFill>
                  <a:schemeClr val="bg1"/>
                </a:solidFill>
              </a:rPr>
              <a:t>Tek Sapkota, Centro Internacional de </a:t>
            </a:r>
            <a:r>
              <a:rPr lang="en-US" sz="1600" dirty="0" err="1">
                <a:solidFill>
                  <a:schemeClr val="bg1"/>
                </a:solidFill>
              </a:rPr>
              <a:t>Mejoramiento</a:t>
            </a:r>
            <a:r>
              <a:rPr lang="en-US" sz="1600" dirty="0">
                <a:solidFill>
                  <a:schemeClr val="bg1"/>
                </a:solidFill>
              </a:rPr>
              <a:t> de </a:t>
            </a:r>
            <a:r>
              <a:rPr lang="en-US" sz="1600" dirty="0" err="1">
                <a:solidFill>
                  <a:schemeClr val="bg1"/>
                </a:solidFill>
              </a:rPr>
              <a:t>Maíz</a:t>
            </a:r>
            <a:r>
              <a:rPr lang="en-US" sz="1600" dirty="0">
                <a:solidFill>
                  <a:schemeClr val="bg1"/>
                </a:solidFill>
              </a:rPr>
              <a:t> y Trigo (CIMMYT) </a:t>
            </a:r>
          </a:p>
          <a:p>
            <a:pPr fontAlgn="base">
              <a:lnSpc>
                <a:spcPct val="100000"/>
              </a:lnSpc>
            </a:pPr>
            <a:r>
              <a:rPr lang="en-US" sz="1600" dirty="0">
                <a:solidFill>
                  <a:schemeClr val="bg1"/>
                </a:solidFill>
              </a:rPr>
              <a:t>Bernard Vanlauwe, International Institute of Tropical Agriculture (IITA)</a:t>
            </a:r>
          </a:p>
          <a:p>
            <a:pPr fontAlgn="base">
              <a:lnSpc>
                <a:spcPct val="100000"/>
              </a:lnSpc>
            </a:pPr>
            <a:endParaRPr lang="en-US" sz="1600" dirty="0">
              <a:solidFill>
                <a:schemeClr val="bg1"/>
              </a:solidFill>
            </a:endParaRPr>
          </a:p>
          <a:p>
            <a:pPr marL="0" indent="0">
              <a:lnSpc>
                <a:spcPct val="100000"/>
              </a:lnSpc>
              <a:buNone/>
            </a:pPr>
            <a:r>
              <a:rPr lang="en-US" sz="1600" b="1" dirty="0">
                <a:solidFill>
                  <a:schemeClr val="accent1"/>
                </a:solidFill>
              </a:rPr>
              <a:t>Acknowledgment</a:t>
            </a:r>
            <a:r>
              <a:rPr lang="en-GB" sz="1600" b="1" dirty="0">
                <a:solidFill>
                  <a:schemeClr val="accent1"/>
                </a:solidFill>
              </a:rPr>
              <a:t>: Funding support</a:t>
            </a:r>
          </a:p>
          <a:p>
            <a:pPr marL="0" indent="0">
              <a:lnSpc>
                <a:spcPct val="100000"/>
              </a:lnSpc>
              <a:buNone/>
            </a:pPr>
            <a:r>
              <a:rPr lang="en-GB" sz="1600" dirty="0">
                <a:solidFill>
                  <a:schemeClr val="bg1"/>
                </a:solidFill>
              </a:rPr>
              <a:t>FCDO</a:t>
            </a:r>
            <a:endParaRPr lang="en-US" sz="1600" dirty="0">
              <a:solidFill>
                <a:schemeClr val="bg1"/>
              </a:solidFill>
            </a:endParaRPr>
          </a:p>
          <a:p>
            <a:pPr fontAlgn="base">
              <a:lnSpc>
                <a:spcPct val="100000"/>
              </a:lnSpc>
            </a:pPr>
            <a:endParaRPr lang="en-US" sz="1600" dirty="0">
              <a:solidFill>
                <a:schemeClr val="bg1"/>
              </a:solidFill>
            </a:endParaRPr>
          </a:p>
        </p:txBody>
      </p:sp>
      <p:sp>
        <p:nvSpPr>
          <p:cNvPr id="3" name="TextBox 2">
            <a:extLst>
              <a:ext uri="{FF2B5EF4-FFF2-40B4-BE49-F238E27FC236}">
                <a16:creationId xmlns:a16="http://schemas.microsoft.com/office/drawing/2014/main" id="{823809D5-0562-9936-DBDE-BA9F6BE5497C}"/>
              </a:ext>
            </a:extLst>
          </p:cNvPr>
          <p:cNvSpPr txBox="1"/>
          <p:nvPr/>
        </p:nvSpPr>
        <p:spPr>
          <a:xfrm>
            <a:off x="823102" y="5628968"/>
            <a:ext cx="10545796" cy="738664"/>
          </a:xfrm>
          <a:prstGeom prst="rect">
            <a:avLst/>
          </a:prstGeom>
          <a:noFill/>
        </p:spPr>
        <p:txBody>
          <a:bodyPr wrap="square">
            <a:spAutoFit/>
          </a:bodyPr>
          <a:lstStyle/>
          <a:p>
            <a:pPr marL="0" indent="0">
              <a:lnSpc>
                <a:spcPct val="100000"/>
              </a:lnSpc>
              <a:buNone/>
            </a:pPr>
            <a:r>
              <a:rPr lang="en-GB" sz="1400" b="0" i="0" dirty="0">
                <a:solidFill>
                  <a:schemeClr val="bg1"/>
                </a:solidFill>
                <a:effectLst/>
                <a:latin typeface="Open Sans" panose="020B0606030504020204" pitchFamily="34" charset="0"/>
              </a:rPr>
              <a:t>Mukherji, A., Marshall S., Arango, J., Costa Jr, C., </a:t>
            </a:r>
            <a:r>
              <a:rPr lang="en-GB" sz="1400" b="0" i="0" dirty="0" err="1">
                <a:solidFill>
                  <a:schemeClr val="bg1"/>
                </a:solidFill>
                <a:effectLst/>
                <a:latin typeface="Open Sans" panose="020B0606030504020204" pitchFamily="34" charset="0"/>
              </a:rPr>
              <a:t>Flintan</a:t>
            </a:r>
            <a:r>
              <a:rPr lang="en-GB" sz="1400" b="0" i="0" dirty="0">
                <a:solidFill>
                  <a:schemeClr val="bg1"/>
                </a:solidFill>
                <a:effectLst/>
                <a:latin typeface="Open Sans" panose="020B0606030504020204" pitchFamily="34" charset="0"/>
              </a:rPr>
              <a:t>, F., </a:t>
            </a:r>
            <a:r>
              <a:rPr lang="en-GB" sz="1400" b="0" i="0" dirty="0" err="1">
                <a:solidFill>
                  <a:schemeClr val="bg1"/>
                </a:solidFill>
                <a:effectLst/>
                <a:latin typeface="Open Sans" panose="020B0606030504020204" pitchFamily="34" charset="0"/>
              </a:rPr>
              <a:t>Hebebrand</a:t>
            </a:r>
            <a:r>
              <a:rPr lang="en-GB" sz="1400" b="0" i="0" dirty="0">
                <a:solidFill>
                  <a:schemeClr val="bg1"/>
                </a:solidFill>
                <a:effectLst/>
                <a:latin typeface="Open Sans" panose="020B0606030504020204" pitchFamily="34" charset="0"/>
              </a:rPr>
              <a:t>, C., </a:t>
            </a:r>
            <a:r>
              <a:rPr lang="en-GB" sz="1400" b="0" i="0" dirty="0" err="1">
                <a:solidFill>
                  <a:schemeClr val="bg1"/>
                </a:solidFill>
                <a:effectLst/>
                <a:latin typeface="Open Sans" panose="020B0606030504020204" pitchFamily="34" charset="0"/>
              </a:rPr>
              <a:t>Kihara</a:t>
            </a:r>
            <a:r>
              <a:rPr lang="en-GB" sz="1400" b="0" i="0" dirty="0">
                <a:solidFill>
                  <a:schemeClr val="bg1"/>
                </a:solidFill>
                <a:effectLst/>
                <a:latin typeface="Open Sans" panose="020B0606030504020204" pitchFamily="34" charset="0"/>
              </a:rPr>
              <a:t>, J., </a:t>
            </a:r>
            <a:r>
              <a:rPr lang="en-GB" sz="1400" b="0" i="0" dirty="0" err="1">
                <a:solidFill>
                  <a:schemeClr val="bg1"/>
                </a:solidFill>
                <a:effectLst/>
                <a:latin typeface="Open Sans" panose="020B0606030504020204" pitchFamily="34" charset="0"/>
              </a:rPr>
              <a:t>Masso</a:t>
            </a:r>
            <a:r>
              <a:rPr lang="en-GB" sz="1400" b="0" i="0" dirty="0">
                <a:solidFill>
                  <a:schemeClr val="bg1"/>
                </a:solidFill>
                <a:effectLst/>
                <a:latin typeface="Open Sans" panose="020B0606030504020204" pitchFamily="34" charset="0"/>
              </a:rPr>
              <a:t>, C., Molloy, P., </a:t>
            </a:r>
            <a:r>
              <a:rPr lang="en-GB" sz="1400" b="0" i="0" dirty="0" err="1">
                <a:solidFill>
                  <a:schemeClr val="bg1"/>
                </a:solidFill>
                <a:effectLst/>
                <a:latin typeface="Open Sans" panose="020B0606030504020204" pitchFamily="34" charset="0"/>
              </a:rPr>
              <a:t>Rusinamhodzi</a:t>
            </a:r>
            <a:r>
              <a:rPr lang="en-GB" sz="1400" b="0" i="0" dirty="0">
                <a:solidFill>
                  <a:schemeClr val="bg1"/>
                </a:solidFill>
                <a:effectLst/>
                <a:latin typeface="Open Sans" panose="020B0606030504020204" pitchFamily="34" charset="0"/>
              </a:rPr>
              <a:t>, L., Sapkota, T., Vanlauwe, B. (2024). </a:t>
            </a:r>
            <a:r>
              <a:rPr lang="en-GB" sz="1400" b="0" i="1" dirty="0">
                <a:solidFill>
                  <a:schemeClr val="bg1"/>
                </a:solidFill>
                <a:effectLst/>
                <a:latin typeface="Open Sans" panose="020B0606030504020204" pitchFamily="34" charset="0"/>
              </a:rPr>
              <a:t>2024 Breakthrough Agenda Report: Agriculture</a:t>
            </a:r>
            <a:r>
              <a:rPr lang="en-GB" sz="1400" b="0" i="0" dirty="0">
                <a:solidFill>
                  <a:schemeClr val="bg1"/>
                </a:solidFill>
                <a:effectLst/>
                <a:latin typeface="Open Sans" panose="020B0606030504020204" pitchFamily="34" charset="0"/>
              </a:rPr>
              <a:t>, CGIAR, Montpellier, France. </a:t>
            </a:r>
            <a:r>
              <a:rPr lang="en-GB" sz="1400" b="0" i="0" u="none" strike="noStrike" dirty="0">
                <a:solidFill>
                  <a:schemeClr val="bg1"/>
                </a:solidFill>
                <a:effectLst/>
                <a:latin typeface="Open Sans" panose="020B0606030504020204" pitchFamily="34" charset="0"/>
                <a:hlinkClick r:id="rId2">
                  <a:extLst>
                    <a:ext uri="{A12FA001-AC4F-418D-AE19-62706E023703}">
                      <ahyp:hlinkClr xmlns:ahyp="http://schemas.microsoft.com/office/drawing/2018/hyperlinkcolor" val="tx"/>
                    </a:ext>
                  </a:extLst>
                </a:hlinkClick>
              </a:rPr>
              <a:t>https://hdl.handle.net/10568/152247</a:t>
            </a:r>
            <a:r>
              <a:rPr lang="en-GB" sz="1400" b="0" i="0" dirty="0">
                <a:solidFill>
                  <a:schemeClr val="bg1"/>
                </a:solidFill>
                <a:effectLst/>
                <a:latin typeface="Open Sans" panose="020B0606030504020204" pitchFamily="34" charset="0"/>
              </a:rPr>
              <a:t>; pp: 44</a:t>
            </a:r>
            <a:endParaRPr lang="en-GB" sz="1400" dirty="0">
              <a:solidFill>
                <a:schemeClr val="bg1"/>
              </a:solidFill>
            </a:endParaRPr>
          </a:p>
        </p:txBody>
      </p:sp>
    </p:spTree>
    <p:extLst>
      <p:ext uri="{BB962C8B-B14F-4D97-AF65-F5344CB8AC3E}">
        <p14:creationId xmlns:p14="http://schemas.microsoft.com/office/powerpoint/2010/main" val="1319214634"/>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a:extLst>
              <a:ext uri="{FF2B5EF4-FFF2-40B4-BE49-F238E27FC236}">
                <a16:creationId xmlns:a16="http://schemas.microsoft.com/office/drawing/2014/main" id="{8C1261C7-6DEC-BB88-7918-1157F0CA6000}"/>
              </a:ext>
            </a:extLst>
          </p:cNvPr>
          <p:cNvSpPr>
            <a:spLocks noGrp="1"/>
          </p:cNvSpPr>
          <p:nvPr>
            <p:ph type="body" sz="quarter" idx="10"/>
          </p:nvPr>
        </p:nvSpPr>
        <p:spPr/>
        <p:txBody>
          <a:bodyPr/>
          <a:lstStyle/>
          <a:p>
            <a:r>
              <a:rPr lang="en-US"/>
              <a:t>CGIAR is a global research partnership for a food-secure future dedicated to transforming food, land, and water systems in a </a:t>
            </a:r>
            <a:br>
              <a:rPr lang="en-US"/>
            </a:br>
            <a:r>
              <a:rPr lang="en-US"/>
              <a:t>climate crisis.</a:t>
            </a:r>
          </a:p>
        </p:txBody>
      </p:sp>
      <p:pic>
        <p:nvPicPr>
          <p:cNvPr id="4" name="Picture 3" descr="A blue sign with white text&#10;&#10;Description automatically generated">
            <a:extLst>
              <a:ext uri="{FF2B5EF4-FFF2-40B4-BE49-F238E27FC236}">
                <a16:creationId xmlns:a16="http://schemas.microsoft.com/office/drawing/2014/main" id="{12428EC2-B06C-B08A-36F3-EAD86CC29631}"/>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a:off x="8388818" y="5302942"/>
            <a:ext cx="3396758" cy="1210587"/>
          </a:xfrm>
          <a:prstGeom prst="rect">
            <a:avLst/>
          </a:prstGeom>
        </p:spPr>
      </p:pic>
      <p:pic>
        <p:nvPicPr>
          <p:cNvPr id="3" name="Picture 2" descr="A qr code on a black background&#10;&#10;Description automatically generated">
            <a:extLst>
              <a:ext uri="{FF2B5EF4-FFF2-40B4-BE49-F238E27FC236}">
                <a16:creationId xmlns:a16="http://schemas.microsoft.com/office/drawing/2014/main" id="{3A79BE77-FA38-6274-2A58-9F12212D7BE4}"/>
              </a:ext>
            </a:extLst>
          </p:cNvPr>
          <p:cNvPicPr>
            <a:picLocks noChangeAspect="1"/>
          </p:cNvPicPr>
          <p:nvPr/>
        </p:nvPicPr>
        <p:blipFill>
          <a:blip r:embed="rId3" cstate="email">
            <a:extLst>
              <a:ext uri="{28A0092B-C50C-407E-A947-70E740481C1C}">
                <a14:useLocalDpi xmlns:a14="http://schemas.microsoft.com/office/drawing/2010/main"/>
              </a:ext>
            </a:extLst>
          </a:blip>
          <a:srcRect/>
          <a:stretch/>
        </p:blipFill>
        <p:spPr>
          <a:xfrm>
            <a:off x="3226814" y="4372361"/>
            <a:ext cx="2169191" cy="2151000"/>
          </a:xfrm>
          <a:prstGeom prst="rect">
            <a:avLst/>
          </a:prstGeom>
        </p:spPr>
      </p:pic>
      <p:sp>
        <p:nvSpPr>
          <p:cNvPr id="5" name="Text Placeholder 7">
            <a:extLst>
              <a:ext uri="{FF2B5EF4-FFF2-40B4-BE49-F238E27FC236}">
                <a16:creationId xmlns:a16="http://schemas.microsoft.com/office/drawing/2014/main" id="{85BD8D23-4F2B-CE2D-5DAA-5E1A956B597C}"/>
              </a:ext>
            </a:extLst>
          </p:cNvPr>
          <p:cNvSpPr txBox="1">
            <a:spLocks/>
          </p:cNvSpPr>
          <p:nvPr/>
        </p:nvSpPr>
        <p:spPr>
          <a:xfrm>
            <a:off x="3226814" y="4026196"/>
            <a:ext cx="2242658" cy="346165"/>
          </a:xfrm>
          <a:prstGeom prst="rect">
            <a:avLst/>
          </a:prstGeom>
        </p:spPr>
        <p:txBody>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Open Sans" pitchFamily="2" charset="0"/>
                <a:ea typeface="Open Sans" pitchFamily="2" charset="0"/>
                <a:cs typeface="Open Sans" pitchFamily="2" charset="0"/>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Open Sans" pitchFamily="2" charset="0"/>
                <a:ea typeface="Open Sans" pitchFamily="2" charset="0"/>
                <a:cs typeface="Open Sans" pitchFamily="2" charset="0"/>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Open Sans" pitchFamily="2" charset="0"/>
                <a:ea typeface="Open Sans" pitchFamily="2" charset="0"/>
                <a:cs typeface="Open Sans" pitchFamily="2" charset="0"/>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Open Sans" pitchFamily="2" charset="0"/>
                <a:ea typeface="Open Sans" pitchFamily="2" charset="0"/>
                <a:cs typeface="Open Sans" pitchFamily="2" charset="0"/>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sz="1600" b="1" dirty="0">
                <a:solidFill>
                  <a:schemeClr val="bg1"/>
                </a:solidFill>
                <a:latin typeface="Arial" panose="020B0604020202020204" pitchFamily="34" charset="0"/>
                <a:cs typeface="Arial" panose="020B0604020202020204" pitchFamily="34" charset="0"/>
              </a:rPr>
              <a:t>Digital report:</a:t>
            </a:r>
            <a:endParaRPr lang="en-US" sz="16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65681511"/>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Title 31">
            <a:extLst>
              <a:ext uri="{FF2B5EF4-FFF2-40B4-BE49-F238E27FC236}">
                <a16:creationId xmlns:a16="http://schemas.microsoft.com/office/drawing/2014/main" id="{4768ABC8-A1D7-E9BA-F06D-DB097D02B98C}"/>
              </a:ext>
            </a:extLst>
          </p:cNvPr>
          <p:cNvSpPr>
            <a:spLocks noGrp="1"/>
          </p:cNvSpPr>
          <p:nvPr>
            <p:ph type="title"/>
          </p:nvPr>
        </p:nvSpPr>
        <p:spPr>
          <a:xfrm>
            <a:off x="334963" y="524113"/>
            <a:ext cx="6048252" cy="322174"/>
          </a:xfrm>
        </p:spPr>
        <p:txBody>
          <a:bodyPr/>
          <a:lstStyle/>
          <a:p>
            <a:r>
              <a:rPr lang="en-US"/>
              <a:t>Agrifood system emission sources</a:t>
            </a:r>
          </a:p>
        </p:txBody>
      </p:sp>
      <p:sp>
        <p:nvSpPr>
          <p:cNvPr id="33" name="Text Placeholder 32">
            <a:extLst>
              <a:ext uri="{FF2B5EF4-FFF2-40B4-BE49-F238E27FC236}">
                <a16:creationId xmlns:a16="http://schemas.microsoft.com/office/drawing/2014/main" id="{C115118F-2844-A4E4-B18F-A2C76714F5C4}"/>
              </a:ext>
            </a:extLst>
          </p:cNvPr>
          <p:cNvSpPr>
            <a:spLocks noGrp="1"/>
          </p:cNvSpPr>
          <p:nvPr>
            <p:ph type="body" sz="quarter" idx="14"/>
          </p:nvPr>
        </p:nvSpPr>
        <p:spPr>
          <a:xfrm>
            <a:off x="1333020" y="4006572"/>
            <a:ext cx="2592930" cy="277989"/>
          </a:xfrm>
        </p:spPr>
        <p:txBody>
          <a:bodyPr/>
          <a:lstStyle/>
          <a:p>
            <a:r>
              <a:rPr lang="en-US"/>
              <a:t>Agriculture</a:t>
            </a:r>
          </a:p>
        </p:txBody>
      </p:sp>
      <p:sp>
        <p:nvSpPr>
          <p:cNvPr id="34" name="Text Placeholder 33">
            <a:extLst>
              <a:ext uri="{FF2B5EF4-FFF2-40B4-BE49-F238E27FC236}">
                <a16:creationId xmlns:a16="http://schemas.microsoft.com/office/drawing/2014/main" id="{2274C8FF-2253-8B01-B58F-C356F9C43B77}"/>
              </a:ext>
            </a:extLst>
          </p:cNvPr>
          <p:cNvSpPr>
            <a:spLocks noGrp="1"/>
          </p:cNvSpPr>
          <p:nvPr>
            <p:ph type="body" sz="quarter" idx="15"/>
          </p:nvPr>
        </p:nvSpPr>
        <p:spPr>
          <a:xfrm>
            <a:off x="1167322" y="4362820"/>
            <a:ext cx="2937961" cy="776615"/>
          </a:xfrm>
        </p:spPr>
        <p:txBody>
          <a:bodyPr>
            <a:normAutofit/>
          </a:bodyPr>
          <a:lstStyle/>
          <a:p>
            <a:r>
              <a:rPr lang="en-GB" sz="1400"/>
              <a:t>Direct emissions from livestock and crop production systems:     6.3 Gt CO</a:t>
            </a:r>
            <a:r>
              <a:rPr lang="en-US" sz="1800" baseline="-25000">
                <a:effectLst/>
                <a:latin typeface="Open Sans" panose="020B0606030504020204" pitchFamily="34" charset="0"/>
                <a:ea typeface="Open Sans" panose="020B0606030504020204" pitchFamily="34" charset="0"/>
                <a:cs typeface="Open Sans" panose="020B0606030504020204" pitchFamily="34" charset="0"/>
              </a:rPr>
              <a:t>2</a:t>
            </a:r>
            <a:r>
              <a:rPr lang="en-GB" sz="1400"/>
              <a:t>-</a:t>
            </a:r>
            <a:r>
              <a:rPr lang="en-GB" sz="1400" err="1"/>
              <a:t>eq</a:t>
            </a:r>
            <a:endParaRPr lang="en-GB" sz="1400"/>
          </a:p>
        </p:txBody>
      </p:sp>
      <p:sp>
        <p:nvSpPr>
          <p:cNvPr id="35" name="Text Placeholder 34">
            <a:extLst>
              <a:ext uri="{FF2B5EF4-FFF2-40B4-BE49-F238E27FC236}">
                <a16:creationId xmlns:a16="http://schemas.microsoft.com/office/drawing/2014/main" id="{C7310D71-4232-109E-4F48-2FCB5516C06E}"/>
              </a:ext>
            </a:extLst>
          </p:cNvPr>
          <p:cNvSpPr>
            <a:spLocks noGrp="1"/>
          </p:cNvSpPr>
          <p:nvPr>
            <p:ph type="body" sz="quarter" idx="16"/>
          </p:nvPr>
        </p:nvSpPr>
        <p:spPr>
          <a:xfrm>
            <a:off x="4804249" y="4006572"/>
            <a:ext cx="2592930" cy="277989"/>
          </a:xfrm>
        </p:spPr>
        <p:txBody>
          <a:bodyPr/>
          <a:lstStyle/>
          <a:p>
            <a:r>
              <a:rPr lang="en-US"/>
              <a:t>Land-use change</a:t>
            </a:r>
          </a:p>
        </p:txBody>
      </p:sp>
      <p:sp>
        <p:nvSpPr>
          <p:cNvPr id="36" name="Text Placeholder 35">
            <a:extLst>
              <a:ext uri="{FF2B5EF4-FFF2-40B4-BE49-F238E27FC236}">
                <a16:creationId xmlns:a16="http://schemas.microsoft.com/office/drawing/2014/main" id="{640CBC3C-71A1-D17F-C96A-5450A18BDAF0}"/>
              </a:ext>
            </a:extLst>
          </p:cNvPr>
          <p:cNvSpPr>
            <a:spLocks noGrp="1"/>
          </p:cNvSpPr>
          <p:nvPr>
            <p:ph type="body" sz="quarter" idx="17"/>
          </p:nvPr>
        </p:nvSpPr>
        <p:spPr>
          <a:xfrm>
            <a:off x="4631734" y="4362820"/>
            <a:ext cx="2937961" cy="776615"/>
          </a:xfrm>
        </p:spPr>
        <p:txBody>
          <a:bodyPr>
            <a:normAutofit/>
          </a:bodyPr>
          <a:lstStyle/>
          <a:p>
            <a:r>
              <a:rPr lang="en-GB" sz="1400"/>
              <a:t>Land use, land-use change, and forestry, including peatland drainage: 4.0 Gt CO</a:t>
            </a:r>
            <a:r>
              <a:rPr lang="en-US" sz="1800" baseline="-25000">
                <a:effectLst/>
                <a:latin typeface="Open Sans" panose="020B0606030504020204" pitchFamily="34" charset="0"/>
                <a:ea typeface="Open Sans" panose="020B0606030504020204" pitchFamily="34" charset="0"/>
                <a:cs typeface="Open Sans" panose="020B0606030504020204" pitchFamily="34" charset="0"/>
              </a:rPr>
              <a:t>2</a:t>
            </a:r>
            <a:r>
              <a:rPr lang="en-GB" sz="1400"/>
              <a:t>-</a:t>
            </a:r>
            <a:r>
              <a:rPr lang="en-GB" sz="1400" err="1"/>
              <a:t>eq</a:t>
            </a:r>
            <a:endParaRPr lang="en-GB" sz="1400"/>
          </a:p>
        </p:txBody>
      </p:sp>
      <p:sp>
        <p:nvSpPr>
          <p:cNvPr id="37" name="Text Placeholder 36">
            <a:extLst>
              <a:ext uri="{FF2B5EF4-FFF2-40B4-BE49-F238E27FC236}">
                <a16:creationId xmlns:a16="http://schemas.microsoft.com/office/drawing/2014/main" id="{92053A5E-7B1F-D330-A12E-849AE439C464}"/>
              </a:ext>
            </a:extLst>
          </p:cNvPr>
          <p:cNvSpPr>
            <a:spLocks noGrp="1"/>
          </p:cNvSpPr>
          <p:nvPr>
            <p:ph type="body" sz="quarter" idx="18"/>
          </p:nvPr>
        </p:nvSpPr>
        <p:spPr>
          <a:xfrm>
            <a:off x="7917834" y="4006572"/>
            <a:ext cx="3317875" cy="277989"/>
          </a:xfrm>
        </p:spPr>
        <p:txBody>
          <a:bodyPr/>
          <a:lstStyle/>
          <a:p>
            <a:r>
              <a:rPr lang="en-US"/>
              <a:t>Energy, industry, waste</a:t>
            </a:r>
          </a:p>
        </p:txBody>
      </p:sp>
      <p:sp>
        <p:nvSpPr>
          <p:cNvPr id="38" name="Text Placeholder 37">
            <a:extLst>
              <a:ext uri="{FF2B5EF4-FFF2-40B4-BE49-F238E27FC236}">
                <a16:creationId xmlns:a16="http://schemas.microsoft.com/office/drawing/2014/main" id="{F3081E1D-39D8-FC4A-3BB5-61D59A9E166A}"/>
              </a:ext>
            </a:extLst>
          </p:cNvPr>
          <p:cNvSpPr>
            <a:spLocks noGrp="1"/>
          </p:cNvSpPr>
          <p:nvPr>
            <p:ph type="body" sz="quarter" idx="19"/>
          </p:nvPr>
        </p:nvSpPr>
        <p:spPr>
          <a:xfrm>
            <a:off x="8107792" y="4362820"/>
            <a:ext cx="2937961" cy="776615"/>
          </a:xfrm>
        </p:spPr>
        <p:txBody>
          <a:bodyPr>
            <a:normAutofit/>
          </a:bodyPr>
          <a:lstStyle/>
          <a:p>
            <a:r>
              <a:rPr lang="en-US" sz="1400"/>
              <a:t>Processing, transport, storage, preparation, food waste:               6.5 Gt </a:t>
            </a:r>
            <a:r>
              <a:rPr lang="en-GB" sz="1400"/>
              <a:t>CO</a:t>
            </a:r>
            <a:r>
              <a:rPr lang="en-US" sz="1800" baseline="-25000">
                <a:effectLst/>
                <a:latin typeface="Open Sans" panose="020B0606030504020204" pitchFamily="34" charset="0"/>
                <a:ea typeface="Open Sans" panose="020B0606030504020204" pitchFamily="34" charset="0"/>
                <a:cs typeface="Open Sans" panose="020B0606030504020204" pitchFamily="34" charset="0"/>
              </a:rPr>
              <a:t>2</a:t>
            </a:r>
            <a:r>
              <a:rPr lang="en-GB" sz="1400"/>
              <a:t>-</a:t>
            </a:r>
            <a:r>
              <a:rPr lang="en-GB" sz="1400" err="1"/>
              <a:t>eq</a:t>
            </a:r>
            <a:endParaRPr lang="en-US" sz="1400"/>
          </a:p>
        </p:txBody>
      </p:sp>
      <p:sp>
        <p:nvSpPr>
          <p:cNvPr id="39" name="Slide Number Placeholder 38">
            <a:extLst>
              <a:ext uri="{FF2B5EF4-FFF2-40B4-BE49-F238E27FC236}">
                <a16:creationId xmlns:a16="http://schemas.microsoft.com/office/drawing/2014/main" id="{61A01DE8-B049-23B4-8F64-F504CEC36A37}"/>
              </a:ext>
            </a:extLst>
          </p:cNvPr>
          <p:cNvSpPr>
            <a:spLocks noGrp="1"/>
          </p:cNvSpPr>
          <p:nvPr>
            <p:ph type="sldNum" sz="quarter" idx="12"/>
          </p:nvPr>
        </p:nvSpPr>
        <p:spPr/>
        <p:txBody>
          <a:bodyPr/>
          <a:lstStyle/>
          <a:p>
            <a:fld id="{2ED93456-BF0F-1543-BC41-CAE962F21709}" type="slidenum">
              <a:rPr lang="en-US" smtClean="0"/>
              <a:t>4</a:t>
            </a:fld>
            <a:endParaRPr lang="en-US"/>
          </a:p>
        </p:txBody>
      </p:sp>
      <p:sp>
        <p:nvSpPr>
          <p:cNvPr id="3" name="TextBox 2">
            <a:extLst>
              <a:ext uri="{FF2B5EF4-FFF2-40B4-BE49-F238E27FC236}">
                <a16:creationId xmlns:a16="http://schemas.microsoft.com/office/drawing/2014/main" id="{D204471C-7086-5B33-0092-27635762CD1F}"/>
              </a:ext>
            </a:extLst>
          </p:cNvPr>
          <p:cNvSpPr txBox="1"/>
          <p:nvPr/>
        </p:nvSpPr>
        <p:spPr>
          <a:xfrm>
            <a:off x="334962" y="1092228"/>
            <a:ext cx="10900746" cy="584775"/>
          </a:xfrm>
          <a:prstGeom prst="rect">
            <a:avLst/>
          </a:prstGeom>
          <a:noFill/>
        </p:spPr>
        <p:txBody>
          <a:bodyPr wrap="square" lIns="91440" tIns="45720" rIns="91440" bIns="45720" rtlCol="0" anchor="t">
            <a:spAutoFit/>
          </a:bodyPr>
          <a:lstStyle/>
          <a:p>
            <a:r>
              <a:rPr lang="en-GB" sz="1600">
                <a:latin typeface="Open Sans"/>
                <a:ea typeface="Open Sans"/>
                <a:cs typeface="Open Sans"/>
              </a:rPr>
              <a:t>Production, processing, distribution, consumption of food, and management of food system residues: estimated 21–33% of all global GHG emissions</a:t>
            </a:r>
            <a:endParaRPr lang="en-US" sz="1600">
              <a:latin typeface="Open Sans"/>
              <a:ea typeface="Open Sans"/>
              <a:cs typeface="Open Sans"/>
            </a:endParaRPr>
          </a:p>
        </p:txBody>
      </p:sp>
      <p:sp>
        <p:nvSpPr>
          <p:cNvPr id="4" name="TextBox 3">
            <a:extLst>
              <a:ext uri="{FF2B5EF4-FFF2-40B4-BE49-F238E27FC236}">
                <a16:creationId xmlns:a16="http://schemas.microsoft.com/office/drawing/2014/main" id="{1004E004-9D5F-2818-63A6-6B049EA5AB57}"/>
              </a:ext>
            </a:extLst>
          </p:cNvPr>
          <p:cNvSpPr txBox="1"/>
          <p:nvPr/>
        </p:nvSpPr>
        <p:spPr>
          <a:xfrm>
            <a:off x="334962" y="5537130"/>
            <a:ext cx="10900747" cy="584775"/>
          </a:xfrm>
          <a:prstGeom prst="rect">
            <a:avLst/>
          </a:prstGeom>
          <a:noFill/>
        </p:spPr>
        <p:txBody>
          <a:bodyPr wrap="square" rtlCol="0">
            <a:spAutoFit/>
          </a:bodyPr>
          <a:lstStyle/>
          <a:p>
            <a:r>
              <a:rPr lang="en-GB" sz="1600">
                <a:latin typeface="Open Sans" panose="020B0606030504020204" pitchFamily="34" charset="0"/>
                <a:ea typeface="Open Sans" panose="020B0606030504020204" pitchFamily="34" charset="0"/>
                <a:cs typeface="Open Sans" panose="020B0606030504020204" pitchFamily="34" charset="0"/>
              </a:rPr>
              <a:t>The share of energy, industrial process, and waste emissions occurring as part of the food system has grown from ~28% in 1990 to ~38% in 2018</a:t>
            </a:r>
          </a:p>
        </p:txBody>
      </p:sp>
      <p:grpSp>
        <p:nvGrpSpPr>
          <p:cNvPr id="18" name="Group 17">
            <a:extLst>
              <a:ext uri="{FF2B5EF4-FFF2-40B4-BE49-F238E27FC236}">
                <a16:creationId xmlns:a16="http://schemas.microsoft.com/office/drawing/2014/main" id="{637F5D96-016B-23CA-60CF-E8121A4EBC7C}"/>
              </a:ext>
            </a:extLst>
          </p:cNvPr>
          <p:cNvGrpSpPr/>
          <p:nvPr/>
        </p:nvGrpSpPr>
        <p:grpSpPr>
          <a:xfrm>
            <a:off x="8792519" y="2194151"/>
            <a:ext cx="1568503" cy="1568503"/>
            <a:chOff x="6065437" y="1586280"/>
            <a:chExt cx="1092200" cy="1092200"/>
          </a:xfrm>
        </p:grpSpPr>
        <p:sp>
          <p:nvSpPr>
            <p:cNvPr id="2" name="Oval 1">
              <a:extLst>
                <a:ext uri="{FF2B5EF4-FFF2-40B4-BE49-F238E27FC236}">
                  <a16:creationId xmlns:a16="http://schemas.microsoft.com/office/drawing/2014/main" id="{CFADF499-466E-6A24-9E3D-07844A43D595}"/>
                </a:ext>
              </a:extLst>
            </p:cNvPr>
            <p:cNvSpPr/>
            <p:nvPr/>
          </p:nvSpPr>
          <p:spPr>
            <a:xfrm>
              <a:off x="6065437" y="1586280"/>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5" name="Picture 4" descr="A blue line drawing of a factory with a leaf&#10;&#10;Description automatically generated">
              <a:extLst>
                <a:ext uri="{FF2B5EF4-FFF2-40B4-BE49-F238E27FC236}">
                  <a16:creationId xmlns:a16="http://schemas.microsoft.com/office/drawing/2014/main" id="{FA6EED00-6300-A35D-A3CC-E3644A0DF8EB}"/>
                </a:ext>
              </a:extLst>
            </p:cNvPr>
            <p:cNvPicPr>
              <a:picLocks noChangeAspect="1"/>
            </p:cNvPicPr>
            <p:nvPr/>
          </p:nvPicPr>
          <p:blipFill>
            <a:blip r:embed="rId2" cstate="email">
              <a:extLst>
                <a:ext uri="{28A0092B-C50C-407E-A947-70E740481C1C}">
                  <a14:useLocalDpi xmlns:a14="http://schemas.microsoft.com/office/drawing/2010/main"/>
                </a:ext>
              </a:extLst>
            </a:blip>
            <a:stretch>
              <a:fillRect/>
            </a:stretch>
          </p:blipFill>
          <p:spPr>
            <a:xfrm flipH="1">
              <a:off x="6170959" y="1641002"/>
              <a:ext cx="881157" cy="881157"/>
            </a:xfrm>
            <a:prstGeom prst="rect">
              <a:avLst/>
            </a:prstGeom>
          </p:spPr>
        </p:pic>
      </p:grpSp>
      <p:grpSp>
        <p:nvGrpSpPr>
          <p:cNvPr id="17" name="Group 16">
            <a:extLst>
              <a:ext uri="{FF2B5EF4-FFF2-40B4-BE49-F238E27FC236}">
                <a16:creationId xmlns:a16="http://schemas.microsoft.com/office/drawing/2014/main" id="{B7679622-6301-7343-C26C-40CF76576D9A}"/>
              </a:ext>
            </a:extLst>
          </p:cNvPr>
          <p:cNvGrpSpPr/>
          <p:nvPr/>
        </p:nvGrpSpPr>
        <p:grpSpPr>
          <a:xfrm>
            <a:off x="5311748" y="2194152"/>
            <a:ext cx="1568503" cy="1568503"/>
            <a:chOff x="6065437" y="3085319"/>
            <a:chExt cx="1092200" cy="1092200"/>
          </a:xfrm>
        </p:grpSpPr>
        <p:sp>
          <p:nvSpPr>
            <p:cNvPr id="6" name="Oval 5">
              <a:extLst>
                <a:ext uri="{FF2B5EF4-FFF2-40B4-BE49-F238E27FC236}">
                  <a16:creationId xmlns:a16="http://schemas.microsoft.com/office/drawing/2014/main" id="{2D4222D4-80F4-6E77-FCB0-122828BEC48E}"/>
                </a:ext>
              </a:extLst>
            </p:cNvPr>
            <p:cNvSpPr/>
            <p:nvPr/>
          </p:nvSpPr>
          <p:spPr>
            <a:xfrm>
              <a:off x="6065437" y="3085319"/>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7" name="Picture 6" descr="A blue sun and field&#10;&#10;Description automatically generated with medium confidence">
              <a:extLst>
                <a:ext uri="{FF2B5EF4-FFF2-40B4-BE49-F238E27FC236}">
                  <a16:creationId xmlns:a16="http://schemas.microsoft.com/office/drawing/2014/main" id="{67F711C5-463E-4982-F4CF-D8810F627807}"/>
                </a:ext>
              </a:extLst>
            </p:cNvPr>
            <p:cNvPicPr>
              <a:picLocks noChangeAspect="1"/>
            </p:cNvPicPr>
            <p:nvPr/>
          </p:nvPicPr>
          <p:blipFill>
            <a:blip r:embed="rId3" cstate="email">
              <a:extLst>
                <a:ext uri="{28A0092B-C50C-407E-A947-70E740481C1C}">
                  <a14:useLocalDpi xmlns:a14="http://schemas.microsoft.com/office/drawing/2010/main"/>
                </a:ext>
              </a:extLst>
            </a:blip>
            <a:stretch>
              <a:fillRect/>
            </a:stretch>
          </p:blipFill>
          <p:spPr>
            <a:xfrm flipH="1">
              <a:off x="6174416" y="3161342"/>
              <a:ext cx="881157" cy="881157"/>
            </a:xfrm>
            <a:prstGeom prst="rect">
              <a:avLst/>
            </a:prstGeom>
          </p:spPr>
        </p:pic>
      </p:grpSp>
      <p:grpSp>
        <p:nvGrpSpPr>
          <p:cNvPr id="16" name="Group 15">
            <a:extLst>
              <a:ext uri="{FF2B5EF4-FFF2-40B4-BE49-F238E27FC236}">
                <a16:creationId xmlns:a16="http://schemas.microsoft.com/office/drawing/2014/main" id="{FAFBE9DC-C0D6-D2DC-8E6C-9B0BD967F1DE}"/>
              </a:ext>
            </a:extLst>
          </p:cNvPr>
          <p:cNvGrpSpPr/>
          <p:nvPr/>
        </p:nvGrpSpPr>
        <p:grpSpPr>
          <a:xfrm>
            <a:off x="1844394" y="2194152"/>
            <a:ext cx="1568503" cy="1568503"/>
            <a:chOff x="6065437" y="3084834"/>
            <a:chExt cx="1092200" cy="1092200"/>
          </a:xfrm>
        </p:grpSpPr>
        <p:sp>
          <p:nvSpPr>
            <p:cNvPr id="8" name="Oval 7">
              <a:extLst>
                <a:ext uri="{FF2B5EF4-FFF2-40B4-BE49-F238E27FC236}">
                  <a16:creationId xmlns:a16="http://schemas.microsoft.com/office/drawing/2014/main" id="{83D59C53-386B-0617-2CAB-B1A9083A1CD1}"/>
                </a:ext>
              </a:extLst>
            </p:cNvPr>
            <p:cNvSpPr/>
            <p:nvPr/>
          </p:nvSpPr>
          <p:spPr>
            <a:xfrm>
              <a:off x="6065437" y="3084834"/>
              <a:ext cx="1092200" cy="1092200"/>
            </a:xfrm>
            <a:prstGeom prst="ellipse">
              <a:avLst/>
            </a:prstGeom>
            <a:solidFill>
              <a:srgbClr val="E6EBF6"/>
            </a:solidFill>
            <a:ln>
              <a:solidFill>
                <a:schemeClr val="bg2"/>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pic>
          <p:nvPicPr>
            <p:cNvPr id="9" name="Picture 8" descr="A blue line drawing of a tractor&#10;&#10;Description automatically generated">
              <a:extLst>
                <a:ext uri="{FF2B5EF4-FFF2-40B4-BE49-F238E27FC236}">
                  <a16:creationId xmlns:a16="http://schemas.microsoft.com/office/drawing/2014/main" id="{402ACA9F-02F6-54A0-4481-5D4C454C77E9}"/>
                </a:ext>
              </a:extLst>
            </p:cNvPr>
            <p:cNvPicPr>
              <a:picLocks noChangeAspect="1"/>
            </p:cNvPicPr>
            <p:nvPr/>
          </p:nvPicPr>
          <p:blipFill>
            <a:blip r:embed="rId4" cstate="email">
              <a:extLst>
                <a:ext uri="{28A0092B-C50C-407E-A947-70E740481C1C}">
                  <a14:useLocalDpi xmlns:a14="http://schemas.microsoft.com/office/drawing/2010/main"/>
                </a:ext>
              </a:extLst>
            </a:blip>
            <a:stretch>
              <a:fillRect/>
            </a:stretch>
          </p:blipFill>
          <p:spPr>
            <a:xfrm>
              <a:off x="6170956" y="3172781"/>
              <a:ext cx="881157" cy="881157"/>
            </a:xfrm>
            <a:prstGeom prst="rect">
              <a:avLst/>
            </a:prstGeom>
          </p:spPr>
        </p:pic>
      </p:grpSp>
    </p:spTree>
    <p:extLst>
      <p:ext uri="{BB962C8B-B14F-4D97-AF65-F5344CB8AC3E}">
        <p14:creationId xmlns:p14="http://schemas.microsoft.com/office/powerpoint/2010/main" val="295362011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a:extLst>
              <a:ext uri="{FF2B5EF4-FFF2-40B4-BE49-F238E27FC236}">
                <a16:creationId xmlns:a16="http://schemas.microsoft.com/office/drawing/2014/main" id="{EAF36890-C3EC-478E-87B0-E18BE483E624}"/>
              </a:ext>
            </a:extLst>
          </p:cNvPr>
          <p:cNvSpPr>
            <a:spLocks noGrp="1"/>
          </p:cNvSpPr>
          <p:nvPr>
            <p:ph type="sldNum" sz="quarter" idx="12"/>
          </p:nvPr>
        </p:nvSpPr>
        <p:spPr/>
        <p:txBody>
          <a:bodyPr/>
          <a:lstStyle/>
          <a:p>
            <a:fld id="{2ED93456-BF0F-1543-BC41-CAE962F21709}" type="slidenum">
              <a:rPr lang="en-US" smtClean="0"/>
              <a:t>5</a:t>
            </a:fld>
            <a:endParaRPr lang="en-US"/>
          </a:p>
        </p:txBody>
      </p:sp>
      <p:sp>
        <p:nvSpPr>
          <p:cNvPr id="5" name="Text Placeholder 4">
            <a:extLst>
              <a:ext uri="{FF2B5EF4-FFF2-40B4-BE49-F238E27FC236}">
                <a16:creationId xmlns:a16="http://schemas.microsoft.com/office/drawing/2014/main" id="{9E208D63-EA06-8C6C-24B1-AA88E35E1912}"/>
              </a:ext>
            </a:extLst>
          </p:cNvPr>
          <p:cNvSpPr>
            <a:spLocks noGrp="1"/>
          </p:cNvSpPr>
          <p:nvPr>
            <p:ph type="body" sz="quarter" idx="13"/>
          </p:nvPr>
        </p:nvSpPr>
        <p:spPr>
          <a:xfrm>
            <a:off x="5373057" y="1707194"/>
            <a:ext cx="5438775" cy="3453659"/>
          </a:xfrm>
        </p:spPr>
        <p:txBody>
          <a:bodyPr/>
          <a:lstStyle/>
          <a:p>
            <a:r>
              <a:rPr lang="en-GB" sz="3600"/>
              <a:t>Unless there are immediate and deep emissions reductions across all sectors (including agrifood systems), 1.5°C is beyond reach.</a:t>
            </a:r>
          </a:p>
        </p:txBody>
      </p:sp>
      <p:pic>
        <p:nvPicPr>
          <p:cNvPr id="2" name="Google Shape;157;p3" descr="Diagram&#10;&#10;Description automatically generated">
            <a:extLst>
              <a:ext uri="{FF2B5EF4-FFF2-40B4-BE49-F238E27FC236}">
                <a16:creationId xmlns:a16="http://schemas.microsoft.com/office/drawing/2014/main" id="{9CE6BDD3-3F9D-B378-3795-000FEEB1CDFB}"/>
              </a:ext>
            </a:extLst>
          </p:cNvPr>
          <p:cNvPicPr preferRelativeResize="0"/>
          <p:nvPr/>
        </p:nvPicPr>
        <p:blipFill rotWithShape="1">
          <a:blip r:embed="rId3" cstate="email">
            <a:alphaModFix/>
            <a:extLst>
              <a:ext uri="{28A0092B-C50C-407E-A947-70E740481C1C}">
                <a14:useLocalDpi xmlns:a14="http://schemas.microsoft.com/office/drawing/2010/main"/>
              </a:ext>
            </a:extLst>
          </a:blip>
          <a:srcRect/>
          <a:stretch/>
        </p:blipFill>
        <p:spPr>
          <a:xfrm>
            <a:off x="647303" y="457505"/>
            <a:ext cx="3753247" cy="4857140"/>
          </a:xfrm>
          <a:prstGeom prst="rect">
            <a:avLst/>
          </a:prstGeom>
          <a:noFill/>
          <a:ln>
            <a:noFill/>
          </a:ln>
          <a:effectLst>
            <a:outerShdw blurRad="50800" dist="38100" dir="2700000" algn="tl" rotWithShape="0">
              <a:prstClr val="black">
                <a:alpha val="40000"/>
              </a:prstClr>
            </a:outerShdw>
          </a:effectLst>
        </p:spPr>
      </p:pic>
    </p:spTree>
    <p:extLst>
      <p:ext uri="{BB962C8B-B14F-4D97-AF65-F5344CB8AC3E}">
        <p14:creationId xmlns:p14="http://schemas.microsoft.com/office/powerpoint/2010/main" val="11863218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a:extLst>
              <a:ext uri="{FF2B5EF4-FFF2-40B4-BE49-F238E27FC236}">
                <a16:creationId xmlns:a16="http://schemas.microsoft.com/office/drawing/2014/main" id="{B355DDF9-1D64-1B8F-F9B9-D5D881549917}"/>
              </a:ext>
            </a:extLst>
          </p:cNvPr>
          <p:cNvSpPr/>
          <p:nvPr/>
        </p:nvSpPr>
        <p:spPr>
          <a:xfrm>
            <a:off x="334962" y="1264780"/>
            <a:ext cx="5522913" cy="5440653"/>
          </a:xfrm>
          <a:prstGeom prst="rect">
            <a:avLst/>
          </a:prstGeom>
          <a:solidFill>
            <a:schemeClr val="bg1"/>
          </a:solidFill>
          <a:ln>
            <a:no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 name="Title 1">
            <a:extLst>
              <a:ext uri="{FF2B5EF4-FFF2-40B4-BE49-F238E27FC236}">
                <a16:creationId xmlns:a16="http://schemas.microsoft.com/office/drawing/2014/main" id="{2F9EA8A9-BC0C-93BC-8E31-40F6868246E5}"/>
              </a:ext>
            </a:extLst>
          </p:cNvPr>
          <p:cNvSpPr>
            <a:spLocks noGrp="1"/>
          </p:cNvSpPr>
          <p:nvPr>
            <p:ph type="title"/>
          </p:nvPr>
        </p:nvSpPr>
        <p:spPr>
          <a:xfrm>
            <a:off x="334963" y="524113"/>
            <a:ext cx="11434152" cy="322174"/>
          </a:xfrm>
        </p:spPr>
        <p:txBody>
          <a:bodyPr/>
          <a:lstStyle/>
          <a:p>
            <a:r>
              <a:rPr lang="en-GB"/>
              <a:t>However, stringent mitigation to keep within 1.5–2°C may lead to severe food insecurity in sub-Saharan Africa and South Asia</a:t>
            </a:r>
            <a:endParaRPr lang="en-US"/>
          </a:p>
        </p:txBody>
      </p:sp>
      <p:sp>
        <p:nvSpPr>
          <p:cNvPr id="5" name="Text Placeholder 4">
            <a:extLst>
              <a:ext uri="{FF2B5EF4-FFF2-40B4-BE49-F238E27FC236}">
                <a16:creationId xmlns:a16="http://schemas.microsoft.com/office/drawing/2014/main" id="{79F7DF54-E907-03DE-CB9C-C0D514F27C92}"/>
              </a:ext>
            </a:extLst>
          </p:cNvPr>
          <p:cNvSpPr>
            <a:spLocks noGrp="1"/>
          </p:cNvSpPr>
          <p:nvPr>
            <p:ph type="body" sz="quarter" idx="16"/>
          </p:nvPr>
        </p:nvSpPr>
        <p:spPr>
          <a:xfrm>
            <a:off x="6096000" y="1321491"/>
            <a:ext cx="5764306" cy="4567680"/>
          </a:xfrm>
        </p:spPr>
        <p:txBody>
          <a:bodyPr/>
          <a:lstStyle/>
          <a:p>
            <a:pPr>
              <a:lnSpc>
                <a:spcPct val="100000"/>
              </a:lnSpc>
            </a:pPr>
            <a:r>
              <a:rPr lang="en-GB" sz="2000" b="0" i="0">
                <a:solidFill>
                  <a:srgbClr val="0F1419"/>
                </a:solidFill>
                <a:effectLst/>
                <a:latin typeface="Open Sans" panose="020B0606030504020204" pitchFamily="34" charset="0"/>
                <a:ea typeface="Open Sans" panose="020B0606030504020204" pitchFamily="34" charset="0"/>
                <a:cs typeface="Open Sans" panose="020B0606030504020204" pitchFamily="34" charset="0"/>
              </a:rPr>
              <a:t>Research has found that by 2050, stringent climate mitigation policy, if implemented evenly across all sectors and regions, would have a greater negative impact on global hunger and food consumption than the direct impacts of climate change (</a:t>
            </a:r>
            <a:r>
              <a:rPr lang="en-GB" sz="2000" b="0" i="0">
                <a:solidFill>
                  <a:srgbClr val="0F1419"/>
                </a:solidFill>
                <a:effectLst/>
                <a:latin typeface="Open Sans" panose="020B0606030504020204" pitchFamily="34" charset="0"/>
                <a:ea typeface="Open Sans" panose="020B0606030504020204" pitchFamily="34" charset="0"/>
                <a:cs typeface="Open Sans" panose="020B0606030504020204" pitchFamily="34" charset="0"/>
                <a:hlinkClick r:id="rId2"/>
              </a:rPr>
              <a:t>Hasewaga et al. Nature Climate Change, 2018</a:t>
            </a:r>
            <a:r>
              <a:rPr lang="en-GB" sz="2000" b="0" i="0">
                <a:solidFill>
                  <a:srgbClr val="0F1419"/>
                </a:solidFill>
                <a:effectLst/>
                <a:latin typeface="Open Sans" panose="020B0606030504020204" pitchFamily="34" charset="0"/>
                <a:ea typeface="Open Sans" panose="020B0606030504020204" pitchFamily="34" charset="0"/>
                <a:cs typeface="Open Sans" panose="020B0606030504020204" pitchFamily="34" charset="0"/>
              </a:rPr>
              <a:t>). </a:t>
            </a:r>
          </a:p>
          <a:p>
            <a:pPr>
              <a:lnSpc>
                <a:spcPct val="100000"/>
              </a:lnSpc>
            </a:pPr>
            <a:r>
              <a:rPr lang="en-GB" sz="2000"/>
              <a:t>Land-based mitigation actions like energy crop expansion, non-CO</a:t>
            </a:r>
            <a:r>
              <a:rPr lang="en-US" sz="2000" baseline="-25000">
                <a:effectLst/>
                <a:latin typeface="Open Sans" panose="020B0606030504020204" pitchFamily="34" charset="0"/>
                <a:ea typeface="Open Sans" panose="020B0606030504020204" pitchFamily="34" charset="0"/>
                <a:cs typeface="Open Sans" panose="020B0606030504020204" pitchFamily="34" charset="0"/>
              </a:rPr>
              <a:t>2</a:t>
            </a:r>
            <a:r>
              <a:rPr lang="en-GB" sz="2000"/>
              <a:t> emissions reduction in agricultural sector, and afforestation could lead to lower available calories, increased food insecurity, and higher agricultural commodity prices (</a:t>
            </a:r>
            <a:r>
              <a:rPr lang="en-GB" sz="2000">
                <a:hlinkClick r:id="rId3"/>
              </a:rPr>
              <a:t>Fujimori et al. Nature Food, 2022</a:t>
            </a:r>
            <a:r>
              <a:rPr lang="en-GB" sz="2000"/>
              <a:t>).</a:t>
            </a:r>
          </a:p>
        </p:txBody>
      </p:sp>
      <p:sp>
        <p:nvSpPr>
          <p:cNvPr id="6" name="Slide Number Placeholder 5">
            <a:extLst>
              <a:ext uri="{FF2B5EF4-FFF2-40B4-BE49-F238E27FC236}">
                <a16:creationId xmlns:a16="http://schemas.microsoft.com/office/drawing/2014/main" id="{E6E9B890-6076-AA7B-6C90-B1D6812B33CF}"/>
              </a:ext>
            </a:extLst>
          </p:cNvPr>
          <p:cNvSpPr>
            <a:spLocks noGrp="1"/>
          </p:cNvSpPr>
          <p:nvPr>
            <p:ph type="sldNum" sz="quarter" idx="12"/>
          </p:nvPr>
        </p:nvSpPr>
        <p:spPr/>
        <p:txBody>
          <a:bodyPr/>
          <a:lstStyle/>
          <a:p>
            <a:fld id="{2ED93456-BF0F-1543-BC41-CAE962F21709}" type="slidenum">
              <a:rPr lang="en-US" smtClean="0"/>
              <a:t>6</a:t>
            </a:fld>
            <a:endParaRPr lang="en-US"/>
          </a:p>
        </p:txBody>
      </p:sp>
      <p:pic>
        <p:nvPicPr>
          <p:cNvPr id="8" name="Picture 7">
            <a:extLst>
              <a:ext uri="{FF2B5EF4-FFF2-40B4-BE49-F238E27FC236}">
                <a16:creationId xmlns:a16="http://schemas.microsoft.com/office/drawing/2014/main" id="{17680AF0-E493-6514-838F-6DB777B9BA23}"/>
              </a:ext>
            </a:extLst>
          </p:cNvPr>
          <p:cNvPicPr>
            <a:picLocks noChangeAspect="1"/>
          </p:cNvPicPr>
          <p:nvPr/>
        </p:nvPicPr>
        <p:blipFill>
          <a:blip r:embed="rId4"/>
          <a:stretch>
            <a:fillRect/>
          </a:stretch>
        </p:blipFill>
        <p:spPr>
          <a:xfrm>
            <a:off x="792575" y="1321490"/>
            <a:ext cx="4607685" cy="5327232"/>
          </a:xfrm>
          <a:prstGeom prst="rect">
            <a:avLst/>
          </a:prstGeom>
        </p:spPr>
      </p:pic>
    </p:spTree>
    <p:extLst>
      <p:ext uri="{BB962C8B-B14F-4D97-AF65-F5344CB8AC3E}">
        <p14:creationId xmlns:p14="http://schemas.microsoft.com/office/powerpoint/2010/main" val="147679582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Slide Number Placeholder 12">
            <a:extLst>
              <a:ext uri="{FF2B5EF4-FFF2-40B4-BE49-F238E27FC236}">
                <a16:creationId xmlns:a16="http://schemas.microsoft.com/office/drawing/2014/main" id="{85E7E74A-3AFC-9EFC-8AC1-E96F48658386}"/>
              </a:ext>
            </a:extLst>
          </p:cNvPr>
          <p:cNvSpPr>
            <a:spLocks noGrp="1"/>
          </p:cNvSpPr>
          <p:nvPr>
            <p:ph type="sldNum" sz="quarter" idx="12"/>
          </p:nvPr>
        </p:nvSpPr>
        <p:spPr/>
        <p:txBody>
          <a:bodyPr/>
          <a:lstStyle/>
          <a:p>
            <a:fld id="{2ED93456-BF0F-1543-BC41-CAE962F21709}" type="slidenum">
              <a:rPr lang="en-US" smtClean="0"/>
              <a:t>7</a:t>
            </a:fld>
            <a:endParaRPr lang="en-US"/>
          </a:p>
        </p:txBody>
      </p:sp>
      <p:sp>
        <p:nvSpPr>
          <p:cNvPr id="6" name="Title 5">
            <a:extLst>
              <a:ext uri="{FF2B5EF4-FFF2-40B4-BE49-F238E27FC236}">
                <a16:creationId xmlns:a16="http://schemas.microsoft.com/office/drawing/2014/main" id="{0FADDF95-8AEA-05AC-E063-A0CBFF384676}"/>
              </a:ext>
            </a:extLst>
          </p:cNvPr>
          <p:cNvSpPr>
            <a:spLocks noGrp="1"/>
          </p:cNvSpPr>
          <p:nvPr>
            <p:ph type="title"/>
          </p:nvPr>
        </p:nvSpPr>
        <p:spPr/>
        <p:txBody>
          <a:bodyPr/>
          <a:lstStyle/>
          <a:p>
            <a:r>
              <a:rPr lang="en-GB"/>
              <a:t>A catch-22 situation</a:t>
            </a:r>
            <a:endParaRPr lang="en-US"/>
          </a:p>
        </p:txBody>
      </p:sp>
      <p:sp>
        <p:nvSpPr>
          <p:cNvPr id="7" name="Text Placeholder 6">
            <a:extLst>
              <a:ext uri="{FF2B5EF4-FFF2-40B4-BE49-F238E27FC236}">
                <a16:creationId xmlns:a16="http://schemas.microsoft.com/office/drawing/2014/main" id="{45498500-2DBE-A8A1-6513-E56E4C48DD8D}"/>
              </a:ext>
            </a:extLst>
          </p:cNvPr>
          <p:cNvSpPr>
            <a:spLocks noGrp="1"/>
          </p:cNvSpPr>
          <p:nvPr>
            <p:ph type="body" sz="quarter" idx="13"/>
          </p:nvPr>
        </p:nvSpPr>
        <p:spPr>
          <a:xfrm>
            <a:off x="334962" y="1076324"/>
            <a:ext cx="5086458" cy="3355976"/>
          </a:xfrm>
        </p:spPr>
        <p:txBody>
          <a:bodyPr>
            <a:normAutofit fontScale="92500"/>
          </a:bodyPr>
          <a:lstStyle/>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lang="en-GB" sz="1800">
                <a:solidFill>
                  <a:srgbClr val="0F1419"/>
                </a:solidFill>
                <a:latin typeface="Open Sans" panose="020B0606030504020204" pitchFamily="34" charset="0"/>
                <a:ea typeface="Open Sans" panose="020B0606030504020204" pitchFamily="34" charset="0"/>
                <a:cs typeface="Open Sans" panose="020B0606030504020204" pitchFamily="34" charset="0"/>
              </a:rPr>
              <a:t>To m</a:t>
            </a:r>
            <a:r>
              <a:rPr kumimoji="0" lang="en-GB" sz="1800" b="0" i="0" u="none" strike="noStrike" kern="1200" cap="none" spc="0" normalizeH="0" baseline="0" noProof="0" err="1">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itigate</a:t>
            </a:r>
            <a:r>
              <a:rPr kumimoji="0" lang="en-GB" sz="18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 climate impacts and keep them to a minimum, we must keep global warming levels within the Paris Agreement goals of 1.5 to 2°C. </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8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But mitigation at the necessary scale may lead to hunger and food insecurity for people in the global South, unless it is done carefully and by understanding the trade-offs and synergies well.</a:t>
            </a:r>
          </a:p>
          <a:p>
            <a:pPr marL="285750" marR="0" lvl="0" indent="-285750" algn="l" defTabSz="914400" rtl="0" eaLnBrk="1" fontAlgn="auto" latinLnBrk="0" hangingPunct="1">
              <a:lnSpc>
                <a:spcPct val="120000"/>
              </a:lnSpc>
              <a:spcBef>
                <a:spcPts val="1000"/>
              </a:spcBef>
              <a:spcAft>
                <a:spcPts val="0"/>
              </a:spcAft>
              <a:buClr>
                <a:srgbClr val="79B800"/>
              </a:buClr>
              <a:buSzTx/>
              <a:buFont typeface="Arial" panose="020B0604020202020204" pitchFamily="34" charset="0"/>
              <a:buChar char="•"/>
              <a:tabLst/>
              <a:defRPr/>
            </a:pPr>
            <a:r>
              <a:rPr kumimoji="0" lang="en-GB" sz="1800" b="0" i="0" u="none" strike="noStrike" kern="1200" cap="none" spc="0" normalizeH="0" baseline="0" noProof="0">
                <a:ln>
                  <a:noFill/>
                </a:ln>
                <a:solidFill>
                  <a:srgbClr val="0F1419"/>
                </a:solidFill>
                <a:effectLst/>
                <a:uLnTx/>
                <a:uFillTx/>
                <a:latin typeface="Open Sans" panose="020B0606030504020204" pitchFamily="34" charset="0"/>
                <a:ea typeface="Open Sans" panose="020B0606030504020204" pitchFamily="34" charset="0"/>
                <a:cs typeface="Open Sans" panose="020B0606030504020204" pitchFamily="34" charset="0"/>
              </a:rPr>
              <a:t>All of us need to play an important role in ensuring:</a:t>
            </a:r>
          </a:p>
        </p:txBody>
      </p:sp>
      <p:pic>
        <p:nvPicPr>
          <p:cNvPr id="12" name="Picture Placeholder 11" descr="A person in a field of plants&#10;&#10;Description automatically generated">
            <a:extLst>
              <a:ext uri="{FF2B5EF4-FFF2-40B4-BE49-F238E27FC236}">
                <a16:creationId xmlns:a16="http://schemas.microsoft.com/office/drawing/2014/main" id="{CBABF91A-F79E-BC23-3A86-738B2A659F4C}"/>
              </a:ext>
            </a:extLst>
          </p:cNvPr>
          <p:cNvPicPr>
            <a:picLocks noGrp="1" noChangeAspect="1"/>
          </p:cNvPicPr>
          <p:nvPr>
            <p:ph type="pic" sz="quarter" idx="16"/>
          </p:nvPr>
        </p:nvPicPr>
        <p:blipFill>
          <a:blip r:embed="rId2" cstate="email">
            <a:extLst>
              <a:ext uri="{28A0092B-C50C-407E-A947-70E740481C1C}">
                <a14:useLocalDpi xmlns:a14="http://schemas.microsoft.com/office/drawing/2010/main"/>
              </a:ext>
            </a:extLst>
          </a:blip>
          <a:srcRect/>
          <a:stretch/>
        </p:blipFill>
        <p:spPr/>
      </p:pic>
      <p:sp>
        <p:nvSpPr>
          <p:cNvPr id="8" name="Text Placeholder 7">
            <a:extLst>
              <a:ext uri="{FF2B5EF4-FFF2-40B4-BE49-F238E27FC236}">
                <a16:creationId xmlns:a16="http://schemas.microsoft.com/office/drawing/2014/main" id="{931BAE66-A273-D067-2DC0-06B5ED37F2FA}"/>
              </a:ext>
            </a:extLst>
          </p:cNvPr>
          <p:cNvSpPr>
            <a:spLocks noGrp="1"/>
          </p:cNvSpPr>
          <p:nvPr>
            <p:ph type="body" sz="quarter" idx="14"/>
          </p:nvPr>
        </p:nvSpPr>
        <p:spPr>
          <a:xfrm>
            <a:off x="614362" y="4691111"/>
            <a:ext cx="8301037" cy="1493790"/>
          </a:xfrm>
          <a:noFill/>
        </p:spPr>
        <p:txBody>
          <a:bodyPr/>
          <a:lstStyle/>
          <a:p>
            <a:r>
              <a:rPr lang="en-GB" sz="3200">
                <a:highlight>
                  <a:srgbClr val="F2F2F2"/>
                </a:highlight>
              </a:rPr>
              <a:t>“That technological and policy breakthroughs lead to just transitions in the agrifood sector”</a:t>
            </a:r>
          </a:p>
        </p:txBody>
      </p:sp>
    </p:spTree>
    <p:extLst>
      <p:ext uri="{BB962C8B-B14F-4D97-AF65-F5344CB8AC3E}">
        <p14:creationId xmlns:p14="http://schemas.microsoft.com/office/powerpoint/2010/main" val="19431077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Placeholder 7">
            <a:extLst>
              <a:ext uri="{FF2B5EF4-FFF2-40B4-BE49-F238E27FC236}">
                <a16:creationId xmlns:a16="http://schemas.microsoft.com/office/drawing/2014/main" id="{B63EFFF0-91BE-E9EF-E7E2-BB512F230D91}"/>
              </a:ext>
            </a:extLst>
          </p:cNvPr>
          <p:cNvPicPr>
            <a:picLocks noGrp="1" noChangeAspect="1"/>
          </p:cNvPicPr>
          <p:nvPr>
            <p:ph type="pic" sz="quarter" idx="15"/>
          </p:nvPr>
        </p:nvPicPr>
        <p:blipFill rotWithShape="1">
          <a:blip r:embed="rId2" cstate="email">
            <a:extLst>
              <a:ext uri="{28A0092B-C50C-407E-A947-70E740481C1C}">
                <a14:useLocalDpi xmlns:a14="http://schemas.microsoft.com/office/drawing/2010/main"/>
              </a:ext>
            </a:extLst>
          </a:blip>
          <a:srcRect/>
          <a:stretch/>
        </p:blipFill>
        <p:spPr>
          <a:xfrm>
            <a:off x="153988" y="74141"/>
            <a:ext cx="11955634" cy="6705600"/>
          </a:xfrm>
        </p:spPr>
      </p:pic>
      <p:sp>
        <p:nvSpPr>
          <p:cNvPr id="11" name="object 6">
            <a:extLst>
              <a:ext uri="{FF2B5EF4-FFF2-40B4-BE49-F238E27FC236}">
                <a16:creationId xmlns:a16="http://schemas.microsoft.com/office/drawing/2014/main" id="{5BC1818A-381E-3877-CBE6-240A1D99AA33}"/>
              </a:ext>
            </a:extLst>
          </p:cNvPr>
          <p:cNvSpPr/>
          <p:nvPr/>
        </p:nvSpPr>
        <p:spPr>
          <a:xfrm>
            <a:off x="6654800" y="1044908"/>
            <a:ext cx="4614071" cy="5365975"/>
          </a:xfrm>
          <a:custGeom>
            <a:avLst/>
            <a:gdLst/>
            <a:ahLst/>
            <a:cxnLst/>
            <a:rect l="l" t="t" r="r" b="b"/>
            <a:pathLst>
              <a:path w="6069330" h="8783320">
                <a:moveTo>
                  <a:pt x="6068925" y="0"/>
                </a:moveTo>
                <a:lnTo>
                  <a:pt x="0" y="0"/>
                </a:lnTo>
                <a:lnTo>
                  <a:pt x="0" y="8782978"/>
                </a:lnTo>
                <a:lnTo>
                  <a:pt x="6068925" y="8782978"/>
                </a:lnTo>
                <a:lnTo>
                  <a:pt x="6068925" y="0"/>
                </a:lnTo>
                <a:close/>
              </a:path>
            </a:pathLst>
          </a:custGeom>
          <a:solidFill>
            <a:srgbClr val="FFFFFF">
              <a:alpha val="93773"/>
            </a:srgbClr>
          </a:solidFill>
        </p:spPr>
        <p:txBody>
          <a:bodyPr wrap="square" lIns="0" tIns="0" rIns="0" bIns="0" rtlCol="0"/>
          <a:lstStyle/>
          <a:p>
            <a:endParaRPr/>
          </a:p>
        </p:txBody>
      </p:sp>
      <p:sp>
        <p:nvSpPr>
          <p:cNvPr id="12" name="object 9">
            <a:extLst>
              <a:ext uri="{FF2B5EF4-FFF2-40B4-BE49-F238E27FC236}">
                <a16:creationId xmlns:a16="http://schemas.microsoft.com/office/drawing/2014/main" id="{A483D15F-5802-66EC-4FB5-9491C69A229F}"/>
              </a:ext>
            </a:extLst>
          </p:cNvPr>
          <p:cNvSpPr/>
          <p:nvPr/>
        </p:nvSpPr>
        <p:spPr>
          <a:xfrm>
            <a:off x="10504985" y="680316"/>
            <a:ext cx="1022031" cy="1022031"/>
          </a:xfrm>
          <a:custGeom>
            <a:avLst/>
            <a:gdLst/>
            <a:ahLst/>
            <a:cxnLst/>
            <a:rect l="l" t="t" r="r" b="b"/>
            <a:pathLst>
              <a:path w="1470659" h="1470660">
                <a:moveTo>
                  <a:pt x="735056" y="0"/>
                </a:moveTo>
                <a:lnTo>
                  <a:pt x="686725" y="1563"/>
                </a:lnTo>
                <a:lnTo>
                  <a:pt x="639229" y="6189"/>
                </a:lnTo>
                <a:lnTo>
                  <a:pt x="592665" y="13780"/>
                </a:lnTo>
                <a:lnTo>
                  <a:pt x="547130" y="24241"/>
                </a:lnTo>
                <a:lnTo>
                  <a:pt x="502719" y="37473"/>
                </a:lnTo>
                <a:lnTo>
                  <a:pt x="459531" y="53380"/>
                </a:lnTo>
                <a:lnTo>
                  <a:pt x="417663" y="71865"/>
                </a:lnTo>
                <a:lnTo>
                  <a:pt x="377210" y="92832"/>
                </a:lnTo>
                <a:lnTo>
                  <a:pt x="338270" y="116183"/>
                </a:lnTo>
                <a:lnTo>
                  <a:pt x="300939" y="141821"/>
                </a:lnTo>
                <a:lnTo>
                  <a:pt x="265315" y="169651"/>
                </a:lnTo>
                <a:lnTo>
                  <a:pt x="231495" y="199574"/>
                </a:lnTo>
                <a:lnTo>
                  <a:pt x="199574" y="231495"/>
                </a:lnTo>
                <a:lnTo>
                  <a:pt x="169651" y="265315"/>
                </a:lnTo>
                <a:lnTo>
                  <a:pt x="141821" y="300939"/>
                </a:lnTo>
                <a:lnTo>
                  <a:pt x="116183" y="338270"/>
                </a:lnTo>
                <a:lnTo>
                  <a:pt x="92832" y="377210"/>
                </a:lnTo>
                <a:lnTo>
                  <a:pt x="71865" y="417663"/>
                </a:lnTo>
                <a:lnTo>
                  <a:pt x="53380" y="459531"/>
                </a:lnTo>
                <a:lnTo>
                  <a:pt x="37473" y="502719"/>
                </a:lnTo>
                <a:lnTo>
                  <a:pt x="24241" y="547130"/>
                </a:lnTo>
                <a:lnTo>
                  <a:pt x="13780" y="592665"/>
                </a:lnTo>
                <a:lnTo>
                  <a:pt x="6189" y="639229"/>
                </a:lnTo>
                <a:lnTo>
                  <a:pt x="1563" y="686725"/>
                </a:lnTo>
                <a:lnTo>
                  <a:pt x="0" y="735056"/>
                </a:lnTo>
                <a:lnTo>
                  <a:pt x="1563" y="783386"/>
                </a:lnTo>
                <a:lnTo>
                  <a:pt x="6189" y="830882"/>
                </a:lnTo>
                <a:lnTo>
                  <a:pt x="13780" y="877446"/>
                </a:lnTo>
                <a:lnTo>
                  <a:pt x="24241" y="922982"/>
                </a:lnTo>
                <a:lnTo>
                  <a:pt x="37473" y="967392"/>
                </a:lnTo>
                <a:lnTo>
                  <a:pt x="53380" y="1010580"/>
                </a:lnTo>
                <a:lnTo>
                  <a:pt x="71865" y="1052449"/>
                </a:lnTo>
                <a:lnTo>
                  <a:pt x="92832" y="1092902"/>
                </a:lnTo>
                <a:lnTo>
                  <a:pt x="116183" y="1131842"/>
                </a:lnTo>
                <a:lnTo>
                  <a:pt x="141821" y="1169172"/>
                </a:lnTo>
                <a:lnTo>
                  <a:pt x="169651" y="1204796"/>
                </a:lnTo>
                <a:lnTo>
                  <a:pt x="199574" y="1238617"/>
                </a:lnTo>
                <a:lnTo>
                  <a:pt x="231495" y="1270537"/>
                </a:lnTo>
                <a:lnTo>
                  <a:pt x="265315" y="1300460"/>
                </a:lnTo>
                <a:lnTo>
                  <a:pt x="300939" y="1328290"/>
                </a:lnTo>
                <a:lnTo>
                  <a:pt x="338270" y="1353929"/>
                </a:lnTo>
                <a:lnTo>
                  <a:pt x="377210" y="1377280"/>
                </a:lnTo>
                <a:lnTo>
                  <a:pt x="417663" y="1398246"/>
                </a:lnTo>
                <a:lnTo>
                  <a:pt x="459531" y="1416731"/>
                </a:lnTo>
                <a:lnTo>
                  <a:pt x="502719" y="1432639"/>
                </a:lnTo>
                <a:lnTo>
                  <a:pt x="547130" y="1445871"/>
                </a:lnTo>
                <a:lnTo>
                  <a:pt x="592665" y="1456331"/>
                </a:lnTo>
                <a:lnTo>
                  <a:pt x="639229" y="1463922"/>
                </a:lnTo>
                <a:lnTo>
                  <a:pt x="686725" y="1468548"/>
                </a:lnTo>
                <a:lnTo>
                  <a:pt x="735056" y="1470112"/>
                </a:lnTo>
                <a:lnTo>
                  <a:pt x="783386" y="1468548"/>
                </a:lnTo>
                <a:lnTo>
                  <a:pt x="830882" y="1463922"/>
                </a:lnTo>
                <a:lnTo>
                  <a:pt x="877446" y="1456331"/>
                </a:lnTo>
                <a:lnTo>
                  <a:pt x="922982" y="1445871"/>
                </a:lnTo>
                <a:lnTo>
                  <a:pt x="967392" y="1432639"/>
                </a:lnTo>
                <a:lnTo>
                  <a:pt x="1010580" y="1416731"/>
                </a:lnTo>
                <a:lnTo>
                  <a:pt x="1052449" y="1398246"/>
                </a:lnTo>
                <a:lnTo>
                  <a:pt x="1092902" y="1377280"/>
                </a:lnTo>
                <a:lnTo>
                  <a:pt x="1131842" y="1353929"/>
                </a:lnTo>
                <a:lnTo>
                  <a:pt x="1169172" y="1328290"/>
                </a:lnTo>
                <a:lnTo>
                  <a:pt x="1204796" y="1300460"/>
                </a:lnTo>
                <a:lnTo>
                  <a:pt x="1238617" y="1270537"/>
                </a:lnTo>
                <a:lnTo>
                  <a:pt x="1270537" y="1238617"/>
                </a:lnTo>
                <a:lnTo>
                  <a:pt x="1300460" y="1204796"/>
                </a:lnTo>
                <a:lnTo>
                  <a:pt x="1328290" y="1169172"/>
                </a:lnTo>
                <a:lnTo>
                  <a:pt x="1353929" y="1131842"/>
                </a:lnTo>
                <a:lnTo>
                  <a:pt x="1377280" y="1092902"/>
                </a:lnTo>
                <a:lnTo>
                  <a:pt x="1398246" y="1052449"/>
                </a:lnTo>
                <a:lnTo>
                  <a:pt x="1416731" y="1010580"/>
                </a:lnTo>
                <a:lnTo>
                  <a:pt x="1432639" y="967392"/>
                </a:lnTo>
                <a:lnTo>
                  <a:pt x="1445871" y="922982"/>
                </a:lnTo>
                <a:lnTo>
                  <a:pt x="1456331" y="877446"/>
                </a:lnTo>
                <a:lnTo>
                  <a:pt x="1463922" y="830882"/>
                </a:lnTo>
                <a:lnTo>
                  <a:pt x="1468548" y="783386"/>
                </a:lnTo>
                <a:lnTo>
                  <a:pt x="1470112" y="735056"/>
                </a:lnTo>
                <a:lnTo>
                  <a:pt x="1468548" y="686725"/>
                </a:lnTo>
                <a:lnTo>
                  <a:pt x="1463922" y="639229"/>
                </a:lnTo>
                <a:lnTo>
                  <a:pt x="1456331" y="592665"/>
                </a:lnTo>
                <a:lnTo>
                  <a:pt x="1445871" y="547130"/>
                </a:lnTo>
                <a:lnTo>
                  <a:pt x="1432639" y="502719"/>
                </a:lnTo>
                <a:lnTo>
                  <a:pt x="1416731" y="459531"/>
                </a:lnTo>
                <a:lnTo>
                  <a:pt x="1398246" y="417663"/>
                </a:lnTo>
                <a:lnTo>
                  <a:pt x="1377280" y="377210"/>
                </a:lnTo>
                <a:lnTo>
                  <a:pt x="1353929" y="338270"/>
                </a:lnTo>
                <a:lnTo>
                  <a:pt x="1328290" y="300939"/>
                </a:lnTo>
                <a:lnTo>
                  <a:pt x="1300460" y="265315"/>
                </a:lnTo>
                <a:lnTo>
                  <a:pt x="1270537" y="231495"/>
                </a:lnTo>
                <a:lnTo>
                  <a:pt x="1238617" y="199574"/>
                </a:lnTo>
                <a:lnTo>
                  <a:pt x="1204796" y="169651"/>
                </a:lnTo>
                <a:lnTo>
                  <a:pt x="1169172" y="141821"/>
                </a:lnTo>
                <a:lnTo>
                  <a:pt x="1131842" y="116183"/>
                </a:lnTo>
                <a:lnTo>
                  <a:pt x="1092902" y="92832"/>
                </a:lnTo>
                <a:lnTo>
                  <a:pt x="1052449" y="71865"/>
                </a:lnTo>
                <a:lnTo>
                  <a:pt x="1010580" y="53380"/>
                </a:lnTo>
                <a:lnTo>
                  <a:pt x="967392" y="37473"/>
                </a:lnTo>
                <a:lnTo>
                  <a:pt x="922982" y="24241"/>
                </a:lnTo>
                <a:lnTo>
                  <a:pt x="877446" y="13780"/>
                </a:lnTo>
                <a:lnTo>
                  <a:pt x="830882" y="6189"/>
                </a:lnTo>
                <a:lnTo>
                  <a:pt x="783386" y="1563"/>
                </a:lnTo>
                <a:lnTo>
                  <a:pt x="735056" y="0"/>
                </a:lnTo>
                <a:close/>
              </a:path>
            </a:pathLst>
          </a:custGeom>
          <a:solidFill>
            <a:srgbClr val="79B800"/>
          </a:solidFill>
        </p:spPr>
        <p:txBody>
          <a:bodyPr wrap="square" lIns="0" tIns="0" rIns="0" bIns="0" rtlCol="0"/>
          <a:lstStyle/>
          <a:p>
            <a:endParaRPr/>
          </a:p>
        </p:txBody>
      </p:sp>
      <p:sp>
        <p:nvSpPr>
          <p:cNvPr id="13" name="object 10">
            <a:extLst>
              <a:ext uri="{FF2B5EF4-FFF2-40B4-BE49-F238E27FC236}">
                <a16:creationId xmlns:a16="http://schemas.microsoft.com/office/drawing/2014/main" id="{555A2DAE-AE0C-5F64-456A-263899E2DAE7}"/>
              </a:ext>
            </a:extLst>
          </p:cNvPr>
          <p:cNvSpPr/>
          <p:nvPr/>
        </p:nvSpPr>
        <p:spPr>
          <a:xfrm>
            <a:off x="10504983" y="680317"/>
            <a:ext cx="1022030" cy="1022031"/>
          </a:xfrm>
          <a:custGeom>
            <a:avLst/>
            <a:gdLst/>
            <a:ahLst/>
            <a:cxnLst/>
            <a:rect l="l" t="t" r="r" b="b"/>
            <a:pathLst>
              <a:path w="1470659" h="1470660">
                <a:moveTo>
                  <a:pt x="735056" y="1470112"/>
                </a:moveTo>
                <a:lnTo>
                  <a:pt x="783386" y="1468548"/>
                </a:lnTo>
                <a:lnTo>
                  <a:pt x="830882" y="1463922"/>
                </a:lnTo>
                <a:lnTo>
                  <a:pt x="877446" y="1456331"/>
                </a:lnTo>
                <a:lnTo>
                  <a:pt x="922982" y="1445871"/>
                </a:lnTo>
                <a:lnTo>
                  <a:pt x="967392" y="1432639"/>
                </a:lnTo>
                <a:lnTo>
                  <a:pt x="1010580" y="1416731"/>
                </a:lnTo>
                <a:lnTo>
                  <a:pt x="1052449" y="1398246"/>
                </a:lnTo>
                <a:lnTo>
                  <a:pt x="1092902" y="1377280"/>
                </a:lnTo>
                <a:lnTo>
                  <a:pt x="1131842" y="1353929"/>
                </a:lnTo>
                <a:lnTo>
                  <a:pt x="1169172" y="1328290"/>
                </a:lnTo>
                <a:lnTo>
                  <a:pt x="1204796" y="1300460"/>
                </a:lnTo>
                <a:lnTo>
                  <a:pt x="1238617" y="1270537"/>
                </a:lnTo>
                <a:lnTo>
                  <a:pt x="1270537" y="1238617"/>
                </a:lnTo>
                <a:lnTo>
                  <a:pt x="1300460" y="1204796"/>
                </a:lnTo>
                <a:lnTo>
                  <a:pt x="1328290" y="1169172"/>
                </a:lnTo>
                <a:lnTo>
                  <a:pt x="1353929" y="1131842"/>
                </a:lnTo>
                <a:lnTo>
                  <a:pt x="1377280" y="1092902"/>
                </a:lnTo>
                <a:lnTo>
                  <a:pt x="1398246" y="1052449"/>
                </a:lnTo>
                <a:lnTo>
                  <a:pt x="1416731" y="1010580"/>
                </a:lnTo>
                <a:lnTo>
                  <a:pt x="1432639" y="967392"/>
                </a:lnTo>
                <a:lnTo>
                  <a:pt x="1445871" y="922982"/>
                </a:lnTo>
                <a:lnTo>
                  <a:pt x="1456331" y="877446"/>
                </a:lnTo>
                <a:lnTo>
                  <a:pt x="1463922" y="830882"/>
                </a:lnTo>
                <a:lnTo>
                  <a:pt x="1468548" y="783386"/>
                </a:lnTo>
                <a:lnTo>
                  <a:pt x="1470112" y="735056"/>
                </a:lnTo>
                <a:lnTo>
                  <a:pt x="1468548" y="686725"/>
                </a:lnTo>
                <a:lnTo>
                  <a:pt x="1463922" y="639229"/>
                </a:lnTo>
                <a:lnTo>
                  <a:pt x="1456331" y="592665"/>
                </a:lnTo>
                <a:lnTo>
                  <a:pt x="1445871" y="547130"/>
                </a:lnTo>
                <a:lnTo>
                  <a:pt x="1432639" y="502719"/>
                </a:lnTo>
                <a:lnTo>
                  <a:pt x="1416731" y="459531"/>
                </a:lnTo>
                <a:lnTo>
                  <a:pt x="1398246" y="417663"/>
                </a:lnTo>
                <a:lnTo>
                  <a:pt x="1377280" y="377210"/>
                </a:lnTo>
                <a:lnTo>
                  <a:pt x="1353929" y="338270"/>
                </a:lnTo>
                <a:lnTo>
                  <a:pt x="1328290" y="300939"/>
                </a:lnTo>
                <a:lnTo>
                  <a:pt x="1300460" y="265315"/>
                </a:lnTo>
                <a:lnTo>
                  <a:pt x="1270537" y="231495"/>
                </a:lnTo>
                <a:lnTo>
                  <a:pt x="1238617" y="199574"/>
                </a:lnTo>
                <a:lnTo>
                  <a:pt x="1204796" y="169651"/>
                </a:lnTo>
                <a:lnTo>
                  <a:pt x="1169172" y="141821"/>
                </a:lnTo>
                <a:lnTo>
                  <a:pt x="1131842" y="116183"/>
                </a:lnTo>
                <a:lnTo>
                  <a:pt x="1092902" y="92832"/>
                </a:lnTo>
                <a:lnTo>
                  <a:pt x="1052449" y="71865"/>
                </a:lnTo>
                <a:lnTo>
                  <a:pt x="1010580" y="53380"/>
                </a:lnTo>
                <a:lnTo>
                  <a:pt x="967392" y="37473"/>
                </a:lnTo>
                <a:lnTo>
                  <a:pt x="922982" y="24241"/>
                </a:lnTo>
                <a:lnTo>
                  <a:pt x="877446" y="13780"/>
                </a:lnTo>
                <a:lnTo>
                  <a:pt x="830882" y="6189"/>
                </a:lnTo>
                <a:lnTo>
                  <a:pt x="783386" y="1563"/>
                </a:lnTo>
                <a:lnTo>
                  <a:pt x="735056" y="0"/>
                </a:lnTo>
                <a:lnTo>
                  <a:pt x="686725" y="1563"/>
                </a:lnTo>
                <a:lnTo>
                  <a:pt x="639229" y="6189"/>
                </a:lnTo>
                <a:lnTo>
                  <a:pt x="592665" y="13780"/>
                </a:lnTo>
                <a:lnTo>
                  <a:pt x="547130" y="24241"/>
                </a:lnTo>
                <a:lnTo>
                  <a:pt x="502719" y="37473"/>
                </a:lnTo>
                <a:lnTo>
                  <a:pt x="459531" y="53380"/>
                </a:lnTo>
                <a:lnTo>
                  <a:pt x="417663" y="71865"/>
                </a:lnTo>
                <a:lnTo>
                  <a:pt x="377210" y="92832"/>
                </a:lnTo>
                <a:lnTo>
                  <a:pt x="338270" y="116183"/>
                </a:lnTo>
                <a:lnTo>
                  <a:pt x="300939" y="141821"/>
                </a:lnTo>
                <a:lnTo>
                  <a:pt x="265315" y="169651"/>
                </a:lnTo>
                <a:lnTo>
                  <a:pt x="231495" y="199574"/>
                </a:lnTo>
                <a:lnTo>
                  <a:pt x="199574" y="231495"/>
                </a:lnTo>
                <a:lnTo>
                  <a:pt x="169651" y="265315"/>
                </a:lnTo>
                <a:lnTo>
                  <a:pt x="141821" y="300939"/>
                </a:lnTo>
                <a:lnTo>
                  <a:pt x="116183" y="338270"/>
                </a:lnTo>
                <a:lnTo>
                  <a:pt x="92832" y="377210"/>
                </a:lnTo>
                <a:lnTo>
                  <a:pt x="71865" y="417663"/>
                </a:lnTo>
                <a:lnTo>
                  <a:pt x="53380" y="459531"/>
                </a:lnTo>
                <a:lnTo>
                  <a:pt x="37473" y="502719"/>
                </a:lnTo>
                <a:lnTo>
                  <a:pt x="24241" y="547130"/>
                </a:lnTo>
                <a:lnTo>
                  <a:pt x="13780" y="592665"/>
                </a:lnTo>
                <a:lnTo>
                  <a:pt x="6189" y="639229"/>
                </a:lnTo>
                <a:lnTo>
                  <a:pt x="1563" y="686725"/>
                </a:lnTo>
                <a:lnTo>
                  <a:pt x="0" y="735056"/>
                </a:lnTo>
                <a:lnTo>
                  <a:pt x="1563" y="783386"/>
                </a:lnTo>
                <a:lnTo>
                  <a:pt x="6189" y="830882"/>
                </a:lnTo>
                <a:lnTo>
                  <a:pt x="13780" y="877446"/>
                </a:lnTo>
                <a:lnTo>
                  <a:pt x="24241" y="922982"/>
                </a:lnTo>
                <a:lnTo>
                  <a:pt x="37473" y="967392"/>
                </a:lnTo>
                <a:lnTo>
                  <a:pt x="53380" y="1010580"/>
                </a:lnTo>
                <a:lnTo>
                  <a:pt x="71865" y="1052449"/>
                </a:lnTo>
                <a:lnTo>
                  <a:pt x="92832" y="1092902"/>
                </a:lnTo>
                <a:lnTo>
                  <a:pt x="116183" y="1131842"/>
                </a:lnTo>
                <a:lnTo>
                  <a:pt x="141821" y="1169172"/>
                </a:lnTo>
                <a:lnTo>
                  <a:pt x="169651" y="1204796"/>
                </a:lnTo>
                <a:lnTo>
                  <a:pt x="199574" y="1238617"/>
                </a:lnTo>
                <a:lnTo>
                  <a:pt x="231495" y="1270537"/>
                </a:lnTo>
                <a:lnTo>
                  <a:pt x="265315" y="1300460"/>
                </a:lnTo>
                <a:lnTo>
                  <a:pt x="300939" y="1328290"/>
                </a:lnTo>
                <a:lnTo>
                  <a:pt x="338270" y="1353929"/>
                </a:lnTo>
                <a:lnTo>
                  <a:pt x="377210" y="1377280"/>
                </a:lnTo>
                <a:lnTo>
                  <a:pt x="417663" y="1398246"/>
                </a:lnTo>
                <a:lnTo>
                  <a:pt x="459531" y="1416731"/>
                </a:lnTo>
                <a:lnTo>
                  <a:pt x="502719" y="1432639"/>
                </a:lnTo>
                <a:lnTo>
                  <a:pt x="547130" y="1445871"/>
                </a:lnTo>
                <a:lnTo>
                  <a:pt x="592665" y="1456331"/>
                </a:lnTo>
                <a:lnTo>
                  <a:pt x="639229" y="1463922"/>
                </a:lnTo>
                <a:lnTo>
                  <a:pt x="686725" y="1468548"/>
                </a:lnTo>
                <a:lnTo>
                  <a:pt x="735056" y="1470112"/>
                </a:lnTo>
                <a:close/>
              </a:path>
            </a:pathLst>
          </a:custGeom>
          <a:ln w="28575">
            <a:solidFill>
              <a:srgbClr val="FFFFFF"/>
            </a:solidFill>
          </a:ln>
        </p:spPr>
        <p:txBody>
          <a:bodyPr wrap="square" lIns="0" tIns="0" rIns="0" bIns="0" rtlCol="0"/>
          <a:lstStyle/>
          <a:p>
            <a:endParaRPr/>
          </a:p>
        </p:txBody>
      </p:sp>
      <p:sp>
        <p:nvSpPr>
          <p:cNvPr id="9" name="Text Placeholder 8">
            <a:extLst>
              <a:ext uri="{FF2B5EF4-FFF2-40B4-BE49-F238E27FC236}">
                <a16:creationId xmlns:a16="http://schemas.microsoft.com/office/drawing/2014/main" id="{214239F4-102F-BD40-2248-F5F523BECA13}"/>
              </a:ext>
            </a:extLst>
          </p:cNvPr>
          <p:cNvSpPr>
            <a:spLocks noGrp="1"/>
          </p:cNvSpPr>
          <p:nvPr>
            <p:ph type="body" sz="quarter" idx="13"/>
          </p:nvPr>
        </p:nvSpPr>
        <p:spPr>
          <a:xfrm>
            <a:off x="6999685" y="2166212"/>
            <a:ext cx="3924300" cy="4110745"/>
          </a:xfrm>
        </p:spPr>
        <p:txBody>
          <a:bodyPr>
            <a:normAutofit fontScale="85000" lnSpcReduction="10000"/>
          </a:bodyPr>
          <a:lstStyle/>
          <a:p>
            <a:pPr>
              <a:lnSpc>
                <a:spcPct val="110000"/>
              </a:lnSpc>
            </a:pPr>
            <a:r>
              <a:rPr lang="en-GB" sz="2600">
                <a:solidFill>
                  <a:schemeClr val="accent2"/>
                </a:solidFill>
              </a:rPr>
              <a:t>“To make climate-resilient, sustainable agriculture the most attractive and widely adopted option for farmers everywhere by 2030” ​</a:t>
            </a:r>
          </a:p>
          <a:p>
            <a:pPr marL="0" marR="0" lvl="0" indent="0" algn="l" defTabSz="914400" rtl="0" eaLnBrk="1" fontAlgn="auto" latinLnBrk="0" hangingPunct="1">
              <a:lnSpc>
                <a:spcPct val="110000"/>
              </a:lnSpc>
              <a:spcBef>
                <a:spcPts val="1000"/>
              </a:spcBef>
              <a:spcAft>
                <a:spcPts val="0"/>
              </a:spcAft>
              <a:buClrTx/>
              <a:buSzTx/>
              <a:buFont typeface="Arial" panose="020B0604020202020204" pitchFamily="34" charset="0"/>
              <a:buNone/>
              <a:tabLst/>
              <a:defRPr/>
            </a:pPr>
            <a:r>
              <a:rPr lang="en-US" sz="2100" b="1">
                <a:latin typeface="Open Sans" panose="020B0606030504020204" pitchFamily="34" charset="0"/>
                <a:ea typeface="Open Sans" panose="020B0606030504020204" pitchFamily="34" charset="0"/>
                <a:cs typeface="Open Sans" panose="020B0606030504020204" pitchFamily="34" charset="0"/>
              </a:rPr>
              <a:t>17 participating countries:</a:t>
            </a:r>
          </a:p>
          <a:p>
            <a:pPr>
              <a:lnSpc>
                <a:spcPct val="110000"/>
              </a:lnSpc>
            </a:pPr>
            <a:r>
              <a:rPr lang="en-GB" sz="1900"/>
              <a:t>Australia, Belgium, Cambodia, Denmark, Egypt, Germany, Ireland, Japan, Latvia, Morocco, Nigeria, Sweden, UK, UAE, Canada, Kenya, New Zealand​</a:t>
            </a:r>
          </a:p>
          <a:p>
            <a:pPr>
              <a:lnSpc>
                <a:spcPct val="110000"/>
              </a:lnSpc>
              <a:defRPr/>
            </a:pPr>
            <a:r>
              <a:rPr lang="en-US" sz="2100" b="1"/>
              <a:t>Co-leads:</a:t>
            </a:r>
          </a:p>
          <a:p>
            <a:pPr marL="0" marR="0" lvl="0" indent="0" algn="l" defTabSz="914400" rtl="0" eaLnBrk="1" fontAlgn="auto" latinLnBrk="0" hangingPunct="1">
              <a:lnSpc>
                <a:spcPct val="110000"/>
              </a:lnSpc>
              <a:spcAft>
                <a:spcPts val="0"/>
              </a:spcAft>
              <a:buClrTx/>
              <a:buSzTx/>
              <a:buFontTx/>
              <a:buNone/>
              <a:tabLst/>
              <a:defRPr/>
            </a:pPr>
            <a:r>
              <a:rPr kumimoji="0" lang="en-US" sz="1900" b="0" i="0" u="none" strike="noStrike" kern="1200" cap="none" spc="0" normalizeH="0" baseline="0" noProof="0">
                <a:ln>
                  <a:noFill/>
                </a:ln>
                <a:solidFill>
                  <a:srgbClr val="000000"/>
                </a:solidFill>
                <a:effectLst/>
                <a:uLnTx/>
                <a:uFillTx/>
                <a:latin typeface="Open Sans" panose="020B0606030504020204" pitchFamily="34" charset="0"/>
                <a:ea typeface="Open Sans" panose="020B0606030504020204" pitchFamily="34" charset="0"/>
                <a:cs typeface="Open Sans" panose="020B0606030504020204" pitchFamily="34" charset="0"/>
              </a:rPr>
              <a:t>UK, Egypt </a:t>
            </a:r>
            <a:endParaRPr lang="en-GB" sz="1700"/>
          </a:p>
        </p:txBody>
      </p:sp>
      <p:sp>
        <p:nvSpPr>
          <p:cNvPr id="10" name="Text Placeholder 9">
            <a:extLst>
              <a:ext uri="{FF2B5EF4-FFF2-40B4-BE49-F238E27FC236}">
                <a16:creationId xmlns:a16="http://schemas.microsoft.com/office/drawing/2014/main" id="{9738C7B5-A068-F91A-DBED-1C8465A1796A}"/>
              </a:ext>
            </a:extLst>
          </p:cNvPr>
          <p:cNvSpPr>
            <a:spLocks noGrp="1"/>
          </p:cNvSpPr>
          <p:nvPr>
            <p:ph type="body" sz="quarter" idx="14"/>
          </p:nvPr>
        </p:nvSpPr>
        <p:spPr>
          <a:xfrm>
            <a:off x="6999685" y="1368086"/>
            <a:ext cx="3703891" cy="536914"/>
          </a:xfrm>
        </p:spPr>
        <p:txBody>
          <a:bodyPr/>
          <a:lstStyle/>
          <a:p>
            <a:r>
              <a:rPr lang="en-US" sz="2300"/>
              <a:t>The Agriculture Breakthrough goal</a:t>
            </a:r>
          </a:p>
        </p:txBody>
      </p:sp>
      <p:sp>
        <p:nvSpPr>
          <p:cNvPr id="15" name="Slide Number Placeholder 14">
            <a:extLst>
              <a:ext uri="{FF2B5EF4-FFF2-40B4-BE49-F238E27FC236}">
                <a16:creationId xmlns:a16="http://schemas.microsoft.com/office/drawing/2014/main" id="{BA3CBCD8-1144-136D-0EA0-A2062B3CB80C}"/>
              </a:ext>
            </a:extLst>
          </p:cNvPr>
          <p:cNvSpPr>
            <a:spLocks noGrp="1"/>
          </p:cNvSpPr>
          <p:nvPr>
            <p:ph type="sldNum" sz="quarter" idx="12"/>
          </p:nvPr>
        </p:nvSpPr>
        <p:spPr/>
        <p:txBody>
          <a:bodyPr/>
          <a:lstStyle/>
          <a:p>
            <a:fld id="{2ED93456-BF0F-1543-BC41-CAE962F21709}" type="slidenum">
              <a:rPr lang="en-US" smtClean="0"/>
              <a:t>8</a:t>
            </a:fld>
            <a:endParaRPr lang="en-US"/>
          </a:p>
        </p:txBody>
      </p:sp>
      <p:pic>
        <p:nvPicPr>
          <p:cNvPr id="3" name="Graphic 2" descr="Bullseye with solid fill">
            <a:extLst>
              <a:ext uri="{FF2B5EF4-FFF2-40B4-BE49-F238E27FC236}">
                <a16:creationId xmlns:a16="http://schemas.microsoft.com/office/drawing/2014/main" id="{91FCE308-578A-6864-CC22-79505F9685B4}"/>
              </a:ext>
            </a:extLst>
          </p:cNvPr>
          <p:cNvPicPr>
            <a:picLocks noChangeAspect="1"/>
          </p:cNvPicPr>
          <p:nvPr/>
        </p:nvPicPr>
        <p:blipFill>
          <a:blip r:embed="rId3">
            <a:extLst>
              <a:ext uri="{96DAC541-7B7A-43D3-8B79-37D633B846F1}">
                <asvg:svgBlip xmlns:asvg="http://schemas.microsoft.com/office/drawing/2016/SVG/main" r:embed="rId4"/>
              </a:ext>
            </a:extLst>
          </a:blip>
          <a:stretch>
            <a:fillRect/>
          </a:stretch>
        </p:blipFill>
        <p:spPr>
          <a:xfrm>
            <a:off x="10608363" y="783696"/>
            <a:ext cx="815269" cy="815269"/>
          </a:xfrm>
          <a:prstGeom prst="rect">
            <a:avLst/>
          </a:prstGeom>
        </p:spPr>
      </p:pic>
    </p:spTree>
    <p:extLst>
      <p:ext uri="{BB962C8B-B14F-4D97-AF65-F5344CB8AC3E}">
        <p14:creationId xmlns:p14="http://schemas.microsoft.com/office/powerpoint/2010/main" val="119901024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F9EA8A9-BC0C-93BC-8E31-40F6868246E5}"/>
              </a:ext>
            </a:extLst>
          </p:cNvPr>
          <p:cNvSpPr>
            <a:spLocks noGrp="1"/>
          </p:cNvSpPr>
          <p:nvPr>
            <p:ph type="title"/>
          </p:nvPr>
        </p:nvSpPr>
        <p:spPr>
          <a:xfrm>
            <a:off x="334963" y="524113"/>
            <a:ext cx="8743723" cy="381140"/>
          </a:xfrm>
        </p:spPr>
        <p:txBody>
          <a:bodyPr/>
          <a:lstStyle/>
          <a:p>
            <a:r>
              <a:rPr lang="en-GB"/>
              <a:t>Four principles of the Agriculture Breakthrough</a:t>
            </a:r>
            <a:endParaRPr lang="en-US"/>
          </a:p>
        </p:txBody>
      </p:sp>
      <p:sp>
        <p:nvSpPr>
          <p:cNvPr id="6" name="Slide Number Placeholder 5">
            <a:extLst>
              <a:ext uri="{FF2B5EF4-FFF2-40B4-BE49-F238E27FC236}">
                <a16:creationId xmlns:a16="http://schemas.microsoft.com/office/drawing/2014/main" id="{E6E9B890-6076-AA7B-6C90-B1D6812B33CF}"/>
              </a:ext>
            </a:extLst>
          </p:cNvPr>
          <p:cNvSpPr>
            <a:spLocks noGrp="1"/>
          </p:cNvSpPr>
          <p:nvPr>
            <p:ph type="sldNum" sz="quarter" idx="12"/>
          </p:nvPr>
        </p:nvSpPr>
        <p:spPr/>
        <p:txBody>
          <a:bodyPr/>
          <a:lstStyle/>
          <a:p>
            <a:fld id="{2ED93456-BF0F-1543-BC41-CAE962F21709}" type="slidenum">
              <a:rPr lang="en-US" smtClean="0"/>
              <a:t>9</a:t>
            </a:fld>
            <a:endParaRPr lang="en-US"/>
          </a:p>
        </p:txBody>
      </p:sp>
      <p:graphicFrame>
        <p:nvGraphicFramePr>
          <p:cNvPr id="9" name="Diagram 8">
            <a:extLst>
              <a:ext uri="{FF2B5EF4-FFF2-40B4-BE49-F238E27FC236}">
                <a16:creationId xmlns:a16="http://schemas.microsoft.com/office/drawing/2014/main" id="{F00D7D8A-D75D-4B10-5416-1669D6743FF3}"/>
              </a:ext>
            </a:extLst>
          </p:cNvPr>
          <p:cNvGraphicFramePr/>
          <p:nvPr>
            <p:extLst>
              <p:ext uri="{D42A27DB-BD31-4B8C-83A1-F6EECF244321}">
                <p14:modId xmlns:p14="http://schemas.microsoft.com/office/powerpoint/2010/main" val="1859663726"/>
              </p:ext>
            </p:extLst>
          </p:nvPr>
        </p:nvGraphicFramePr>
        <p:xfrm>
          <a:off x="1805214" y="984385"/>
          <a:ext cx="8581571" cy="5721048"/>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extLst>
      <p:ext uri="{BB962C8B-B14F-4D97-AF65-F5344CB8AC3E}">
        <p14:creationId xmlns:p14="http://schemas.microsoft.com/office/powerpoint/2010/main" val="3317136764"/>
      </p:ext>
    </p:extLst>
  </p:cSld>
  <p:clrMapOvr>
    <a:masterClrMapping/>
  </p:clrMapOvr>
</p:sld>
</file>

<file path=ppt/theme/theme1.xml><?xml version="1.0" encoding="utf-8"?>
<a:theme xmlns:a="http://schemas.openxmlformats.org/drawingml/2006/main" name="COVER + CLOSE">
  <a:themeElements>
    <a:clrScheme name="CGIAR">
      <a:dk1>
        <a:srgbClr val="000000"/>
      </a:dk1>
      <a:lt1>
        <a:srgbClr val="FFFFFF"/>
      </a:lt1>
      <a:dk2>
        <a:srgbClr val="0E2841"/>
      </a:dk2>
      <a:lt2>
        <a:srgbClr val="E8E8E8"/>
      </a:lt2>
      <a:accent1>
        <a:srgbClr val="79B800"/>
      </a:accent1>
      <a:accent2>
        <a:srgbClr val="417730"/>
      </a:accent2>
      <a:accent3>
        <a:srgbClr val="0038A6"/>
      </a:accent3>
      <a:accent4>
        <a:srgbClr val="0065BD"/>
      </a:accent4>
      <a:accent5>
        <a:srgbClr val="FDC82F"/>
      </a:accent5>
      <a:accent6>
        <a:srgbClr val="E37122"/>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ST.03_CGIAR MATERIALS" id="{CAE72EEE-5E7B-DE46-94E9-99B9397D31B7}" vid="{2F3F5291-422A-264A-9694-B9DEA9F7082A}"/>
    </a:ext>
  </a:extLst>
</a:theme>
</file>

<file path=ppt/theme/theme2.xml><?xml version="1.0" encoding="utf-8"?>
<a:theme xmlns:a="http://schemas.openxmlformats.org/drawingml/2006/main" name="CONTENT">
  <a:themeElements>
    <a:clrScheme name="CGIAR">
      <a:dk1>
        <a:srgbClr val="000000"/>
      </a:dk1>
      <a:lt1>
        <a:srgbClr val="FFFFFF"/>
      </a:lt1>
      <a:dk2>
        <a:srgbClr val="0E2841"/>
      </a:dk2>
      <a:lt2>
        <a:srgbClr val="E8E8E8"/>
      </a:lt2>
      <a:accent1>
        <a:srgbClr val="79B800"/>
      </a:accent1>
      <a:accent2>
        <a:srgbClr val="417730"/>
      </a:accent2>
      <a:accent3>
        <a:srgbClr val="0038A6"/>
      </a:accent3>
      <a:accent4>
        <a:srgbClr val="0065BD"/>
      </a:accent4>
      <a:accent5>
        <a:srgbClr val="FDC82F"/>
      </a:accent5>
      <a:accent6>
        <a:srgbClr val="E37122"/>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ST.03_CGIAR MATERIALS" id="{CAE72EEE-5E7B-DE46-94E9-99B9397D31B7}" vid="{155B06D2-F978-AD4C-9547-643BC3C62EEF}"/>
    </a:ext>
  </a:extLst>
</a:theme>
</file>

<file path=ppt/theme/theme3.xml><?xml version="1.0" encoding="utf-8"?>
<a:theme xmlns:a="http://schemas.openxmlformats.org/drawingml/2006/main" name="DIVIDER">
  <a:themeElements>
    <a:clrScheme name="CGIAR">
      <a:dk1>
        <a:srgbClr val="000000"/>
      </a:dk1>
      <a:lt1>
        <a:srgbClr val="FFFFFF"/>
      </a:lt1>
      <a:dk2>
        <a:srgbClr val="0E2841"/>
      </a:dk2>
      <a:lt2>
        <a:srgbClr val="E8E8E8"/>
      </a:lt2>
      <a:accent1>
        <a:srgbClr val="79B800"/>
      </a:accent1>
      <a:accent2>
        <a:srgbClr val="417730"/>
      </a:accent2>
      <a:accent3>
        <a:srgbClr val="0038A6"/>
      </a:accent3>
      <a:accent4>
        <a:srgbClr val="0065BD"/>
      </a:accent4>
      <a:accent5>
        <a:srgbClr val="FDC82F"/>
      </a:accent5>
      <a:accent6>
        <a:srgbClr val="E37122"/>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ST.03_CGIAR MATERIALS" id="{CAE72EEE-5E7B-DE46-94E9-99B9397D31B7}" vid="{3B285396-07A6-9849-B56E-A8DE86264CFD}"/>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_rels/item4.xml.rels><?xml version="1.0" encoding="UTF-8" standalone="yes"?>
<Relationships xmlns="http://schemas.openxmlformats.org/package/2006/relationships"><Relationship Id="rId1" Type="http://schemas.openxmlformats.org/officeDocument/2006/relationships/customXmlProps" Target="itemProps4.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877398A260D6E242B41D03353695D3D6" ma:contentTypeVersion="21" ma:contentTypeDescription="Create a new document." ma:contentTypeScope="" ma:versionID="a0ca7c7c159c4746da16a6493284053e">
  <xsd:schema xmlns:xsd="http://www.w3.org/2001/XMLSchema" xmlns:xs="http://www.w3.org/2001/XMLSchema" xmlns:p="http://schemas.microsoft.com/office/2006/metadata/properties" xmlns:ns1="http://schemas.microsoft.com/sharepoint/v3" xmlns:ns2="d9f95b96-4c08-46ad-b67a-6a4dae54c1c3" xmlns:ns3="c11e249a-0b0e-4e81-9bf9-ae8e73aa3ee4" xmlns:ns4="d4e0ead3-86df-4f0d-aac1-07608b4cd2df" targetNamespace="http://schemas.microsoft.com/office/2006/metadata/properties" ma:root="true" ma:fieldsID="942642334eb47241791c4b9589828725" ns1:_="" ns2:_="" ns3:_="" ns4:_="">
    <xsd:import namespace="http://schemas.microsoft.com/sharepoint/v3"/>
    <xsd:import namespace="d9f95b96-4c08-46ad-b67a-6a4dae54c1c3"/>
    <xsd:import namespace="c11e249a-0b0e-4e81-9bf9-ae8e73aa3ee4"/>
    <xsd:import namespace="d4e0ead3-86df-4f0d-aac1-07608b4cd2df"/>
    <xsd:element name="properties">
      <xsd:complexType>
        <xsd:sequence>
          <xsd:element name="documentManagement">
            <xsd:complexType>
              <xsd:all>
                <xsd:element ref="ns2:SharedWithUsers" minOccurs="0"/>
                <xsd:element ref="ns2:SharingHintHash" minOccurs="0"/>
                <xsd:element ref="ns3:Description0" minOccurs="0"/>
                <xsd:element ref="ns2:SharedWithDetails" minOccurs="0"/>
                <xsd:element ref="ns4:_dlc_DocId" minOccurs="0"/>
                <xsd:element ref="ns4:_dlc_DocIdUrl" minOccurs="0"/>
                <xsd:element ref="ns4:_dlc_DocIdPersistId" minOccurs="0"/>
                <xsd:element ref="ns3:MediaServiceMetadata" minOccurs="0"/>
                <xsd:element ref="ns3:MediaServiceFastMetadata" minOccurs="0"/>
                <xsd:element ref="ns3:MediaServiceAutoKeyPoints" minOccurs="0"/>
                <xsd:element ref="ns3:MediaServiceKeyPoints" minOccurs="0"/>
                <xsd:element ref="ns3:lcf76f155ced4ddcb4097134ff3c332f" minOccurs="0"/>
                <xsd:element ref="ns4:TaxCatchAll" minOccurs="0"/>
                <xsd:element ref="ns3:MediaServiceDateTaken" minOccurs="0"/>
                <xsd:element ref="ns3:MediaServiceOCR" minOccurs="0"/>
                <xsd:element ref="ns3:MediaServiceGenerationTime" minOccurs="0"/>
                <xsd:element ref="ns3:MediaServiceEventHashCode" minOccurs="0"/>
                <xsd:element ref="ns3:MediaServiceObjectDetectorVersions" minOccurs="0"/>
                <xsd:element ref="ns3:MediaServiceSearchProperties" minOccurs="0"/>
                <xsd:element ref="ns1:_ip_UnifiedCompliancePolicyProperties" minOccurs="0"/>
                <xsd:element ref="ns1:_ip_UnifiedCompliancePolicyUIAction" minOccurs="0"/>
                <xsd:element ref="ns3:MediaLengthInSeconds"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3" elementFormDefault="qualified">
    <xsd:import namespace="http://schemas.microsoft.com/office/2006/documentManagement/types"/>
    <xsd:import namespace="http://schemas.microsoft.com/office/infopath/2007/PartnerControls"/>
    <xsd:element name="_ip_UnifiedCompliancePolicyProperties" ma:index="28" nillable="true" ma:displayName="Unified Compliance Policy Properties" ma:hidden="true" ma:internalName="_ip_UnifiedCompliancePolicyProperties">
      <xsd:simpleType>
        <xsd:restriction base="dms:Note"/>
      </xsd:simpleType>
    </xsd:element>
    <xsd:element name="_ip_UnifiedCompliancePolicyUIAction" ma:index="29" nillable="true" ma:displayName="Unified Compliance Policy UI Action" ma:hidden="true" ma:internalName="_ip_UnifiedCompliancePolicyUIAction">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9f95b96-4c08-46ad-b67a-6a4dae54c1c3" elementFormDefault="qualified">
    <xsd:import namespace="http://schemas.microsoft.com/office/2006/documentManagement/types"/>
    <xsd:import namespace="http://schemas.microsoft.com/office/infopath/2007/PartnerControls"/>
    <xsd:element name="SharedWithUsers" ma:index="8"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ingHintHash" ma:index="9" nillable="true" ma:displayName="Sharing Hint Hash" ma:internalName="SharingHintHash" ma:readOnly="true">
      <xsd:simpleType>
        <xsd:restriction base="dms:Text"/>
      </xsd:simpleType>
    </xsd:element>
    <xsd:element name="SharedWithDetails" ma:index="11"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11e249a-0b0e-4e81-9bf9-ae8e73aa3ee4" elementFormDefault="qualified">
    <xsd:import namespace="http://schemas.microsoft.com/office/2006/documentManagement/types"/>
    <xsd:import namespace="http://schemas.microsoft.com/office/infopath/2007/PartnerControls"/>
    <xsd:element name="Description0" ma:index="10" nillable="true" ma:displayName="Description" ma:internalName="Description0">
      <xsd:simpleType>
        <xsd:restriction base="dms:Note">
          <xsd:maxLength value="255"/>
        </xsd:restriction>
      </xsd:simpleType>
    </xsd:element>
    <xsd:element name="MediaServiceMetadata" ma:index="15" nillable="true" ma:displayName="MediaServiceMetadata" ma:hidden="true" ma:internalName="MediaServiceMetadata" ma:readOnly="true">
      <xsd:simpleType>
        <xsd:restriction base="dms:Note"/>
      </xsd:simpleType>
    </xsd:element>
    <xsd:element name="MediaServiceFastMetadata" ma:index="16" nillable="true" ma:displayName="MediaServiceFastMetadata" ma:hidden="true" ma:internalName="MediaServiceFastMetadata" ma:readOnly="true">
      <xsd:simpleType>
        <xsd:restriction base="dms:Note"/>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lcf76f155ced4ddcb4097134ff3c332f" ma:index="20" nillable="true" ma:taxonomy="true" ma:internalName="lcf76f155ced4ddcb4097134ff3c332f" ma:taxonomyFieldName="MediaServiceImageTags" ma:displayName="Image Tags" ma:readOnly="false" ma:fieldId="{5cf76f15-5ced-4ddc-b409-7134ff3c332f}" ma:taxonomyMulti="true" ma:sspId="07c07f23-3e0c-44c6-b300-81e71e44365e" ma:termSetId="09814cd3-568e-fe90-9814-8d621ff8fb84" ma:anchorId="fba54fb3-c3e1-fe81-a776-ca4b69148c4d" ma:open="true" ma:isKeyword="false">
      <xsd:complexType>
        <xsd:sequence>
          <xsd:element ref="pc:Terms" minOccurs="0" maxOccurs="1"/>
        </xsd:sequence>
      </xsd:complexType>
    </xsd:element>
    <xsd:element name="MediaServiceDateTaken" ma:index="22" nillable="true" ma:displayName="MediaServiceDateTaken" ma:hidden="true" ma:internalName="MediaServiceDateTaken" ma:readOnly="true">
      <xsd:simpleType>
        <xsd:restriction base="dms:Text"/>
      </xsd:simpleType>
    </xsd:element>
    <xsd:element name="MediaServiceOCR" ma:index="23" nillable="true" ma:displayName="Extracted Text" ma:internalName="MediaServiceOCR" ma:readOnly="true">
      <xsd:simpleType>
        <xsd:restriction base="dms:Note">
          <xsd:maxLength value="255"/>
        </xsd:restriction>
      </xsd:simpleType>
    </xsd:element>
    <xsd:element name="MediaServiceGenerationTime" ma:index="24" nillable="true" ma:displayName="MediaServiceGenerationTime" ma:hidden="true" ma:internalName="MediaServiceGenerationTime" ma:readOnly="true">
      <xsd:simpleType>
        <xsd:restriction base="dms:Text"/>
      </xsd:simpleType>
    </xsd:element>
    <xsd:element name="MediaServiceEventHashCode" ma:index="25" nillable="true" ma:displayName="MediaServiceEventHashCode" ma:hidden="true" ma:internalName="MediaServiceEventHashCode" ma:readOnly="true">
      <xsd:simpleType>
        <xsd:restriction base="dms:Text"/>
      </xsd:simpleType>
    </xsd:element>
    <xsd:element name="MediaServiceObjectDetectorVersions" ma:index="26" nillable="true" ma:displayName="MediaServiceObjectDetectorVersions" ma:hidden="true" ma:indexed="true" ma:internalName="MediaServiceObjectDetectorVersions" ma:readOnly="true">
      <xsd:simpleType>
        <xsd:restriction base="dms:Text"/>
      </xsd:simpleType>
    </xsd:element>
    <xsd:element name="MediaServiceSearchProperties" ma:index="27" nillable="true" ma:displayName="MediaServiceSearchProperties" ma:hidden="true" ma:internalName="MediaServiceSearchProperties" ma:readOnly="true">
      <xsd:simpleType>
        <xsd:restriction base="dms:Note"/>
      </xsd:simpleType>
    </xsd:element>
    <xsd:element name="MediaLengthInSeconds" ma:index="30" nillable="true" ma:displayName="MediaLengthInSeconds" ma:hidden="true" ma:internalName="MediaLengthInSeconds" ma:readOnly="true">
      <xsd:simpleType>
        <xsd:restriction base="dms:Unknown"/>
      </xsd:simpleType>
    </xsd:element>
    <xsd:element name="MediaServiceLocation" ma:index="31" nillable="true" ma:displayName="Location" ma:indexed="true" ma:internalName="MediaServiceLocation" ma:readOnly="true">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d4e0ead3-86df-4f0d-aac1-07608b4cd2df" elementFormDefault="qualified">
    <xsd:import namespace="http://schemas.microsoft.com/office/2006/documentManagement/types"/>
    <xsd:import namespace="http://schemas.microsoft.com/office/infopath/2007/PartnerControls"/>
    <xsd:element name="_dlc_DocId" ma:index="12" nillable="true" ma:displayName="Document ID Value" ma:description="The value of the document ID assigned to this item." ma:indexed="true" ma:internalName="_dlc_DocId" ma:readOnly="true">
      <xsd:simpleType>
        <xsd:restriction base="dms:Text"/>
      </xsd:simpleType>
    </xsd:element>
    <xsd:element name="_dlc_DocIdUrl" ma:index="13" nillable="true" ma:displayName="Document ID" ma:description="Permanent link to this document." ma:hidden="true" ma:internalName="_dlc_DocIdUrl" ma:readOnly="true">
      <xsd:complexType>
        <xsd:complexContent>
          <xsd:extension base="dms:URL">
            <xsd:sequence>
              <xsd:element name="Url" type="dms:ValidUrl" minOccurs="0" nillable="true"/>
              <xsd:element name="Description" type="xsd:string" nillable="true"/>
            </xsd:sequence>
          </xsd:extension>
        </xsd:complexContent>
      </xsd:complexType>
    </xsd:element>
    <xsd:element name="_dlc_DocIdPersistId" ma:index="14" nillable="true" ma:displayName="Persist ID" ma:description="Keep ID on add." ma:hidden="true" ma:internalName="_dlc_DocIdPersistId" ma:readOnly="true">
      <xsd:simpleType>
        <xsd:restriction base="dms:Boolean"/>
      </xsd:simpleType>
    </xsd:element>
    <xsd:element name="TaxCatchAll" ma:index="21" nillable="true" ma:displayName="Taxonomy Catch All Column" ma:hidden="true" ma:list="{9bdbe347-e7f1-4318-b5ff-6accbb98653f}" ma:internalName="TaxCatchAll" ma:showField="CatchAllData" ma:web="d4e0ead3-86df-4f0d-aac1-07608b4cd2df">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_dlc_DocId xmlns="d4e0ead3-86df-4f0d-aac1-07608b4cd2df">SCRIPTORIA-1021005022-969</_dlc_DocId>
    <_dlc_DocIdUrl xmlns="d4e0ead3-86df-4f0d-aac1-07608b4cd2df">
      <Url>https://scriptoria.sharepoint.com/Home/pnc/_layouts/15/DocIdRedir.aspx?ID=SCRIPTORIA-1021005022-969</Url>
      <Description>SCRIPTORIA-1021005022-969</Description>
    </_dlc_DocIdUrl>
    <_ip_UnifiedCompliancePolicyUIAction xmlns="http://schemas.microsoft.com/sharepoint/v3" xsi:nil="true"/>
    <TaxCatchAll xmlns="d4e0ead3-86df-4f0d-aac1-07608b4cd2df" xsi:nil="true"/>
    <_ip_UnifiedCompliancePolicyProperties xmlns="http://schemas.microsoft.com/sharepoint/v3" xsi:nil="true"/>
    <lcf76f155ced4ddcb4097134ff3c332f xmlns="c11e249a-0b0e-4e81-9bf9-ae8e73aa3ee4">
      <Terms xmlns="http://schemas.microsoft.com/office/infopath/2007/PartnerControls"/>
    </lcf76f155ced4ddcb4097134ff3c332f>
    <Description0 xmlns="c11e249a-0b0e-4e81-9bf9-ae8e73aa3ee4" xsi:nil="true"/>
  </documentManagement>
</p:properties>
</file>

<file path=customXml/item3.xml><?xml version="1.0" encoding="utf-8"?>
<?mso-contentType ?>
<spe:Receivers xmlns:spe="http://schemas.microsoft.com/sharepoint/events">
  <Receiver>
    <Name>Document ID Generator</Name>
    <Synchronization>Synchronous</Synchronization>
    <Type>10001</Type>
    <SequenceNumber>1000</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10002</Type>
    <SequenceNumber>1001</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10004</Type>
    <SequenceNumber>1002</SequenceNumber>
    <Url/>
    <Assembly>Microsoft.Office.DocumentManagement, Version=16.0.0.0, Culture=neutral, PublicKeyToken=71e9bce111e9429c</Assembly>
    <Class>Microsoft.Office.DocumentManagement.Internal.DocIdHandler</Class>
    <Data/>
    <Filter/>
  </Receiver>
  <Receiver>
    <Name>Document ID Generator</Name>
    <Synchronization>Synchronous</Synchronization>
    <Type>10006</Type>
    <SequenceNumber>1003</SequenceNumber>
    <Url/>
    <Assembly>Microsoft.Office.DocumentManagement, Version=16.0.0.0, Culture=neutral, PublicKeyToken=71e9bce111e9429c</Assembly>
    <Class>Microsoft.Office.DocumentManagement.Internal.DocIdHandler</Class>
    <Data/>
    <Filter/>
  </Receiver>
</spe:Receivers>
</file>

<file path=customXml/item4.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8779EAA9-470F-476D-9903-1D06070A1F16}">
  <ds:schemaRefs>
    <ds:schemaRef ds:uri="c11e249a-0b0e-4e81-9bf9-ae8e73aa3ee4"/>
    <ds:schemaRef ds:uri="d4e0ead3-86df-4f0d-aac1-07608b4cd2df"/>
    <ds:schemaRef ds:uri="d9f95b96-4c08-46ad-b67a-6a4dae54c1c3"/>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microsoft.com/sharepoint/v3"/>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4B74B30B-1CCB-402E-ADD0-EE4959065D95}">
  <ds:schemaRefs>
    <ds:schemaRef ds:uri="c11e249a-0b0e-4e81-9bf9-ae8e73aa3ee4"/>
    <ds:schemaRef ds:uri="d4e0ead3-86df-4f0d-aac1-07608b4cd2df"/>
    <ds:schemaRef ds:uri="d9f95b96-4c08-46ad-b67a-6a4dae54c1c3"/>
    <ds:schemaRef ds:uri="http://purl.org/dc/dcmitype/"/>
    <ds:schemaRef ds:uri="http://purl.org/dc/elements/1.1/"/>
    <ds:schemaRef ds:uri="http://purl.org/dc/terms/"/>
    <ds:schemaRef ds:uri="http://schemas.microsoft.com/office/2006/documentManagement/types"/>
    <ds:schemaRef ds:uri="http://schemas.microsoft.com/office/2006/metadata/properties"/>
    <ds:schemaRef ds:uri="http://schemas.microsoft.com/office/infopath/2007/PartnerControls"/>
    <ds:schemaRef ds:uri="http://schemas.microsoft.com/sharepoint/v3"/>
    <ds:schemaRef ds:uri="http://schemas.openxmlformats.org/package/2006/metadata/core-properties"/>
    <ds:schemaRef ds:uri="http://www.w3.org/XML/1998/namespace"/>
  </ds:schemaRefs>
</ds:datastoreItem>
</file>

<file path=customXml/itemProps3.xml><?xml version="1.0" encoding="utf-8"?>
<ds:datastoreItem xmlns:ds="http://schemas.openxmlformats.org/officeDocument/2006/customXml" ds:itemID="{3454A8F4-AE6F-49BC-AE4E-DA84C296CB05}">
  <ds:schemaRefs>
    <ds:schemaRef ds:uri="http://schemas.microsoft.com/sharepoint/events"/>
  </ds:schemaRefs>
</ds:datastoreItem>
</file>

<file path=customXml/itemProps4.xml><?xml version="1.0" encoding="utf-8"?>
<ds:datastoreItem xmlns:ds="http://schemas.openxmlformats.org/officeDocument/2006/customXml" ds:itemID="{822FAD94-39AF-49D8-A844-C248B75D2DAC}">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ST.03_CGIAR MATERIALS_TEMPLATE (1)</Template>
  <TotalTime>0</TotalTime>
  <Words>4867</Words>
  <Application>Microsoft Office PowerPoint</Application>
  <PresentationFormat>Widescreen</PresentationFormat>
  <Paragraphs>286</Paragraphs>
  <Slides>37</Slides>
  <Notes>5</Notes>
  <HiddenSlides>1</HiddenSlides>
  <MMClips>0</MMClips>
  <ScaleCrop>false</ScaleCrop>
  <HeadingPairs>
    <vt:vector size="6" baseType="variant">
      <vt:variant>
        <vt:lpstr>Fonts Used</vt:lpstr>
      </vt:variant>
      <vt:variant>
        <vt:i4>9</vt:i4>
      </vt:variant>
      <vt:variant>
        <vt:lpstr>Theme</vt:lpstr>
      </vt:variant>
      <vt:variant>
        <vt:i4>3</vt:i4>
      </vt:variant>
      <vt:variant>
        <vt:lpstr>Slide Titles</vt:lpstr>
      </vt:variant>
      <vt:variant>
        <vt:i4>37</vt:i4>
      </vt:variant>
    </vt:vector>
  </HeadingPairs>
  <TitlesOfParts>
    <vt:vector size="49" baseType="lpstr">
      <vt:lpstr>Aptos</vt:lpstr>
      <vt:lpstr>Arial</vt:lpstr>
      <vt:lpstr>Calibri</vt:lpstr>
      <vt:lpstr>Montserrat</vt:lpstr>
      <vt:lpstr>Montserrat Light</vt:lpstr>
      <vt:lpstr>Montserrat Medium</vt:lpstr>
      <vt:lpstr>Montserrat SemiBold</vt:lpstr>
      <vt:lpstr>Open Sans</vt:lpstr>
      <vt:lpstr>Segoe UI</vt:lpstr>
      <vt:lpstr>COVER + CLOSE</vt:lpstr>
      <vt:lpstr>CONTENT</vt:lpstr>
      <vt:lpstr>DIVIDER</vt:lpstr>
      <vt:lpstr>PowerPoint Presentation</vt:lpstr>
      <vt:lpstr>PowerPoint Presentation</vt:lpstr>
      <vt:lpstr>Why agriculture?</vt:lpstr>
      <vt:lpstr>Agrifood system emission sources</vt:lpstr>
      <vt:lpstr>PowerPoint Presentation</vt:lpstr>
      <vt:lpstr>However, stringent mitigation to keep within 1.5–2°C may lead to severe food insecurity in sub-Saharan Africa and South Asia</vt:lpstr>
      <vt:lpstr>A catch-22 situation</vt:lpstr>
      <vt:lpstr>PowerPoint Presentation</vt:lpstr>
      <vt:lpstr>Four principles of the Agriculture Breakthrough</vt:lpstr>
      <vt:lpstr>Since COP26 in 2021, international collaborative initiatives have increased substantially, showing greater interest in climate action in the agrifood sector, yet gaps remain</vt:lpstr>
      <vt:lpstr>Five pathways for achieving Agriculture Breakthrough</vt:lpstr>
      <vt:lpstr>Since COP21, most initiatives have undertaken actions in line with the Breakthrough Report's areas of recommendations</vt:lpstr>
      <vt:lpstr>PowerPoint Presentation</vt:lpstr>
      <vt:lpstr>PowerPoint Presentation</vt:lpstr>
      <vt:lpstr>PowerPoint Presentation</vt:lpstr>
      <vt:lpstr>Reducing enteric methane emissions from livestock</vt:lpstr>
      <vt:lpstr>Reducing enteric emissions via methane inhibitors</vt:lpstr>
      <vt:lpstr>Barriers to scaling methane inhibitors</vt:lpstr>
      <vt:lpstr>Reducing enteric emissions via low-methane forages</vt:lpstr>
      <vt:lpstr>Barriers to scaling low-methane forages</vt:lpstr>
      <vt:lpstr>An update on international actions in the livestock subsector</vt:lpstr>
      <vt:lpstr>PowerPoint Presentation</vt:lpstr>
      <vt:lpstr>Reducing emissions from fertilizers</vt:lpstr>
      <vt:lpstr>Reducing emissions from fertilizer production via green ammonia</vt:lpstr>
      <vt:lpstr>Barriers to scaling green ammonia</vt:lpstr>
      <vt:lpstr>Reducing emissions from fertilizer application via site-specific nutrient management (SSNM)</vt:lpstr>
      <vt:lpstr>Barriers to scaling site-specific nutrient management</vt:lpstr>
      <vt:lpstr>An update on international actions in the fertilizer sector</vt:lpstr>
      <vt:lpstr>PowerPoint Presentation</vt:lpstr>
      <vt:lpstr>Five recommendations for international collaborative action</vt:lpstr>
      <vt:lpstr>A1. Increased international climate finance should be directed toward unlocking the potential of sustainable agricultural technologies and approaches with proven effectiveness </vt:lpstr>
      <vt:lpstr>A2. Promote international sharing of knowledge on policy and implementation to create demand for and facilitate faster uptake of proven technologies</vt:lpstr>
      <vt:lpstr>A3. Develop common metrics and indicators to track the adoption of sustainable agricultural solutions</vt:lpstr>
      <vt:lpstr>A4. Increase support for food system research, development, and demonstration (RD&amp;D) to support the uptake and scaling of promising technologies and approaches </vt:lpstr>
      <vt:lpstr>A5. International efforts should work toward enabling the private sector to scale up solutions through global markets </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Scriptoria</dc:creator>
  <cp:lastModifiedBy>Peter Ballantyne</cp:lastModifiedBy>
  <cp:revision>2</cp:revision>
  <dcterms:created xsi:type="dcterms:W3CDTF">2024-09-19T08:27:43Z</dcterms:created>
  <dcterms:modified xsi:type="dcterms:W3CDTF">2024-10-06T05:00:51Z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0x010100877398A260D6E242B41D03353695D3D6</vt:lpwstr>
  </property>
  <property fmtid="{D5CDD505-2E9C-101B-9397-08002B2CF9AE}" pid="3" name="MediaServiceImageTags">
    <vt:lpwstr/>
  </property>
  <property fmtid="{D5CDD505-2E9C-101B-9397-08002B2CF9AE}" pid="4" name="_dlc_DocIdItemGuid">
    <vt:lpwstr>712efc9e-8fcd-461d-b243-36a2564b33a9</vt:lpwstr>
  </property>
</Properties>
</file>