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20"/>
  </p:notesMasterIdLst>
  <p:handoutMasterIdLst>
    <p:handoutMasterId r:id="rId21"/>
  </p:handoutMasterIdLst>
  <p:sldIdLst>
    <p:sldId id="6159" r:id="rId5"/>
    <p:sldId id="2146847538" r:id="rId6"/>
    <p:sldId id="2146847539" r:id="rId7"/>
    <p:sldId id="2146847540" r:id="rId8"/>
    <p:sldId id="2146847542" r:id="rId9"/>
    <p:sldId id="2146847541" r:id="rId10"/>
    <p:sldId id="2146847543" r:id="rId11"/>
    <p:sldId id="2146847544" r:id="rId12"/>
    <p:sldId id="2146847546" r:id="rId13"/>
    <p:sldId id="2146847547" r:id="rId14"/>
    <p:sldId id="2146847545" r:id="rId15"/>
    <p:sldId id="2146847548" r:id="rId16"/>
    <p:sldId id="2146847549" r:id="rId17"/>
    <p:sldId id="2146847550" r:id="rId18"/>
    <p:sldId id="2146847551" r:id="rId19"/>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914585-BB8B-4425-D5C1-E73A4516461C}" name="Lim, Florine (WorldFish)" initials="L(" userId="S::f.lim@cgiar.org::8a16678b-ac28-47a9-abf3-a733e46cb1c4" providerId="AD"/>
  <p188:author id="{980AB4B1-58AA-CEBC-5861-2C8C8B72E8C8}" name="Johnson, Toby (CGIAR System Organization)" initials="JT(SO" userId="S::t.johnson@cgiar.org::60ca22a3-a1be-4e54-9ebf-a2fdf70a49d7" providerId="AD"/>
  <p188:author id="{7807AEB6-EB18-1FAB-5AC8-4878DBBC5A26}" name="Chua, Seong Lee (WorldFish)" initials="C(" userId="S::s.chua@cgiar.org::582bd3ec-1c5a-4200-8674-e2d91e31fa17" providerId="AD"/>
  <p188:author id="{8A3692B8-B9CC-0D95-F700-0F02CA512C87}" name="Hebebrand, Charlotte (IFPRI)" initials="H(" userId="S::c.hebebrand@cgiar.org::349e9781-62e4-4293-9398-69ccf02f1342" providerId="AD"/>
  <p188:author id="{30A21FD6-5426-73BC-3682-E2B8F1D3768C}" name="Goldstein, Peter (HarvestPlus)" initials="G(" userId="S::p.goldstein@cgiar.org::68e7f4e6-a097-4c82-96f0-f2639051e46f" providerId="AD"/>
  <p188:author id="{DE1684E8-2694-99C2-1844-7140E51577E9}" name="Poire, Valerie (CGIAR System Organization)" initials="PO" userId="S::v.poire@cgiar.org::aa6ecc9c-c4e6-4d04-853a-06a1f3d876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Stiger, Porscha (CGIAR System Organization)" initials="SO" lastIdx="1" clrIdx="29">
    <p:extLst>
      <p:ext uri="{19B8F6BF-5375-455C-9EA6-DF929625EA0E}">
        <p15:presenceInfo xmlns:p15="http://schemas.microsoft.com/office/powerpoint/2012/main" userId="S::p.stiger@cgiar.org::b227045f-2210-4e02-abb8-75ff04991e61" providerId="AD"/>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1" name="Guest User" initials="GU" lastIdx="7" clrIdx="30">
    <p:extLst>
      <p:ext uri="{19B8F6BF-5375-455C-9EA6-DF929625EA0E}">
        <p15:presenceInfo xmlns:p15="http://schemas.microsoft.com/office/powerpoint/2012/main" userId="S::urn:spo:anon#0404871ba695701a10a0162af294714e4cdcc206fa77375f1959f691b90d81d2::"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32" name="Krivonos, Ekaterina (CGIAR System Organization)" initials="KE(SO)" lastIdx="6" clrIdx="31">
    <p:extLst>
      <p:ext uri="{19B8F6BF-5375-455C-9EA6-DF929625EA0E}">
        <p15:presenceInfo xmlns:p15="http://schemas.microsoft.com/office/powerpoint/2012/main" userId="Krivonos, Ekaterina (CGIAR System Organization)" providerId="None"/>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33" name="Menzies, Donald (CGIAR System Organization)" initials="MD(SO" lastIdx="1" clrIdx="32">
    <p:extLst>
      <p:ext uri="{19B8F6BF-5375-455C-9EA6-DF929625EA0E}">
        <p15:presenceInfo xmlns:p15="http://schemas.microsoft.com/office/powerpoint/2012/main" userId="S::D.Menzies@cgiar.org::63bac19d-d8c5-47d7-88a7-7f5ef5579d37" providerId="AD"/>
      </p:ext>
    </p:extLst>
  </p:cmAuthor>
  <p:cmAuthor id="5" name="Manning-Thomas, Nadia (CGIAR System Organization)" initials="MO" lastIdx="43" clrIdx="4">
    <p:extLst>
      <p:ext uri="{19B8F6BF-5375-455C-9EA6-DF929625EA0E}">
        <p15:presenceInfo xmlns:p15="http://schemas.microsoft.com/office/powerpoint/2012/main" userId="S::n.manning-thomas@cgiar.org::ee10a1cf-a826-4e78-830f-408c70a5cff8" providerId="AD"/>
      </p:ext>
    </p:extLst>
  </p:cmAuthor>
  <p:cmAuthor id="34" name="Lim, Florine (WorldFish)" initials="LF(" lastIdx="1" clrIdx="33">
    <p:extLst>
      <p:ext uri="{19B8F6BF-5375-455C-9EA6-DF929625EA0E}">
        <p15:presenceInfo xmlns:p15="http://schemas.microsoft.com/office/powerpoint/2012/main" userId="S::f.lim@cgiar.org::8a16678b-ac28-47a9-abf3-a733e46cb1c4"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35" name="Allison, Edward (WorldFish)" initials="AE(" lastIdx="1" clrIdx="34">
    <p:extLst>
      <p:ext uri="{19B8F6BF-5375-455C-9EA6-DF929625EA0E}">
        <p15:presenceInfo xmlns:p15="http://schemas.microsoft.com/office/powerpoint/2012/main" userId="S::e.allison@cgiar.org::3a0a077a-5786-4946-88f6-f906fdc071ad"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2"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5"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4"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3"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11"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10"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4882"/>
    <a:srgbClr val="5B9BD4"/>
    <a:srgbClr val="F05354"/>
    <a:srgbClr val="B79D64"/>
    <a:srgbClr val="DAEDF4"/>
    <a:srgbClr val="E5F0F4"/>
    <a:srgbClr val="E0EFF4"/>
    <a:srgbClr val="26366B"/>
    <a:srgbClr val="A3A3A2"/>
    <a:srgbClr val="FEC0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280" autoAdjust="0"/>
    <p:restoredTop sz="81772" autoAdjust="0"/>
  </p:normalViewPr>
  <p:slideViewPr>
    <p:cSldViewPr snapToGrid="0">
      <p:cViewPr varScale="1">
        <p:scale>
          <a:sx n="54" d="100"/>
          <a:sy n="54" d="100"/>
        </p:scale>
        <p:origin x="872" y="56"/>
      </p:cViewPr>
      <p:guideLst>
        <p:guide orient="horz" pos="1272"/>
        <p:guide pos="2568"/>
        <p:guide orient="horz" pos="67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8/10/relationships/authors" Target="author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192324517127666"/>
          <c:y val="0.12089117395029991"/>
          <c:w val="0.82729355945891381"/>
          <c:h val="0.63946284211022175"/>
        </c:manualLayout>
      </c:layout>
      <c:barChart>
        <c:barDir val="col"/>
        <c:grouping val="clustered"/>
        <c:varyColors val="0"/>
        <c:ser>
          <c:idx val="0"/>
          <c:order val="0"/>
          <c:tx>
            <c:strRef>
              <c:f>All!$L$2</c:f>
              <c:strCache>
                <c:ptCount val="1"/>
                <c:pt idx="0">
                  <c:v>Water surface areas</c:v>
                </c:pt>
              </c:strCache>
            </c:strRef>
          </c:tx>
          <c:spPr>
            <a:solidFill>
              <a:schemeClr val="accent1"/>
            </a:solidFill>
            <a:ln>
              <a:noFill/>
            </a:ln>
            <a:effectLst/>
          </c:spPr>
          <c:invertIfNegative val="0"/>
          <c:cat>
            <c:numRef>
              <c:f>All!$B$7:$B$87</c:f>
              <c:numCache>
                <c:formatCode>General</c:formatCode>
                <c:ptCount val="81"/>
                <c:pt idx="0">
                  <c:v>1989</c:v>
                </c:pt>
                <c:pt idx="1">
                  <c:v>1989</c:v>
                </c:pt>
                <c:pt idx="2">
                  <c:v>1990</c:v>
                </c:pt>
                <c:pt idx="3">
                  <c:v>1990</c:v>
                </c:pt>
                <c:pt idx="4">
                  <c:v>1990</c:v>
                </c:pt>
                <c:pt idx="5">
                  <c:v>1990</c:v>
                </c:pt>
                <c:pt idx="6">
                  <c:v>1990</c:v>
                </c:pt>
                <c:pt idx="7">
                  <c:v>1991</c:v>
                </c:pt>
                <c:pt idx="8">
                  <c:v>1991</c:v>
                </c:pt>
                <c:pt idx="9">
                  <c:v>1991</c:v>
                </c:pt>
                <c:pt idx="10">
                  <c:v>1991</c:v>
                </c:pt>
                <c:pt idx="11">
                  <c:v>1992</c:v>
                </c:pt>
                <c:pt idx="12">
                  <c:v>1992</c:v>
                </c:pt>
                <c:pt idx="13">
                  <c:v>1993</c:v>
                </c:pt>
                <c:pt idx="14">
                  <c:v>1993</c:v>
                </c:pt>
                <c:pt idx="15">
                  <c:v>1993</c:v>
                </c:pt>
                <c:pt idx="16">
                  <c:v>1994</c:v>
                </c:pt>
                <c:pt idx="17">
                  <c:v>1994</c:v>
                </c:pt>
                <c:pt idx="18">
                  <c:v>1994</c:v>
                </c:pt>
                <c:pt idx="19">
                  <c:v>1994</c:v>
                </c:pt>
                <c:pt idx="20">
                  <c:v>1995</c:v>
                </c:pt>
                <c:pt idx="21">
                  <c:v>1995</c:v>
                </c:pt>
                <c:pt idx="22">
                  <c:v>1997</c:v>
                </c:pt>
                <c:pt idx="23">
                  <c:v>1997</c:v>
                </c:pt>
                <c:pt idx="24">
                  <c:v>1998</c:v>
                </c:pt>
                <c:pt idx="25">
                  <c:v>1998</c:v>
                </c:pt>
                <c:pt idx="26">
                  <c:v>1998</c:v>
                </c:pt>
                <c:pt idx="27">
                  <c:v>1998</c:v>
                </c:pt>
                <c:pt idx="28">
                  <c:v>1998</c:v>
                </c:pt>
                <c:pt idx="29">
                  <c:v>1999</c:v>
                </c:pt>
                <c:pt idx="30">
                  <c:v>2000</c:v>
                </c:pt>
                <c:pt idx="31">
                  <c:v>2000</c:v>
                </c:pt>
                <c:pt idx="32">
                  <c:v>2000</c:v>
                </c:pt>
                <c:pt idx="33">
                  <c:v>2000</c:v>
                </c:pt>
                <c:pt idx="34">
                  <c:v>2001</c:v>
                </c:pt>
                <c:pt idx="35">
                  <c:v>2001</c:v>
                </c:pt>
                <c:pt idx="36">
                  <c:v>2001</c:v>
                </c:pt>
                <c:pt idx="37">
                  <c:v>2001</c:v>
                </c:pt>
                <c:pt idx="38">
                  <c:v>2002</c:v>
                </c:pt>
                <c:pt idx="39">
                  <c:v>2002</c:v>
                </c:pt>
                <c:pt idx="40">
                  <c:v>2002</c:v>
                </c:pt>
                <c:pt idx="41">
                  <c:v>2002</c:v>
                </c:pt>
                <c:pt idx="42">
                  <c:v>2002</c:v>
                </c:pt>
                <c:pt idx="43">
                  <c:v>2002</c:v>
                </c:pt>
                <c:pt idx="44">
                  <c:v>2003</c:v>
                </c:pt>
                <c:pt idx="45">
                  <c:v>2003</c:v>
                </c:pt>
                <c:pt idx="46">
                  <c:v>2003</c:v>
                </c:pt>
                <c:pt idx="47">
                  <c:v>2004</c:v>
                </c:pt>
                <c:pt idx="48">
                  <c:v>2004</c:v>
                </c:pt>
                <c:pt idx="49">
                  <c:v>2004</c:v>
                </c:pt>
                <c:pt idx="50">
                  <c:v>2004</c:v>
                </c:pt>
                <c:pt idx="51">
                  <c:v>2005</c:v>
                </c:pt>
                <c:pt idx="52">
                  <c:v>2005</c:v>
                </c:pt>
                <c:pt idx="53">
                  <c:v>2005</c:v>
                </c:pt>
                <c:pt idx="54">
                  <c:v>2006</c:v>
                </c:pt>
                <c:pt idx="55">
                  <c:v>2006</c:v>
                </c:pt>
                <c:pt idx="56">
                  <c:v>2006</c:v>
                </c:pt>
                <c:pt idx="57">
                  <c:v>2006</c:v>
                </c:pt>
                <c:pt idx="58">
                  <c:v>2006</c:v>
                </c:pt>
                <c:pt idx="59">
                  <c:v>2006</c:v>
                </c:pt>
                <c:pt idx="60">
                  <c:v>2007</c:v>
                </c:pt>
                <c:pt idx="61">
                  <c:v>2007</c:v>
                </c:pt>
                <c:pt idx="62">
                  <c:v>2008</c:v>
                </c:pt>
                <c:pt idx="63">
                  <c:v>2008</c:v>
                </c:pt>
                <c:pt idx="64">
                  <c:v>2008</c:v>
                </c:pt>
                <c:pt idx="65">
                  <c:v>2008</c:v>
                </c:pt>
                <c:pt idx="66">
                  <c:v>2009</c:v>
                </c:pt>
                <c:pt idx="67">
                  <c:v>2009</c:v>
                </c:pt>
                <c:pt idx="68">
                  <c:v>2009</c:v>
                </c:pt>
                <c:pt idx="69">
                  <c:v>2013</c:v>
                </c:pt>
                <c:pt idx="70">
                  <c:v>2013</c:v>
                </c:pt>
                <c:pt idx="71">
                  <c:v>2013</c:v>
                </c:pt>
                <c:pt idx="72">
                  <c:v>2013</c:v>
                </c:pt>
                <c:pt idx="73">
                  <c:v>2013</c:v>
                </c:pt>
                <c:pt idx="74">
                  <c:v>2013</c:v>
                </c:pt>
                <c:pt idx="75">
                  <c:v>2014</c:v>
                </c:pt>
                <c:pt idx="76">
                  <c:v>2014</c:v>
                </c:pt>
                <c:pt idx="77">
                  <c:v>2014</c:v>
                </c:pt>
                <c:pt idx="78">
                  <c:v>2014</c:v>
                </c:pt>
                <c:pt idx="79">
                  <c:v>2014</c:v>
                </c:pt>
                <c:pt idx="80">
                  <c:v>2014</c:v>
                </c:pt>
              </c:numCache>
            </c:numRef>
          </c:cat>
          <c:val>
            <c:numRef>
              <c:f>All!$L$7:$L$87</c:f>
              <c:numCache>
                <c:formatCode>0.00</c:formatCode>
                <c:ptCount val="81"/>
                <c:pt idx="0">
                  <c:v>49403.564779799999</c:v>
                </c:pt>
                <c:pt idx="1">
                  <c:v>45199.969258700003</c:v>
                </c:pt>
                <c:pt idx="2">
                  <c:v>57827.225686799997</c:v>
                </c:pt>
                <c:pt idx="3">
                  <c:v>53258.773158399999</c:v>
                </c:pt>
                <c:pt idx="4">
                  <c:v>33967.071393699996</c:v>
                </c:pt>
                <c:pt idx="5">
                  <c:v>81444.021976000004</c:v>
                </c:pt>
                <c:pt idx="6">
                  <c:v>138883.26084520001</c:v>
                </c:pt>
                <c:pt idx="7">
                  <c:v>41960.895826400003</c:v>
                </c:pt>
                <c:pt idx="8">
                  <c:v>44712.353258199997</c:v>
                </c:pt>
                <c:pt idx="9">
                  <c:v>38968.960367</c:v>
                </c:pt>
                <c:pt idx="10">
                  <c:v>77171.037024100006</c:v>
                </c:pt>
                <c:pt idx="11">
                  <c:v>42356.172584200001</c:v>
                </c:pt>
                <c:pt idx="12">
                  <c:v>32835.150677999998</c:v>
                </c:pt>
                <c:pt idx="13">
                  <c:v>38136.107198199999</c:v>
                </c:pt>
                <c:pt idx="14">
                  <c:v>29254.350048600001</c:v>
                </c:pt>
                <c:pt idx="15">
                  <c:v>48968.418348899999</c:v>
                </c:pt>
                <c:pt idx="16">
                  <c:v>32712.8416812</c:v>
                </c:pt>
                <c:pt idx="17">
                  <c:v>37856.6594903</c:v>
                </c:pt>
                <c:pt idx="18">
                  <c:v>31595.680844400002</c:v>
                </c:pt>
                <c:pt idx="19">
                  <c:v>39718.38422</c:v>
                </c:pt>
                <c:pt idx="20">
                  <c:v>86048.114212100001</c:v>
                </c:pt>
                <c:pt idx="21">
                  <c:v>37739.300452900003</c:v>
                </c:pt>
                <c:pt idx="22">
                  <c:v>52749.1073388</c:v>
                </c:pt>
                <c:pt idx="23">
                  <c:v>38353.0954184</c:v>
                </c:pt>
                <c:pt idx="24">
                  <c:v>48626.241155600001</c:v>
                </c:pt>
                <c:pt idx="25">
                  <c:v>47479.650560200003</c:v>
                </c:pt>
                <c:pt idx="26">
                  <c:v>41252.871633700001</c:v>
                </c:pt>
                <c:pt idx="27">
                  <c:v>86048.114212100001</c:v>
                </c:pt>
                <c:pt idx="28">
                  <c:v>170588.02079489999</c:v>
                </c:pt>
                <c:pt idx="29">
                  <c:v>29000.012134699999</c:v>
                </c:pt>
                <c:pt idx="30">
                  <c:v>21485.636269499999</c:v>
                </c:pt>
                <c:pt idx="31">
                  <c:v>30083.738245699999</c:v>
                </c:pt>
                <c:pt idx="32" formatCode="General">
                  <c:v>25573.807737300001</c:v>
                </c:pt>
                <c:pt idx="33">
                  <c:v>20978.782926799999</c:v>
                </c:pt>
                <c:pt idx="34">
                  <c:v>49485.509107600003</c:v>
                </c:pt>
                <c:pt idx="35">
                  <c:v>89274.272750300006</c:v>
                </c:pt>
                <c:pt idx="36">
                  <c:v>66899.488773899997</c:v>
                </c:pt>
                <c:pt idx="37">
                  <c:v>40892.807087100002</c:v>
                </c:pt>
                <c:pt idx="38">
                  <c:v>74448.266856899994</c:v>
                </c:pt>
                <c:pt idx="39">
                  <c:v>34076.757994</c:v>
                </c:pt>
                <c:pt idx="40">
                  <c:v>36753.831036000003</c:v>
                </c:pt>
                <c:pt idx="41">
                  <c:v>38229.458932499998</c:v>
                </c:pt>
                <c:pt idx="42">
                  <c:v>77706.015136100003</c:v>
                </c:pt>
                <c:pt idx="43">
                  <c:v>110703.77198029999</c:v>
                </c:pt>
                <c:pt idx="44">
                  <c:v>100066.08341770001</c:v>
                </c:pt>
                <c:pt idx="45">
                  <c:v>257099.02371030001</c:v>
                </c:pt>
                <c:pt idx="46">
                  <c:v>201897.3014884</c:v>
                </c:pt>
                <c:pt idx="47">
                  <c:v>35008.542851300001</c:v>
                </c:pt>
                <c:pt idx="48">
                  <c:v>22917.7720228</c:v>
                </c:pt>
                <c:pt idx="49">
                  <c:v>34760.054889400002</c:v>
                </c:pt>
                <c:pt idx="50">
                  <c:v>35186.7413896</c:v>
                </c:pt>
                <c:pt idx="51">
                  <c:v>30515.419705</c:v>
                </c:pt>
                <c:pt idx="52">
                  <c:v>48930.348661199998</c:v>
                </c:pt>
                <c:pt idx="53">
                  <c:v>62077.945673100003</c:v>
                </c:pt>
                <c:pt idx="54">
                  <c:v>21474.2738627</c:v>
                </c:pt>
                <c:pt idx="55">
                  <c:v>29705.516348000001</c:v>
                </c:pt>
                <c:pt idx="56">
                  <c:v>24552.9686105</c:v>
                </c:pt>
                <c:pt idx="57">
                  <c:v>25219.413144099999</c:v>
                </c:pt>
                <c:pt idx="58">
                  <c:v>24895.595800200001</c:v>
                </c:pt>
                <c:pt idx="59">
                  <c:v>33724.073386800002</c:v>
                </c:pt>
                <c:pt idx="60">
                  <c:v>164915.36732339999</c:v>
                </c:pt>
                <c:pt idx="61">
                  <c:v>220767.82920770001</c:v>
                </c:pt>
                <c:pt idx="62">
                  <c:v>25132.113860199999</c:v>
                </c:pt>
                <c:pt idx="63">
                  <c:v>21416.944332899999</c:v>
                </c:pt>
                <c:pt idx="64">
                  <c:v>29036.551834999998</c:v>
                </c:pt>
                <c:pt idx="65">
                  <c:v>96835.425731900003</c:v>
                </c:pt>
                <c:pt idx="66">
                  <c:v>19702.9083919</c:v>
                </c:pt>
                <c:pt idx="67">
                  <c:v>107807.50573619999</c:v>
                </c:pt>
                <c:pt idx="68">
                  <c:v>344663.24298689998</c:v>
                </c:pt>
                <c:pt idx="69">
                  <c:v>28403.969523600001</c:v>
                </c:pt>
                <c:pt idx="70">
                  <c:v>23131.295271399998</c:v>
                </c:pt>
                <c:pt idx="71">
                  <c:v>20092.942692699999</c:v>
                </c:pt>
                <c:pt idx="72">
                  <c:v>20092.942692699999</c:v>
                </c:pt>
                <c:pt idx="73">
                  <c:v>24713.4147945</c:v>
                </c:pt>
                <c:pt idx="74">
                  <c:v>25171.533536899999</c:v>
                </c:pt>
                <c:pt idx="75">
                  <c:v>27465.5697206</c:v>
                </c:pt>
                <c:pt idx="76">
                  <c:v>15899.2920901</c:v>
                </c:pt>
                <c:pt idx="77">
                  <c:v>17708.7272486</c:v>
                </c:pt>
                <c:pt idx="78">
                  <c:v>17628.200409100002</c:v>
                </c:pt>
                <c:pt idx="79">
                  <c:v>38618.593240800001</c:v>
                </c:pt>
                <c:pt idx="80">
                  <c:v>518628.82357820001</c:v>
                </c:pt>
              </c:numCache>
            </c:numRef>
          </c:val>
          <c:extLst>
            <c:ext xmlns:c16="http://schemas.microsoft.com/office/drawing/2014/chart" uri="{C3380CC4-5D6E-409C-BE32-E72D297353CC}">
              <c16:uniqueId val="{00000000-0792-4613-8F8D-D519BCD90A78}"/>
            </c:ext>
          </c:extLst>
        </c:ser>
        <c:ser>
          <c:idx val="1"/>
          <c:order val="1"/>
          <c:tx>
            <c:strRef>
              <c:f>All!$Q$2</c:f>
              <c:strCache>
                <c:ptCount val="1"/>
                <c:pt idx="0">
                  <c:v>Total innundation (water and innundated vegetation)</c:v>
                </c:pt>
              </c:strCache>
            </c:strRef>
          </c:tx>
          <c:spPr>
            <a:solidFill>
              <a:schemeClr val="accent2">
                <a:lumMod val="60000"/>
                <a:lumOff val="40000"/>
              </a:schemeClr>
            </a:solidFill>
            <a:ln>
              <a:noFill/>
            </a:ln>
            <a:effectLst/>
          </c:spPr>
          <c:invertIfNegative val="0"/>
          <c:cat>
            <c:numRef>
              <c:f>All!$B$7:$B$87</c:f>
              <c:numCache>
                <c:formatCode>General</c:formatCode>
                <c:ptCount val="81"/>
                <c:pt idx="0">
                  <c:v>1989</c:v>
                </c:pt>
                <c:pt idx="1">
                  <c:v>1989</c:v>
                </c:pt>
                <c:pt idx="2">
                  <c:v>1990</c:v>
                </c:pt>
                <c:pt idx="3">
                  <c:v>1990</c:v>
                </c:pt>
                <c:pt idx="4">
                  <c:v>1990</c:v>
                </c:pt>
                <c:pt idx="5">
                  <c:v>1990</c:v>
                </c:pt>
                <c:pt idx="6">
                  <c:v>1990</c:v>
                </c:pt>
                <c:pt idx="7">
                  <c:v>1991</c:v>
                </c:pt>
                <c:pt idx="8">
                  <c:v>1991</c:v>
                </c:pt>
                <c:pt idx="9">
                  <c:v>1991</c:v>
                </c:pt>
                <c:pt idx="10">
                  <c:v>1991</c:v>
                </c:pt>
                <c:pt idx="11">
                  <c:v>1992</c:v>
                </c:pt>
                <c:pt idx="12">
                  <c:v>1992</c:v>
                </c:pt>
                <c:pt idx="13">
                  <c:v>1993</c:v>
                </c:pt>
                <c:pt idx="14">
                  <c:v>1993</c:v>
                </c:pt>
                <c:pt idx="15">
                  <c:v>1993</c:v>
                </c:pt>
                <c:pt idx="16">
                  <c:v>1994</c:v>
                </c:pt>
                <c:pt idx="17">
                  <c:v>1994</c:v>
                </c:pt>
                <c:pt idx="18">
                  <c:v>1994</c:v>
                </c:pt>
                <c:pt idx="19">
                  <c:v>1994</c:v>
                </c:pt>
                <c:pt idx="20">
                  <c:v>1995</c:v>
                </c:pt>
                <c:pt idx="21">
                  <c:v>1995</c:v>
                </c:pt>
                <c:pt idx="22">
                  <c:v>1997</c:v>
                </c:pt>
                <c:pt idx="23">
                  <c:v>1997</c:v>
                </c:pt>
                <c:pt idx="24">
                  <c:v>1998</c:v>
                </c:pt>
                <c:pt idx="25">
                  <c:v>1998</c:v>
                </c:pt>
                <c:pt idx="26">
                  <c:v>1998</c:v>
                </c:pt>
                <c:pt idx="27">
                  <c:v>1998</c:v>
                </c:pt>
                <c:pt idx="28">
                  <c:v>1998</c:v>
                </c:pt>
                <c:pt idx="29">
                  <c:v>1999</c:v>
                </c:pt>
                <c:pt idx="30">
                  <c:v>2000</c:v>
                </c:pt>
                <c:pt idx="31">
                  <c:v>2000</c:v>
                </c:pt>
                <c:pt idx="32">
                  <c:v>2000</c:v>
                </c:pt>
                <c:pt idx="33">
                  <c:v>2000</c:v>
                </c:pt>
                <c:pt idx="34">
                  <c:v>2001</c:v>
                </c:pt>
                <c:pt idx="35">
                  <c:v>2001</c:v>
                </c:pt>
                <c:pt idx="36">
                  <c:v>2001</c:v>
                </c:pt>
                <c:pt idx="37">
                  <c:v>2001</c:v>
                </c:pt>
                <c:pt idx="38">
                  <c:v>2002</c:v>
                </c:pt>
                <c:pt idx="39">
                  <c:v>2002</c:v>
                </c:pt>
                <c:pt idx="40">
                  <c:v>2002</c:v>
                </c:pt>
                <c:pt idx="41">
                  <c:v>2002</c:v>
                </c:pt>
                <c:pt idx="42">
                  <c:v>2002</c:v>
                </c:pt>
                <c:pt idx="43">
                  <c:v>2002</c:v>
                </c:pt>
                <c:pt idx="44">
                  <c:v>2003</c:v>
                </c:pt>
                <c:pt idx="45">
                  <c:v>2003</c:v>
                </c:pt>
                <c:pt idx="46">
                  <c:v>2003</c:v>
                </c:pt>
                <c:pt idx="47">
                  <c:v>2004</c:v>
                </c:pt>
                <c:pt idx="48">
                  <c:v>2004</c:v>
                </c:pt>
                <c:pt idx="49">
                  <c:v>2004</c:v>
                </c:pt>
                <c:pt idx="50">
                  <c:v>2004</c:v>
                </c:pt>
                <c:pt idx="51">
                  <c:v>2005</c:v>
                </c:pt>
                <c:pt idx="52">
                  <c:v>2005</c:v>
                </c:pt>
                <c:pt idx="53">
                  <c:v>2005</c:v>
                </c:pt>
                <c:pt idx="54">
                  <c:v>2006</c:v>
                </c:pt>
                <c:pt idx="55">
                  <c:v>2006</c:v>
                </c:pt>
                <c:pt idx="56">
                  <c:v>2006</c:v>
                </c:pt>
                <c:pt idx="57">
                  <c:v>2006</c:v>
                </c:pt>
                <c:pt idx="58">
                  <c:v>2006</c:v>
                </c:pt>
                <c:pt idx="59">
                  <c:v>2006</c:v>
                </c:pt>
                <c:pt idx="60">
                  <c:v>2007</c:v>
                </c:pt>
                <c:pt idx="61">
                  <c:v>2007</c:v>
                </c:pt>
                <c:pt idx="62">
                  <c:v>2008</c:v>
                </c:pt>
                <c:pt idx="63">
                  <c:v>2008</c:v>
                </c:pt>
                <c:pt idx="64">
                  <c:v>2008</c:v>
                </c:pt>
                <c:pt idx="65">
                  <c:v>2008</c:v>
                </c:pt>
                <c:pt idx="66">
                  <c:v>2009</c:v>
                </c:pt>
                <c:pt idx="67">
                  <c:v>2009</c:v>
                </c:pt>
                <c:pt idx="68">
                  <c:v>2009</c:v>
                </c:pt>
                <c:pt idx="69">
                  <c:v>2013</c:v>
                </c:pt>
                <c:pt idx="70">
                  <c:v>2013</c:v>
                </c:pt>
                <c:pt idx="71">
                  <c:v>2013</c:v>
                </c:pt>
                <c:pt idx="72">
                  <c:v>2013</c:v>
                </c:pt>
                <c:pt idx="73">
                  <c:v>2013</c:v>
                </c:pt>
                <c:pt idx="74">
                  <c:v>2013</c:v>
                </c:pt>
                <c:pt idx="75">
                  <c:v>2014</c:v>
                </c:pt>
                <c:pt idx="76">
                  <c:v>2014</c:v>
                </c:pt>
                <c:pt idx="77">
                  <c:v>2014</c:v>
                </c:pt>
                <c:pt idx="78">
                  <c:v>2014</c:v>
                </c:pt>
                <c:pt idx="79">
                  <c:v>2014</c:v>
                </c:pt>
                <c:pt idx="80">
                  <c:v>2014</c:v>
                </c:pt>
              </c:numCache>
            </c:numRef>
          </c:cat>
          <c:val>
            <c:numRef>
              <c:f>All!$Q$7:$Q$87</c:f>
              <c:numCache>
                <c:formatCode>0.00</c:formatCode>
                <c:ptCount val="81"/>
                <c:pt idx="0">
                  <c:v>265687.45076590002</c:v>
                </c:pt>
                <c:pt idx="1">
                  <c:v>326952.6482536</c:v>
                </c:pt>
                <c:pt idx="2">
                  <c:v>224049.5622901</c:v>
                </c:pt>
                <c:pt idx="3">
                  <c:v>268104.38094159996</c:v>
                </c:pt>
                <c:pt idx="4">
                  <c:v>263664.62735760002</c:v>
                </c:pt>
                <c:pt idx="5">
                  <c:v>329363.45847950003</c:v>
                </c:pt>
                <c:pt idx="6">
                  <c:v>410750.51092280005</c:v>
                </c:pt>
                <c:pt idx="7">
                  <c:v>284097.06976570003</c:v>
                </c:pt>
                <c:pt idx="8">
                  <c:v>276696.52046670002</c:v>
                </c:pt>
                <c:pt idx="9">
                  <c:v>294526.27422269998</c:v>
                </c:pt>
                <c:pt idx="10">
                  <c:v>340533.98685610003</c:v>
                </c:pt>
                <c:pt idx="11">
                  <c:v>203565.1003087</c:v>
                </c:pt>
                <c:pt idx="12">
                  <c:v>212159.0398191</c:v>
                </c:pt>
                <c:pt idx="13">
                  <c:v>273278.16850490001</c:v>
                </c:pt>
                <c:pt idx="14">
                  <c:v>258599.37890400001</c:v>
                </c:pt>
                <c:pt idx="15">
                  <c:v>326458.55230619997</c:v>
                </c:pt>
                <c:pt idx="16">
                  <c:v>150746.15354279999</c:v>
                </c:pt>
                <c:pt idx="17">
                  <c:v>133193.32751540001</c:v>
                </c:pt>
                <c:pt idx="18">
                  <c:v>126413.9531215</c:v>
                </c:pt>
                <c:pt idx="19">
                  <c:v>259095.45483500001</c:v>
                </c:pt>
                <c:pt idx="20">
                  <c:v>211330.4166157</c:v>
                </c:pt>
                <c:pt idx="21">
                  <c:v>277298.52552889998</c:v>
                </c:pt>
                <c:pt idx="22">
                  <c:v>236907.12682920002</c:v>
                </c:pt>
                <c:pt idx="23">
                  <c:v>256823.69346859999</c:v>
                </c:pt>
                <c:pt idx="24">
                  <c:v>255438.06483389999</c:v>
                </c:pt>
                <c:pt idx="25">
                  <c:v>269818.77687970002</c:v>
                </c:pt>
                <c:pt idx="26">
                  <c:v>229136.68056430001</c:v>
                </c:pt>
                <c:pt idx="27">
                  <c:v>211330.4166157</c:v>
                </c:pt>
                <c:pt idx="28">
                  <c:v>430841.94612789998</c:v>
                </c:pt>
                <c:pt idx="29">
                  <c:v>129615.1818642</c:v>
                </c:pt>
                <c:pt idx="30">
                  <c:v>216641.11555599998</c:v>
                </c:pt>
                <c:pt idx="31">
                  <c:v>239677.50660579998</c:v>
                </c:pt>
                <c:pt idx="32">
                  <c:v>284757.28185040003</c:v>
                </c:pt>
                <c:pt idx="33">
                  <c:v>286946.58139320003</c:v>
                </c:pt>
                <c:pt idx="34">
                  <c:v>144249.82682720001</c:v>
                </c:pt>
                <c:pt idx="35">
                  <c:v>229353.80378340001</c:v>
                </c:pt>
                <c:pt idx="36">
                  <c:v>228713.8415326</c:v>
                </c:pt>
                <c:pt idx="37">
                  <c:v>268950.35150270001</c:v>
                </c:pt>
                <c:pt idx="38">
                  <c:v>280937.37568220001</c:v>
                </c:pt>
                <c:pt idx="39">
                  <c:v>282254.35738</c:v>
                </c:pt>
                <c:pt idx="40">
                  <c:v>301784.46718919999</c:v>
                </c:pt>
                <c:pt idx="41">
                  <c:v>316590.31324799999</c:v>
                </c:pt>
                <c:pt idx="42">
                  <c:v>335186.54571710003</c:v>
                </c:pt>
                <c:pt idx="43">
                  <c:v>396613.38187899999</c:v>
                </c:pt>
                <c:pt idx="44">
                  <c:v>380300.56114960002</c:v>
                </c:pt>
                <c:pt idx="45">
                  <c:v>492131.7134141</c:v>
                </c:pt>
                <c:pt idx="46">
                  <c:v>411227.97950640001</c:v>
                </c:pt>
                <c:pt idx="47">
                  <c:v>97132.423295899993</c:v>
                </c:pt>
                <c:pt idx="48">
                  <c:v>175668.02912739999</c:v>
                </c:pt>
                <c:pt idx="49">
                  <c:v>260415.9240042</c:v>
                </c:pt>
                <c:pt idx="50">
                  <c:v>334086.25974189996</c:v>
                </c:pt>
                <c:pt idx="51">
                  <c:v>168201.2403719</c:v>
                </c:pt>
                <c:pt idx="52">
                  <c:v>254473.0927488</c:v>
                </c:pt>
                <c:pt idx="53">
                  <c:v>398638.46076829999</c:v>
                </c:pt>
                <c:pt idx="54">
                  <c:v>124410.3895552</c:v>
                </c:pt>
                <c:pt idx="55">
                  <c:v>156185.978924</c:v>
                </c:pt>
                <c:pt idx="56">
                  <c:v>236995.05610799999</c:v>
                </c:pt>
                <c:pt idx="57">
                  <c:v>253009.79475109998</c:v>
                </c:pt>
                <c:pt idx="58">
                  <c:v>262813.14434170001</c:v>
                </c:pt>
                <c:pt idx="59">
                  <c:v>364919.91683659999</c:v>
                </c:pt>
                <c:pt idx="60">
                  <c:v>515481.3918942</c:v>
                </c:pt>
                <c:pt idx="61">
                  <c:v>540488.76677750004</c:v>
                </c:pt>
                <c:pt idx="62">
                  <c:v>159315.16325769998</c:v>
                </c:pt>
                <c:pt idx="63">
                  <c:v>180178.6121305</c:v>
                </c:pt>
                <c:pt idx="64">
                  <c:v>276326.98349780001</c:v>
                </c:pt>
                <c:pt idx="65">
                  <c:v>504730.62007469998</c:v>
                </c:pt>
                <c:pt idx="66">
                  <c:v>365657.46078710002</c:v>
                </c:pt>
                <c:pt idx="67">
                  <c:v>469072.64255029999</c:v>
                </c:pt>
                <c:pt idx="68">
                  <c:v>565976.91771740001</c:v>
                </c:pt>
                <c:pt idx="69">
                  <c:v>259070.34504100002</c:v>
                </c:pt>
                <c:pt idx="70">
                  <c:v>244307.90112619998</c:v>
                </c:pt>
                <c:pt idx="71">
                  <c:v>221296.91236799999</c:v>
                </c:pt>
                <c:pt idx="72">
                  <c:v>221296.91236799999</c:v>
                </c:pt>
                <c:pt idx="73">
                  <c:v>235205.01579039998</c:v>
                </c:pt>
                <c:pt idx="74">
                  <c:v>343200.57498410001</c:v>
                </c:pt>
                <c:pt idx="75">
                  <c:v>396593.40204289998</c:v>
                </c:pt>
                <c:pt idx="76">
                  <c:v>305248.44877680001</c:v>
                </c:pt>
                <c:pt idx="77">
                  <c:v>338876.49295119999</c:v>
                </c:pt>
                <c:pt idx="78">
                  <c:v>158883.36929930001</c:v>
                </c:pt>
                <c:pt idx="79">
                  <c:v>406062.69687340001</c:v>
                </c:pt>
                <c:pt idx="80">
                  <c:v>552242.87286750006</c:v>
                </c:pt>
              </c:numCache>
            </c:numRef>
          </c:val>
          <c:extLst>
            <c:ext xmlns:c16="http://schemas.microsoft.com/office/drawing/2014/chart" uri="{C3380CC4-5D6E-409C-BE32-E72D297353CC}">
              <c16:uniqueId val="{00000001-0792-4613-8F8D-D519BCD90A78}"/>
            </c:ext>
          </c:extLst>
        </c:ser>
        <c:dLbls>
          <c:showLegendKey val="0"/>
          <c:showVal val="0"/>
          <c:showCatName val="0"/>
          <c:showSerName val="0"/>
          <c:showPercent val="0"/>
          <c:showBubbleSize val="0"/>
        </c:dLbls>
        <c:gapWidth val="150"/>
        <c:axId val="424977976"/>
        <c:axId val="424977192"/>
      </c:barChart>
      <c:dateAx>
        <c:axId val="424977976"/>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ZA" sz="1200" dirty="0"/>
                  <a:t>Year</a:t>
                </a:r>
              </a:p>
            </c:rich>
          </c:tx>
          <c:overlay val="0"/>
          <c:spPr>
            <a:noFill/>
            <a:ln>
              <a:noFill/>
            </a:ln>
            <a:effectLst/>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424977192"/>
        <c:crosses val="autoZero"/>
        <c:auto val="0"/>
        <c:lblOffset val="100"/>
        <c:baseTimeUnit val="days"/>
      </c:dateAx>
      <c:valAx>
        <c:axId val="4249771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ZA" sz="1200" dirty="0"/>
                  <a:t>Areas (ha)</a:t>
                </a:r>
              </a:p>
            </c:rich>
          </c:tx>
          <c:overlay val="0"/>
          <c:spPr>
            <a:noFill/>
            <a:ln>
              <a:noFill/>
            </a:ln>
            <a:effectLst/>
          </c:sp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424977976"/>
        <c:crosses val="autoZero"/>
        <c:crossBetween val="between"/>
      </c:valAx>
      <c:spPr>
        <a:noFill/>
        <a:ln>
          <a:noFill/>
        </a:ln>
        <a:effectLst/>
      </c:spPr>
    </c:plotArea>
    <c:legend>
      <c:legendPos val="r"/>
      <c:layout>
        <c:manualLayout>
          <c:xMode val="edge"/>
          <c:yMode val="edge"/>
          <c:x val="9.3944242546604745E-2"/>
          <c:y val="3.9953111015287847E-2"/>
          <c:w val="0.63977320142674476"/>
          <c:h val="0.16659105485721323"/>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sz="1100">
          <a:latin typeface="Times New Roman" panose="02020603050405020304" pitchFamily="18" charset="0"/>
          <a:cs typeface="Times New Roman" panose="02020603050405020304" pitchFamily="18" charset="0"/>
        </a:defRPr>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0.14514</cdr:x>
      <cdr:y>0.37823</cdr:y>
    </cdr:from>
    <cdr:to>
      <cdr:x>0.97388</cdr:x>
      <cdr:y>0.37823</cdr:y>
    </cdr:to>
    <cdr:cxnSp macro="">
      <cdr:nvCxnSpPr>
        <cdr:cNvPr id="3" name="Straight Connector 2">
          <a:extLst xmlns:a="http://schemas.openxmlformats.org/drawingml/2006/main">
            <a:ext uri="{FF2B5EF4-FFF2-40B4-BE49-F238E27FC236}">
              <a16:creationId xmlns:a16="http://schemas.microsoft.com/office/drawing/2014/main" id="{DF12B682-E7FF-B05D-23CC-3E56C2A175E9}"/>
            </a:ext>
          </a:extLst>
        </cdr:cNvPr>
        <cdr:cNvCxnSpPr/>
      </cdr:nvCxnSpPr>
      <cdr:spPr>
        <a:xfrm xmlns:a="http://schemas.openxmlformats.org/drawingml/2006/main">
          <a:off x="862642" y="1043796"/>
          <a:ext cx="4925683" cy="0"/>
        </a:xfrm>
        <a:prstGeom xmlns:a="http://schemas.openxmlformats.org/drawingml/2006/main" prst="line">
          <a:avLst/>
        </a:prstGeom>
        <a:ln xmlns:a="http://schemas.openxmlformats.org/drawingml/2006/main">
          <a:solidFill>
            <a:schemeClr val="accent6">
              <a:lumMod val="75000"/>
            </a:schemeClr>
          </a:solidFill>
        </a:ln>
      </cdr:spPr>
      <cdr:style>
        <a:lnRef xmlns:a="http://schemas.openxmlformats.org/drawingml/2006/main" idx="1">
          <a:schemeClr val="accent6"/>
        </a:lnRef>
        <a:fillRef xmlns:a="http://schemas.openxmlformats.org/drawingml/2006/main" idx="0">
          <a:schemeClr val="accent6"/>
        </a:fillRef>
        <a:effectRef xmlns:a="http://schemas.openxmlformats.org/drawingml/2006/main" idx="0">
          <a:schemeClr val="accent6"/>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1"/>
            <a:ext cx="2971800" cy="467311"/>
          </a:xfrm>
          <a:prstGeom prst="rect">
            <a:avLst/>
          </a:prstGeom>
        </p:spPr>
        <p:txBody>
          <a:bodyPr vert="horz" lIns="91440" tIns="45720" rIns="91440" bIns="45720" rtlCol="0"/>
          <a:lstStyle>
            <a:lvl1pPr algn="r">
              <a:defRPr sz="1200"/>
            </a:lvl1pPr>
          </a:lstStyle>
          <a:p>
            <a:fld id="{B43DD928-0C3E-4ED8-90AE-E560853C5428}" type="datetimeFigureOut">
              <a:rPr lang="en-US" smtClean="0"/>
              <a:t>8/22/2023</a:t>
            </a:fld>
            <a:endParaRPr lang="en-US" dirty="0"/>
          </a:p>
        </p:txBody>
      </p:sp>
      <p:sp>
        <p:nvSpPr>
          <p:cNvPr id="4" name="Footer Placeholder 3"/>
          <p:cNvSpPr>
            <a:spLocks noGrp="1"/>
          </p:cNvSpPr>
          <p:nvPr>
            <p:ph type="ftr" sz="quarter" idx="2"/>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46555"/>
            <a:ext cx="2971800" cy="467310"/>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dirty="0"/>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1"/>
            <a:ext cx="2971800" cy="467311"/>
          </a:xfrm>
          <a:prstGeom prst="rect">
            <a:avLst/>
          </a:prstGeom>
        </p:spPr>
        <p:txBody>
          <a:bodyPr vert="horz" lIns="91440" tIns="45720" rIns="91440" bIns="45720" rtlCol="0"/>
          <a:lstStyle>
            <a:lvl1pPr algn="r">
              <a:defRPr sz="1200"/>
            </a:lvl1pPr>
          </a:lstStyle>
          <a:p>
            <a:fld id="{497CBDEE-9154-4ECF-BD19-2512E89EA232}" type="datetimeFigureOut">
              <a:rPr lang="en-US" smtClean="0"/>
              <a:t>8/22/2023</a:t>
            </a:fld>
            <a:endParaRPr lang="en-US" dirty="0"/>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1"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46555"/>
            <a:ext cx="2971800" cy="467310"/>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dirty="0"/>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0</a:t>
            </a:fld>
            <a:endParaRPr lang="en-US" dirty="0"/>
          </a:p>
        </p:txBody>
      </p:sp>
    </p:spTree>
    <p:extLst>
      <p:ext uri="{BB962C8B-B14F-4D97-AF65-F5344CB8AC3E}">
        <p14:creationId xmlns:p14="http://schemas.microsoft.com/office/powerpoint/2010/main" val="14106510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3" y="-17742"/>
            <a:ext cx="12173781"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dirty="0"/>
          </a:p>
        </p:txBody>
      </p:sp>
    </p:spTree>
    <p:extLst>
      <p:ext uri="{BB962C8B-B14F-4D97-AF65-F5344CB8AC3E}">
        <p14:creationId xmlns:p14="http://schemas.microsoft.com/office/powerpoint/2010/main" val="1296572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ld Title Slide">
    <p:spTree>
      <p:nvGrpSpPr>
        <p:cNvPr id="1" name=""/>
        <p:cNvGrpSpPr/>
        <p:nvPr/>
      </p:nvGrpSpPr>
      <p:grpSpPr>
        <a:xfrm>
          <a:off x="0" y="0"/>
          <a:ext cx="0" cy="0"/>
          <a:chOff x="0" y="0"/>
          <a:chExt cx="0" cy="0"/>
        </a:xfrm>
      </p:grpSpPr>
      <p:pic>
        <p:nvPicPr>
          <p:cNvPr id="6" name="Imagen 17">
            <a:extLst>
              <a:ext uri="{FF2B5EF4-FFF2-40B4-BE49-F238E27FC236}">
                <a16:creationId xmlns:a16="http://schemas.microsoft.com/office/drawing/2014/main" id="{6CF58ABE-A5DC-4487-9BF9-1C7261091EF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13" name="Title 1">
            <a:extLst>
              <a:ext uri="{FF2B5EF4-FFF2-40B4-BE49-F238E27FC236}">
                <a16:creationId xmlns:a16="http://schemas.microsoft.com/office/drawing/2014/main" id="{34B703C6-F8F6-7B4D-91CB-4DC01882F30A}"/>
              </a:ext>
            </a:extLst>
          </p:cNvPr>
          <p:cNvSpPr>
            <a:spLocks noGrp="1"/>
          </p:cNvSpPr>
          <p:nvPr>
            <p:ph type="ctrTitle"/>
          </p:nvPr>
        </p:nvSpPr>
        <p:spPr>
          <a:xfrm>
            <a:off x="770262" y="2559511"/>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Tree>
    <p:extLst>
      <p:ext uri="{BB962C8B-B14F-4D97-AF65-F5344CB8AC3E}">
        <p14:creationId xmlns:p14="http://schemas.microsoft.com/office/powerpoint/2010/main" val="1622031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SDG small">
    <p:spTree>
      <p:nvGrpSpPr>
        <p:cNvPr id="1" name=""/>
        <p:cNvGrpSpPr/>
        <p:nvPr/>
      </p:nvGrpSpPr>
      <p:grpSpPr>
        <a:xfrm>
          <a:off x="0" y="0"/>
          <a:ext cx="0" cy="0"/>
          <a:chOff x="0" y="0"/>
          <a:chExt cx="0" cy="0"/>
        </a:xfrm>
      </p:grpSpPr>
      <p:pic>
        <p:nvPicPr>
          <p:cNvPr id="10" name="Imagen 17">
            <a:extLst>
              <a:ext uri="{FF2B5EF4-FFF2-40B4-BE49-F238E27FC236}">
                <a16:creationId xmlns:a16="http://schemas.microsoft.com/office/drawing/2014/main" id="{DB9736B5-F869-4F56-A17D-FEF6EAEC91C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20" name="Title 1">
            <a:extLst>
              <a:ext uri="{FF2B5EF4-FFF2-40B4-BE49-F238E27FC236}">
                <a16:creationId xmlns:a16="http://schemas.microsoft.com/office/drawing/2014/main" id="{7282523C-E1C7-AC47-8F44-C964F198675B}"/>
              </a:ext>
            </a:extLst>
          </p:cNvPr>
          <p:cNvSpPr>
            <a:spLocks noGrp="1"/>
          </p:cNvSpPr>
          <p:nvPr>
            <p:ph type="ctrTitle"/>
          </p:nvPr>
        </p:nvSpPr>
        <p:spPr>
          <a:xfrm>
            <a:off x="6205142" y="1344697"/>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21" name="Subtitle 2">
            <a:extLst>
              <a:ext uri="{FF2B5EF4-FFF2-40B4-BE49-F238E27FC236}">
                <a16:creationId xmlns:a16="http://schemas.microsoft.com/office/drawing/2014/main" id="{E2D78F16-B180-C941-8730-091DED222A9B}"/>
              </a:ext>
            </a:extLst>
          </p:cNvPr>
          <p:cNvSpPr>
            <a:spLocks noGrp="1"/>
          </p:cNvSpPr>
          <p:nvPr>
            <p:ph type="subTitle" idx="1"/>
          </p:nvPr>
        </p:nvSpPr>
        <p:spPr>
          <a:xfrm>
            <a:off x="6205140" y="3589010"/>
            <a:ext cx="5506799" cy="1862012"/>
          </a:xfrm>
        </p:spPr>
        <p:txBody>
          <a:bodyPr/>
          <a:lstStyle>
            <a:lvl1pPr marL="0" indent="0" algn="l">
              <a:buNone/>
              <a:defRPr sz="2400" b="0" i="1">
                <a:solidFill>
                  <a:srgbClr val="51515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2" name="Footer Placeholder 4">
            <a:extLst>
              <a:ext uri="{FF2B5EF4-FFF2-40B4-BE49-F238E27FC236}">
                <a16:creationId xmlns:a16="http://schemas.microsoft.com/office/drawing/2014/main" id="{CCDC8706-7E0C-2C4D-8264-825C0750B5FE}"/>
              </a:ext>
            </a:extLst>
          </p:cNvPr>
          <p:cNvSpPr>
            <a:spLocks noGrp="1"/>
          </p:cNvSpPr>
          <p:nvPr>
            <p:ph type="ftr" sz="quarter" idx="11"/>
          </p:nvPr>
        </p:nvSpPr>
        <p:spPr>
          <a:xfrm>
            <a:off x="6205140" y="5587547"/>
            <a:ext cx="5506799" cy="365125"/>
          </a:xfrm>
        </p:spPr>
        <p:txBody>
          <a:bodyPr/>
          <a:lstStyle>
            <a:lvl1pPr>
              <a:defRPr b="0" i="0">
                <a:latin typeface="Montserrat" pitchFamily="2" charset="77"/>
              </a:defRPr>
            </a:lvl1pPr>
          </a:lstStyle>
          <a:p>
            <a:r>
              <a:rPr lang="en-US" dirty="0"/>
              <a:t>Footer</a:t>
            </a:r>
          </a:p>
        </p:txBody>
      </p:sp>
      <p:cxnSp>
        <p:nvCxnSpPr>
          <p:cNvPr id="23" name="Straight Connector 22">
            <a:extLst>
              <a:ext uri="{FF2B5EF4-FFF2-40B4-BE49-F238E27FC236}">
                <a16:creationId xmlns:a16="http://schemas.microsoft.com/office/drawing/2014/main" id="{5F0C96E6-8A66-5842-85BA-BE9F27C2AAAB}"/>
              </a:ext>
            </a:extLst>
          </p:cNvPr>
          <p:cNvCxnSpPr>
            <a:cxnSpLocks/>
          </p:cNvCxnSpPr>
          <p:nvPr userDrawn="1"/>
        </p:nvCxnSpPr>
        <p:spPr>
          <a:xfrm>
            <a:off x="6205139" y="3452484"/>
            <a:ext cx="5506801"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24" name="Date Placeholder 5">
            <a:extLst>
              <a:ext uri="{FF2B5EF4-FFF2-40B4-BE49-F238E27FC236}">
                <a16:creationId xmlns:a16="http://schemas.microsoft.com/office/drawing/2014/main" id="{3156105F-32AC-2B4B-A0AD-9FAE3D9849AA}"/>
              </a:ext>
            </a:extLst>
          </p:cNvPr>
          <p:cNvSpPr>
            <a:spLocks noGrp="1"/>
          </p:cNvSpPr>
          <p:nvPr>
            <p:ph type="dt" sz="half" idx="12"/>
          </p:nvPr>
        </p:nvSpPr>
        <p:spPr>
          <a:xfrm>
            <a:off x="6318412" y="5587547"/>
            <a:ext cx="2202712" cy="365125"/>
          </a:xfrm>
        </p:spPr>
        <p:txBody>
          <a:bodyPr/>
          <a:lstStyle>
            <a:lvl1pPr>
              <a:defRPr b="0" i="0">
                <a:solidFill>
                  <a:srgbClr val="898989"/>
                </a:solidFill>
                <a:latin typeface="Montserrat" pitchFamily="2" charset="77"/>
              </a:defRPr>
            </a:lvl1pPr>
          </a:lstStyle>
          <a:p>
            <a:endParaRPr lang="en-US" dirty="0"/>
          </a:p>
        </p:txBody>
      </p:sp>
    </p:spTree>
    <p:extLst>
      <p:ext uri="{BB962C8B-B14F-4D97-AF65-F5344CB8AC3E}">
        <p14:creationId xmlns:p14="http://schemas.microsoft.com/office/powerpoint/2010/main" val="393194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7" name="Imagen 17">
            <a:extLst>
              <a:ext uri="{FF2B5EF4-FFF2-40B4-BE49-F238E27FC236}">
                <a16:creationId xmlns:a16="http://schemas.microsoft.com/office/drawing/2014/main" id="{AC627966-AD65-484F-8F5B-8BAE65E157C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3" y="-5470"/>
            <a:ext cx="12173781" cy="6849274"/>
          </a:xfrm>
          <a:prstGeom prst="rect">
            <a:avLst/>
          </a:prstGeom>
        </p:spPr>
      </p:pic>
      <p:sp>
        <p:nvSpPr>
          <p:cNvPr id="8" name="Title 1">
            <a:extLst>
              <a:ext uri="{FF2B5EF4-FFF2-40B4-BE49-F238E27FC236}">
                <a16:creationId xmlns:a16="http://schemas.microsoft.com/office/drawing/2014/main" id="{4C15A9C2-F349-1042-9BEE-CA733180B8D1}"/>
              </a:ext>
            </a:extLst>
          </p:cNvPr>
          <p:cNvSpPr>
            <a:spLocks noGrp="1"/>
          </p:cNvSpPr>
          <p:nvPr>
            <p:ph type="ctrTitle"/>
          </p:nvPr>
        </p:nvSpPr>
        <p:spPr>
          <a:xfrm>
            <a:off x="770262" y="2559511"/>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Tree>
    <p:extLst>
      <p:ext uri="{BB962C8B-B14F-4D97-AF65-F5344CB8AC3E}">
        <p14:creationId xmlns:p14="http://schemas.microsoft.com/office/powerpoint/2010/main" val="1747963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9" name="Imagen 17">
            <a:extLst>
              <a:ext uri="{FF2B5EF4-FFF2-40B4-BE49-F238E27FC236}">
                <a16:creationId xmlns:a16="http://schemas.microsoft.com/office/drawing/2014/main" id="{2607BD24-2849-4DD7-ADD9-87CBDD9EAA0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6" name="Title 1">
            <a:extLst>
              <a:ext uri="{FF2B5EF4-FFF2-40B4-BE49-F238E27FC236}">
                <a16:creationId xmlns:a16="http://schemas.microsoft.com/office/drawing/2014/main" id="{728BCB35-7DC4-914E-81E6-5ADA1275EE8E}"/>
              </a:ext>
            </a:extLst>
          </p:cNvPr>
          <p:cNvSpPr>
            <a:spLocks noGrp="1"/>
          </p:cNvSpPr>
          <p:nvPr>
            <p:ph type="ctrTitle"/>
          </p:nvPr>
        </p:nvSpPr>
        <p:spPr>
          <a:xfrm>
            <a:off x="6205142" y="2849556"/>
            <a:ext cx="5506798" cy="112160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Tree>
    <p:extLst>
      <p:ext uri="{BB962C8B-B14F-4D97-AF65-F5344CB8AC3E}">
        <p14:creationId xmlns:p14="http://schemas.microsoft.com/office/powerpoint/2010/main" val="25810661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7" name="Imagen 17">
            <a:extLst>
              <a:ext uri="{FF2B5EF4-FFF2-40B4-BE49-F238E27FC236}">
                <a16:creationId xmlns:a16="http://schemas.microsoft.com/office/drawing/2014/main" id="{531E3C09-CFAA-405A-8B11-AD41708088E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6" name="Title 1">
            <a:extLst>
              <a:ext uri="{FF2B5EF4-FFF2-40B4-BE49-F238E27FC236}">
                <a16:creationId xmlns:a16="http://schemas.microsoft.com/office/drawing/2014/main" id="{E329EC8C-3A91-1D44-A193-5A949D4FA018}"/>
              </a:ext>
            </a:extLst>
          </p:cNvPr>
          <p:cNvSpPr>
            <a:spLocks noGrp="1"/>
          </p:cNvSpPr>
          <p:nvPr>
            <p:ph type="ctrTitle"/>
          </p:nvPr>
        </p:nvSpPr>
        <p:spPr>
          <a:xfrm>
            <a:off x="6205142" y="2559148"/>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Tree>
    <p:extLst>
      <p:ext uri="{BB962C8B-B14F-4D97-AF65-F5344CB8AC3E}">
        <p14:creationId xmlns:p14="http://schemas.microsoft.com/office/powerpoint/2010/main" val="17643726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SDG L colo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latin typeface="Montserrat" pitchFamily="2" charset="77"/>
              </a:defRPr>
            </a:lvl1pPr>
            <a:lvl2pPr marL="685800" indent="-228600">
              <a:buClr>
                <a:schemeClr val="tx1"/>
              </a:buClr>
              <a:buSzPct val="80000"/>
              <a:buFont typeface="Arial" panose="020B0604020202020204" pitchFamily="34" charset="0"/>
              <a:buChar char="•"/>
              <a:defRPr sz="2400">
                <a:solidFill>
                  <a:srgbClr val="515151"/>
                </a:solidFill>
                <a:latin typeface="Montserrat" pitchFamily="2" charset="77"/>
              </a:defRPr>
            </a:lvl2pPr>
            <a:lvl3pPr marL="1143000" indent="-228600">
              <a:buClr>
                <a:schemeClr val="tx1"/>
              </a:buClr>
              <a:buFont typeface=".AppleSystemUIFont" charset="-120"/>
              <a:buChar char="-"/>
              <a:defRPr>
                <a:solidFill>
                  <a:srgbClr val="515151"/>
                </a:solidFill>
                <a:latin typeface="Montserrat" pitchFamily="2" charset="77"/>
              </a:defRPr>
            </a:lvl3pPr>
            <a:lvl4pPr>
              <a:buClr>
                <a:schemeClr val="tx1"/>
              </a:buCl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Montserrat" pitchFamily="2" charset="77"/>
              </a:defRPr>
            </a:lvl1pPr>
          </a:lstStyle>
          <a:p>
            <a:r>
              <a:rPr lang="en-US" dirty="0"/>
              <a:t>Footer</a:t>
            </a:r>
          </a:p>
        </p:txBody>
      </p:sp>
      <p:sp>
        <p:nvSpPr>
          <p:cNvPr id="6" name="Rectangle 5"/>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Montserrat" pitchFamily="2" charset="77"/>
              </a:rPr>
              <a:t>www.cgiar.org</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Montserrat" pitchFamily="2" charset="77"/>
              </a:defRPr>
            </a:lvl1pPr>
          </a:lstStyle>
          <a:p>
            <a:fld id="{16162DC1-60C5-45F4-A298-97ECE83F2A98}" type="slidenum">
              <a:rPr lang="en-US" smtClean="0"/>
              <a:pPr/>
              <a:t>‹#›</a:t>
            </a:fld>
            <a:endParaRPr lang="en-US" dirty="0"/>
          </a:p>
        </p:txBody>
      </p:sp>
      <p:pic>
        <p:nvPicPr>
          <p:cNvPr id="16" name="Picture 15" descr="Shape, icon&#10;&#10;Description automatically generated">
            <a:extLst>
              <a:ext uri="{FF2B5EF4-FFF2-40B4-BE49-F238E27FC236}">
                <a16:creationId xmlns:a16="http://schemas.microsoft.com/office/drawing/2014/main" id="{B51410B1-A175-924A-BD89-C753779B68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H="1">
            <a:off x="-1397879" y="-309424"/>
            <a:ext cx="6860127" cy="9696415"/>
          </a:xfrm>
          <a:prstGeom prst="rect">
            <a:avLst/>
          </a:prstGeom>
        </p:spPr>
      </p:pic>
      <p:sp>
        <p:nvSpPr>
          <p:cNvPr id="14" name="Title 1">
            <a:extLst>
              <a:ext uri="{FF2B5EF4-FFF2-40B4-BE49-F238E27FC236}">
                <a16:creationId xmlns:a16="http://schemas.microsoft.com/office/drawing/2014/main" id="{E135111F-EB07-4AC2-B377-98AB8338B884}"/>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Montserrat" pitchFamily="2" charset="77"/>
                <a:ea typeface="Montserrat" pitchFamily="2" charset="77"/>
                <a:cs typeface="Calibri" charset="0"/>
              </a:defRPr>
            </a:lvl1pPr>
          </a:lstStyle>
          <a:p>
            <a:r>
              <a:rPr lang="en-US"/>
              <a:t>Click to edit Master title style</a:t>
            </a:r>
          </a:p>
        </p:txBody>
      </p:sp>
      <p:pic>
        <p:nvPicPr>
          <p:cNvPr id="15" name="Picture 14">
            <a:extLst>
              <a:ext uri="{FF2B5EF4-FFF2-40B4-BE49-F238E27FC236}">
                <a16:creationId xmlns:a16="http://schemas.microsoft.com/office/drawing/2014/main" id="{5D17C9CC-D048-448F-AB16-9B5D892DFEB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7" name="Straight Connector 16">
            <a:extLst>
              <a:ext uri="{FF2B5EF4-FFF2-40B4-BE49-F238E27FC236}">
                <a16:creationId xmlns:a16="http://schemas.microsoft.com/office/drawing/2014/main" id="{21E13EA9-52AD-4FA1-9708-FF5B2D75BAA8}"/>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1677757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L green">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4617D2-EF39-414A-9E32-FAECDB06D4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flipH="1">
            <a:off x="-1373165" y="-279818"/>
            <a:ext cx="6860127" cy="9696414"/>
          </a:xfrm>
          <a:prstGeom prst="rect">
            <a:avLst/>
          </a:prstGeom>
        </p:spPr>
      </p:pic>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latin typeface="Montserrat" pitchFamily="2" charset="77"/>
              </a:defRPr>
            </a:lvl1pPr>
            <a:lvl2pPr marL="685800" indent="-228600">
              <a:buClr>
                <a:schemeClr val="tx1"/>
              </a:buClr>
              <a:buSzPct val="80000"/>
              <a:buFont typeface="Arial" panose="020B0604020202020204" pitchFamily="34" charset="0"/>
              <a:buChar char="•"/>
              <a:defRPr sz="2400">
                <a:solidFill>
                  <a:srgbClr val="515151"/>
                </a:solidFill>
                <a:latin typeface="Montserrat" pitchFamily="2" charset="77"/>
              </a:defRPr>
            </a:lvl2pPr>
            <a:lvl3pPr marL="1143000" indent="-228600">
              <a:buClr>
                <a:schemeClr val="tx1"/>
              </a:buClr>
              <a:buFont typeface=".AppleSystemUIFont" charset="-120"/>
              <a:buChar char="-"/>
              <a:defRPr>
                <a:solidFill>
                  <a:srgbClr val="515151"/>
                </a:solidFill>
                <a:latin typeface="Montserrat" pitchFamily="2" charset="77"/>
              </a:defRPr>
            </a:lvl3pPr>
            <a:lvl4pPr>
              <a:buClr>
                <a:schemeClr val="tx1"/>
              </a:buCl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Montserrat" pitchFamily="2" charset="77"/>
              </a:defRPr>
            </a:lvl1pPr>
          </a:lstStyle>
          <a:p>
            <a:r>
              <a:rPr lang="en-US" dirty="0"/>
              <a:t>Footer</a:t>
            </a:r>
          </a:p>
        </p:txBody>
      </p:sp>
      <p:sp>
        <p:nvSpPr>
          <p:cNvPr id="6" name="Rectangle 5"/>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Montserrat" pitchFamily="2" charset="77"/>
              </a:rPr>
              <a:t>www.cgiar.org</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Montserrat" pitchFamily="2" charset="77"/>
              </a:defRPr>
            </a:lvl1pPr>
          </a:lstStyle>
          <a:p>
            <a:fld id="{16162DC1-60C5-45F4-A298-97ECE83F2A98}" type="slidenum">
              <a:rPr lang="en-US" smtClean="0"/>
              <a:pPr/>
              <a:t>‹#›</a:t>
            </a:fld>
            <a:endParaRPr lang="en-US" dirty="0"/>
          </a:p>
        </p:txBody>
      </p:sp>
      <p:sp>
        <p:nvSpPr>
          <p:cNvPr id="18" name="Title 1">
            <a:extLst>
              <a:ext uri="{FF2B5EF4-FFF2-40B4-BE49-F238E27FC236}">
                <a16:creationId xmlns:a16="http://schemas.microsoft.com/office/drawing/2014/main" id="{D9373835-9E07-4CB6-9516-AFB30DC2F679}"/>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Montserrat" pitchFamily="2" charset="77"/>
                <a:ea typeface="Montserrat" pitchFamily="2" charset="77"/>
                <a:cs typeface="Calibri" charset="0"/>
              </a:defRPr>
            </a:lvl1pPr>
          </a:lstStyle>
          <a:p>
            <a:r>
              <a:rPr lang="en-US"/>
              <a:t>Click to edit Master title style</a:t>
            </a:r>
          </a:p>
        </p:txBody>
      </p:sp>
      <p:pic>
        <p:nvPicPr>
          <p:cNvPr id="19" name="Picture 18">
            <a:extLst>
              <a:ext uri="{FF2B5EF4-FFF2-40B4-BE49-F238E27FC236}">
                <a16:creationId xmlns:a16="http://schemas.microsoft.com/office/drawing/2014/main" id="{63E59777-6845-444A-9268-CE67F37B0E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20" name="Straight Connector 19">
            <a:extLst>
              <a:ext uri="{FF2B5EF4-FFF2-40B4-BE49-F238E27FC236}">
                <a16:creationId xmlns:a16="http://schemas.microsoft.com/office/drawing/2014/main" id="{51953A1C-A11D-4959-BA22-752F7C534F71}"/>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4270212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L grey">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34617D2-EF39-414A-9E32-FAECDB06D415}"/>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flipH="1">
            <a:off x="-1373165" y="-279818"/>
            <a:ext cx="6860126" cy="9696414"/>
          </a:xfrm>
          <a:prstGeom prst="rect">
            <a:avLst/>
          </a:prstGeom>
        </p:spPr>
      </p:pic>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latin typeface="Montserrat" pitchFamily="2" charset="77"/>
              </a:defRPr>
            </a:lvl1pPr>
            <a:lvl2pPr marL="685800" indent="-228600">
              <a:buClr>
                <a:schemeClr val="tx1"/>
              </a:buClr>
              <a:buSzPct val="80000"/>
              <a:buFont typeface="Arial" panose="020B0604020202020204" pitchFamily="34" charset="0"/>
              <a:buChar char="•"/>
              <a:defRPr sz="2400">
                <a:solidFill>
                  <a:srgbClr val="515151"/>
                </a:solidFill>
                <a:latin typeface="Montserrat" pitchFamily="2" charset="77"/>
              </a:defRPr>
            </a:lvl2pPr>
            <a:lvl3pPr marL="1143000" indent="-228600">
              <a:buClr>
                <a:schemeClr val="tx1"/>
              </a:buClr>
              <a:buFont typeface=".AppleSystemUIFont" charset="-120"/>
              <a:buChar char="-"/>
              <a:defRPr>
                <a:solidFill>
                  <a:srgbClr val="515151"/>
                </a:solidFill>
                <a:latin typeface="Montserrat" pitchFamily="2" charset="77"/>
              </a:defRPr>
            </a:lvl3pPr>
            <a:lvl4pPr>
              <a:buClr>
                <a:schemeClr val="tx1"/>
              </a:buCl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Montserrat" pitchFamily="2" charset="77"/>
              </a:defRPr>
            </a:lvl1pPr>
          </a:lstStyle>
          <a:p>
            <a:r>
              <a:rPr lang="en-US" dirty="0"/>
              <a:t>Footer</a:t>
            </a:r>
          </a:p>
        </p:txBody>
      </p:sp>
      <p:sp>
        <p:nvSpPr>
          <p:cNvPr id="6" name="Rectangle 5"/>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Montserrat" pitchFamily="2" charset="77"/>
              </a:rPr>
              <a:t>www.cgiar.org</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Montserrat" pitchFamily="2" charset="77"/>
              </a:defRPr>
            </a:lvl1pPr>
          </a:lstStyle>
          <a:p>
            <a:fld id="{16162DC1-60C5-45F4-A298-97ECE83F2A98}" type="slidenum">
              <a:rPr lang="en-US" smtClean="0"/>
              <a:pPr/>
              <a:t>‹#›</a:t>
            </a:fld>
            <a:endParaRPr lang="en-US" dirty="0"/>
          </a:p>
        </p:txBody>
      </p:sp>
      <p:sp>
        <p:nvSpPr>
          <p:cNvPr id="14" name="Title 1">
            <a:extLst>
              <a:ext uri="{FF2B5EF4-FFF2-40B4-BE49-F238E27FC236}">
                <a16:creationId xmlns:a16="http://schemas.microsoft.com/office/drawing/2014/main" id="{BE37A624-B18A-4E5A-8511-FF1DE1CA9158}"/>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Montserrat" pitchFamily="2" charset="77"/>
                <a:ea typeface="Montserrat" pitchFamily="2" charset="77"/>
                <a:cs typeface="Calibri" charset="0"/>
              </a:defRPr>
            </a:lvl1pPr>
          </a:lstStyle>
          <a:p>
            <a:r>
              <a:rPr lang="en-US"/>
              <a:t>Click to edit Master title style</a:t>
            </a:r>
          </a:p>
        </p:txBody>
      </p:sp>
      <p:pic>
        <p:nvPicPr>
          <p:cNvPr id="15" name="Picture 14">
            <a:extLst>
              <a:ext uri="{FF2B5EF4-FFF2-40B4-BE49-F238E27FC236}">
                <a16:creationId xmlns:a16="http://schemas.microsoft.com/office/drawing/2014/main" id="{9E5A7E0B-F28E-4CE1-82CF-749D5D623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6" name="Straight Connector 15">
            <a:extLst>
              <a:ext uri="{FF2B5EF4-FFF2-40B4-BE49-F238E27FC236}">
                <a16:creationId xmlns:a16="http://schemas.microsoft.com/office/drawing/2014/main" id="{A4C1B231-1370-4D2D-AD96-E4B6D92A6C01}"/>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4887977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R color">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latin typeface="Montserrat" pitchFamily="2" charset="77"/>
              </a:defRPr>
            </a:lvl1pPr>
            <a:lvl2pPr marL="685800" indent="-228600">
              <a:buClr>
                <a:schemeClr val="tx1"/>
              </a:buClr>
              <a:buSzPct val="80000"/>
              <a:buFont typeface="Arial" panose="020B0604020202020204" pitchFamily="34" charset="0"/>
              <a:buChar char="•"/>
              <a:defRPr sz="2400">
                <a:solidFill>
                  <a:srgbClr val="515151"/>
                </a:solidFill>
                <a:latin typeface="Montserrat" pitchFamily="2" charset="77"/>
              </a:defRPr>
            </a:lvl2pPr>
            <a:lvl3pPr marL="1143000" indent="-228600">
              <a:buClr>
                <a:schemeClr val="tx1"/>
              </a:buClr>
              <a:buFont typeface=".AppleSystemUIFont" charset="-120"/>
              <a:buChar char="-"/>
              <a:defRPr>
                <a:solidFill>
                  <a:srgbClr val="515151"/>
                </a:solidFill>
                <a:latin typeface="Montserrat" pitchFamily="2" charset="77"/>
              </a:defRPr>
            </a:lvl3pPr>
            <a:lvl4pPr>
              <a:buClr>
                <a:schemeClr val="tx1"/>
              </a:buCl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Montserrat" pitchFamily="2" charset="77"/>
              </a:defRPr>
            </a:lvl1pPr>
          </a:lstStyle>
          <a:p>
            <a:r>
              <a:rPr lang="en-US" dirty="0"/>
              <a:t>Footer</a:t>
            </a:r>
          </a:p>
        </p:txBody>
      </p:sp>
      <p:sp>
        <p:nvSpPr>
          <p:cNvPr id="6" name="Rectangle 5"/>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Montserrat" pitchFamily="2" charset="77"/>
              </a:rPr>
              <a:t>www.cgiar.org</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Montserrat" pitchFamily="2" charset="77"/>
              </a:defRPr>
            </a:lvl1pPr>
          </a:lstStyle>
          <a:p>
            <a:fld id="{16162DC1-60C5-45F4-A298-97ECE83F2A98}" type="slidenum">
              <a:rPr lang="en-US" smtClean="0"/>
              <a:pPr/>
              <a:t>‹#›</a:t>
            </a:fld>
            <a:endParaRPr lang="en-US" dirty="0"/>
          </a:p>
        </p:txBody>
      </p:sp>
      <p:pic>
        <p:nvPicPr>
          <p:cNvPr id="16" name="Picture 15" descr="Shape, icon&#10;&#10;Description automatically generated">
            <a:extLst>
              <a:ext uri="{FF2B5EF4-FFF2-40B4-BE49-F238E27FC236}">
                <a16:creationId xmlns:a16="http://schemas.microsoft.com/office/drawing/2014/main" id="{B51410B1-A175-924A-BD89-C753779B68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flipV="1">
            <a:off x="7328447" y="-2608273"/>
            <a:ext cx="7260866" cy="10262837"/>
          </a:xfrm>
          <a:prstGeom prst="rect">
            <a:avLst/>
          </a:prstGeom>
        </p:spPr>
      </p:pic>
      <p:sp>
        <p:nvSpPr>
          <p:cNvPr id="17" name="Title 1">
            <a:extLst>
              <a:ext uri="{FF2B5EF4-FFF2-40B4-BE49-F238E27FC236}">
                <a16:creationId xmlns:a16="http://schemas.microsoft.com/office/drawing/2014/main" id="{5E2F64C7-0E20-4D7F-8D26-30B8194FDEEF}"/>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Montserrat" pitchFamily="2" charset="77"/>
                <a:ea typeface="Montserrat" pitchFamily="2" charset="77"/>
                <a:cs typeface="Calibri" charset="0"/>
              </a:defRPr>
            </a:lvl1pPr>
          </a:lstStyle>
          <a:p>
            <a:r>
              <a:rPr lang="en-US"/>
              <a:t>Click to edit Master title style</a:t>
            </a:r>
          </a:p>
        </p:txBody>
      </p:sp>
      <p:pic>
        <p:nvPicPr>
          <p:cNvPr id="18" name="Picture 17">
            <a:extLst>
              <a:ext uri="{FF2B5EF4-FFF2-40B4-BE49-F238E27FC236}">
                <a16:creationId xmlns:a16="http://schemas.microsoft.com/office/drawing/2014/main" id="{722609CB-66BB-4B0F-B696-D0DC6558219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9" name="Straight Connector 18">
            <a:extLst>
              <a:ext uri="{FF2B5EF4-FFF2-40B4-BE49-F238E27FC236}">
                <a16:creationId xmlns:a16="http://schemas.microsoft.com/office/drawing/2014/main" id="{688C3329-4003-4E75-B424-A86E0FBBB5FE}"/>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578058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4930" y="1681163"/>
            <a:ext cx="5272647" cy="823912"/>
          </a:xfrm>
        </p:spPr>
        <p:txBody>
          <a:bodyPr anchor="b"/>
          <a:lstStyle>
            <a:lvl1pPr marL="0" indent="0">
              <a:buNone/>
              <a:defRPr sz="2400" b="0" i="0">
                <a:solidFill>
                  <a:srgbClr val="515151"/>
                </a:solidFill>
                <a:latin typeface="Montserrat"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24930" y="2505075"/>
            <a:ext cx="5272647" cy="3684588"/>
          </a:xfrm>
        </p:spPr>
        <p:txBody>
          <a:bodyPr/>
          <a:lstStyle>
            <a:lvl1pPr>
              <a:defRPr>
                <a:solidFill>
                  <a:srgbClr val="515151"/>
                </a:solidFill>
                <a:latin typeface="Montserrat" pitchFamily="2" charset="77"/>
              </a:defRPr>
            </a:lvl1pPr>
            <a:lvl2pPr>
              <a:defRPr>
                <a:solidFill>
                  <a:srgbClr val="515151"/>
                </a:solidFill>
                <a:latin typeface="Montserrat" pitchFamily="2" charset="77"/>
              </a:defRPr>
            </a:lvl2pPr>
            <a:lvl3pPr>
              <a:defRPr>
                <a:solidFill>
                  <a:srgbClr val="515151"/>
                </a:solidFill>
                <a:latin typeface="Montserrat" pitchFamily="2" charset="77"/>
              </a:defRPr>
            </a:lvl3pPr>
            <a:lvl4pP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Content Placeholder 5"/>
          <p:cNvSpPr>
            <a:spLocks noGrp="1"/>
          </p:cNvSpPr>
          <p:nvPr>
            <p:ph sz="quarter" idx="4"/>
          </p:nvPr>
        </p:nvSpPr>
        <p:spPr>
          <a:xfrm>
            <a:off x="6172200" y="1681163"/>
            <a:ext cx="5240867" cy="4508500"/>
          </a:xfrm>
        </p:spPr>
        <p:txBody>
          <a:bodyPr/>
          <a:lstStyle>
            <a:lvl1pPr>
              <a:defRPr>
                <a:solidFill>
                  <a:schemeClr val="tx1"/>
                </a:solidFill>
                <a:latin typeface="Montserrat" pitchFamily="2" charset="77"/>
              </a:defRPr>
            </a:lvl1pPr>
            <a:lvl2pPr>
              <a:defRPr>
                <a:solidFill>
                  <a:schemeClr val="tx1"/>
                </a:solidFill>
              </a:defRPr>
            </a:lvl2pPr>
            <a:lvl3pPr>
              <a:defRPr>
                <a:solidFill>
                  <a:schemeClr val="tx1"/>
                </a:solidFill>
              </a:defRPr>
            </a:lvl3pPr>
            <a:lvl4pPr>
              <a:defRPr>
                <a:solidFill>
                  <a:schemeClr val="tx1"/>
                </a:solidFill>
              </a:defRPr>
            </a:lvl4pPr>
          </a:lstStyle>
          <a:p>
            <a:pPr lvl="0"/>
            <a:endParaRPr lang="en-US"/>
          </a:p>
        </p:txBody>
      </p:sp>
      <p:sp>
        <p:nvSpPr>
          <p:cNvPr id="15" name="Rectangle 14"/>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Montserrat" pitchFamily="2" charset="77"/>
              </a:rPr>
              <a:t>www.cgiar.org</a:t>
            </a:r>
          </a:p>
        </p:txBody>
      </p:sp>
      <p:sp>
        <p:nvSpPr>
          <p:cNvPr id="12" name="Footer Placeholder 4"/>
          <p:cNvSpPr>
            <a:spLocks noGrp="1"/>
          </p:cNvSpPr>
          <p:nvPr>
            <p:ph type="ftr" sz="quarter" idx="11"/>
          </p:nvPr>
        </p:nvSpPr>
        <p:spPr>
          <a:xfrm>
            <a:off x="2636230" y="6356352"/>
            <a:ext cx="6788893" cy="365125"/>
          </a:xfrm>
        </p:spPr>
        <p:txBody>
          <a:bodyPr/>
          <a:lstStyle>
            <a:lvl1pPr>
              <a:defRPr b="0" i="0">
                <a:latin typeface="Montserrat" pitchFamily="2" charset="77"/>
              </a:defRPr>
            </a:lvl1pPr>
          </a:lstStyle>
          <a:p>
            <a:r>
              <a:rPr lang="en-US" dirty="0"/>
              <a:t>Footer</a:t>
            </a:r>
          </a:p>
        </p:txBody>
      </p:sp>
      <p:sp>
        <p:nvSpPr>
          <p:cNvPr id="13" name="Slide Number Placeholder 5"/>
          <p:cNvSpPr>
            <a:spLocks noGrp="1"/>
          </p:cNvSpPr>
          <p:nvPr>
            <p:ph type="sldNum" sz="quarter" idx="12"/>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Montserrat" pitchFamily="2" charset="77"/>
              </a:defRPr>
            </a:lvl1pPr>
          </a:lstStyle>
          <a:p>
            <a:fld id="{762FC30A-0643-4813-9F1D-5869F0F9054B}" type="slidenum">
              <a:rPr lang="en-US" smtClean="0"/>
              <a:pPr/>
              <a:t>‹#›</a:t>
            </a:fld>
            <a:endParaRPr lang="en-US" dirty="0"/>
          </a:p>
        </p:txBody>
      </p:sp>
      <p:sp>
        <p:nvSpPr>
          <p:cNvPr id="11" name="Title 1">
            <a:extLst>
              <a:ext uri="{FF2B5EF4-FFF2-40B4-BE49-F238E27FC236}">
                <a16:creationId xmlns:a16="http://schemas.microsoft.com/office/drawing/2014/main" id="{DAB3F737-9D54-4A70-9813-4124F89BDD2C}"/>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Montserrat" pitchFamily="2" charset="77"/>
                <a:ea typeface="Montserrat" pitchFamily="2" charset="77"/>
                <a:cs typeface="Calibri" charset="0"/>
              </a:defRPr>
            </a:lvl1pPr>
          </a:lstStyle>
          <a:p>
            <a:r>
              <a:rPr lang="en-US"/>
              <a:t>Click to edit Master title style</a:t>
            </a:r>
          </a:p>
        </p:txBody>
      </p:sp>
      <p:pic>
        <p:nvPicPr>
          <p:cNvPr id="16" name="Picture 15">
            <a:extLst>
              <a:ext uri="{FF2B5EF4-FFF2-40B4-BE49-F238E27FC236}">
                <a16:creationId xmlns:a16="http://schemas.microsoft.com/office/drawing/2014/main" id="{37B066B3-77F8-4857-8645-4F88A4DD493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9" name="Straight Connector 18">
            <a:extLst>
              <a:ext uri="{FF2B5EF4-FFF2-40B4-BE49-F238E27FC236}">
                <a16:creationId xmlns:a16="http://schemas.microsoft.com/office/drawing/2014/main" id="{6C49DA1B-29FB-4AA3-9505-FCBA3887E977}"/>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739654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498" y="5144"/>
            <a:ext cx="12171001"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dirty="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8730493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1 Title">
    <p:spTree>
      <p:nvGrpSpPr>
        <p:cNvPr id="1" name=""/>
        <p:cNvGrpSpPr/>
        <p:nvPr/>
      </p:nvGrpSpPr>
      <p:grpSpPr>
        <a:xfrm>
          <a:off x="0" y="0"/>
          <a:ext cx="0" cy="0"/>
          <a:chOff x="0" y="0"/>
          <a:chExt cx="0" cy="0"/>
        </a:xfrm>
      </p:grpSpPr>
      <p:sp>
        <p:nvSpPr>
          <p:cNvPr id="8" name="Rectangle 7"/>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Montserrat" pitchFamily="2" charset="77"/>
              </a:rPr>
              <a:t>www.cgiar.org</a:t>
            </a:r>
          </a:p>
        </p:txBody>
      </p:sp>
      <p:sp>
        <p:nvSpPr>
          <p:cNvPr id="11"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Montserrat" pitchFamily="2" charset="77"/>
              </a:defRPr>
            </a:lvl1pPr>
          </a:lstStyle>
          <a:p>
            <a:fld id="{762FC30A-0643-4813-9F1D-5869F0F9054B}" type="slidenum">
              <a:rPr lang="en-US" smtClean="0"/>
              <a:pPr/>
              <a:t>‹#›</a:t>
            </a:fld>
            <a:endParaRPr lang="en-US" dirty="0"/>
          </a:p>
        </p:txBody>
      </p:sp>
      <p:sp>
        <p:nvSpPr>
          <p:cNvPr id="15" name="Subtitle 2">
            <a:extLst>
              <a:ext uri="{FF2B5EF4-FFF2-40B4-BE49-F238E27FC236}">
                <a16:creationId xmlns:a16="http://schemas.microsoft.com/office/drawing/2014/main" id="{EB6AB982-9884-0E42-B0F4-AB0AD53F8C2D}"/>
              </a:ext>
            </a:extLst>
          </p:cNvPr>
          <p:cNvSpPr>
            <a:spLocks noGrp="1"/>
          </p:cNvSpPr>
          <p:nvPr>
            <p:ph type="subTitle" idx="12"/>
          </p:nvPr>
        </p:nvSpPr>
        <p:spPr>
          <a:xfrm>
            <a:off x="724930" y="1617889"/>
            <a:ext cx="10688137" cy="783788"/>
          </a:xfrm>
        </p:spPr>
        <p:txBody>
          <a:bodyPr/>
          <a:lstStyle>
            <a:lvl1pPr marL="0" indent="0" algn="l">
              <a:buNone/>
              <a:defRPr sz="2400" b="0" i="1">
                <a:solidFill>
                  <a:srgbClr val="51515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8" name="Content Placeholder 3">
            <a:extLst>
              <a:ext uri="{FF2B5EF4-FFF2-40B4-BE49-F238E27FC236}">
                <a16:creationId xmlns:a16="http://schemas.microsoft.com/office/drawing/2014/main" id="{7B293413-BCBF-E241-B7F9-25BE9F0ACD8D}"/>
              </a:ext>
            </a:extLst>
          </p:cNvPr>
          <p:cNvSpPr>
            <a:spLocks noGrp="1"/>
          </p:cNvSpPr>
          <p:nvPr>
            <p:ph sz="half" idx="2"/>
          </p:nvPr>
        </p:nvSpPr>
        <p:spPr>
          <a:xfrm>
            <a:off x="724930" y="2578569"/>
            <a:ext cx="5158077" cy="3598393"/>
          </a:xfrm>
        </p:spPr>
        <p:txBody>
          <a:bodyPr/>
          <a:lstStyle>
            <a:lvl1pPr>
              <a:defRPr>
                <a:solidFill>
                  <a:srgbClr val="515151"/>
                </a:solidFill>
                <a:latin typeface="Montserrat" pitchFamily="2" charset="77"/>
              </a:defRPr>
            </a:lvl1pPr>
            <a:lvl2pPr>
              <a:defRPr>
                <a:solidFill>
                  <a:srgbClr val="515151"/>
                </a:solidFill>
                <a:latin typeface="Montserrat" pitchFamily="2" charset="77"/>
              </a:defRPr>
            </a:lvl2pPr>
            <a:lvl3pPr>
              <a:defRPr>
                <a:solidFill>
                  <a:srgbClr val="515151"/>
                </a:solidFill>
                <a:latin typeface="Montserrat" pitchFamily="2" charset="77"/>
              </a:defRPr>
            </a:lvl3pPr>
            <a:lvl4pP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3">
            <a:extLst>
              <a:ext uri="{FF2B5EF4-FFF2-40B4-BE49-F238E27FC236}">
                <a16:creationId xmlns:a16="http://schemas.microsoft.com/office/drawing/2014/main" id="{8633AC8A-D934-B14B-853C-725FB1DFC3D5}"/>
              </a:ext>
            </a:extLst>
          </p:cNvPr>
          <p:cNvSpPr>
            <a:spLocks noGrp="1"/>
          </p:cNvSpPr>
          <p:nvPr>
            <p:ph sz="half" idx="13"/>
          </p:nvPr>
        </p:nvSpPr>
        <p:spPr>
          <a:xfrm>
            <a:off x="6254990" y="2578569"/>
            <a:ext cx="5158077" cy="3598393"/>
          </a:xfrm>
        </p:spPr>
        <p:txBody>
          <a:bodyPr/>
          <a:lstStyle>
            <a:lvl1pPr>
              <a:defRPr>
                <a:solidFill>
                  <a:srgbClr val="515151"/>
                </a:solidFill>
                <a:latin typeface="Montserrat" pitchFamily="2" charset="77"/>
              </a:defRPr>
            </a:lvl1pPr>
            <a:lvl2pPr>
              <a:defRPr>
                <a:solidFill>
                  <a:srgbClr val="515151"/>
                </a:solidFill>
                <a:latin typeface="Montserrat" pitchFamily="2" charset="77"/>
              </a:defRPr>
            </a:lvl2pPr>
            <a:lvl3pPr>
              <a:defRPr>
                <a:solidFill>
                  <a:srgbClr val="515151"/>
                </a:solidFill>
                <a:latin typeface="Montserrat" pitchFamily="2" charset="77"/>
              </a:defRPr>
            </a:lvl3pPr>
            <a:lvl4pPr>
              <a:defRPr>
                <a:solidFill>
                  <a:srgbClr val="515151"/>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a:extLst>
              <a:ext uri="{FF2B5EF4-FFF2-40B4-BE49-F238E27FC236}">
                <a16:creationId xmlns:a16="http://schemas.microsoft.com/office/drawing/2014/main" id="{C19F410E-CB55-472A-A4BE-F88B4DB278D5}"/>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Montserrat" pitchFamily="2" charset="77"/>
                <a:ea typeface="Montserrat" pitchFamily="2" charset="77"/>
                <a:cs typeface="Calibri" charset="0"/>
              </a:defRPr>
            </a:lvl1pPr>
          </a:lstStyle>
          <a:p>
            <a:r>
              <a:rPr lang="en-US"/>
              <a:t>Click to edit Master title style</a:t>
            </a:r>
          </a:p>
        </p:txBody>
      </p:sp>
      <p:pic>
        <p:nvPicPr>
          <p:cNvPr id="16" name="Picture 15">
            <a:extLst>
              <a:ext uri="{FF2B5EF4-FFF2-40B4-BE49-F238E27FC236}">
                <a16:creationId xmlns:a16="http://schemas.microsoft.com/office/drawing/2014/main" id="{9505EAE2-EAB6-4D7C-9658-05FA53BACD1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7" name="Straight Connector 16">
            <a:extLst>
              <a:ext uri="{FF2B5EF4-FFF2-40B4-BE49-F238E27FC236}">
                <a16:creationId xmlns:a16="http://schemas.microsoft.com/office/drawing/2014/main" id="{92585091-2982-4B35-9CDA-EA721CF62357}"/>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3350869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4 Title">
    <p:spTree>
      <p:nvGrpSpPr>
        <p:cNvPr id="1" name=""/>
        <p:cNvGrpSpPr/>
        <p:nvPr/>
      </p:nvGrpSpPr>
      <p:grpSpPr>
        <a:xfrm>
          <a:off x="0" y="0"/>
          <a:ext cx="0" cy="0"/>
          <a:chOff x="0" y="0"/>
          <a:chExt cx="0" cy="0"/>
        </a:xfrm>
      </p:grpSpPr>
      <p:sp>
        <p:nvSpPr>
          <p:cNvPr id="8" name="Rectangle 7"/>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Avenir Medium" panose="02000503020000020003" pitchFamily="2" charset="0"/>
              </a:rPr>
              <a:t>www.cgiar.org</a:t>
            </a:r>
          </a:p>
        </p:txBody>
      </p:sp>
      <p:sp>
        <p:nvSpPr>
          <p:cNvPr id="11"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762FC30A-0643-4813-9F1D-5869F0F9054B}" type="slidenum">
              <a:rPr lang="en-US" smtClean="0"/>
              <a:pPr/>
              <a:t>‹#›</a:t>
            </a:fld>
            <a:endParaRPr lang="en-US" dirty="0"/>
          </a:p>
        </p:txBody>
      </p:sp>
      <p:sp>
        <p:nvSpPr>
          <p:cNvPr id="15" name="Subtitle 2">
            <a:extLst>
              <a:ext uri="{FF2B5EF4-FFF2-40B4-BE49-F238E27FC236}">
                <a16:creationId xmlns:a16="http://schemas.microsoft.com/office/drawing/2014/main" id="{EB6AB982-9884-0E42-B0F4-AB0AD53F8C2D}"/>
              </a:ext>
            </a:extLst>
          </p:cNvPr>
          <p:cNvSpPr>
            <a:spLocks noGrp="1"/>
          </p:cNvSpPr>
          <p:nvPr>
            <p:ph type="subTitle" idx="12"/>
          </p:nvPr>
        </p:nvSpPr>
        <p:spPr>
          <a:xfrm>
            <a:off x="724930" y="1617889"/>
            <a:ext cx="10688137" cy="783788"/>
          </a:xfrm>
        </p:spPr>
        <p:txBody>
          <a:bodyPr/>
          <a:lstStyle>
            <a:lvl1pPr marL="0" indent="0" algn="l">
              <a:buNone/>
              <a:defRPr sz="2400" b="0" i="1">
                <a:solidFill>
                  <a:srgbClr val="515151"/>
                </a:solidFill>
                <a:latin typeface="Avenir Book Oblique" panose="02000503020000020003"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8" name="Content Placeholder 3">
            <a:extLst>
              <a:ext uri="{FF2B5EF4-FFF2-40B4-BE49-F238E27FC236}">
                <a16:creationId xmlns:a16="http://schemas.microsoft.com/office/drawing/2014/main" id="{7B293413-BCBF-E241-B7F9-25BE9F0ACD8D}"/>
              </a:ext>
            </a:extLst>
          </p:cNvPr>
          <p:cNvSpPr>
            <a:spLocks noGrp="1"/>
          </p:cNvSpPr>
          <p:nvPr>
            <p:ph sz="half" idx="2"/>
          </p:nvPr>
        </p:nvSpPr>
        <p:spPr>
          <a:xfrm>
            <a:off x="724930" y="2578569"/>
            <a:ext cx="5158077" cy="3598393"/>
          </a:xfrm>
        </p:spPr>
        <p:txBody>
          <a:bodyPr/>
          <a:lstStyle>
            <a:lvl1pPr>
              <a:defRPr>
                <a:solidFill>
                  <a:srgbClr val="515151"/>
                </a:solidFill>
              </a:defRPr>
            </a:lvl1pPr>
            <a:lvl2pPr>
              <a:defRPr>
                <a:solidFill>
                  <a:srgbClr val="515151"/>
                </a:solidFill>
              </a:defRPr>
            </a:lvl2pPr>
            <a:lvl3pPr>
              <a:defRPr>
                <a:solidFill>
                  <a:srgbClr val="515151"/>
                </a:solidFill>
              </a:defRPr>
            </a:lvl3pPr>
            <a:lvl4pP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Content Placeholder 3">
            <a:extLst>
              <a:ext uri="{FF2B5EF4-FFF2-40B4-BE49-F238E27FC236}">
                <a16:creationId xmlns:a16="http://schemas.microsoft.com/office/drawing/2014/main" id="{8633AC8A-D934-B14B-853C-725FB1DFC3D5}"/>
              </a:ext>
            </a:extLst>
          </p:cNvPr>
          <p:cNvSpPr>
            <a:spLocks noGrp="1"/>
          </p:cNvSpPr>
          <p:nvPr>
            <p:ph sz="half" idx="13"/>
          </p:nvPr>
        </p:nvSpPr>
        <p:spPr>
          <a:xfrm>
            <a:off x="6254990" y="2578569"/>
            <a:ext cx="5158077" cy="3598393"/>
          </a:xfrm>
        </p:spPr>
        <p:txBody>
          <a:bodyPr/>
          <a:lstStyle>
            <a:lvl1pPr>
              <a:defRPr>
                <a:solidFill>
                  <a:srgbClr val="515151"/>
                </a:solidFill>
              </a:defRPr>
            </a:lvl1pPr>
            <a:lvl2pPr>
              <a:defRPr>
                <a:solidFill>
                  <a:srgbClr val="515151"/>
                </a:solidFill>
              </a:defRPr>
            </a:lvl2pPr>
            <a:lvl3pPr>
              <a:defRPr>
                <a:solidFill>
                  <a:srgbClr val="515151"/>
                </a:solidFill>
              </a:defRPr>
            </a:lvl3pPr>
            <a:lvl4pP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a:extLst>
              <a:ext uri="{FF2B5EF4-FFF2-40B4-BE49-F238E27FC236}">
                <a16:creationId xmlns:a16="http://schemas.microsoft.com/office/drawing/2014/main" id="{B61E711C-3DE6-4E33-8A3C-6873E8270521}"/>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pic>
        <p:nvPicPr>
          <p:cNvPr id="16" name="Picture 15">
            <a:extLst>
              <a:ext uri="{FF2B5EF4-FFF2-40B4-BE49-F238E27FC236}">
                <a16:creationId xmlns:a16="http://schemas.microsoft.com/office/drawing/2014/main" id="{70DC4A93-02A5-4E02-BABB-D8DA2B2BEAC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7" name="Straight Connector 16">
            <a:extLst>
              <a:ext uri="{FF2B5EF4-FFF2-40B4-BE49-F238E27FC236}">
                <a16:creationId xmlns:a16="http://schemas.microsoft.com/office/drawing/2014/main" id="{75EC0483-7EA8-474D-988A-215445DEAE8E}"/>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1436903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4 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defRPr>
            </a:lvl1pPr>
            <a:lvl2pPr marL="685800" indent="-228600">
              <a:buClr>
                <a:schemeClr val="tx1"/>
              </a:buClr>
              <a:buSzPct val="80000"/>
              <a:buFont typeface="Arial" panose="020B0604020202020204" pitchFamily="34" charset="0"/>
              <a:buChar char="•"/>
              <a:defRPr sz="2400">
                <a:solidFill>
                  <a:srgbClr val="515151"/>
                </a:solidFill>
              </a:defRPr>
            </a:lvl2pPr>
            <a:lvl3pPr marL="1143000" indent="-228600">
              <a:buClr>
                <a:schemeClr val="tx1"/>
              </a:buClr>
              <a:buFont typeface=".AppleSystemUIFont" charset="-120"/>
              <a:buChar char="-"/>
              <a:defRPr>
                <a:solidFill>
                  <a:srgbClr val="515151"/>
                </a:solidFill>
              </a:defRPr>
            </a:lvl3pPr>
            <a:lvl4pPr>
              <a:buClr>
                <a:schemeClr val="tx1"/>
              </a:buCl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Rectangle 5"/>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Avenir Medium" panose="02000503020000020003" pitchFamily="2" charset="0"/>
              </a:rPr>
              <a:t>www.cgiar.org</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16162DC1-60C5-45F4-A298-97ECE83F2A98}" type="slidenum">
              <a:rPr lang="en-US" smtClean="0"/>
              <a:pPr/>
              <a:t>‹#›</a:t>
            </a:fld>
            <a:endParaRPr lang="en-US" dirty="0"/>
          </a:p>
        </p:txBody>
      </p:sp>
      <p:sp>
        <p:nvSpPr>
          <p:cNvPr id="8" name="Title 1">
            <a:extLst>
              <a:ext uri="{FF2B5EF4-FFF2-40B4-BE49-F238E27FC236}">
                <a16:creationId xmlns:a16="http://schemas.microsoft.com/office/drawing/2014/main" id="{ECDC9FC7-AAA0-4E7C-A339-A8919D464A1E}"/>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pic>
        <p:nvPicPr>
          <p:cNvPr id="11" name="Picture 10">
            <a:extLst>
              <a:ext uri="{FF2B5EF4-FFF2-40B4-BE49-F238E27FC236}">
                <a16:creationId xmlns:a16="http://schemas.microsoft.com/office/drawing/2014/main" id="{4944B288-EDE3-4BCF-B975-684321B1922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3" name="Straight Connector 12">
            <a:extLst>
              <a:ext uri="{FF2B5EF4-FFF2-40B4-BE49-F238E27FC236}">
                <a16:creationId xmlns:a16="http://schemas.microsoft.com/office/drawing/2014/main" id="{3E37008B-6DE3-4E2A-BCB6-FF72D639EBB3}"/>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1595701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4 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4930" y="1681163"/>
            <a:ext cx="5272647" cy="823912"/>
          </a:xfrm>
        </p:spPr>
        <p:txBody>
          <a:bodyPr anchor="b"/>
          <a:lstStyle>
            <a:lvl1pPr marL="0" indent="0">
              <a:buNone/>
              <a:defRPr sz="2400" b="0" i="0">
                <a:solidFill>
                  <a:srgbClr val="515151"/>
                </a:solidFill>
                <a:latin typeface="Avenir Medium" panose="02000503020000020003"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24930" y="2505075"/>
            <a:ext cx="5272647" cy="3684588"/>
          </a:xfrm>
        </p:spPr>
        <p:txBody>
          <a:bodyPr/>
          <a:lstStyle>
            <a:lvl1pPr>
              <a:defRPr>
                <a:solidFill>
                  <a:srgbClr val="515151"/>
                </a:solidFill>
              </a:defRPr>
            </a:lvl1pPr>
            <a:lvl2pPr>
              <a:defRPr>
                <a:solidFill>
                  <a:srgbClr val="515151"/>
                </a:solidFill>
              </a:defRPr>
            </a:lvl2pPr>
            <a:lvl3pPr>
              <a:defRPr>
                <a:solidFill>
                  <a:srgbClr val="515151"/>
                </a:solidFill>
              </a:defRPr>
            </a:lvl3pPr>
            <a:lvl4pP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Content Placeholder 5"/>
          <p:cNvSpPr>
            <a:spLocks noGrp="1"/>
          </p:cNvSpPr>
          <p:nvPr>
            <p:ph sz="quarter" idx="4"/>
          </p:nvPr>
        </p:nvSpPr>
        <p:spPr>
          <a:xfrm>
            <a:off x="6172200" y="1681163"/>
            <a:ext cx="5240867" cy="45085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endParaRPr lang="en-US"/>
          </a:p>
        </p:txBody>
      </p:sp>
      <p:sp>
        <p:nvSpPr>
          <p:cNvPr id="15" name="Rectangle 14"/>
          <p:cNvSpPr/>
          <p:nvPr userDrawn="1"/>
        </p:nvSpPr>
        <p:spPr>
          <a:xfrm>
            <a:off x="724928" y="6359211"/>
            <a:ext cx="3624651" cy="276999"/>
          </a:xfrm>
          <a:prstGeom prst="rect">
            <a:avLst/>
          </a:prstGeom>
        </p:spPr>
        <p:txBody>
          <a:bodyPr wrap="square">
            <a:spAutoFit/>
          </a:bodyPr>
          <a:lstStyle/>
          <a:p>
            <a:r>
              <a:rPr lang="en-US" sz="1200" b="0" i="0" dirty="0">
                <a:solidFill>
                  <a:schemeClr val="tx1">
                    <a:lumMod val="50000"/>
                    <a:lumOff val="50000"/>
                  </a:schemeClr>
                </a:solidFill>
                <a:latin typeface="Avenir Medium" panose="02000503020000020003" pitchFamily="2" charset="0"/>
              </a:rPr>
              <a:t>www.cgiar.org</a:t>
            </a:r>
          </a:p>
        </p:txBody>
      </p:sp>
      <p:sp>
        <p:nvSpPr>
          <p:cNvPr id="13" name="Slide Number Placeholder 5"/>
          <p:cNvSpPr>
            <a:spLocks noGrp="1"/>
          </p:cNvSpPr>
          <p:nvPr>
            <p:ph type="sldNum" sz="quarter" idx="12"/>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762FC30A-0643-4813-9F1D-5869F0F9054B}" type="slidenum">
              <a:rPr lang="en-US" smtClean="0"/>
              <a:pPr/>
              <a:t>‹#›</a:t>
            </a:fld>
            <a:endParaRPr lang="en-US" dirty="0"/>
          </a:p>
        </p:txBody>
      </p:sp>
      <p:sp>
        <p:nvSpPr>
          <p:cNvPr id="10" name="Title 1">
            <a:extLst>
              <a:ext uri="{FF2B5EF4-FFF2-40B4-BE49-F238E27FC236}">
                <a16:creationId xmlns:a16="http://schemas.microsoft.com/office/drawing/2014/main" id="{6CE49B85-E989-4383-ABA5-FB46B255F6F5}"/>
              </a:ext>
            </a:extLst>
          </p:cNvPr>
          <p:cNvSpPr>
            <a:spLocks noGrp="1"/>
          </p:cNvSpPr>
          <p:nvPr>
            <p:ph type="title"/>
          </p:nvPr>
        </p:nvSpPr>
        <p:spPr>
          <a:xfrm>
            <a:off x="724930" y="240491"/>
            <a:ext cx="8478892" cy="1200505"/>
          </a:xfrm>
        </p:spPr>
        <p:txBody>
          <a:bodyPr anchor="b">
            <a:normAutofit/>
          </a:bodyPr>
          <a:lstStyle>
            <a:lvl1pPr>
              <a:defRPr sz="2800" b="1" i="0">
                <a:solidFill>
                  <a:srgbClr val="427730"/>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pic>
        <p:nvPicPr>
          <p:cNvPr id="11" name="Picture 10">
            <a:extLst>
              <a:ext uri="{FF2B5EF4-FFF2-40B4-BE49-F238E27FC236}">
                <a16:creationId xmlns:a16="http://schemas.microsoft.com/office/drawing/2014/main" id="{7428F025-112E-40CB-A1F7-7BC4C7FC7A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0794" y="427185"/>
            <a:ext cx="1104546" cy="1104546"/>
          </a:xfrm>
          <a:prstGeom prst="rect">
            <a:avLst/>
          </a:prstGeom>
        </p:spPr>
      </p:pic>
      <p:cxnSp>
        <p:nvCxnSpPr>
          <p:cNvPr id="12" name="Straight Connector 11">
            <a:extLst>
              <a:ext uri="{FF2B5EF4-FFF2-40B4-BE49-F238E27FC236}">
                <a16:creationId xmlns:a16="http://schemas.microsoft.com/office/drawing/2014/main" id="{72F0063F-BA4B-4BE1-9B11-D629CAE5756A}"/>
              </a:ext>
            </a:extLst>
          </p:cNvPr>
          <p:cNvCxnSpPr>
            <a:cxnSpLocks/>
          </p:cNvCxnSpPr>
          <p:nvPr userDrawn="1"/>
        </p:nvCxnSpPr>
        <p:spPr>
          <a:xfrm>
            <a:off x="724928" y="1440606"/>
            <a:ext cx="8478893" cy="0"/>
          </a:xfrm>
          <a:prstGeom prst="line">
            <a:avLst/>
          </a:prstGeom>
          <a:ln w="41275">
            <a:solidFill>
              <a:srgbClr val="427730"/>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4353527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8" name="Rectangle 7"/>
          <p:cNvSpPr/>
          <p:nvPr userDrawn="1"/>
        </p:nvSpPr>
        <p:spPr>
          <a:xfrm>
            <a:off x="10061749" y="6352680"/>
            <a:ext cx="1432208" cy="276999"/>
          </a:xfrm>
          <a:prstGeom prst="rect">
            <a:avLst/>
          </a:prstGeom>
        </p:spPr>
        <p:txBody>
          <a:bodyPr wrap="square">
            <a:spAutoFit/>
          </a:bodyPr>
          <a:lstStyle/>
          <a:p>
            <a:pPr algn="r"/>
            <a:r>
              <a:rPr lang="en-US" sz="1200" dirty="0">
                <a:solidFill>
                  <a:schemeClr val="tx1">
                    <a:lumMod val="50000"/>
                    <a:lumOff val="50000"/>
                  </a:schemeClr>
                </a:solidFill>
              </a:rPr>
              <a:t>www.cgiar.org</a:t>
            </a:r>
          </a:p>
        </p:txBody>
      </p:sp>
      <p:pic>
        <p:nvPicPr>
          <p:cNvPr id="3" name="Picture 2">
            <a:extLst>
              <a:ext uri="{FF2B5EF4-FFF2-40B4-BE49-F238E27FC236}">
                <a16:creationId xmlns:a16="http://schemas.microsoft.com/office/drawing/2014/main" id="{3D55081F-96FA-DB42-871F-8F1917B488F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847734" y="418259"/>
            <a:ext cx="2137684" cy="2137684"/>
          </a:xfrm>
          <a:prstGeom prst="rect">
            <a:avLst/>
          </a:prstGeom>
        </p:spPr>
      </p:pic>
    </p:spTree>
    <p:extLst>
      <p:ext uri="{BB962C8B-B14F-4D97-AF65-F5344CB8AC3E}">
        <p14:creationId xmlns:p14="http://schemas.microsoft.com/office/powerpoint/2010/main" val="2056818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9716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2" y="0"/>
            <a:ext cx="12190813" cy="6857998"/>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59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498" y="5572"/>
            <a:ext cx="12171001" cy="6846853"/>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2307725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SDG L grey">
    <p:spTree>
      <p:nvGrpSpPr>
        <p:cNvPr id="1" name=""/>
        <p:cNvGrpSpPr/>
        <p:nvPr/>
      </p:nvGrpSpPr>
      <p:grpSpPr>
        <a:xfrm>
          <a:off x="0" y="0"/>
          <a:ext cx="0" cy="0"/>
          <a:chOff x="0" y="0"/>
          <a:chExt cx="0" cy="0"/>
        </a:xfrm>
      </p:grpSpPr>
      <p:pic>
        <p:nvPicPr>
          <p:cNvPr id="10" name="Imagen 17">
            <a:extLst>
              <a:ext uri="{FF2B5EF4-FFF2-40B4-BE49-F238E27FC236}">
                <a16:creationId xmlns:a16="http://schemas.microsoft.com/office/drawing/2014/main" id="{B30FCEDF-70B3-9248-9437-2E6815EC21E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470"/>
            <a:ext cx="12173783" cy="6849274"/>
          </a:xfrm>
          <a:prstGeom prst="rect">
            <a:avLst/>
          </a:prstGeom>
        </p:spPr>
      </p:pic>
      <p:sp>
        <p:nvSpPr>
          <p:cNvPr id="12" name="Title 1">
            <a:extLst>
              <a:ext uri="{FF2B5EF4-FFF2-40B4-BE49-F238E27FC236}">
                <a16:creationId xmlns:a16="http://schemas.microsoft.com/office/drawing/2014/main" id="{28138E26-718A-1A42-AFC0-7FDD86E03614}"/>
              </a:ext>
            </a:extLst>
          </p:cNvPr>
          <p:cNvSpPr txBox="1">
            <a:spLocks/>
          </p:cNvSpPr>
          <p:nvPr userDrawn="1"/>
        </p:nvSpPr>
        <p:spPr>
          <a:xfrm>
            <a:off x="4967108" y="2024160"/>
            <a:ext cx="5337098" cy="2275765"/>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4400" b="1" i="0" kern="120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dirty="0">
                <a:latin typeface="Montserrat" pitchFamily="2" charset="77"/>
              </a:rPr>
              <a:t>Click to edit Master title style</a:t>
            </a:r>
          </a:p>
        </p:txBody>
      </p:sp>
      <p:sp>
        <p:nvSpPr>
          <p:cNvPr id="13" name="Subtitle 2">
            <a:extLst>
              <a:ext uri="{FF2B5EF4-FFF2-40B4-BE49-F238E27FC236}">
                <a16:creationId xmlns:a16="http://schemas.microsoft.com/office/drawing/2014/main" id="{5218F98B-CBF4-4D4F-ACFF-AB771871B454}"/>
              </a:ext>
            </a:extLst>
          </p:cNvPr>
          <p:cNvSpPr txBox="1">
            <a:spLocks/>
          </p:cNvSpPr>
          <p:nvPr userDrawn="1"/>
        </p:nvSpPr>
        <p:spPr>
          <a:xfrm>
            <a:off x="4967106" y="4825291"/>
            <a:ext cx="5337097" cy="83195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b="0" i="0" kern="1200">
                <a:solidFill>
                  <a:schemeClr val="tx1">
                    <a:lumMod val="50000"/>
                    <a:lumOff val="50000"/>
                  </a:schemeClr>
                </a:solidFill>
                <a:latin typeface="Montserrat" panose="02000505000000020004" pitchFamily="2" charset="0"/>
                <a:ea typeface="+mn-ea"/>
                <a:cs typeface="+mn-cs"/>
              </a:defRPr>
            </a:lvl1pPr>
            <a:lvl2pPr marL="457200" indent="0" algn="ctr" defTabSz="914400" rtl="0" eaLnBrk="1" latinLnBrk="0" hangingPunct="1">
              <a:lnSpc>
                <a:spcPct val="90000"/>
              </a:lnSpc>
              <a:spcBef>
                <a:spcPts val="500"/>
              </a:spcBef>
              <a:buClr>
                <a:schemeClr val="tx1"/>
              </a:buClr>
              <a:buSzPct val="80000"/>
              <a:buFont typeface="Arial" panose="020B0604020202020204" pitchFamily="34" charset="0"/>
              <a:buNone/>
              <a:defRPr sz="2000" b="0" i="0" kern="1200">
                <a:solidFill>
                  <a:srgbClr val="515151"/>
                </a:solidFill>
                <a:latin typeface="Avenir Book" panose="02000503020000020003" pitchFamily="2" charset="0"/>
                <a:ea typeface="+mn-ea"/>
                <a:cs typeface="+mn-cs"/>
              </a:defRPr>
            </a:lvl2pPr>
            <a:lvl3pPr marL="914400" indent="0" algn="ctr" defTabSz="914400" rtl="0" eaLnBrk="1" latinLnBrk="0" hangingPunct="1">
              <a:lnSpc>
                <a:spcPct val="90000"/>
              </a:lnSpc>
              <a:spcBef>
                <a:spcPts val="500"/>
              </a:spcBef>
              <a:buClr>
                <a:schemeClr val="tx1"/>
              </a:buClr>
              <a:buFont typeface=".AppleSystemUIFont" charset="-120"/>
              <a:buNone/>
              <a:defRPr sz="1800" b="0" i="0" kern="1200">
                <a:solidFill>
                  <a:srgbClr val="515151"/>
                </a:solidFill>
                <a:latin typeface="Avenir Book" panose="02000503020000020003" pitchFamily="2" charset="0"/>
                <a:ea typeface="+mn-ea"/>
                <a:cs typeface="+mn-cs"/>
              </a:defRPr>
            </a:lvl3pPr>
            <a:lvl4pPr marL="1371600" indent="0" algn="ctr" defTabSz="914400" rtl="0" eaLnBrk="1" latinLnBrk="0" hangingPunct="1">
              <a:lnSpc>
                <a:spcPct val="90000"/>
              </a:lnSpc>
              <a:spcBef>
                <a:spcPts val="500"/>
              </a:spcBef>
              <a:buClr>
                <a:schemeClr val="tx1"/>
              </a:buClr>
              <a:buSzPct val="60000"/>
              <a:buFont typeface=".AppleSystemUIFont" charset="-120"/>
              <a:buNone/>
              <a:defRPr sz="1600" b="0" i="0" kern="1200">
                <a:solidFill>
                  <a:srgbClr val="515151"/>
                </a:solidFill>
                <a:latin typeface="Avenir Book" panose="02000503020000020003"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lumMod val="65000"/>
                    <a:lumOff val="3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latin typeface="Montserrat" pitchFamily="2" charset="77"/>
              </a:rPr>
              <a:t>Click to edit Master subtitle style</a:t>
            </a:r>
          </a:p>
        </p:txBody>
      </p:sp>
      <p:sp>
        <p:nvSpPr>
          <p:cNvPr id="14" name="Footer Placeholder 4">
            <a:extLst>
              <a:ext uri="{FF2B5EF4-FFF2-40B4-BE49-F238E27FC236}">
                <a16:creationId xmlns:a16="http://schemas.microsoft.com/office/drawing/2014/main" id="{3535F350-332D-7342-95F0-ED067D044259}"/>
              </a:ext>
            </a:extLst>
          </p:cNvPr>
          <p:cNvSpPr txBox="1">
            <a:spLocks/>
          </p:cNvSpPr>
          <p:nvPr userDrawn="1"/>
        </p:nvSpPr>
        <p:spPr>
          <a:xfrm>
            <a:off x="651478" y="6356352"/>
            <a:ext cx="11235219" cy="365125"/>
          </a:xfrm>
          <a:prstGeom prst="rect">
            <a:avLst/>
          </a:prstGeom>
        </p:spPr>
        <p:txBody>
          <a:bodyPr vert="horz" lIns="91440" tIns="45720" rIns="91440" bIns="45720" rtlCol="0" anchor="ctr"/>
          <a:lstStyle>
            <a:defPPr>
              <a:defRPr lang="en-US"/>
            </a:defPPr>
            <a:lvl1pPr marL="0" algn="l" defTabSz="914400" rtl="0" eaLnBrk="1" latinLnBrk="0" hangingPunct="1">
              <a:defRPr sz="1200" b="0" i="0" kern="1200">
                <a:solidFill>
                  <a:srgbClr val="898989"/>
                </a:solidFill>
                <a:latin typeface="Avenir Medium" panose="02000503020000020003" pitchFamily="2"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Footer</a:t>
            </a:r>
          </a:p>
        </p:txBody>
      </p:sp>
      <p:cxnSp>
        <p:nvCxnSpPr>
          <p:cNvPr id="15" name="Straight Connector 12">
            <a:extLst>
              <a:ext uri="{FF2B5EF4-FFF2-40B4-BE49-F238E27FC236}">
                <a16:creationId xmlns:a16="http://schemas.microsoft.com/office/drawing/2014/main" id="{EE62D8FB-FE6C-344E-9853-563D13E6CC02}"/>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416958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SDG L green">
    <p:spTree>
      <p:nvGrpSpPr>
        <p:cNvPr id="1" name=""/>
        <p:cNvGrpSpPr/>
        <p:nvPr/>
      </p:nvGrpSpPr>
      <p:grpSpPr>
        <a:xfrm>
          <a:off x="0" y="0"/>
          <a:ext cx="0" cy="0"/>
          <a:chOff x="0" y="0"/>
          <a:chExt cx="0" cy="0"/>
        </a:xfrm>
      </p:grpSpPr>
      <p:pic>
        <p:nvPicPr>
          <p:cNvPr id="10" name="Imagen 17">
            <a:extLst>
              <a:ext uri="{FF2B5EF4-FFF2-40B4-BE49-F238E27FC236}">
                <a16:creationId xmlns:a16="http://schemas.microsoft.com/office/drawing/2014/main" id="{98E6E7EC-F48F-4C63-92DE-84AA7749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31" name="Title 1">
            <a:extLst>
              <a:ext uri="{FF2B5EF4-FFF2-40B4-BE49-F238E27FC236}">
                <a16:creationId xmlns:a16="http://schemas.microsoft.com/office/drawing/2014/main" id="{8119F152-A1A3-F743-A3B2-32B97FB7ED65}"/>
              </a:ext>
            </a:extLst>
          </p:cNvPr>
          <p:cNvSpPr>
            <a:spLocks noGrp="1"/>
          </p:cNvSpPr>
          <p:nvPr>
            <p:ph type="ctrTitle"/>
          </p:nvPr>
        </p:nvSpPr>
        <p:spPr>
          <a:xfrm>
            <a:off x="6205142" y="1248445"/>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32" name="Subtitle 2">
            <a:extLst>
              <a:ext uri="{FF2B5EF4-FFF2-40B4-BE49-F238E27FC236}">
                <a16:creationId xmlns:a16="http://schemas.microsoft.com/office/drawing/2014/main" id="{297BC353-6FB3-E64B-8286-2EC24BC6933B}"/>
              </a:ext>
            </a:extLst>
          </p:cNvPr>
          <p:cNvSpPr>
            <a:spLocks noGrp="1"/>
          </p:cNvSpPr>
          <p:nvPr>
            <p:ph type="subTitle" idx="1"/>
          </p:nvPr>
        </p:nvSpPr>
        <p:spPr>
          <a:xfrm>
            <a:off x="6205140" y="3300254"/>
            <a:ext cx="5506799" cy="1862012"/>
          </a:xfrm>
        </p:spPr>
        <p:txBody>
          <a:bodyPr/>
          <a:lstStyle>
            <a:lvl1pPr marL="0" indent="0" algn="l">
              <a:buNone/>
              <a:defRPr sz="2400" b="0" i="1">
                <a:solidFill>
                  <a:srgbClr val="51515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3" name="Footer Placeholder 4">
            <a:extLst>
              <a:ext uri="{FF2B5EF4-FFF2-40B4-BE49-F238E27FC236}">
                <a16:creationId xmlns:a16="http://schemas.microsoft.com/office/drawing/2014/main" id="{2882457B-ED43-9D4A-B50A-AF244A67B638}"/>
              </a:ext>
            </a:extLst>
          </p:cNvPr>
          <p:cNvSpPr>
            <a:spLocks noGrp="1"/>
          </p:cNvSpPr>
          <p:nvPr>
            <p:ph type="ftr" sz="quarter" idx="11"/>
          </p:nvPr>
        </p:nvSpPr>
        <p:spPr>
          <a:xfrm>
            <a:off x="6205140" y="5587547"/>
            <a:ext cx="5506799" cy="365125"/>
          </a:xfrm>
        </p:spPr>
        <p:txBody>
          <a:bodyPr/>
          <a:lstStyle>
            <a:lvl1pPr>
              <a:defRPr b="0" i="0">
                <a:latin typeface="Montserrat" pitchFamily="2" charset="77"/>
              </a:defRPr>
            </a:lvl1pPr>
          </a:lstStyle>
          <a:p>
            <a:r>
              <a:rPr lang="en-US" dirty="0"/>
              <a:t>Footer</a:t>
            </a:r>
          </a:p>
        </p:txBody>
      </p:sp>
      <p:cxnSp>
        <p:nvCxnSpPr>
          <p:cNvPr id="34" name="Straight Connector 33">
            <a:extLst>
              <a:ext uri="{FF2B5EF4-FFF2-40B4-BE49-F238E27FC236}">
                <a16:creationId xmlns:a16="http://schemas.microsoft.com/office/drawing/2014/main" id="{CDD2EC1D-72A0-5F4B-94E3-185EB3428EE1}"/>
              </a:ext>
            </a:extLst>
          </p:cNvPr>
          <p:cNvCxnSpPr>
            <a:cxnSpLocks/>
          </p:cNvCxnSpPr>
          <p:nvPr userDrawn="1"/>
        </p:nvCxnSpPr>
        <p:spPr>
          <a:xfrm>
            <a:off x="6205139" y="3147686"/>
            <a:ext cx="5506801"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35" name="Date Placeholder 5">
            <a:extLst>
              <a:ext uri="{FF2B5EF4-FFF2-40B4-BE49-F238E27FC236}">
                <a16:creationId xmlns:a16="http://schemas.microsoft.com/office/drawing/2014/main" id="{41DC1BED-BB36-8F47-9FF2-DD3FDA8EE3D9}"/>
              </a:ext>
            </a:extLst>
          </p:cNvPr>
          <p:cNvSpPr>
            <a:spLocks noGrp="1"/>
          </p:cNvSpPr>
          <p:nvPr>
            <p:ph type="dt" sz="half" idx="12"/>
          </p:nvPr>
        </p:nvSpPr>
        <p:spPr>
          <a:xfrm>
            <a:off x="6318412" y="5587547"/>
            <a:ext cx="2202712" cy="365125"/>
          </a:xfrm>
        </p:spPr>
        <p:txBody>
          <a:bodyPr/>
          <a:lstStyle>
            <a:lvl1pPr>
              <a:defRPr b="0" i="0">
                <a:solidFill>
                  <a:srgbClr val="898989"/>
                </a:solidFill>
                <a:latin typeface="Montserrat" pitchFamily="2" charset="77"/>
              </a:defRPr>
            </a:lvl1pPr>
          </a:lstStyle>
          <a:p>
            <a:endParaRPr lang="en-US" dirty="0"/>
          </a:p>
        </p:txBody>
      </p:sp>
    </p:spTree>
    <p:extLst>
      <p:ext uri="{BB962C8B-B14F-4D97-AF65-F5344CB8AC3E}">
        <p14:creationId xmlns:p14="http://schemas.microsoft.com/office/powerpoint/2010/main" val="1690625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SDG R">
    <p:spTree>
      <p:nvGrpSpPr>
        <p:cNvPr id="1" name=""/>
        <p:cNvGrpSpPr/>
        <p:nvPr/>
      </p:nvGrpSpPr>
      <p:grpSpPr>
        <a:xfrm>
          <a:off x="0" y="0"/>
          <a:ext cx="0" cy="0"/>
          <a:chOff x="0" y="0"/>
          <a:chExt cx="0" cy="0"/>
        </a:xfrm>
      </p:grpSpPr>
      <p:pic>
        <p:nvPicPr>
          <p:cNvPr id="10" name="Imagen 17">
            <a:extLst>
              <a:ext uri="{FF2B5EF4-FFF2-40B4-BE49-F238E27FC236}">
                <a16:creationId xmlns:a16="http://schemas.microsoft.com/office/drawing/2014/main" id="{3C0820C4-B484-42B3-8AE8-492FF465012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12" name="Title 1">
            <a:extLst>
              <a:ext uri="{FF2B5EF4-FFF2-40B4-BE49-F238E27FC236}">
                <a16:creationId xmlns:a16="http://schemas.microsoft.com/office/drawing/2014/main" id="{51A6485F-45A1-464E-9E98-B4ACC970880A}"/>
              </a:ext>
            </a:extLst>
          </p:cNvPr>
          <p:cNvSpPr>
            <a:spLocks noGrp="1"/>
          </p:cNvSpPr>
          <p:nvPr>
            <p:ph type="ctrTitle"/>
          </p:nvPr>
        </p:nvSpPr>
        <p:spPr>
          <a:xfrm>
            <a:off x="6205142" y="1344697"/>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3" name="Subtitle 2">
            <a:extLst>
              <a:ext uri="{FF2B5EF4-FFF2-40B4-BE49-F238E27FC236}">
                <a16:creationId xmlns:a16="http://schemas.microsoft.com/office/drawing/2014/main" id="{17643E15-3B6B-3C41-B630-2B1BDA8AF59E}"/>
              </a:ext>
            </a:extLst>
          </p:cNvPr>
          <p:cNvSpPr>
            <a:spLocks noGrp="1"/>
          </p:cNvSpPr>
          <p:nvPr>
            <p:ph type="subTitle" idx="1"/>
          </p:nvPr>
        </p:nvSpPr>
        <p:spPr>
          <a:xfrm>
            <a:off x="6205140" y="3589010"/>
            <a:ext cx="5506799" cy="1862012"/>
          </a:xfrm>
        </p:spPr>
        <p:txBody>
          <a:bodyPr/>
          <a:lstStyle>
            <a:lvl1pPr marL="0" indent="0" algn="l">
              <a:buNone/>
              <a:defRPr sz="2400" b="0" i="1">
                <a:solidFill>
                  <a:srgbClr val="51515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Footer Placeholder 4">
            <a:extLst>
              <a:ext uri="{FF2B5EF4-FFF2-40B4-BE49-F238E27FC236}">
                <a16:creationId xmlns:a16="http://schemas.microsoft.com/office/drawing/2014/main" id="{AE4AFC15-E9F3-C445-ABF5-CDEB1E7339C3}"/>
              </a:ext>
            </a:extLst>
          </p:cNvPr>
          <p:cNvSpPr>
            <a:spLocks noGrp="1"/>
          </p:cNvSpPr>
          <p:nvPr>
            <p:ph type="ftr" sz="quarter" idx="11"/>
          </p:nvPr>
        </p:nvSpPr>
        <p:spPr>
          <a:xfrm>
            <a:off x="6205140" y="5587547"/>
            <a:ext cx="5506799" cy="365125"/>
          </a:xfrm>
        </p:spPr>
        <p:txBody>
          <a:bodyPr/>
          <a:lstStyle>
            <a:lvl1pPr>
              <a:defRPr b="0" i="0">
                <a:latin typeface="Montserrat" pitchFamily="2" charset="77"/>
              </a:defRPr>
            </a:lvl1pPr>
          </a:lstStyle>
          <a:p>
            <a:r>
              <a:rPr lang="en-US" dirty="0"/>
              <a:t>Footer</a:t>
            </a:r>
          </a:p>
        </p:txBody>
      </p:sp>
      <p:cxnSp>
        <p:nvCxnSpPr>
          <p:cNvPr id="15" name="Straight Connector 14">
            <a:extLst>
              <a:ext uri="{FF2B5EF4-FFF2-40B4-BE49-F238E27FC236}">
                <a16:creationId xmlns:a16="http://schemas.microsoft.com/office/drawing/2014/main" id="{04B99F00-A801-B149-93EA-4CDFDF7FC9DD}"/>
              </a:ext>
            </a:extLst>
          </p:cNvPr>
          <p:cNvCxnSpPr>
            <a:cxnSpLocks/>
          </p:cNvCxnSpPr>
          <p:nvPr userDrawn="1"/>
        </p:nvCxnSpPr>
        <p:spPr>
          <a:xfrm>
            <a:off x="6205139" y="3452484"/>
            <a:ext cx="5506801"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6" name="Date Placeholder 5">
            <a:extLst>
              <a:ext uri="{FF2B5EF4-FFF2-40B4-BE49-F238E27FC236}">
                <a16:creationId xmlns:a16="http://schemas.microsoft.com/office/drawing/2014/main" id="{2F0B180C-70BB-3C4E-87F0-01AAF52FF9B0}"/>
              </a:ext>
            </a:extLst>
          </p:cNvPr>
          <p:cNvSpPr>
            <a:spLocks noGrp="1"/>
          </p:cNvSpPr>
          <p:nvPr>
            <p:ph type="dt" sz="half" idx="12"/>
          </p:nvPr>
        </p:nvSpPr>
        <p:spPr>
          <a:xfrm>
            <a:off x="6318412" y="5587547"/>
            <a:ext cx="2202712" cy="365125"/>
          </a:xfrm>
        </p:spPr>
        <p:txBody>
          <a:bodyPr/>
          <a:lstStyle>
            <a:lvl1pPr>
              <a:defRPr b="0" i="0">
                <a:solidFill>
                  <a:srgbClr val="898989"/>
                </a:solidFill>
                <a:latin typeface="Montserrat" pitchFamily="2" charset="77"/>
              </a:defRPr>
            </a:lvl1pPr>
          </a:lstStyle>
          <a:p>
            <a:endParaRPr lang="en-US" dirty="0"/>
          </a:p>
        </p:txBody>
      </p:sp>
    </p:spTree>
    <p:extLst>
      <p:ext uri="{BB962C8B-B14F-4D97-AF65-F5344CB8AC3E}">
        <p14:creationId xmlns:p14="http://schemas.microsoft.com/office/powerpoint/2010/main" val="3168351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SDG R logo">
    <p:spTree>
      <p:nvGrpSpPr>
        <p:cNvPr id="1" name=""/>
        <p:cNvGrpSpPr/>
        <p:nvPr/>
      </p:nvGrpSpPr>
      <p:grpSpPr>
        <a:xfrm>
          <a:off x="0" y="0"/>
          <a:ext cx="0" cy="0"/>
          <a:chOff x="0" y="0"/>
          <a:chExt cx="0" cy="0"/>
        </a:xfrm>
      </p:grpSpPr>
      <p:pic>
        <p:nvPicPr>
          <p:cNvPr id="10" name="Imagen 17">
            <a:extLst>
              <a:ext uri="{FF2B5EF4-FFF2-40B4-BE49-F238E27FC236}">
                <a16:creationId xmlns:a16="http://schemas.microsoft.com/office/drawing/2014/main" id="{0F9FD29E-1674-4E4F-BDAD-83FD39DB107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4" y="-5042"/>
            <a:ext cx="12173783" cy="6848418"/>
          </a:xfrm>
          <a:prstGeom prst="rect">
            <a:avLst/>
          </a:prstGeom>
        </p:spPr>
      </p:pic>
      <p:sp>
        <p:nvSpPr>
          <p:cNvPr id="21" name="Title 1">
            <a:extLst>
              <a:ext uri="{FF2B5EF4-FFF2-40B4-BE49-F238E27FC236}">
                <a16:creationId xmlns:a16="http://schemas.microsoft.com/office/drawing/2014/main" id="{265CB75B-780C-2445-BA20-A70003D1B9B1}"/>
              </a:ext>
            </a:extLst>
          </p:cNvPr>
          <p:cNvSpPr>
            <a:spLocks noGrp="1"/>
          </p:cNvSpPr>
          <p:nvPr>
            <p:ph type="ctrTitle"/>
          </p:nvPr>
        </p:nvSpPr>
        <p:spPr>
          <a:xfrm>
            <a:off x="770262" y="1152193"/>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22" name="Subtitle 2">
            <a:extLst>
              <a:ext uri="{FF2B5EF4-FFF2-40B4-BE49-F238E27FC236}">
                <a16:creationId xmlns:a16="http://schemas.microsoft.com/office/drawing/2014/main" id="{5CC6E3B5-E287-F84B-91A8-D1A452348A0F}"/>
              </a:ext>
            </a:extLst>
          </p:cNvPr>
          <p:cNvSpPr>
            <a:spLocks noGrp="1"/>
          </p:cNvSpPr>
          <p:nvPr>
            <p:ph type="subTitle" idx="1"/>
          </p:nvPr>
        </p:nvSpPr>
        <p:spPr>
          <a:xfrm>
            <a:off x="770259" y="3166438"/>
            <a:ext cx="5506799" cy="1862012"/>
          </a:xfrm>
        </p:spPr>
        <p:txBody>
          <a:bodyPr/>
          <a:lstStyle>
            <a:lvl1pPr marL="0" indent="0" algn="l">
              <a:buNone/>
              <a:defRPr sz="2400" b="0" i="1">
                <a:solidFill>
                  <a:srgbClr val="51515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Footer Placeholder 4">
            <a:extLst>
              <a:ext uri="{FF2B5EF4-FFF2-40B4-BE49-F238E27FC236}">
                <a16:creationId xmlns:a16="http://schemas.microsoft.com/office/drawing/2014/main" id="{BD91111E-284C-9149-A787-B189F5652AFF}"/>
              </a:ext>
            </a:extLst>
          </p:cNvPr>
          <p:cNvSpPr>
            <a:spLocks noGrp="1"/>
          </p:cNvSpPr>
          <p:nvPr>
            <p:ph type="ftr" sz="quarter" idx="11"/>
          </p:nvPr>
        </p:nvSpPr>
        <p:spPr>
          <a:xfrm>
            <a:off x="770260" y="5587547"/>
            <a:ext cx="5506799" cy="365125"/>
          </a:xfrm>
        </p:spPr>
        <p:txBody>
          <a:bodyPr/>
          <a:lstStyle>
            <a:lvl1pPr>
              <a:defRPr b="0" i="0">
                <a:latin typeface="Montserrat" pitchFamily="2" charset="77"/>
              </a:defRPr>
            </a:lvl1pPr>
          </a:lstStyle>
          <a:p>
            <a:r>
              <a:rPr lang="en-US" dirty="0"/>
              <a:t>Footer</a:t>
            </a:r>
          </a:p>
        </p:txBody>
      </p:sp>
      <p:cxnSp>
        <p:nvCxnSpPr>
          <p:cNvPr id="26" name="Straight Connector 25">
            <a:extLst>
              <a:ext uri="{FF2B5EF4-FFF2-40B4-BE49-F238E27FC236}">
                <a16:creationId xmlns:a16="http://schemas.microsoft.com/office/drawing/2014/main" id="{BEE881BA-26A1-9D45-90C4-E4893077E733}"/>
              </a:ext>
            </a:extLst>
          </p:cNvPr>
          <p:cNvCxnSpPr>
            <a:cxnSpLocks/>
          </p:cNvCxnSpPr>
          <p:nvPr userDrawn="1"/>
        </p:nvCxnSpPr>
        <p:spPr>
          <a:xfrm>
            <a:off x="770259" y="2971224"/>
            <a:ext cx="5069067"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27" name="Date Placeholder 5">
            <a:extLst>
              <a:ext uri="{FF2B5EF4-FFF2-40B4-BE49-F238E27FC236}">
                <a16:creationId xmlns:a16="http://schemas.microsoft.com/office/drawing/2014/main" id="{8A071379-606C-C24B-88F1-1262D7156329}"/>
              </a:ext>
            </a:extLst>
          </p:cNvPr>
          <p:cNvSpPr>
            <a:spLocks noGrp="1"/>
          </p:cNvSpPr>
          <p:nvPr>
            <p:ph type="dt" sz="half" idx="12"/>
          </p:nvPr>
        </p:nvSpPr>
        <p:spPr>
          <a:xfrm>
            <a:off x="883532" y="5587547"/>
            <a:ext cx="2202712" cy="365125"/>
          </a:xfrm>
        </p:spPr>
        <p:txBody>
          <a:bodyPr/>
          <a:lstStyle>
            <a:lvl1pPr>
              <a:defRPr b="0" i="0">
                <a:solidFill>
                  <a:srgbClr val="898989"/>
                </a:solidFill>
                <a:latin typeface="Montserrat" pitchFamily="2" charset="77"/>
              </a:defRPr>
            </a:lvl1pPr>
          </a:lstStyle>
          <a:p>
            <a:endParaRPr lang="en-US" dirty="0"/>
          </a:p>
        </p:txBody>
      </p:sp>
    </p:spTree>
    <p:extLst>
      <p:ext uri="{BB962C8B-B14F-4D97-AF65-F5344CB8AC3E}">
        <p14:creationId xmlns:p14="http://schemas.microsoft.com/office/powerpoint/2010/main" val="4150472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14" name="Imagen 17">
            <a:extLst>
              <a:ext uri="{FF2B5EF4-FFF2-40B4-BE49-F238E27FC236}">
                <a16:creationId xmlns:a16="http://schemas.microsoft.com/office/drawing/2014/main" id="{3B0012AA-0E43-4CC8-AB5C-F86FCD01F5E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3" y="-5470"/>
            <a:ext cx="12173781" cy="6849274"/>
          </a:xfrm>
          <a:prstGeom prst="rect">
            <a:avLst/>
          </a:prstGeom>
        </p:spPr>
      </p:pic>
      <p:sp>
        <p:nvSpPr>
          <p:cNvPr id="8" name="Title 1">
            <a:extLst>
              <a:ext uri="{FF2B5EF4-FFF2-40B4-BE49-F238E27FC236}">
                <a16:creationId xmlns:a16="http://schemas.microsoft.com/office/drawing/2014/main" id="{63274DCF-8120-DB45-9915-A6EA4BB1B441}"/>
              </a:ext>
            </a:extLst>
          </p:cNvPr>
          <p:cNvSpPr>
            <a:spLocks noGrp="1"/>
          </p:cNvSpPr>
          <p:nvPr>
            <p:ph type="ctrTitle"/>
          </p:nvPr>
        </p:nvSpPr>
        <p:spPr>
          <a:xfrm>
            <a:off x="770262" y="1152193"/>
            <a:ext cx="5506798" cy="1711841"/>
          </a:xfrm>
        </p:spPr>
        <p:txBody>
          <a:bodyPr anchor="b">
            <a:normAutofit/>
          </a:bodyPr>
          <a:lstStyle>
            <a:lvl1pPr algn="l">
              <a:defRPr sz="36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9" name="Subtitle 2">
            <a:extLst>
              <a:ext uri="{FF2B5EF4-FFF2-40B4-BE49-F238E27FC236}">
                <a16:creationId xmlns:a16="http://schemas.microsoft.com/office/drawing/2014/main" id="{AA8A5405-D5D9-6041-8796-CE9BFA698F22}"/>
              </a:ext>
            </a:extLst>
          </p:cNvPr>
          <p:cNvSpPr>
            <a:spLocks noGrp="1"/>
          </p:cNvSpPr>
          <p:nvPr>
            <p:ph type="subTitle" idx="1"/>
          </p:nvPr>
        </p:nvSpPr>
        <p:spPr>
          <a:xfrm>
            <a:off x="770259" y="3166438"/>
            <a:ext cx="5506799" cy="1862012"/>
          </a:xfrm>
        </p:spPr>
        <p:txBody>
          <a:bodyPr/>
          <a:lstStyle>
            <a:lvl1pPr marL="0" indent="0" algn="l">
              <a:buNone/>
              <a:defRPr sz="2400" b="0" i="1">
                <a:solidFill>
                  <a:srgbClr val="515151"/>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Footer Placeholder 4">
            <a:extLst>
              <a:ext uri="{FF2B5EF4-FFF2-40B4-BE49-F238E27FC236}">
                <a16:creationId xmlns:a16="http://schemas.microsoft.com/office/drawing/2014/main" id="{EF1C668D-14B2-5744-8EE0-372DFE5427BA}"/>
              </a:ext>
            </a:extLst>
          </p:cNvPr>
          <p:cNvSpPr>
            <a:spLocks noGrp="1"/>
          </p:cNvSpPr>
          <p:nvPr>
            <p:ph type="ftr" sz="quarter" idx="11"/>
          </p:nvPr>
        </p:nvSpPr>
        <p:spPr>
          <a:xfrm>
            <a:off x="770260" y="5587547"/>
            <a:ext cx="5506799" cy="365125"/>
          </a:xfrm>
        </p:spPr>
        <p:txBody>
          <a:bodyPr/>
          <a:lstStyle>
            <a:lvl1pPr>
              <a:defRPr b="0" i="0">
                <a:latin typeface="Montserrat" pitchFamily="2" charset="77"/>
              </a:defRPr>
            </a:lvl1pPr>
          </a:lstStyle>
          <a:p>
            <a:r>
              <a:rPr lang="en-US" dirty="0"/>
              <a:t>Footer</a:t>
            </a:r>
          </a:p>
        </p:txBody>
      </p:sp>
      <p:cxnSp>
        <p:nvCxnSpPr>
          <p:cNvPr id="11" name="Straight Connector 10">
            <a:extLst>
              <a:ext uri="{FF2B5EF4-FFF2-40B4-BE49-F238E27FC236}">
                <a16:creationId xmlns:a16="http://schemas.microsoft.com/office/drawing/2014/main" id="{404C3E4C-02ED-014E-BF6E-E67514468CF1}"/>
              </a:ext>
            </a:extLst>
          </p:cNvPr>
          <p:cNvCxnSpPr>
            <a:cxnSpLocks/>
          </p:cNvCxnSpPr>
          <p:nvPr userDrawn="1"/>
        </p:nvCxnSpPr>
        <p:spPr>
          <a:xfrm>
            <a:off x="770259" y="2971224"/>
            <a:ext cx="5069067"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2" name="Date Placeholder 5">
            <a:extLst>
              <a:ext uri="{FF2B5EF4-FFF2-40B4-BE49-F238E27FC236}">
                <a16:creationId xmlns:a16="http://schemas.microsoft.com/office/drawing/2014/main" id="{81E7A4C9-8876-AD44-A58F-5CD3BAA5ED66}"/>
              </a:ext>
            </a:extLst>
          </p:cNvPr>
          <p:cNvSpPr>
            <a:spLocks noGrp="1"/>
          </p:cNvSpPr>
          <p:nvPr>
            <p:ph type="dt" sz="half" idx="12"/>
          </p:nvPr>
        </p:nvSpPr>
        <p:spPr>
          <a:xfrm>
            <a:off x="883532" y="5587547"/>
            <a:ext cx="2202712" cy="365125"/>
          </a:xfrm>
        </p:spPr>
        <p:txBody>
          <a:bodyPr/>
          <a:lstStyle>
            <a:lvl1pPr>
              <a:defRPr b="0" i="0">
                <a:solidFill>
                  <a:srgbClr val="898989"/>
                </a:solidFill>
                <a:latin typeface="Montserrat" pitchFamily="2" charset="77"/>
              </a:defRPr>
            </a:lvl1pPr>
          </a:lstStyle>
          <a:p>
            <a:endParaRPr lang="en-US" dirty="0"/>
          </a:p>
        </p:txBody>
      </p:sp>
    </p:spTree>
    <p:extLst>
      <p:ext uri="{BB962C8B-B14F-4D97-AF65-F5344CB8AC3E}">
        <p14:creationId xmlns:p14="http://schemas.microsoft.com/office/powerpoint/2010/main" val="1834969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dirty="0"/>
          </a:p>
        </p:txBody>
      </p: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5" r:id="rId3"/>
    <p:sldLayoutId id="2147483784" r:id="rId4"/>
    <p:sldLayoutId id="2147483737" r:id="rId5"/>
    <p:sldLayoutId id="2147483738" r:id="rId6"/>
    <p:sldLayoutId id="2147483739" r:id="rId7"/>
    <p:sldLayoutId id="2147483740" r:id="rId8"/>
    <p:sldLayoutId id="2147483790" r:id="rId9"/>
    <p:sldLayoutId id="2147483741" r:id="rId10"/>
    <p:sldLayoutId id="2147483742" r:id="rId11"/>
    <p:sldLayoutId id="2147483788" r:id="rId12"/>
    <p:sldLayoutId id="2147483789" r:id="rId13"/>
    <p:sldLayoutId id="2147483787" r:id="rId14"/>
    <p:sldLayoutId id="2147483743" r:id="rId15"/>
    <p:sldLayoutId id="2147483744" r:id="rId16"/>
    <p:sldLayoutId id="2147483745" r:id="rId17"/>
    <p:sldLayoutId id="2147483746" r:id="rId18"/>
    <p:sldLayoutId id="2147483747" r:id="rId19"/>
    <p:sldLayoutId id="2147483748" r:id="rId20"/>
    <p:sldLayoutId id="2147483749" r:id="rId21"/>
    <p:sldLayoutId id="2147483750" r:id="rId22"/>
    <p:sldLayoutId id="2147483751" r:id="rId23"/>
    <p:sldLayoutId id="2147483753" r:id="rId24"/>
    <p:sldLayoutId id="2147483792" r:id="rId25"/>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mailto:E.Mapedza@cigar.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6AF7D4-65C3-F548-AF4D-096164446238}"/>
              </a:ext>
            </a:extLst>
          </p:cNvPr>
          <p:cNvSpPr>
            <a:spLocks noGrp="1"/>
          </p:cNvSpPr>
          <p:nvPr>
            <p:ph type="ctrTitle"/>
          </p:nvPr>
        </p:nvSpPr>
        <p:spPr>
          <a:xfrm>
            <a:off x="5632126" y="1535897"/>
            <a:ext cx="6171948" cy="2968782"/>
          </a:xfrm>
        </p:spPr>
        <p:txBody>
          <a:bodyPr/>
          <a:lstStyle/>
          <a:p>
            <a:r>
              <a:rPr lang="en-US" dirty="0">
                <a:cs typeface="Arial" panose="020B0604020202020204" pitchFamily="34" charset="0"/>
              </a:rPr>
              <a:t>Indigenous Knowledge System for managing the flooding water commons in Zambia</a:t>
            </a:r>
            <a:endParaRPr lang="en-US" dirty="0"/>
          </a:p>
        </p:txBody>
      </p:sp>
      <p:sp>
        <p:nvSpPr>
          <p:cNvPr id="3" name="Subtitle 2">
            <a:extLst>
              <a:ext uri="{FF2B5EF4-FFF2-40B4-BE49-F238E27FC236}">
                <a16:creationId xmlns:a16="http://schemas.microsoft.com/office/drawing/2014/main" id="{CA4AFCD9-1440-A047-9949-B2080A58B9C6}"/>
              </a:ext>
            </a:extLst>
          </p:cNvPr>
          <p:cNvSpPr>
            <a:spLocks noGrp="1"/>
          </p:cNvSpPr>
          <p:nvPr>
            <p:ph type="subTitle" idx="1"/>
          </p:nvPr>
        </p:nvSpPr>
        <p:spPr>
          <a:xfrm>
            <a:off x="5632126" y="4617818"/>
            <a:ext cx="5838385" cy="1181097"/>
          </a:xfrm>
        </p:spPr>
        <p:txBody>
          <a:bodyPr/>
          <a:lstStyle/>
          <a:p>
            <a:pPr lvl="0" defTabSz="533400">
              <a:lnSpc>
                <a:spcPct val="100000"/>
              </a:lnSpc>
              <a:spcBef>
                <a:spcPct val="0"/>
              </a:spcBef>
              <a:defRPr/>
            </a:pPr>
            <a:r>
              <a:rPr lang="en-US" sz="2400" dirty="0">
                <a:solidFill>
                  <a:schemeClr val="tx1"/>
                </a:solidFill>
                <a:cs typeface="Arial" panose="020B0604020202020204" pitchFamily="34" charset="0"/>
              </a:rPr>
              <a:t>Everisto Mapedza, IWMI</a:t>
            </a:r>
          </a:p>
          <a:p>
            <a:pPr lvl="0" defTabSz="533400">
              <a:lnSpc>
                <a:spcPct val="100000"/>
              </a:lnSpc>
              <a:spcBef>
                <a:spcPct val="0"/>
              </a:spcBef>
              <a:defRPr/>
            </a:pPr>
            <a:r>
              <a:rPr lang="en-US" sz="2400" dirty="0">
                <a:solidFill>
                  <a:schemeClr val="tx1"/>
                </a:solidFill>
                <a:cs typeface="Arial" panose="020B0604020202020204" pitchFamily="34" charset="0"/>
              </a:rPr>
              <a:t>IASC Nairobi, Kenya</a:t>
            </a:r>
          </a:p>
          <a:p>
            <a:pPr lvl="0" defTabSz="533400">
              <a:lnSpc>
                <a:spcPct val="100000"/>
              </a:lnSpc>
              <a:spcBef>
                <a:spcPct val="0"/>
              </a:spcBef>
              <a:defRPr/>
            </a:pPr>
            <a:r>
              <a:rPr lang="en-US" sz="2400" dirty="0">
                <a:solidFill>
                  <a:schemeClr val="tx1"/>
                </a:solidFill>
                <a:cs typeface="Arial" panose="020B0604020202020204" pitchFamily="34" charset="0"/>
              </a:rPr>
              <a:t>24 June 2023</a:t>
            </a:r>
          </a:p>
          <a:p>
            <a:pPr>
              <a:lnSpc>
                <a:spcPct val="100000"/>
              </a:lnSpc>
            </a:pPr>
            <a:endParaRPr lang="en-US" sz="2400" dirty="0">
              <a:solidFill>
                <a:schemeClr val="tx1"/>
              </a:solidFill>
            </a:endParaRPr>
          </a:p>
        </p:txBody>
      </p:sp>
    </p:spTree>
    <p:extLst>
      <p:ext uri="{BB962C8B-B14F-4D97-AF65-F5344CB8AC3E}">
        <p14:creationId xmlns:p14="http://schemas.microsoft.com/office/powerpoint/2010/main" val="1270052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Flooding Changes IKS </a:t>
            </a:r>
            <a:endParaRPr lang="fr-FR" dirty="0"/>
          </a:p>
        </p:txBody>
      </p:sp>
      <p:sp>
        <p:nvSpPr>
          <p:cNvPr id="8" name="Rectangle 7"/>
          <p:cNvSpPr/>
          <p:nvPr/>
        </p:nvSpPr>
        <p:spPr>
          <a:xfrm>
            <a:off x="977900" y="1734235"/>
            <a:ext cx="8786684" cy="2246769"/>
          </a:xfrm>
          <a:prstGeom prst="rect">
            <a:avLst/>
          </a:prstGeom>
        </p:spPr>
        <p:txBody>
          <a:bodyPr wrap="square">
            <a:spAutoFit/>
          </a:bodyPr>
          <a:lstStyle/>
          <a:p>
            <a:pPr marL="800100" lvl="1" indent="-342900">
              <a:buFont typeface="Arial" panose="020B0604020202020204" pitchFamily="34" charset="0"/>
              <a:buChar char="•"/>
              <a:defRPr/>
            </a:pPr>
            <a:r>
              <a:rPr lang="en-US" sz="2800" i="1" dirty="0">
                <a:solidFill>
                  <a:srgbClr val="000000"/>
                </a:solidFill>
                <a:cs typeface="Arial" panose="020B0604020202020204" pitchFamily="34" charset="0"/>
              </a:rPr>
              <a:t>Tumbombo</a:t>
            </a:r>
            <a:r>
              <a:rPr lang="en-US" sz="2800" dirty="0">
                <a:solidFill>
                  <a:srgbClr val="000000"/>
                </a:solidFill>
                <a:cs typeface="Arial" panose="020B0604020202020204" pitchFamily="34" charset="0"/>
              </a:rPr>
              <a:t> insects tell direction of flooding</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When the beetle, found in plain grass, is looking upwards – flooding levels still rising.</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When the beetle turns to look downwards – flooding inundation is receding.</a:t>
            </a:r>
          </a:p>
        </p:txBody>
      </p:sp>
    </p:spTree>
    <p:extLst>
      <p:ext uri="{BB962C8B-B14F-4D97-AF65-F5344CB8AC3E}">
        <p14:creationId xmlns:p14="http://schemas.microsoft.com/office/powerpoint/2010/main" val="3901734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Drought IKS observations </a:t>
            </a:r>
            <a:endParaRPr lang="fr-FR" dirty="0"/>
          </a:p>
        </p:txBody>
      </p:sp>
      <p:sp>
        <p:nvSpPr>
          <p:cNvPr id="8" name="Rectangle 7"/>
          <p:cNvSpPr/>
          <p:nvPr/>
        </p:nvSpPr>
        <p:spPr>
          <a:xfrm>
            <a:off x="977900" y="1734235"/>
            <a:ext cx="8786684" cy="2246769"/>
          </a:xfrm>
          <a:prstGeom prst="rect">
            <a:avLst/>
          </a:prstGeom>
        </p:spPr>
        <p:txBody>
          <a:bodyPr wrap="square">
            <a:spAutoFit/>
          </a:bodyPr>
          <a:lstStyle/>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Abundance of wild fruits </a:t>
            </a:r>
            <a:r>
              <a:rPr lang="en-US" sz="2800" i="1" dirty="0">
                <a:solidFill>
                  <a:srgbClr val="000000"/>
                </a:solidFill>
                <a:cs typeface="Arial" panose="020B0604020202020204" pitchFamily="34" charset="0"/>
              </a:rPr>
              <a:t>Mubula, Mahuluhulu </a:t>
            </a:r>
            <a:r>
              <a:rPr lang="en-US" sz="2800" dirty="0">
                <a:solidFill>
                  <a:srgbClr val="000000"/>
                </a:solidFill>
                <a:cs typeface="Arial" panose="020B0604020202020204" pitchFamily="34" charset="0"/>
              </a:rPr>
              <a:t>as well as domesticated fruits such as mangoes</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Practice deep planting (</a:t>
            </a:r>
            <a:r>
              <a:rPr lang="en-US" sz="2800" i="1" dirty="0">
                <a:solidFill>
                  <a:srgbClr val="000000"/>
                </a:solidFill>
                <a:cs typeface="Arial" panose="020B0604020202020204" pitchFamily="34" charset="0"/>
              </a:rPr>
              <a:t>Liyabelela</a:t>
            </a:r>
            <a:r>
              <a:rPr lang="en-US" sz="2800" dirty="0">
                <a:solidFill>
                  <a:srgbClr val="000000"/>
                </a:solidFill>
                <a:cs typeface="Arial" panose="020B0604020202020204" pitchFamily="34" charset="0"/>
              </a:rPr>
              <a:t>)</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Increase size of homestead mounds (</a:t>
            </a:r>
            <a:r>
              <a:rPr lang="en-US" sz="2800" i="1" dirty="0">
                <a:solidFill>
                  <a:srgbClr val="000000"/>
                </a:solidFill>
                <a:cs typeface="Arial" panose="020B0604020202020204" pitchFamily="34" charset="0"/>
              </a:rPr>
              <a:t>mazulu</a:t>
            </a:r>
            <a:r>
              <a:rPr lang="en-US" sz="2800" dirty="0">
                <a:solidFill>
                  <a:srgbClr val="000000"/>
                </a:solidFill>
                <a:cs typeface="Arial" panose="020B0604020202020204" pitchFamily="34" charset="0"/>
              </a:rPr>
              <a:t>) </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Might not be need to move to upland</a:t>
            </a:r>
          </a:p>
        </p:txBody>
      </p:sp>
    </p:spTree>
    <p:extLst>
      <p:ext uri="{BB962C8B-B14F-4D97-AF65-F5344CB8AC3E}">
        <p14:creationId xmlns:p14="http://schemas.microsoft.com/office/powerpoint/2010/main" val="3039055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Gender and IKS</a:t>
            </a:r>
            <a:endParaRPr lang="fr-FR" dirty="0"/>
          </a:p>
        </p:txBody>
      </p:sp>
      <p:sp>
        <p:nvSpPr>
          <p:cNvPr id="8" name="Rectangle 7"/>
          <p:cNvSpPr/>
          <p:nvPr/>
        </p:nvSpPr>
        <p:spPr>
          <a:xfrm>
            <a:off x="977900" y="1734235"/>
            <a:ext cx="8786684" cy="3539430"/>
          </a:xfrm>
          <a:prstGeom prst="rect">
            <a:avLst/>
          </a:prstGeom>
        </p:spPr>
        <p:txBody>
          <a:bodyPr wrap="square">
            <a:spAutoFit/>
          </a:bodyPr>
          <a:lstStyle/>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Lozi proverb </a:t>
            </a:r>
            <a:r>
              <a:rPr lang="en-US" sz="2800" i="1" dirty="0">
                <a:solidFill>
                  <a:srgbClr val="000000"/>
                </a:solidFill>
                <a:cs typeface="Arial" panose="020B0604020202020204" pitchFamily="34" charset="0"/>
              </a:rPr>
              <a:t>sinamusali kimutu</a:t>
            </a:r>
            <a:r>
              <a:rPr lang="en-US" sz="2800" dirty="0">
                <a:solidFill>
                  <a:srgbClr val="000000"/>
                </a:solidFill>
                <a:cs typeface="Arial" panose="020B0604020202020204" pitchFamily="34" charset="0"/>
              </a:rPr>
              <a:t>?</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Cleaver: Whose indigenous knowledge is it?</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FGDs and survey show that IKS is gendered</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Gendered representation - flood and canal institutions</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Concern Worldwide and PPS – gender quotas</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Exclusion from political space - disempowering (Kabeer, 2012</a:t>
            </a:r>
            <a:r>
              <a:rPr lang="en-US" sz="2400" dirty="0">
                <a:solidFill>
                  <a:srgbClr val="000000"/>
                </a:solidFill>
                <a:cs typeface="Arial" panose="020B0604020202020204" pitchFamily="34" charset="0"/>
              </a:rPr>
              <a:t>)</a:t>
            </a:r>
          </a:p>
        </p:txBody>
      </p:sp>
    </p:spTree>
    <p:extLst>
      <p:ext uri="{BB962C8B-B14F-4D97-AF65-F5344CB8AC3E}">
        <p14:creationId xmlns:p14="http://schemas.microsoft.com/office/powerpoint/2010/main" val="31555541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 What?</a:t>
            </a:r>
            <a:endParaRPr lang="fr-FR" dirty="0"/>
          </a:p>
        </p:txBody>
      </p:sp>
      <p:sp>
        <p:nvSpPr>
          <p:cNvPr id="8" name="Rectangle 7"/>
          <p:cNvSpPr/>
          <p:nvPr/>
        </p:nvSpPr>
        <p:spPr>
          <a:xfrm>
            <a:off x="977900" y="1734235"/>
            <a:ext cx="8786684" cy="3108543"/>
          </a:xfrm>
          <a:prstGeom prst="rect">
            <a:avLst/>
          </a:prstGeom>
        </p:spPr>
        <p:txBody>
          <a:bodyPr wrap="square">
            <a:spAutoFit/>
          </a:bodyPr>
          <a:lstStyle/>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Beyond binary – IKS + Western Science – livelihoods</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Climate change solutions – within a context (adaptation and mitigation)</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Co-production of ‘science’ and ‘knowledge’</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Global Initiatives – WMO, UNDRR – Sendai Framework, UNFCC, SDGs – offer an opportunity to insert IKS</a:t>
            </a:r>
          </a:p>
        </p:txBody>
      </p:sp>
    </p:spTree>
    <p:extLst>
      <p:ext uri="{BB962C8B-B14F-4D97-AF65-F5344CB8AC3E}">
        <p14:creationId xmlns:p14="http://schemas.microsoft.com/office/powerpoint/2010/main" val="42832015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Conclusion</a:t>
            </a:r>
            <a:endParaRPr lang="fr-FR" dirty="0"/>
          </a:p>
        </p:txBody>
      </p:sp>
      <p:sp>
        <p:nvSpPr>
          <p:cNvPr id="8" name="Rectangle 7"/>
          <p:cNvSpPr/>
          <p:nvPr/>
        </p:nvSpPr>
        <p:spPr>
          <a:xfrm>
            <a:off x="977900" y="1734235"/>
            <a:ext cx="8786684" cy="2677656"/>
          </a:xfrm>
          <a:prstGeom prst="rect">
            <a:avLst/>
          </a:prstGeom>
        </p:spPr>
        <p:txBody>
          <a:bodyPr wrap="square">
            <a:spAutoFit/>
          </a:bodyPr>
          <a:lstStyle/>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Practical examples where IKS is operational</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Gender and Social Inclusion</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Local ownership - Co-production of science</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Human Right and Democratic requirement</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Ethical requirement</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Stronger together – </a:t>
            </a:r>
            <a:r>
              <a:rPr lang="en-US" sz="2800" dirty="0">
                <a:solidFill>
                  <a:srgbClr val="FF0000"/>
                </a:solidFill>
                <a:cs typeface="Arial" panose="020B0604020202020204" pitchFamily="34" charset="0"/>
              </a:rPr>
              <a:t>Leave No (IKS) Science Behind!</a:t>
            </a:r>
          </a:p>
        </p:txBody>
      </p:sp>
    </p:spTree>
    <p:extLst>
      <p:ext uri="{BB962C8B-B14F-4D97-AF65-F5344CB8AC3E}">
        <p14:creationId xmlns:p14="http://schemas.microsoft.com/office/powerpoint/2010/main" val="1468689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929" y="872707"/>
            <a:ext cx="8997805" cy="776459"/>
          </a:xfrm>
        </p:spPr>
        <p:txBody>
          <a:bodyPr>
            <a:normAutofit fontScale="90000"/>
          </a:bodyPr>
          <a:lstStyle/>
          <a:p>
            <a:pPr algn="ctr"/>
            <a:r>
              <a:rPr lang="en-US" dirty="0"/>
              <a:t>Thank you; Merci Beaucoup, Asante Sana</a:t>
            </a:r>
            <a:br>
              <a:rPr lang="en-US" dirty="0"/>
            </a:br>
            <a:endParaRPr lang="fr-FR" dirty="0"/>
          </a:p>
        </p:txBody>
      </p:sp>
      <p:sp>
        <p:nvSpPr>
          <p:cNvPr id="4" name="Text Placeholder 2">
            <a:extLst>
              <a:ext uri="{FF2B5EF4-FFF2-40B4-BE49-F238E27FC236}">
                <a16:creationId xmlns:a16="http://schemas.microsoft.com/office/drawing/2014/main" id="{5552955B-FCF8-E54F-A31D-1E8022073EAE}"/>
              </a:ext>
            </a:extLst>
          </p:cNvPr>
          <p:cNvSpPr txBox="1">
            <a:spLocks/>
          </p:cNvSpPr>
          <p:nvPr/>
        </p:nvSpPr>
        <p:spPr>
          <a:xfrm>
            <a:off x="724929" y="1824190"/>
            <a:ext cx="10515600" cy="963906"/>
          </a:xfrm>
          <a:prstGeom prst="rect">
            <a:avLst/>
          </a:prstGeom>
        </p:spPr>
        <p:txBody>
          <a:bodyPr vert="horz" lIns="91440" tIns="45720" rIns="91440" bIns="45720" numCol="1"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Email: </a:t>
            </a:r>
            <a:r>
              <a:rPr kumimoji="0" 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E.Mapedza@cigar.org</a:t>
            </a:r>
            <a:endParaRPr kumimoji="0" 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en-US" sz="3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63120"/>
            <a:ext cx="12192000" cy="3894880"/>
          </a:xfrm>
          <a:prstGeom prst="rect">
            <a:avLst/>
          </a:prstGeom>
        </p:spPr>
      </p:pic>
    </p:spTree>
    <p:extLst>
      <p:ext uri="{BB962C8B-B14F-4D97-AF65-F5344CB8AC3E}">
        <p14:creationId xmlns:p14="http://schemas.microsoft.com/office/powerpoint/2010/main" val="2018106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4929" y="334497"/>
            <a:ext cx="9039655" cy="1112338"/>
          </a:xfrm>
        </p:spPr>
        <p:txBody>
          <a:bodyPr>
            <a:normAutofit/>
          </a:bodyPr>
          <a:lstStyle/>
          <a:p>
            <a:r>
              <a:rPr lang="en-US" dirty="0"/>
              <a:t>Overview of Presentation</a:t>
            </a:r>
          </a:p>
        </p:txBody>
      </p:sp>
      <p:sp>
        <p:nvSpPr>
          <p:cNvPr id="4" name="Rectangle 3"/>
          <p:cNvSpPr/>
          <p:nvPr/>
        </p:nvSpPr>
        <p:spPr>
          <a:xfrm>
            <a:off x="1022429" y="1686645"/>
            <a:ext cx="9927221" cy="2954655"/>
          </a:xfrm>
          <a:prstGeom prst="rect">
            <a:avLst/>
          </a:prstGeom>
        </p:spPr>
        <p:txBody>
          <a:bodyPr wrap="square">
            <a:spAutoFit/>
          </a:bodyPr>
          <a:lstStyle/>
          <a:p>
            <a:pPr marL="342900" lvl="0" indent="-342900">
              <a:buFont typeface="Arial" panose="020B0604020202020204" pitchFamily="34" charset="0"/>
              <a:buChar char="•"/>
              <a:defRPr/>
            </a:pPr>
            <a:r>
              <a:rPr lang="en-US" sz="2800" dirty="0">
                <a:solidFill>
                  <a:srgbClr val="000000"/>
                </a:solidFill>
              </a:rPr>
              <a:t>Introduction</a:t>
            </a:r>
          </a:p>
          <a:p>
            <a:pPr marL="342900" lvl="0" indent="-342900">
              <a:buFont typeface="Arial" panose="020B0604020202020204" pitchFamily="34" charset="0"/>
              <a:buChar char="•"/>
              <a:defRPr/>
            </a:pPr>
            <a:r>
              <a:rPr lang="en-US" sz="2800" dirty="0">
                <a:solidFill>
                  <a:srgbClr val="000000"/>
                </a:solidFill>
              </a:rPr>
              <a:t>Study area</a:t>
            </a:r>
          </a:p>
          <a:p>
            <a:pPr marL="342900" lvl="0" indent="-342900">
              <a:buFont typeface="Arial" panose="020B0604020202020204" pitchFamily="34" charset="0"/>
              <a:buChar char="•"/>
              <a:defRPr/>
            </a:pPr>
            <a:r>
              <a:rPr lang="en-US" sz="2800" dirty="0">
                <a:solidFill>
                  <a:srgbClr val="000000"/>
                </a:solidFill>
              </a:rPr>
              <a:t>Methods</a:t>
            </a:r>
          </a:p>
          <a:p>
            <a:pPr marL="342900" lvl="0" indent="-342900">
              <a:buFont typeface="Arial" panose="020B0604020202020204" pitchFamily="34" charset="0"/>
              <a:buChar char="•"/>
              <a:defRPr/>
            </a:pPr>
            <a:r>
              <a:rPr lang="en-US" sz="2800" dirty="0">
                <a:solidFill>
                  <a:srgbClr val="000000"/>
                </a:solidFill>
              </a:rPr>
              <a:t>Findings</a:t>
            </a:r>
          </a:p>
          <a:p>
            <a:pPr marL="342900" lvl="0" indent="-342900">
              <a:buFont typeface="Arial" panose="020B0604020202020204" pitchFamily="34" charset="0"/>
              <a:buChar char="•"/>
              <a:defRPr/>
            </a:pPr>
            <a:r>
              <a:rPr lang="en-US" sz="2800" dirty="0">
                <a:solidFill>
                  <a:srgbClr val="000000"/>
                </a:solidFill>
              </a:rPr>
              <a:t>Policy implications</a:t>
            </a:r>
          </a:p>
          <a:p>
            <a:pPr marL="342900" lvl="0" indent="-342900">
              <a:buFont typeface="Arial" panose="020B0604020202020204" pitchFamily="34" charset="0"/>
              <a:buChar char="•"/>
              <a:defRPr/>
            </a:pPr>
            <a:r>
              <a:rPr lang="en-US" sz="2800" dirty="0">
                <a:solidFill>
                  <a:srgbClr val="000000"/>
                </a:solidFill>
              </a:rPr>
              <a:t>Conclusion</a:t>
            </a:r>
          </a:p>
          <a:p>
            <a:pPr marL="285750" lvl="0" indent="-285750">
              <a:buFontTx/>
              <a:buChar char="-"/>
              <a:defRPr/>
            </a:pPr>
            <a:endParaRPr lang="en-US" b="1" dirty="0">
              <a:solidFill>
                <a:srgbClr val="000000"/>
              </a:solidFill>
            </a:endParaRPr>
          </a:p>
        </p:txBody>
      </p:sp>
    </p:spTree>
    <p:extLst>
      <p:ext uri="{BB962C8B-B14F-4D97-AF65-F5344CB8AC3E}">
        <p14:creationId xmlns:p14="http://schemas.microsoft.com/office/powerpoint/2010/main" val="833363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Introduction</a:t>
            </a:r>
            <a:endParaRPr lang="fr-FR" dirty="0"/>
          </a:p>
        </p:txBody>
      </p:sp>
      <p:sp>
        <p:nvSpPr>
          <p:cNvPr id="8" name="Rectangle 7"/>
          <p:cNvSpPr/>
          <p:nvPr/>
        </p:nvSpPr>
        <p:spPr>
          <a:xfrm>
            <a:off x="977900" y="1734235"/>
            <a:ext cx="8786684" cy="2246769"/>
          </a:xfrm>
          <a:prstGeom prst="rect">
            <a:avLst/>
          </a:prstGeom>
        </p:spPr>
        <p:txBody>
          <a:bodyPr wrap="square">
            <a:spAutoFit/>
          </a:bodyPr>
          <a:lstStyle/>
          <a:p>
            <a:pPr lvl="1">
              <a:defRPr/>
            </a:pPr>
            <a:r>
              <a:rPr lang="en-US" sz="2800" dirty="0">
                <a:solidFill>
                  <a:srgbClr val="000000"/>
                </a:solidFill>
                <a:cs typeface="Arial" panose="020B0604020202020204" pitchFamily="34" charset="0"/>
              </a:rPr>
              <a:t>“Weather information is not about data or models, it is about people. And it is about data or models only as far as data and models can serve the needs of people (</a:t>
            </a:r>
            <a:r>
              <a:rPr lang="en-US" sz="2800" dirty="0">
                <a:solidFill>
                  <a:srgbClr val="FF0000"/>
                </a:solidFill>
                <a:cs typeface="Arial" panose="020B0604020202020204" pitchFamily="34" charset="0"/>
              </a:rPr>
              <a:t>poor and vulnerable children, women and men</a:t>
            </a:r>
            <a:r>
              <a:rPr lang="en-US" sz="2800" dirty="0">
                <a:solidFill>
                  <a:srgbClr val="000000"/>
                </a:solidFill>
                <a:cs typeface="Arial" panose="020B0604020202020204" pitchFamily="34" charset="0"/>
              </a:rPr>
              <a:t>)” paraphrased from Westoby 1967</a:t>
            </a:r>
            <a:r>
              <a:rPr lang="en-US" sz="2400" dirty="0">
                <a:solidFill>
                  <a:srgbClr val="000000"/>
                </a:solidFill>
                <a:cs typeface="Arial" panose="020B0604020202020204" pitchFamily="34" charset="0"/>
              </a:rPr>
              <a:t>.</a:t>
            </a:r>
          </a:p>
        </p:txBody>
      </p:sp>
    </p:spTree>
    <p:extLst>
      <p:ext uri="{BB962C8B-B14F-4D97-AF65-F5344CB8AC3E}">
        <p14:creationId xmlns:p14="http://schemas.microsoft.com/office/powerpoint/2010/main" val="6269578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329" y="-249989"/>
            <a:ext cx="9039655" cy="776459"/>
          </a:xfrm>
        </p:spPr>
        <p:txBody>
          <a:bodyPr>
            <a:normAutofit/>
          </a:bodyPr>
          <a:lstStyle/>
          <a:p>
            <a:r>
              <a:rPr lang="fr-FR" dirty="0"/>
              <a:t>Introduction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847956"/>
            <a:ext cx="6014541" cy="30100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635" y="665289"/>
            <a:ext cx="4514271" cy="3115193"/>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87128" y="597815"/>
            <a:ext cx="5384178" cy="318266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49366" y="3847955"/>
            <a:ext cx="5910150" cy="3010045"/>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2957356" y="1875121"/>
            <a:ext cx="6192707" cy="3773047"/>
          </a:xfrm>
          <a:prstGeom prst="rect">
            <a:avLst/>
          </a:prstGeom>
        </p:spPr>
      </p:pic>
    </p:spTree>
    <p:extLst>
      <p:ext uri="{BB962C8B-B14F-4D97-AF65-F5344CB8AC3E}">
        <p14:creationId xmlns:p14="http://schemas.microsoft.com/office/powerpoint/2010/main" val="3081219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653" y="91428"/>
            <a:ext cx="9039655" cy="776459"/>
          </a:xfrm>
        </p:spPr>
        <p:txBody>
          <a:bodyPr>
            <a:normAutofit/>
          </a:bodyPr>
          <a:lstStyle/>
          <a:p>
            <a:r>
              <a:rPr lang="en-US" dirty="0"/>
              <a:t>Introduction (cont’d)</a:t>
            </a:r>
            <a:endParaRPr lang="fr-FR" dirty="0"/>
          </a:p>
        </p:txBody>
      </p:sp>
      <p:pic>
        <p:nvPicPr>
          <p:cNvPr id="3" name="Picture 2"/>
          <p:cNvPicPr>
            <a:picLocks noChangeAspect="1"/>
          </p:cNvPicPr>
          <p:nvPr/>
        </p:nvPicPr>
        <p:blipFill>
          <a:blip r:embed="rId2"/>
          <a:stretch>
            <a:fillRect/>
          </a:stretch>
        </p:blipFill>
        <p:spPr>
          <a:xfrm>
            <a:off x="-1057" y="972273"/>
            <a:ext cx="12193057" cy="5885727"/>
          </a:xfrm>
          <a:prstGeom prst="rect">
            <a:avLst/>
          </a:prstGeom>
        </p:spPr>
      </p:pic>
    </p:spTree>
    <p:extLst>
      <p:ext uri="{BB962C8B-B14F-4D97-AF65-F5344CB8AC3E}">
        <p14:creationId xmlns:p14="http://schemas.microsoft.com/office/powerpoint/2010/main" val="1662285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Introduction (cont’d)</a:t>
            </a:r>
            <a:endParaRPr lang="fr-FR" dirty="0"/>
          </a:p>
        </p:txBody>
      </p:sp>
      <p:pic>
        <p:nvPicPr>
          <p:cNvPr id="4" name="Picture 3" descr="C:\Users\XCai.IWMISA0\AppData\Local\Microsoft\Windows\INetCache\Content.Word\Barotse location.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018572"/>
            <a:ext cx="12192000" cy="5839428"/>
          </a:xfrm>
          <a:prstGeom prst="rect">
            <a:avLst/>
          </a:prstGeom>
          <a:noFill/>
          <a:ln>
            <a:noFill/>
          </a:ln>
        </p:spPr>
      </p:pic>
    </p:spTree>
    <p:extLst>
      <p:ext uri="{BB962C8B-B14F-4D97-AF65-F5344CB8AC3E}">
        <p14:creationId xmlns:p14="http://schemas.microsoft.com/office/powerpoint/2010/main" val="952370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Methods</a:t>
            </a:r>
            <a:endParaRPr lang="fr-FR" dirty="0"/>
          </a:p>
        </p:txBody>
      </p:sp>
      <p:sp>
        <p:nvSpPr>
          <p:cNvPr id="8" name="Rectangle 7"/>
          <p:cNvSpPr/>
          <p:nvPr/>
        </p:nvSpPr>
        <p:spPr>
          <a:xfrm>
            <a:off x="977900" y="1734235"/>
            <a:ext cx="8786684" cy="2246769"/>
          </a:xfrm>
          <a:prstGeom prst="rect">
            <a:avLst/>
          </a:prstGeom>
        </p:spPr>
        <p:txBody>
          <a:bodyPr wrap="square">
            <a:spAutoFit/>
          </a:bodyPr>
          <a:lstStyle/>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Literature review</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Participatory-GIS</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Questionnaire survey</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Qualitative: FGDs, Key informant interviews and field observations and narratives</a:t>
            </a:r>
          </a:p>
        </p:txBody>
      </p:sp>
    </p:spTree>
    <p:extLst>
      <p:ext uri="{BB962C8B-B14F-4D97-AF65-F5344CB8AC3E}">
        <p14:creationId xmlns:p14="http://schemas.microsoft.com/office/powerpoint/2010/main" val="3109739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Knowledge on flooding history</a:t>
            </a:r>
            <a:endParaRPr lang="fr-FR" dirty="0"/>
          </a:p>
        </p:txBody>
      </p:sp>
      <p:graphicFrame>
        <p:nvGraphicFramePr>
          <p:cNvPr id="4" name="Chart 3"/>
          <p:cNvGraphicFramePr/>
          <p:nvPr>
            <p:extLst>
              <p:ext uri="{D42A27DB-BD31-4B8C-83A1-F6EECF244321}">
                <p14:modId xmlns:p14="http://schemas.microsoft.com/office/powerpoint/2010/main" val="3493387706"/>
              </p:ext>
            </p:extLst>
          </p:nvPr>
        </p:nvGraphicFramePr>
        <p:xfrm>
          <a:off x="0" y="1458410"/>
          <a:ext cx="12192000" cy="53995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5220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Flooding IKS-EWS</a:t>
            </a:r>
            <a:endParaRPr lang="fr-FR" dirty="0"/>
          </a:p>
        </p:txBody>
      </p:sp>
      <p:sp>
        <p:nvSpPr>
          <p:cNvPr id="8" name="Rectangle 7"/>
          <p:cNvSpPr/>
          <p:nvPr/>
        </p:nvSpPr>
        <p:spPr>
          <a:xfrm>
            <a:off x="977900" y="1734235"/>
            <a:ext cx="8786684" cy="2246769"/>
          </a:xfrm>
          <a:prstGeom prst="rect">
            <a:avLst/>
          </a:prstGeom>
        </p:spPr>
        <p:txBody>
          <a:bodyPr wrap="square">
            <a:spAutoFit/>
          </a:bodyPr>
          <a:lstStyle/>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Spider Ballooning – </a:t>
            </a:r>
            <a:r>
              <a:rPr lang="en-US" sz="2800" i="1" dirty="0">
                <a:solidFill>
                  <a:srgbClr val="000000"/>
                </a:solidFill>
                <a:cs typeface="Arial" panose="020B0604020202020204" pitchFamily="34" charset="0"/>
              </a:rPr>
              <a:t>Mendayi</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Silk threads appearance – 1 month before flood begins</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This is signal to start harvesting crops such as rice</a:t>
            </a:r>
          </a:p>
          <a:p>
            <a:pPr marL="800100" lvl="1" indent="-342900">
              <a:buFont typeface="Arial" panose="020B0604020202020204" pitchFamily="34" charset="0"/>
              <a:buChar char="•"/>
              <a:defRPr/>
            </a:pPr>
            <a:r>
              <a:rPr lang="en-US" sz="2800" dirty="0">
                <a:solidFill>
                  <a:srgbClr val="000000"/>
                </a:solidFill>
                <a:cs typeface="Arial" panose="020B0604020202020204" pitchFamily="34" charset="0"/>
              </a:rPr>
              <a:t>Fish also start migrating upstream</a:t>
            </a:r>
          </a:p>
        </p:txBody>
      </p:sp>
    </p:spTree>
    <p:extLst>
      <p:ext uri="{BB962C8B-B14F-4D97-AF65-F5344CB8AC3E}">
        <p14:creationId xmlns:p14="http://schemas.microsoft.com/office/powerpoint/2010/main" val="1404058024"/>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1">
    <a:dk1>
      <a:srgbClr val="000000"/>
    </a:dk1>
    <a:lt1>
      <a:srgbClr val="FFFFFF"/>
    </a:lt1>
    <a:dk2>
      <a:srgbClr val="26517C"/>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8D6D1C4DDBC94CB74F8DC25105E2A5" ma:contentTypeVersion="17" ma:contentTypeDescription="Create a new document." ma:contentTypeScope="" ma:versionID="8fcf4dda0b60af306e02da87258a7059">
  <xsd:schema xmlns:xsd="http://www.w3.org/2001/XMLSchema" xmlns:xs="http://www.w3.org/2001/XMLSchema" xmlns:p="http://schemas.microsoft.com/office/2006/metadata/properties" xmlns:ns1="http://schemas.microsoft.com/sharepoint/v3" xmlns:ns3="ec62c492-18da-40da-971d-6aa3ccb3d7b1" xmlns:ns4="11f9f7e2-9136-49eb-80c5-e8b281bbd1c2" targetNamespace="http://schemas.microsoft.com/office/2006/metadata/properties" ma:root="true" ma:fieldsID="572a4a4dc66d4200ea5cbf73fc527017" ns1:_="" ns3:_="" ns4:_="">
    <xsd:import namespace="http://schemas.microsoft.com/sharepoint/v3"/>
    <xsd:import namespace="ec62c492-18da-40da-971d-6aa3ccb3d7b1"/>
    <xsd:import namespace="11f9f7e2-9136-49eb-80c5-e8b281bbd1c2"/>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Tags" minOccurs="0"/>
                <xsd:element ref="ns3:MediaServiceLocation" minOccurs="0"/>
                <xsd:element ref="ns1:_ip_UnifiedCompliancePolicyProperties" minOccurs="0"/>
                <xsd:element ref="ns1:_ip_UnifiedCompliancePolicyUIAction" minOccurs="0"/>
                <xsd:element ref="ns3:MediaServiceOCR" minOccurs="0"/>
                <xsd:element ref="ns3:MediaServiceEventHashCode" minOccurs="0"/>
                <xsd:element ref="ns3:MediaServiceGenerationTime"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6" nillable="true" ma:displayName="Unified Compliance Policy Properties" ma:description="" ma:hidden="true" ma:internalName="_ip_UnifiedCompliancePolicyProperties">
      <xsd:simpleType>
        <xsd:restriction base="dms:Note"/>
      </xsd:simpleType>
    </xsd:element>
    <xsd:element name="_ip_UnifiedCompliancePolicyUIAction" ma:index="17"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62c492-18da-40da-971d-6aa3ccb3d7b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element name="_activity" ma:index="24"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1f9f7e2-9136-49eb-80c5-e8b281bbd1c2" elementFormDefault="qualified">
    <xsd:import namespace="http://schemas.microsoft.com/office/2006/documentManagement/types"/>
    <xsd:import namespace="http://schemas.microsoft.com/office/infopath/2007/PartnerControls"/>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element name="SharingHintHash" ma:index="13"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11f9f7e2-9136-49eb-80c5-e8b281bbd1c2">
      <UserInfo>
        <DisplayName>Chong, Sabrina (WorldFish)</DisplayName>
        <AccountId>11006</AccountId>
        <AccountType/>
      </UserInfo>
      <UserInfo>
        <DisplayName>Chua, Seong Lee (WorldFish)</DisplayName>
        <AccountId>10703</AccountId>
        <AccountType/>
      </UserInfo>
    </SharedWithUsers>
    <_ip_UnifiedCompliancePolicyUIAction xmlns="http://schemas.microsoft.com/sharepoint/v3" xsi:nil="true"/>
    <_ip_UnifiedCompliancePolicyProperties xmlns="http://schemas.microsoft.com/sharepoint/v3" xsi:nil="true"/>
    <_activity xmlns="ec62c492-18da-40da-971d-6aa3ccb3d7b1"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B4264A-060C-4DDB-AD89-24E2D87577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c62c492-18da-40da-971d-6aa3ccb3d7b1"/>
    <ds:schemaRef ds:uri="11f9f7e2-9136-49eb-80c5-e8b281bbd1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158CA3-F6CE-4B79-BA22-35235E3FE75F}">
  <ds:schemaRefs>
    <ds:schemaRef ds:uri="http://purl.org/dc/terms/"/>
    <ds:schemaRef ds:uri="ec62c492-18da-40da-971d-6aa3ccb3d7b1"/>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11f9f7e2-9136-49eb-80c5-e8b281bbd1c2"/>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9182AA1A-CE0C-428C-957B-F15D6DE18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2817</TotalTime>
  <Words>386</Words>
  <Application>Microsoft Office PowerPoint</Application>
  <PresentationFormat>Widescreen</PresentationFormat>
  <Paragraphs>62</Paragraphs>
  <Slides>15</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15</vt:i4>
      </vt:variant>
    </vt:vector>
  </HeadingPairs>
  <TitlesOfParts>
    <vt:vector size="26" baseType="lpstr">
      <vt:lpstr>.AppleSystemUIFont</vt:lpstr>
      <vt:lpstr>Arial</vt:lpstr>
      <vt:lpstr>Avenir Black</vt:lpstr>
      <vt:lpstr>Avenir Book</vt:lpstr>
      <vt:lpstr>Avenir Book Oblique</vt:lpstr>
      <vt:lpstr>Avenir Medium</vt:lpstr>
      <vt:lpstr>Calibri</vt:lpstr>
      <vt:lpstr>Montserrat</vt:lpstr>
      <vt:lpstr>Montserrat ExtraBold</vt:lpstr>
      <vt:lpstr>Times New Roman</vt:lpstr>
      <vt:lpstr>1_Office Theme</vt:lpstr>
      <vt:lpstr>Indigenous Knowledge System for managing the flooding water commons in Zambia</vt:lpstr>
      <vt:lpstr>Overview of Presentation</vt:lpstr>
      <vt:lpstr>Introduction</vt:lpstr>
      <vt:lpstr>Introduction</vt:lpstr>
      <vt:lpstr>Introduction (cont’d)</vt:lpstr>
      <vt:lpstr>Introduction (cont’d)</vt:lpstr>
      <vt:lpstr>Methods</vt:lpstr>
      <vt:lpstr>Knowledge on flooding history</vt:lpstr>
      <vt:lpstr>Flooding IKS-EWS</vt:lpstr>
      <vt:lpstr>Flooding Changes IKS </vt:lpstr>
      <vt:lpstr>Drought IKS observations </vt:lpstr>
      <vt:lpstr>Gender and IKS</vt:lpstr>
      <vt:lpstr>So What?</vt:lpstr>
      <vt:lpstr>Conclusion</vt:lpstr>
      <vt:lpstr>Thank you; Merci Beaucoup, Asante Sana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subject/>
  <dc:creator>Karmen</dc:creator>
  <cp:keywords/>
  <dc:description/>
  <cp:lastModifiedBy>Udumalagala, Yamuna (IWMI)</cp:lastModifiedBy>
  <cp:revision>93</cp:revision>
  <cp:lastPrinted>2022-04-25T07:59:31Z</cp:lastPrinted>
  <dcterms:created xsi:type="dcterms:W3CDTF">2020-04-15T05:49:20Z</dcterms:created>
  <dcterms:modified xsi:type="dcterms:W3CDTF">2023-08-22T10:50:14Z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0x010100498D6D1C4DDBC94CB74F8DC25105E2A5</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ies>
</file>