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Poppins" pitchFamily="2" charset="77"/>
      <p:regular r:id="rId3"/>
      <p:bold r:id="rId4"/>
      <p:italic r:id="rId5"/>
      <p:boldItalic r:id="rId6"/>
    </p:embeddedFont>
    <p:embeddedFont>
      <p:font typeface="Poppins ExtraBold" pitchFamily="2" charset="77"/>
      <p:bold r:id="rId7"/>
    </p:embeddedFont>
    <p:embeddedFont>
      <p:font typeface="Segoe UI" panose="020B0502040204020203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8DD"/>
    <a:srgbClr val="D2DFD1"/>
    <a:srgbClr val="C3E7F4"/>
    <a:srgbClr val="7BA7AE"/>
    <a:srgbClr val="125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94"/>
  </p:normalViewPr>
  <p:slideViewPr>
    <p:cSldViewPr snapToGrid="0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7E00C-DBE2-8AED-232A-CA6AEE2B9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74882-8C76-0253-49ED-83DA8C7589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87450-684E-3DBA-FE45-1218C654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B3FC3-8D42-1D95-C646-05743DAE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F6608-F6CF-66E1-086E-62F99AF0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18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D2F42-C147-CF03-A9AF-18A78B39B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73031C-A4FC-0AFE-DCD9-A0746A937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E932A-EA9B-A52D-2E66-6F5E38FD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497DE-BADC-FFF5-03B0-880BB9DE7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F5304-AAA6-7497-72B9-66EA8758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3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E462C8-443C-65ED-3F1E-C00441AAB0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9F892-6E72-274D-D8DD-E1946D13F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1F985-94B0-5508-A492-14C4C4F6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A47DB-7FD3-28A0-A2F4-0FC9A9B79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9E340-F1FD-4040-9005-6A3BBAEE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9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D03D-5365-65FF-948C-3694743B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71D23-6F2D-5B7E-E692-2257B2DF4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44A83-5DF1-81AE-04CB-74A36F0D0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8BE73-9327-AB85-B3A2-71AC5D7C9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F88CE-B32C-C810-ED08-F499131B7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2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62803-462F-8E51-6158-1BFAD766E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4BBD6-C6A6-2040-0B3C-3110DAF49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8471C-F55D-7B8D-F984-AFA25ABF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FC3A1-4473-FBE0-B74D-CFD5309E1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010C2-8C36-0144-3B64-33A7E08B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7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2D08D-F448-37A5-959B-B25C59D2A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8BD53-4A3E-6FFF-BCA9-B1F0AC424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E584F0-6F3A-CBF1-6164-9A3D8A113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A4039-2EE6-FDC6-AD3D-4214547A5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085D3-89B0-C5C4-8F10-D59C65EF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51A3D0-C931-3108-32CE-B316206A2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8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6A1DC-DF33-6DD7-C107-FC9FB4E0A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BC850-294F-8A9E-F7EF-22B01D937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C52CE7-F2CB-1D01-2BE7-F8A390F04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CD724-773A-FC22-C683-C82696FD9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FA5AF9-41F6-2DE1-6912-2BE1D8903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DE8089-5C9A-5E6C-4E29-23CDE1855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25BC27-BC3D-16E9-8451-91C2FB25E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FBA865-1C0E-514B-D37D-01E550E0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0146E-708C-6936-9C69-39F497212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8649F-23A9-AC47-E8FE-DD39D987C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8E363F-4C6F-9645-C5C5-7B515B9C8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D89E6-3342-031B-F50E-2DB65297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1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48F532-AFA5-A636-4398-E6AE30954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A5D006-DAF1-7BE0-063B-95D351F7E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3F19D-F489-0D11-8FF1-36F6F2C07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DB9A0-4D26-325E-CD3D-1A97D7EAC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6C753-F4AD-33FB-94DC-6E51D919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63D82-26BC-A84E-5451-1DC4889EF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2C269-5B08-16F4-2CE4-3BA81BF28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0B1B8-DF33-EFF3-8E6D-EA8EC14F0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073CF-2500-089C-E37A-37723151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9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803EF-BD55-F2CD-6424-5AA288408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0BB764-AA46-20E2-DEB8-BFFA7524C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F6B543-25E4-52FE-6BDB-4C141B85E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EAA68-EFDB-C04F-B4AC-8F9B5550D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0BF6C-C891-E32E-2F0B-4BB5DD14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0DBCC-B14C-01A9-E99E-EDC30FD06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29C9F-4F2A-BD02-F9D0-5F02AFBBD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293E4-B023-90E6-317D-C94244AA8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3C910-AF36-966B-DFB6-DC994674A6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F91B79-21B3-CD4D-ABD8-CC56811B877A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4340F-C974-7EE4-9CF9-446817DE3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3ED1-6C14-7583-9C86-21B497914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F7BA6-2F7E-854E-8AA5-1389C0EE7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4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AEFCCED-F9F4-9E5E-4BF6-E93EA703E3F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204358" cy="6870838"/>
            <a:chOff x="0" y="0"/>
            <a:chExt cx="12204358" cy="687083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F37A87B-3867-EDA0-4E63-ED460027C05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2"/>
            <a:srcRect t="39937" b="40352"/>
            <a:stretch/>
          </p:blipFill>
          <p:spPr>
            <a:xfrm>
              <a:off x="4981525" y="0"/>
              <a:ext cx="7222832" cy="106714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74F5DD1-A3F9-680F-2C05-09145E48C8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945126"/>
              <a:ext cx="12204358" cy="5808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3B4AD3C-F641-BEA2-060B-06D23C93B7D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495747"/>
              <a:ext cx="12204358" cy="37509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0D3EFF3-818E-F20C-C4C6-DF3403FE889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021436" cy="945126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B88CF95-4D1D-9875-3914-01C3EB0FBABE}"/>
              </a:ext>
            </a:extLst>
          </p:cNvPr>
          <p:cNvSpPr>
            <a:spLocks/>
          </p:cNvSpPr>
          <p:nvPr/>
        </p:nvSpPr>
        <p:spPr>
          <a:xfrm>
            <a:off x="245570" y="2631607"/>
            <a:ext cx="3803833" cy="11798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Strategies to overcoming constraints to adoption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Susan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Godlonton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(Williams College)​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Shilpa Aggarwal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(Indian School of Business)​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Rachid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Laajaj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(University de </a:t>
            </a:r>
            <a:r>
              <a:rPr lang="en-US" sz="1100" b="0" i="1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los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Andes)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6F9D2F-AA84-39C9-7CD6-9570DA9E7E42}"/>
              </a:ext>
            </a:extLst>
          </p:cNvPr>
          <p:cNvSpPr>
            <a:spLocks/>
          </p:cNvSpPr>
          <p:nvPr/>
        </p:nvSpPr>
        <p:spPr>
          <a:xfrm>
            <a:off x="4194081" y="2631607"/>
            <a:ext cx="3803833" cy="11798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Long-term large-scale impacts of agricultural innovations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Karl Hughes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(ICRAF)​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Jeffrey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Michler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(University of Arizona)​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Joel Ferguson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(UC Berkeley)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DF151C9-D288-661A-C230-CCAADF750925}"/>
              </a:ext>
            </a:extLst>
          </p:cNvPr>
          <p:cNvSpPr>
            <a:spLocks/>
          </p:cNvSpPr>
          <p:nvPr/>
        </p:nvSpPr>
        <p:spPr>
          <a:xfrm>
            <a:off x="8142592" y="2632122"/>
            <a:ext cx="3803833" cy="1179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/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Ethiopia: A country-level approach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Frederic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Kosmowski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(SPIA)​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Karen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Macours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(Paris School of Economics)/ 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James 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Stevensson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(SPIA)​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Johanne Pelletier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(SPIA)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99D4BB-5C50-72B8-417E-93FEF7D116FC}"/>
              </a:ext>
            </a:extLst>
          </p:cNvPr>
          <p:cNvSpPr>
            <a:spLocks/>
          </p:cNvSpPr>
          <p:nvPr/>
        </p:nvSpPr>
        <p:spPr>
          <a:xfrm>
            <a:off x="245572" y="3920826"/>
            <a:ext cx="3803833" cy="1179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Targeting agricultural technology for impact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Ujjayant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Chakravorty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(Tufts University)​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John Ashton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Loeser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(World Bank)​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Mai Mahmoud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(Tufts University)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562E6A3-9D19-9FAF-EC41-2F3927DD0E06}"/>
              </a:ext>
            </a:extLst>
          </p:cNvPr>
          <p:cNvSpPr>
            <a:spLocks/>
          </p:cNvSpPr>
          <p:nvPr/>
        </p:nvSpPr>
        <p:spPr>
          <a:xfrm>
            <a:off x="4194083" y="3920826"/>
            <a:ext cx="3803833" cy="1179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Climate change adaptation </a:t>
            </a:r>
            <a:b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</a:b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technologies and impacts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Fiona 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Burlig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(University of Chicago)​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Ashwin Rode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(University of Chicago)​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Paul Christian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(World Bank)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55A678-0B0F-0826-781B-E322C77448B7}"/>
              </a:ext>
            </a:extLst>
          </p:cNvPr>
          <p:cNvSpPr>
            <a:spLocks/>
          </p:cNvSpPr>
          <p:nvPr/>
        </p:nvSpPr>
        <p:spPr>
          <a:xfrm>
            <a:off x="8142591" y="3918240"/>
            <a:ext cx="3803833" cy="1179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/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Uganda: A country-level approach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Julius Okello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(CIP)​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John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Ilukor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(World Bank/SPIA)​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Enid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Katungi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(Alliance of </a:t>
            </a:r>
            <a:r>
              <a:rPr lang="en-US" sz="1100" b="0" i="1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Bioversity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International and CIAT)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C75D72-6B48-8063-7D3A-1322DB905675}"/>
              </a:ext>
            </a:extLst>
          </p:cNvPr>
          <p:cNvSpPr>
            <a:spLocks/>
          </p:cNvSpPr>
          <p:nvPr/>
        </p:nvSpPr>
        <p:spPr>
          <a:xfrm>
            <a:off x="245570" y="5210047"/>
            <a:ext cx="3803833" cy="1179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Environmental impacts of intensification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200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Dilini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Abeygunawardene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(IAMO)​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Vijesh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Krishna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(CIMMYT)​</a:t>
            </a:r>
            <a:endParaRPr lang="en-US" sz="11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Christopher Barrett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(Cornell University)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FEB6DB-7ED6-2506-3EE8-B7AAE854272A}"/>
              </a:ext>
            </a:extLst>
          </p:cNvPr>
          <p:cNvSpPr>
            <a:spLocks/>
          </p:cNvSpPr>
          <p:nvPr/>
        </p:nvSpPr>
        <p:spPr>
          <a:xfrm>
            <a:off x="4194081" y="5210047"/>
            <a:ext cx="3803833" cy="11798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/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Agricultural mechanization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Kanika Mahajan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(Ashoka University)​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Nedumaran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Swamikannu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(ICRISAT)​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Travis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Lybbert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(UC Davis/SPIA)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D60FF-CDC4-CB0B-F006-3A7B2064177E}"/>
              </a:ext>
            </a:extLst>
          </p:cNvPr>
          <p:cNvSpPr>
            <a:spLocks/>
          </p:cNvSpPr>
          <p:nvPr/>
        </p:nvSpPr>
        <p:spPr>
          <a:xfrm>
            <a:off x="8142590" y="5204360"/>
            <a:ext cx="3803833" cy="1179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/>
            <a:r>
              <a:rPr lang="en-US" sz="1400" b="1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Vietnam: A country-level approach</a:t>
            </a:r>
            <a:r>
              <a:rPr lang="en-US" sz="1400" b="0" i="0" dirty="0">
                <a:solidFill>
                  <a:srgbClr val="7BA7AE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Frederic </a:t>
            </a:r>
            <a:r>
              <a:rPr lang="en-US" sz="1200" b="1" i="0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Kosmowski</a:t>
            </a: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 </a:t>
            </a:r>
            <a:r>
              <a:rPr lang="en-US" sz="1200" b="0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(SPIA)​</a:t>
            </a:r>
            <a:endParaRPr lang="en-US" sz="1200" b="0" i="0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Thao Bach </a:t>
            </a:r>
            <a:r>
              <a:rPr lang="en-US" sz="1200" b="0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(UC Davis)​</a:t>
            </a:r>
            <a:endParaRPr lang="en-US" sz="1200" b="0" i="0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Le, Dung Phuong 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(Wageningen University</a:t>
            </a:r>
            <a:b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</a:b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/Alliance of </a:t>
            </a:r>
            <a:r>
              <a:rPr lang="en-US" sz="1100" b="0" i="1" dirty="0" err="1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Bioversity</a:t>
            </a:r>
            <a:r>
              <a:rPr lang="en-US" sz="1100" b="0" i="1" dirty="0">
                <a:solidFill>
                  <a:srgbClr val="12505B"/>
                </a:solidFill>
                <a:effectLst/>
                <a:highlight>
                  <a:srgbClr val="F5F5F5"/>
                </a:highlight>
                <a:latin typeface="Poppins" pitchFamily="2" charset="77"/>
              </a:rPr>
              <a:t> International and CIAT)</a:t>
            </a:r>
            <a:endParaRPr lang="en-US" sz="1200" b="0" i="1" dirty="0">
              <a:solidFill>
                <a:srgbClr val="12505B"/>
              </a:solidFill>
              <a:effectLst/>
              <a:highlight>
                <a:srgbClr val="F5F5F5"/>
              </a:highlight>
              <a:latin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BB3C3F-F378-7549-4651-CC8999EEC22B}"/>
              </a:ext>
            </a:extLst>
          </p:cNvPr>
          <p:cNvSpPr txBox="1"/>
          <p:nvPr/>
        </p:nvSpPr>
        <p:spPr>
          <a:xfrm>
            <a:off x="195125" y="1065046"/>
            <a:ext cx="3803833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sz="2700" b="1" dirty="0">
                <a:solidFill>
                  <a:srgbClr val="7BA7AE"/>
                </a:solidFill>
                <a:latin typeface="Poppins ExtraBold" pitchFamily="2" charset="77"/>
                <a:cs typeface="Poppins ExtraBold" pitchFamily="2" charset="77"/>
              </a:rPr>
              <a:t>Plenary Keynote: ​</a:t>
            </a:r>
          </a:p>
          <a:p>
            <a:pPr algn="l" rtl="0" fontAlgn="base"/>
            <a:r>
              <a:rPr lang="en-US" sz="22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Douglas </a:t>
            </a:r>
            <a:r>
              <a:rPr lang="en-US" sz="2200" b="1" dirty="0" err="1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Gollin</a:t>
            </a:r>
            <a:r>
              <a:rPr lang="en-US" sz="22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 </a:t>
            </a:r>
            <a:br>
              <a:rPr lang="en-US" sz="22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</a:br>
            <a:r>
              <a:rPr lang="en-US" sz="22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(Tufts University)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CE8D90-CAEF-B254-4805-4B09D9877A94}"/>
              </a:ext>
            </a:extLst>
          </p:cNvPr>
          <p:cNvSpPr>
            <a:spLocks/>
          </p:cNvSpPr>
          <p:nvPr/>
        </p:nvSpPr>
        <p:spPr>
          <a:xfrm>
            <a:off x="4194082" y="1057137"/>
            <a:ext cx="7752344" cy="1470763"/>
          </a:xfrm>
          <a:prstGeom prst="rect">
            <a:avLst/>
          </a:prstGeom>
          <a:solidFill>
            <a:srgbClr val="DEE8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>
              <a:lnSpc>
                <a:spcPts val="1500"/>
              </a:lnSpc>
            </a:pPr>
            <a:r>
              <a:rPr lang="en-US" sz="1400" b="1" i="0" dirty="0">
                <a:solidFill>
                  <a:srgbClr val="7BA7AE"/>
                </a:solidFill>
                <a:effectLst/>
                <a:latin typeface="Poppins" pitchFamily="2" charset="77"/>
              </a:rPr>
              <a:t>Panel Discussion: Mapping rigorous methods into impactful decisions: Interpretation and use of evidence in agri-food policy</a:t>
            </a:r>
            <a:r>
              <a:rPr lang="en-US" sz="1400" b="0" i="0" dirty="0">
                <a:solidFill>
                  <a:srgbClr val="7BA7AE"/>
                </a:solidFill>
                <a:effectLst/>
                <a:latin typeface="Poppins" pitchFamily="2" charset="77"/>
              </a:rPr>
              <a:t>​</a:t>
            </a:r>
            <a:endParaRPr lang="en-US" sz="1400" b="0" i="0" dirty="0">
              <a:solidFill>
                <a:srgbClr val="7BA7AE"/>
              </a:solidFill>
              <a:effectLst/>
              <a:latin typeface="Segoe UI" panose="020B0502040204020203" pitchFamily="34" charset="0"/>
            </a:endParaRPr>
          </a:p>
          <a:p>
            <a:pPr marL="171450" indent="-171450" algn="l" rtl="0" fontAlgn="base">
              <a:lnSpc>
                <a:spcPts val="13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Jo Puri </a:t>
            </a:r>
            <a:r>
              <a:rPr lang="en-US" sz="1100" b="0" i="1" dirty="0">
                <a:solidFill>
                  <a:srgbClr val="12505B"/>
                </a:solidFill>
                <a:effectLst/>
                <a:latin typeface="Poppins" pitchFamily="2" charset="77"/>
              </a:rPr>
              <a:t>(IFAD)​</a:t>
            </a:r>
            <a:endParaRPr lang="en-US" sz="1100" b="0" i="1" dirty="0">
              <a:solidFill>
                <a:srgbClr val="12505B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Johan </a:t>
            </a:r>
            <a:r>
              <a:rPr lang="en-US" sz="1200" b="1" i="0" dirty="0" err="1">
                <a:solidFill>
                  <a:srgbClr val="12505B"/>
                </a:solidFill>
                <a:effectLst/>
                <a:latin typeface="Poppins" pitchFamily="2" charset="77"/>
              </a:rPr>
              <a:t>Swinnen</a:t>
            </a: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latin typeface="Poppins" pitchFamily="2" charset="77"/>
              </a:rPr>
              <a:t>(CGIAR)​</a:t>
            </a:r>
            <a:endParaRPr lang="en-US" sz="1100" b="0" i="1" dirty="0">
              <a:solidFill>
                <a:srgbClr val="12505B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Maximo Torero </a:t>
            </a:r>
            <a:r>
              <a:rPr lang="en-US" sz="1100" b="0" i="1" dirty="0">
                <a:solidFill>
                  <a:srgbClr val="12505B"/>
                </a:solidFill>
                <a:effectLst/>
                <a:latin typeface="Poppins" pitchFamily="2" charset="77"/>
              </a:rPr>
              <a:t>(FAO)​</a:t>
            </a:r>
            <a:endParaRPr lang="en-US" sz="1100" b="0" i="1" dirty="0">
              <a:solidFill>
                <a:srgbClr val="12505B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Prabhu </a:t>
            </a:r>
            <a:r>
              <a:rPr lang="en-US" sz="1200" b="1" i="0" dirty="0" err="1">
                <a:solidFill>
                  <a:srgbClr val="12505B"/>
                </a:solidFill>
                <a:effectLst/>
                <a:latin typeface="Poppins" pitchFamily="2" charset="77"/>
              </a:rPr>
              <a:t>Pingali</a:t>
            </a: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 </a:t>
            </a:r>
            <a:r>
              <a:rPr lang="en-US" sz="1100" b="0" i="1" dirty="0">
                <a:solidFill>
                  <a:srgbClr val="12505B"/>
                </a:solidFill>
                <a:effectLst/>
                <a:latin typeface="Poppins" pitchFamily="2" charset="77"/>
              </a:rPr>
              <a:t>(Cornell / ICRISAT)​</a:t>
            </a:r>
            <a:endParaRPr lang="en-US" sz="1200" b="0" i="1" dirty="0">
              <a:solidFill>
                <a:srgbClr val="12505B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lang="en-US" sz="1200" b="1" i="0" dirty="0">
                <a:solidFill>
                  <a:srgbClr val="12505B"/>
                </a:solidFill>
                <a:effectLst/>
                <a:latin typeface="Poppins" pitchFamily="2" charset="77"/>
              </a:rPr>
              <a:t>J V Meenakshi </a:t>
            </a:r>
            <a:r>
              <a:rPr lang="en-US" sz="1100" b="0" i="1" dirty="0">
                <a:solidFill>
                  <a:srgbClr val="12505B"/>
                </a:solidFill>
                <a:effectLst/>
                <a:latin typeface="Poppins" pitchFamily="2" charset="77"/>
              </a:rPr>
              <a:t>(Indraprastha Institute of Information Technology, former SPIA Panel member)</a:t>
            </a:r>
            <a:endParaRPr lang="en-US" sz="1200" b="0" i="1" dirty="0">
              <a:solidFill>
                <a:srgbClr val="12505B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51F73B-0F32-FE71-0D6B-4D0022EC2F92}"/>
              </a:ext>
            </a:extLst>
          </p:cNvPr>
          <p:cNvSpPr>
            <a:spLocks/>
          </p:cNvSpPr>
          <p:nvPr/>
        </p:nvSpPr>
        <p:spPr>
          <a:xfrm>
            <a:off x="245570" y="1051014"/>
            <a:ext cx="3803833" cy="1457151"/>
          </a:xfrm>
          <a:prstGeom prst="rect">
            <a:avLst/>
          </a:prstGeom>
          <a:solidFill>
            <a:srgbClr val="DEE8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 rtl="0" fontAlgn="base"/>
            <a:r>
              <a:rPr lang="en-US" sz="1600" b="1" dirty="0">
                <a:solidFill>
                  <a:srgbClr val="7BA7AE"/>
                </a:solidFill>
                <a:latin typeface="Poppins ExtraBold" pitchFamily="2" charset="77"/>
                <a:cs typeface="Poppins ExtraBold" pitchFamily="2" charset="77"/>
              </a:rPr>
              <a:t>Plenary Keynote: ​</a:t>
            </a:r>
          </a:p>
          <a:p>
            <a:pPr marL="171450" indent="-171450" algn="l" rtl="0" fontAlgn="base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Douglas </a:t>
            </a:r>
            <a:r>
              <a:rPr lang="en-US" sz="1600" b="1" dirty="0" err="1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Gollin</a:t>
            </a:r>
            <a:r>
              <a:rPr lang="en-US" sz="1600" b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400" i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(Tufts University</a:t>
            </a:r>
            <a:r>
              <a:rPr lang="en-US" sz="1200" i="1" dirty="0">
                <a:solidFill>
                  <a:srgbClr val="12505B"/>
                </a:solidFill>
                <a:latin typeface="Poppins" pitchFamily="2" charset="77"/>
                <a:cs typeface="Poppins" pitchFamily="2" charset="77"/>
              </a:rPr>
              <a:t>)</a:t>
            </a:r>
            <a:endParaRPr lang="en-US" sz="1400" i="1" dirty="0">
              <a:solidFill>
                <a:srgbClr val="12505B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04605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A092F5346A6A4E9455B89730635818" ma:contentTypeVersion="20" ma:contentTypeDescription="Create a new document." ma:contentTypeScope="" ma:versionID="fbc5f67e10a4c7c378620dc34429ee2a">
  <xsd:schema xmlns:xsd="http://www.w3.org/2001/XMLSchema" xmlns:xs="http://www.w3.org/2001/XMLSchema" xmlns:p="http://schemas.microsoft.com/office/2006/metadata/properties" xmlns:ns2="1995b949-e27a-4b4f-b3f2-654823ec1bca" xmlns:ns3="7747dcb3-d907-41e0-bd98-72956258ab8b" targetNamespace="http://schemas.microsoft.com/office/2006/metadata/properties" ma:root="true" ma:fieldsID="8338381ebf796d7b6c44baa3903c8fbc" ns2:_="" ns3:_="">
    <xsd:import namespace="1995b949-e27a-4b4f-b3f2-654823ec1bca"/>
    <xsd:import namespace="7747dcb3-d907-41e0-bd98-72956258ab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95b949-e27a-4b4f-b3f2-654823ec1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c4ff219-a13a-4afa-8f81-6c7b4bd45a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47dcb3-d907-41e0-bd98-72956258ab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d7fea26-d782-4da3-b826-679e0850c753}" ma:internalName="TaxCatchAll" ma:showField="CatchAllData" ma:web="7747dcb3-d907-41e0-bd98-72956258ab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747dcb3-d907-41e0-bd98-72956258ab8b" xsi:nil="true"/>
    <lcf76f155ced4ddcb4097134ff3c332f xmlns="1995b949-e27a-4b4f-b3f2-654823ec1bc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826B68B-9C0A-4F8C-863B-D87000D17F8B}"/>
</file>

<file path=customXml/itemProps2.xml><?xml version="1.0" encoding="utf-8"?>
<ds:datastoreItem xmlns:ds="http://schemas.openxmlformats.org/officeDocument/2006/customXml" ds:itemID="{62611675-B363-4907-A689-DD0424476C5B}"/>
</file>

<file path=customXml/itemProps3.xml><?xml version="1.0" encoding="utf-8"?>
<ds:datastoreItem xmlns:ds="http://schemas.openxmlformats.org/officeDocument/2006/customXml" ds:itemID="{F8D165AA-8524-406A-B74D-0260A7BC5885}"/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306</Words>
  <Application>Microsoft Macintosh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Segoe UI</vt:lpstr>
      <vt:lpstr>Poppins</vt:lpstr>
      <vt:lpstr>Aptos Display</vt:lpstr>
      <vt:lpstr>Poppins ExtraBold</vt:lpstr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Kimberly Jean Viloria</dc:creator>
  <cp:lastModifiedBy>Kimberly Jean Viloria</cp:lastModifiedBy>
  <cp:revision>5</cp:revision>
  <dcterms:created xsi:type="dcterms:W3CDTF">2024-05-28T02:32:17Z</dcterms:created>
  <dcterms:modified xsi:type="dcterms:W3CDTF">2024-05-29T08:40:25Z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0x0101003BA092F5346A6A4E9455B89730635818</vt:lpwstr>
  </property>
</Properties>
</file>