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3.xml" ContentType="application/vnd.openxmlformats-officedocument.theme+xml"/>
  <Override PartName="/ppt/slideLayouts/slideLayout7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58" r:id="rId1"/>
    <p:sldMasterId id="2147485853" r:id="rId2"/>
    <p:sldMasterId id="2147486062" r:id="rId3"/>
    <p:sldMasterId id="2147486083" r:id="rId4"/>
  </p:sldMasterIdLst>
  <p:notesMasterIdLst>
    <p:notesMasterId r:id="rId21"/>
  </p:notesMasterIdLst>
  <p:handoutMasterIdLst>
    <p:handoutMasterId r:id="rId22"/>
  </p:handoutMasterIdLst>
  <p:sldIdLst>
    <p:sldId id="2147475763" r:id="rId5"/>
    <p:sldId id="2147475697" r:id="rId6"/>
    <p:sldId id="261" r:id="rId7"/>
    <p:sldId id="2147475698" r:id="rId8"/>
    <p:sldId id="2146847530" r:id="rId9"/>
    <p:sldId id="2147475754" r:id="rId10"/>
    <p:sldId id="2147475758" r:id="rId11"/>
    <p:sldId id="2147475699" r:id="rId12"/>
    <p:sldId id="2147475700" r:id="rId13"/>
    <p:sldId id="2147475701" r:id="rId14"/>
    <p:sldId id="2147475762" r:id="rId15"/>
    <p:sldId id="2147475759" r:id="rId16"/>
    <p:sldId id="2147475761" r:id="rId17"/>
    <p:sldId id="2147475760" r:id="rId18"/>
    <p:sldId id="2147475703" r:id="rId19"/>
    <p:sldId id="688" r:id="rId20"/>
  </p:sldIdLst>
  <p:sldSz cx="12192000" cy="6858000"/>
  <p:notesSz cx="6797675" cy="9872663"/>
  <p:defaultTextStyle>
    <a:defPPr>
      <a:defRPr lang="en-US"/>
    </a:defPPr>
    <a:lvl1pPr algn="l" rtl="0" fontAlgn="base">
      <a:spcBef>
        <a:spcPct val="0"/>
      </a:spcBef>
      <a:spcAft>
        <a:spcPct val="0"/>
      </a:spcAft>
      <a:defRPr kern="1200">
        <a:solidFill>
          <a:schemeClr val="tx1"/>
        </a:solidFill>
        <a:latin typeface="Arial" charset="0"/>
        <a:ea typeface="MS PGothic" pitchFamily="34" charset="-128"/>
        <a:cs typeface="+mn-cs"/>
      </a:defRPr>
    </a:lvl1pPr>
    <a:lvl2pPr marL="457200" algn="l" rtl="0" fontAlgn="base">
      <a:spcBef>
        <a:spcPct val="0"/>
      </a:spcBef>
      <a:spcAft>
        <a:spcPct val="0"/>
      </a:spcAft>
      <a:defRPr kern="1200">
        <a:solidFill>
          <a:schemeClr val="tx1"/>
        </a:solidFill>
        <a:latin typeface="Arial" charset="0"/>
        <a:ea typeface="MS PGothic" pitchFamily="34" charset="-128"/>
        <a:cs typeface="+mn-cs"/>
      </a:defRPr>
    </a:lvl2pPr>
    <a:lvl3pPr marL="914400" algn="l" rtl="0" fontAlgn="base">
      <a:spcBef>
        <a:spcPct val="0"/>
      </a:spcBef>
      <a:spcAft>
        <a:spcPct val="0"/>
      </a:spcAft>
      <a:defRPr kern="1200">
        <a:solidFill>
          <a:schemeClr val="tx1"/>
        </a:solidFill>
        <a:latin typeface="Arial" charset="0"/>
        <a:ea typeface="MS PGothic" pitchFamily="34" charset="-128"/>
        <a:cs typeface="+mn-cs"/>
      </a:defRPr>
    </a:lvl3pPr>
    <a:lvl4pPr marL="1371600" algn="l" rtl="0" fontAlgn="base">
      <a:spcBef>
        <a:spcPct val="0"/>
      </a:spcBef>
      <a:spcAft>
        <a:spcPct val="0"/>
      </a:spcAft>
      <a:defRPr kern="1200">
        <a:solidFill>
          <a:schemeClr val="tx1"/>
        </a:solidFill>
        <a:latin typeface="Arial" charset="0"/>
        <a:ea typeface="MS PGothic" pitchFamily="34" charset="-128"/>
        <a:cs typeface="+mn-cs"/>
      </a:defRPr>
    </a:lvl4pPr>
    <a:lvl5pPr marL="1828800" algn="l" rtl="0" fontAlgn="base">
      <a:spcBef>
        <a:spcPct val="0"/>
      </a:spcBef>
      <a:spcAft>
        <a:spcPct val="0"/>
      </a:spcAft>
      <a:defRPr kern="1200">
        <a:solidFill>
          <a:schemeClr val="tx1"/>
        </a:solidFill>
        <a:latin typeface="Arial" charset="0"/>
        <a:ea typeface="MS PGothic" pitchFamily="34" charset="-128"/>
        <a:cs typeface="+mn-cs"/>
      </a:defRPr>
    </a:lvl5pPr>
    <a:lvl6pPr marL="2286000" algn="l" defTabSz="914400" rtl="0" eaLnBrk="1" latinLnBrk="0" hangingPunct="1">
      <a:defRPr kern="1200">
        <a:solidFill>
          <a:schemeClr val="tx1"/>
        </a:solidFill>
        <a:latin typeface="Arial" charset="0"/>
        <a:ea typeface="MS PGothic" pitchFamily="34" charset="-128"/>
        <a:cs typeface="+mn-cs"/>
      </a:defRPr>
    </a:lvl6pPr>
    <a:lvl7pPr marL="2743200" algn="l" defTabSz="914400" rtl="0" eaLnBrk="1" latinLnBrk="0" hangingPunct="1">
      <a:defRPr kern="1200">
        <a:solidFill>
          <a:schemeClr val="tx1"/>
        </a:solidFill>
        <a:latin typeface="Arial" charset="0"/>
        <a:ea typeface="MS PGothic" pitchFamily="34" charset="-128"/>
        <a:cs typeface="+mn-cs"/>
      </a:defRPr>
    </a:lvl7pPr>
    <a:lvl8pPr marL="3200400" algn="l" defTabSz="914400" rtl="0" eaLnBrk="1" latinLnBrk="0" hangingPunct="1">
      <a:defRPr kern="1200">
        <a:solidFill>
          <a:schemeClr val="tx1"/>
        </a:solidFill>
        <a:latin typeface="Arial" charset="0"/>
        <a:ea typeface="MS PGothic" pitchFamily="34" charset="-128"/>
        <a:cs typeface="+mn-cs"/>
      </a:defRPr>
    </a:lvl8pPr>
    <a:lvl9pPr marL="3657600" algn="l" defTabSz="914400" rtl="0" eaLnBrk="1" latinLnBrk="0" hangingPunct="1">
      <a:defRPr kern="1200">
        <a:solidFill>
          <a:schemeClr val="tx1"/>
        </a:solidFill>
        <a:latin typeface="Arial" charset="0"/>
        <a:ea typeface="MS PGothic" pitchFamily="34"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Author" initials="A" lastIdx="0" clrIdx="6"/>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12C3D"/>
    <a:srgbClr val="349975"/>
    <a:srgbClr val="67B929"/>
    <a:srgbClr val="A9E27E"/>
    <a:srgbClr val="9D7CB2"/>
    <a:srgbClr val="990033"/>
    <a:srgbClr val="F06A06"/>
    <a:srgbClr val="FF9E16"/>
    <a:srgbClr val="F9F2EA"/>
    <a:srgbClr val="404E6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1B23651-5DDE-BA40-870E-8C0838EC0641}" v="23" dt="2025-03-04T06:56:14.17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1" d="100"/>
          <a:sy n="101" d="100"/>
        </p:scale>
        <p:origin x="876" y="132"/>
      </p:cViewPr>
      <p:guideLst>
        <p:guide orient="horz" pos="2160"/>
        <p:guide pos="384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ommentAuthors" Target="commentAuthors.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52117" cy="553128"/>
          </a:xfrm>
          <a:prstGeom prst="rect">
            <a:avLst/>
          </a:prstGeom>
        </p:spPr>
        <p:txBody>
          <a:bodyPr vert="horz" lIns="97219" tIns="48610" rIns="97219" bIns="48610" rtlCol="0"/>
          <a:lstStyle>
            <a:lvl1pPr algn="l">
              <a:defRPr sz="1300">
                <a:latin typeface="Arial" pitchFamily="34" charset="0"/>
                <a:ea typeface="MS PGothic" pitchFamily="34" charset="-128"/>
                <a:cs typeface="+mn-cs"/>
              </a:defRPr>
            </a:lvl1pPr>
          </a:lstStyle>
          <a:p>
            <a:pPr>
              <a:defRPr/>
            </a:pPr>
            <a:endParaRPr lang="en-US"/>
          </a:p>
        </p:txBody>
      </p:sp>
      <p:sp>
        <p:nvSpPr>
          <p:cNvPr id="3" name="Date Placeholder 2"/>
          <p:cNvSpPr>
            <a:spLocks noGrp="1"/>
          </p:cNvSpPr>
          <p:nvPr>
            <p:ph type="dt" sz="quarter" idx="1"/>
          </p:nvPr>
        </p:nvSpPr>
        <p:spPr>
          <a:xfrm>
            <a:off x="3987814" y="1"/>
            <a:ext cx="3052117" cy="553128"/>
          </a:xfrm>
          <a:prstGeom prst="rect">
            <a:avLst/>
          </a:prstGeom>
        </p:spPr>
        <p:txBody>
          <a:bodyPr vert="horz" wrap="square" lIns="97219" tIns="48610" rIns="97219" bIns="48610" numCol="1" anchor="t" anchorCtr="0" compatLnSpc="1">
            <a:prstTxWarp prst="textNoShape">
              <a:avLst/>
            </a:prstTxWarp>
          </a:bodyPr>
          <a:lstStyle>
            <a:lvl1pPr algn="r">
              <a:defRPr sz="1300">
                <a:latin typeface="Arial" pitchFamily="34" charset="0"/>
              </a:defRPr>
            </a:lvl1pPr>
          </a:lstStyle>
          <a:p>
            <a:pPr>
              <a:defRPr/>
            </a:pPr>
            <a:fld id="{165109ED-D958-4461-98F4-B86517DCCEE1}" type="datetimeFigureOut">
              <a:rPr lang="en-US"/>
              <a:pPr>
                <a:defRPr/>
              </a:pPr>
              <a:t>3/11/2025</a:t>
            </a:fld>
            <a:endParaRPr lang="en-US"/>
          </a:p>
        </p:txBody>
      </p:sp>
      <p:sp>
        <p:nvSpPr>
          <p:cNvPr id="4" name="Footer Placeholder 3"/>
          <p:cNvSpPr>
            <a:spLocks noGrp="1"/>
          </p:cNvSpPr>
          <p:nvPr>
            <p:ph type="ftr" sz="quarter" idx="2"/>
          </p:nvPr>
        </p:nvSpPr>
        <p:spPr>
          <a:xfrm>
            <a:off x="1" y="10495292"/>
            <a:ext cx="3052117" cy="553127"/>
          </a:xfrm>
          <a:prstGeom prst="rect">
            <a:avLst/>
          </a:prstGeom>
        </p:spPr>
        <p:txBody>
          <a:bodyPr vert="horz" lIns="97219" tIns="48610" rIns="97219" bIns="48610" rtlCol="0" anchor="b"/>
          <a:lstStyle>
            <a:lvl1pPr algn="l">
              <a:defRPr sz="1300">
                <a:latin typeface="Arial" pitchFamily="34" charset="0"/>
                <a:ea typeface="MS PGothic" pitchFamily="34" charset="-128"/>
                <a:cs typeface="+mn-cs"/>
              </a:defRPr>
            </a:lvl1pPr>
          </a:lstStyle>
          <a:p>
            <a:pPr>
              <a:defRPr/>
            </a:pPr>
            <a:endParaRPr lang="en-US"/>
          </a:p>
        </p:txBody>
      </p:sp>
      <p:sp>
        <p:nvSpPr>
          <p:cNvPr id="5" name="Slide Number Placeholder 4"/>
          <p:cNvSpPr>
            <a:spLocks noGrp="1"/>
          </p:cNvSpPr>
          <p:nvPr>
            <p:ph type="sldNum" sz="quarter" idx="3"/>
          </p:nvPr>
        </p:nvSpPr>
        <p:spPr>
          <a:xfrm>
            <a:off x="3987814" y="10495292"/>
            <a:ext cx="3052117" cy="553127"/>
          </a:xfrm>
          <a:prstGeom prst="rect">
            <a:avLst/>
          </a:prstGeom>
        </p:spPr>
        <p:txBody>
          <a:bodyPr vert="horz" wrap="square" lIns="97219" tIns="48610" rIns="97219" bIns="48610" numCol="1" anchor="b" anchorCtr="0" compatLnSpc="1">
            <a:prstTxWarp prst="textNoShape">
              <a:avLst/>
            </a:prstTxWarp>
          </a:bodyPr>
          <a:lstStyle>
            <a:lvl1pPr algn="r">
              <a:defRPr sz="1300">
                <a:latin typeface="Arial" pitchFamily="34" charset="0"/>
              </a:defRPr>
            </a:lvl1pPr>
          </a:lstStyle>
          <a:p>
            <a:pPr>
              <a:defRPr/>
            </a:pPr>
            <a:fld id="{29271260-5874-4211-A4FB-D4A90F08BE78}" type="slidenum">
              <a:rPr lang="en-US"/>
              <a:pPr>
                <a:defRPr/>
              </a:pPr>
              <a:t>‹#›</a:t>
            </a:fld>
            <a:endParaRPr lang="en-US"/>
          </a:p>
        </p:txBody>
      </p:sp>
    </p:spTree>
    <p:extLst>
      <p:ext uri="{BB962C8B-B14F-4D97-AF65-F5344CB8AC3E}">
        <p14:creationId xmlns:p14="http://schemas.microsoft.com/office/powerpoint/2010/main" val="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52117" cy="553128"/>
          </a:xfrm>
          <a:prstGeom prst="rect">
            <a:avLst/>
          </a:prstGeom>
        </p:spPr>
        <p:txBody>
          <a:bodyPr vert="horz" lIns="97219" tIns="48610" rIns="97219" bIns="48610" rtlCol="0"/>
          <a:lstStyle>
            <a:lvl1pPr algn="l" fontAlgn="auto">
              <a:spcBef>
                <a:spcPts val="0"/>
              </a:spcBef>
              <a:spcAft>
                <a:spcPts val="0"/>
              </a:spcAft>
              <a:defRPr sz="1300">
                <a:latin typeface="+mn-lt"/>
                <a:ea typeface="+mn-ea"/>
                <a:cs typeface="+mn-cs"/>
              </a:defRPr>
            </a:lvl1pPr>
          </a:lstStyle>
          <a:p>
            <a:pPr>
              <a:defRPr/>
            </a:pPr>
            <a:endParaRPr lang="en-GB"/>
          </a:p>
        </p:txBody>
      </p:sp>
      <p:sp>
        <p:nvSpPr>
          <p:cNvPr id="3" name="Date Placeholder 2"/>
          <p:cNvSpPr>
            <a:spLocks noGrp="1"/>
          </p:cNvSpPr>
          <p:nvPr>
            <p:ph type="dt" idx="1"/>
          </p:nvPr>
        </p:nvSpPr>
        <p:spPr>
          <a:xfrm>
            <a:off x="3987814" y="1"/>
            <a:ext cx="3052117" cy="553128"/>
          </a:xfrm>
          <a:prstGeom prst="rect">
            <a:avLst/>
          </a:prstGeom>
        </p:spPr>
        <p:txBody>
          <a:bodyPr vert="horz" wrap="square" lIns="97219" tIns="48610" rIns="97219" bIns="48610" numCol="1" anchor="t" anchorCtr="0" compatLnSpc="1">
            <a:prstTxWarp prst="textNoShape">
              <a:avLst/>
            </a:prstTxWarp>
          </a:bodyPr>
          <a:lstStyle>
            <a:lvl1pPr algn="r">
              <a:defRPr sz="1300">
                <a:latin typeface="Calibri" pitchFamily="34" charset="0"/>
                <a:cs typeface="Arial" pitchFamily="34" charset="0"/>
              </a:defRPr>
            </a:lvl1pPr>
          </a:lstStyle>
          <a:p>
            <a:pPr>
              <a:defRPr/>
            </a:pPr>
            <a:fld id="{2F054501-6479-45AB-8F45-9063384BA081}" type="datetimeFigureOut">
              <a:rPr lang="en-GB"/>
              <a:pPr>
                <a:defRPr/>
              </a:pPr>
              <a:t>11/03/2025</a:t>
            </a:fld>
            <a:endParaRPr lang="en-GB"/>
          </a:p>
        </p:txBody>
      </p:sp>
      <p:sp>
        <p:nvSpPr>
          <p:cNvPr id="4" name="Slide Image Placeholder 3"/>
          <p:cNvSpPr>
            <a:spLocks noGrp="1" noRot="1" noChangeAspect="1"/>
          </p:cNvSpPr>
          <p:nvPr>
            <p:ph type="sldImg" idx="2"/>
          </p:nvPr>
        </p:nvSpPr>
        <p:spPr>
          <a:xfrm>
            <a:off x="-163513" y="827088"/>
            <a:ext cx="7369176" cy="4144962"/>
          </a:xfrm>
          <a:prstGeom prst="rect">
            <a:avLst/>
          </a:prstGeom>
          <a:noFill/>
          <a:ln w="12700">
            <a:solidFill>
              <a:prstClr val="black"/>
            </a:solidFill>
          </a:ln>
        </p:spPr>
        <p:txBody>
          <a:bodyPr vert="horz" lIns="97219" tIns="48610" rIns="97219" bIns="48610" rtlCol="0" anchor="ctr"/>
          <a:lstStyle/>
          <a:p>
            <a:pPr lvl="0"/>
            <a:endParaRPr lang="en-GB" noProof="0"/>
          </a:p>
        </p:txBody>
      </p:sp>
      <p:sp>
        <p:nvSpPr>
          <p:cNvPr id="5" name="Notes Placeholder 4"/>
          <p:cNvSpPr>
            <a:spLocks noGrp="1"/>
          </p:cNvSpPr>
          <p:nvPr>
            <p:ph type="body" sz="quarter" idx="3"/>
          </p:nvPr>
        </p:nvSpPr>
        <p:spPr>
          <a:xfrm>
            <a:off x="703831" y="5248530"/>
            <a:ext cx="5633917" cy="4972848"/>
          </a:xfrm>
          <a:prstGeom prst="rect">
            <a:avLst/>
          </a:prstGeom>
        </p:spPr>
        <p:txBody>
          <a:bodyPr vert="horz" lIns="97219" tIns="48610" rIns="97219" bIns="4861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p:cNvSpPr>
            <a:spLocks noGrp="1"/>
          </p:cNvSpPr>
          <p:nvPr>
            <p:ph type="ftr" sz="quarter" idx="4"/>
          </p:nvPr>
        </p:nvSpPr>
        <p:spPr>
          <a:xfrm>
            <a:off x="1" y="10495292"/>
            <a:ext cx="3052117" cy="553127"/>
          </a:xfrm>
          <a:prstGeom prst="rect">
            <a:avLst/>
          </a:prstGeom>
        </p:spPr>
        <p:txBody>
          <a:bodyPr vert="horz" lIns="97219" tIns="48610" rIns="97219" bIns="48610" rtlCol="0" anchor="b"/>
          <a:lstStyle>
            <a:lvl1pPr algn="l" fontAlgn="auto">
              <a:spcBef>
                <a:spcPts val="0"/>
              </a:spcBef>
              <a:spcAft>
                <a:spcPts val="0"/>
              </a:spcAft>
              <a:defRPr sz="1300">
                <a:latin typeface="+mn-lt"/>
                <a:ea typeface="+mn-ea"/>
                <a:cs typeface="+mn-cs"/>
              </a:defRPr>
            </a:lvl1pPr>
          </a:lstStyle>
          <a:p>
            <a:pPr>
              <a:defRPr/>
            </a:pPr>
            <a:endParaRPr lang="en-GB"/>
          </a:p>
        </p:txBody>
      </p:sp>
      <p:sp>
        <p:nvSpPr>
          <p:cNvPr id="7" name="Slide Number Placeholder 6"/>
          <p:cNvSpPr>
            <a:spLocks noGrp="1"/>
          </p:cNvSpPr>
          <p:nvPr>
            <p:ph type="sldNum" sz="quarter" idx="5"/>
          </p:nvPr>
        </p:nvSpPr>
        <p:spPr>
          <a:xfrm>
            <a:off x="3987814" y="10495292"/>
            <a:ext cx="3052117" cy="553127"/>
          </a:xfrm>
          <a:prstGeom prst="rect">
            <a:avLst/>
          </a:prstGeom>
        </p:spPr>
        <p:txBody>
          <a:bodyPr vert="horz" wrap="square" lIns="97219" tIns="48610" rIns="97219" bIns="48610" numCol="1" anchor="b" anchorCtr="0" compatLnSpc="1">
            <a:prstTxWarp prst="textNoShape">
              <a:avLst/>
            </a:prstTxWarp>
          </a:bodyPr>
          <a:lstStyle>
            <a:lvl1pPr algn="r">
              <a:defRPr sz="1300">
                <a:latin typeface="Calibri" pitchFamily="34" charset="0"/>
                <a:cs typeface="Arial" pitchFamily="34" charset="0"/>
              </a:defRPr>
            </a:lvl1pPr>
          </a:lstStyle>
          <a:p>
            <a:pPr>
              <a:defRPr/>
            </a:pPr>
            <a:fld id="{7A7286C8-C5CA-4C05-A493-02FECC551733}" type="slidenum">
              <a:rPr lang="en-GB"/>
              <a:pPr>
                <a:defRPr/>
              </a:pPr>
              <a:t>‹#›</a:t>
            </a:fld>
            <a:endParaRPr lang="en-GB"/>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a:extLst>
              <a:ext uri="{FF2B5EF4-FFF2-40B4-BE49-F238E27FC236}">
                <a16:creationId xmlns:a16="http://schemas.microsoft.com/office/drawing/2014/main" id="{D25563B9-0159-024A-AD2F-23CF5138E98E}"/>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8" name="Notes Placeholder 2">
            <a:extLst>
              <a:ext uri="{FF2B5EF4-FFF2-40B4-BE49-F238E27FC236}">
                <a16:creationId xmlns:a16="http://schemas.microsoft.com/office/drawing/2014/main" id="{2AF3F4A4-15DF-3E4B-9541-44C1F0EF8D8C}"/>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KE" altLang="en-KE"/>
          </a:p>
        </p:txBody>
      </p:sp>
      <p:sp>
        <p:nvSpPr>
          <p:cNvPr id="24579" name="Slide Number Placeholder 3">
            <a:extLst>
              <a:ext uri="{FF2B5EF4-FFF2-40B4-BE49-F238E27FC236}">
                <a16:creationId xmlns:a16="http://schemas.microsoft.com/office/drawing/2014/main" id="{11FED1E8-989D-A74F-86EA-62E8223E456B}"/>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CD01CC4C-12AA-4A46-8A38-3357CDFDA867}" type="slidenum">
              <a:rPr lang="en-GB" altLang="en-KE" smtClean="0">
                <a:latin typeface="Calibri" panose="020F0502020204030204" pitchFamily="34" charset="0"/>
              </a:rPr>
              <a:pPr/>
              <a:t>1</a:t>
            </a:fld>
            <a:endParaRPr lang="en-GB" altLang="en-KE">
              <a:latin typeface="Calibri" panose="020F050202020403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272727"/>
                </a:solidFill>
                <a:effectLst/>
                <a:uLnTx/>
                <a:uFillTx/>
                <a:latin typeface="Arial" panose="020B0604020202020204" pitchFamily="34" charset="0"/>
                <a:ea typeface="+mn-ea"/>
                <a:cs typeface="Arial" charset="0"/>
              </a:rPr>
              <a:t>One Health is an approach that recognizes the health of humans, animals, and the environment (including ecosystems) are </a:t>
            </a:r>
            <a:r>
              <a:rPr kumimoji="0" lang="en-US" sz="1200" b="1" i="0" u="none" strike="noStrike" kern="1200" cap="none" spc="0" normalizeH="0" baseline="0" noProof="0">
                <a:ln>
                  <a:noFill/>
                </a:ln>
                <a:solidFill>
                  <a:srgbClr val="272727"/>
                </a:solidFill>
                <a:effectLst/>
                <a:uLnTx/>
                <a:uFillTx/>
                <a:latin typeface="Arial" panose="020B0604020202020204" pitchFamily="34" charset="0"/>
                <a:ea typeface="+mn-ea"/>
                <a:cs typeface="Arial" charset="0"/>
              </a:rPr>
              <a:t>closely linked and inter-dependent.</a:t>
            </a:r>
            <a:endParaRPr kumimoji="0" lang="vi-VN" sz="1200" b="1" i="0" u="none" strike="noStrike" kern="1200" cap="none" spc="0" normalizeH="0" baseline="0" noProof="0">
              <a:ln>
                <a:noFill/>
              </a:ln>
              <a:solidFill>
                <a:srgbClr val="272727"/>
              </a:solidFill>
              <a:effectLst/>
              <a:uLnTx/>
              <a:uFillTx/>
              <a:latin typeface="Arial" panose="020B0604020202020204" pitchFamily="34" charset="0"/>
              <a:ea typeface="+mn-ea"/>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272727"/>
                </a:solidFill>
                <a:effectLst/>
                <a:uLnTx/>
                <a:uFillTx/>
                <a:latin typeface="Arial" panose="020B0604020202020204" pitchFamily="34" charset="0"/>
                <a:ea typeface="+mn-ea"/>
                <a:cs typeface="Arial" charset="0"/>
              </a:rPr>
              <a:t>The approach mobilizes </a:t>
            </a:r>
            <a:r>
              <a:rPr kumimoji="0" lang="en-US" sz="1200" b="1" i="0" u="none" strike="noStrike" kern="1200" cap="none" spc="0" normalizeH="0" baseline="0" noProof="0">
                <a:ln>
                  <a:noFill/>
                </a:ln>
                <a:solidFill>
                  <a:srgbClr val="272727"/>
                </a:solidFill>
                <a:effectLst/>
                <a:uLnTx/>
                <a:uFillTx/>
                <a:latin typeface="Arial" panose="020B0604020202020204" pitchFamily="34" charset="0"/>
                <a:ea typeface="+mn-ea"/>
                <a:cs typeface="Arial" charset="0"/>
              </a:rPr>
              <a:t>multiple sectors, disciplines and communities </a:t>
            </a:r>
            <a:r>
              <a:rPr kumimoji="0" lang="en-US" sz="1200" b="0" i="0" u="none" strike="noStrike" kern="1200" cap="none" spc="0" normalizeH="0" baseline="0" noProof="0">
                <a:ln>
                  <a:noFill/>
                </a:ln>
                <a:solidFill>
                  <a:srgbClr val="272727"/>
                </a:solidFill>
                <a:effectLst/>
                <a:uLnTx/>
                <a:uFillTx/>
                <a:latin typeface="Arial" panose="020B0604020202020204" pitchFamily="34" charset="0"/>
                <a:ea typeface="+mn-ea"/>
                <a:cs typeface="Arial" charset="0"/>
              </a:rPr>
              <a:t>at varying levels of society to work together to foster well-being and tackle threats to health and ecosystems, while addressing the collective need for clean water, energy and air, safe and nutritious food,</a:t>
            </a:r>
            <a:r>
              <a:rPr kumimoji="0" lang="vi-VN" sz="1200" b="0" i="0" u="none" strike="noStrike" kern="1200" cap="none" spc="0" normalizeH="0" baseline="0" noProof="0">
                <a:ln>
                  <a:noFill/>
                </a:ln>
                <a:solidFill>
                  <a:srgbClr val="272727"/>
                </a:solidFill>
                <a:effectLst/>
                <a:uLnTx/>
                <a:uFillTx/>
                <a:latin typeface="Arial" panose="020B0604020202020204" pitchFamily="34" charset="0"/>
                <a:ea typeface="+mn-ea"/>
                <a:cs typeface="Arial" charset="0"/>
              </a:rPr>
              <a:t> </a:t>
            </a:r>
            <a:r>
              <a:rPr kumimoji="0" lang="en-US" sz="1200" b="0" i="0" u="none" strike="noStrike" kern="1200" cap="none" spc="0" normalizeH="0" baseline="0" noProof="0">
                <a:ln>
                  <a:noFill/>
                </a:ln>
                <a:solidFill>
                  <a:srgbClr val="272727"/>
                </a:solidFill>
                <a:effectLst/>
                <a:uLnTx/>
                <a:uFillTx/>
                <a:latin typeface="Arial" panose="020B0604020202020204" pitchFamily="34" charset="0"/>
                <a:ea typeface="+mn-ea"/>
                <a:cs typeface="Arial" charset="0"/>
              </a:rPr>
              <a:t>taking action on climate changes and contributing to sustainable development. </a:t>
            </a:r>
          </a:p>
          <a:p>
            <a:endParaRPr lang="en-KE"/>
          </a:p>
        </p:txBody>
      </p:sp>
      <p:sp>
        <p:nvSpPr>
          <p:cNvPr id="4" name="Slide Number Placeholder 3"/>
          <p:cNvSpPr>
            <a:spLocks noGrp="1"/>
          </p:cNvSpPr>
          <p:nvPr>
            <p:ph type="sldNum" sz="quarter" idx="5"/>
          </p:nvPr>
        </p:nvSpPr>
        <p:spPr/>
        <p:txBody>
          <a:bodyPr/>
          <a:lstStyle/>
          <a:p>
            <a:pPr>
              <a:defRPr/>
            </a:pPr>
            <a:fld id="{7A7286C8-C5CA-4C05-A493-02FECC551733}" type="slidenum">
              <a:rPr lang="en-GB" smtClean="0"/>
              <a:pPr>
                <a:defRPr/>
              </a:pPr>
              <a:t>3</a:t>
            </a:fld>
            <a:endParaRPr lang="en-GB"/>
          </a:p>
        </p:txBody>
      </p:sp>
    </p:spTree>
    <p:extLst>
      <p:ext uri="{BB962C8B-B14F-4D97-AF65-F5344CB8AC3E}">
        <p14:creationId xmlns:p14="http://schemas.microsoft.com/office/powerpoint/2010/main" val="42461130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kumimoji="0" lang="en-US" sz="1200" b="0" i="0" u="none" strike="noStrike" kern="1200" cap="none" spc="0" normalizeH="0" baseline="0" noProof="0">
                <a:ln>
                  <a:noFill/>
                </a:ln>
                <a:solidFill>
                  <a:srgbClr val="FFFFFF"/>
                </a:solidFill>
                <a:effectLst/>
                <a:uLnTx/>
                <a:uFillTx/>
                <a:latin typeface="Calibri"/>
                <a:ea typeface="MS PGothic" pitchFamily="34" charset="-128"/>
                <a:cs typeface="+mn-cs"/>
              </a:rPr>
              <a:t>One Health: key elements: </a:t>
            </a:r>
            <a:r>
              <a:rPr lang="en-US" sz="1100">
                <a:solidFill>
                  <a:schemeClr val="tx2">
                    <a:lumMod val="50000"/>
                  </a:schemeClr>
                </a:solidFill>
                <a:latin typeface="Calibri"/>
              </a:rPr>
              <a:t>Prepare, Detect, Respond </a:t>
            </a:r>
            <a:endParaRPr kumimoji="0" lang="en-US" sz="1000" b="0" i="0" u="none" strike="noStrike" kern="1200" cap="none" spc="0" normalizeH="0" baseline="0" noProof="0">
              <a:ln>
                <a:noFill/>
              </a:ln>
              <a:solidFill>
                <a:schemeClr val="tx2">
                  <a:lumMod val="50000"/>
                </a:schemeClr>
              </a:solidFill>
              <a:effectLst/>
              <a:uLnTx/>
              <a:uFillTx/>
              <a:latin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FFFFFF"/>
              </a:solidFill>
              <a:effectLst/>
              <a:uLnTx/>
              <a:uFillTx/>
              <a:latin typeface="Calibri"/>
              <a:ea typeface="MS PGothic" pitchFamily="34" charset="-128"/>
              <a:cs typeface="+mn-cs"/>
            </a:endParaRPr>
          </a:p>
          <a:p>
            <a:endParaRPr lang="en-KE"/>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7286C8-C5CA-4C05-A493-02FECC551733}"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473583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A7286C8-C5CA-4C05-A493-02FECC551733}" type="slidenum">
              <a:rPr kumimoji="0" lang="en-GB" sz="1300" b="0" i="0" u="none" strike="noStrike" kern="1200" cap="none" spc="0" normalizeH="0" baseline="0" noProof="0" smtClean="0">
                <a:ln>
                  <a:noFill/>
                </a:ln>
                <a:solidFill>
                  <a:prstClr val="black"/>
                </a:solidFill>
                <a:effectLst/>
                <a:uLnTx/>
                <a:uFillTx/>
                <a:latin typeface="Calibri" pitchFamily="34" charset="0"/>
                <a:ea typeface="MS PGothic" pitchFamily="34" charset="-128"/>
                <a:cs typeface="Arial"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6</a:t>
            </a:fld>
            <a:endParaRPr kumimoji="0" lang="en-GB" sz="1300" b="0" i="0" u="none" strike="noStrike" kern="1200" cap="none" spc="0" normalizeH="0" baseline="0" noProof="0">
              <a:ln>
                <a:noFill/>
              </a:ln>
              <a:solidFill>
                <a:prstClr val="black"/>
              </a:solidFill>
              <a:effectLst/>
              <a:uLnTx/>
              <a:uFillTx/>
              <a:latin typeface="Calibri" pitchFamily="34" charset="0"/>
              <a:ea typeface="MS PGothic" pitchFamily="34" charset="-128"/>
              <a:cs typeface="Arial" pitchFamily="34" charset="0"/>
            </a:endParaRPr>
          </a:p>
        </p:txBody>
      </p:sp>
    </p:spTree>
    <p:extLst>
      <p:ext uri="{BB962C8B-B14F-4D97-AF65-F5344CB8AC3E}">
        <p14:creationId xmlns:p14="http://schemas.microsoft.com/office/powerpoint/2010/main" val="14497427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ea typeface="MS PGothic"/>
                <a:cs typeface="Calibri"/>
              </a:rPr>
              <a:t>Colour Intensity represents the number of samples tested positive, - darker colours indicate higher number of detections. </a:t>
            </a:r>
            <a:endParaRPr lang="en-US" dirty="0"/>
          </a:p>
          <a:p>
            <a:r>
              <a:rPr lang="en-GB" b="1" dirty="0">
                <a:ea typeface="MS PGothic"/>
                <a:cs typeface="Calibri"/>
              </a:rPr>
              <a:t>Top 2 Key Findings from the Heatmap:</a:t>
            </a:r>
            <a:endParaRPr lang="en-GB" dirty="0"/>
          </a:p>
          <a:p>
            <a:pPr>
              <a:buFont typeface="+mj-lt"/>
              <a:buAutoNum type="arabicPeriod"/>
            </a:pPr>
            <a:r>
              <a:rPr lang="en-GB" b="1" dirty="0"/>
              <a:t>Busia has the highest viral detection levels overall:</a:t>
            </a:r>
            <a:endParaRPr lang="en-GB" dirty="0"/>
          </a:p>
          <a:p>
            <a:pPr marL="742950" lvl="1" indent="-285750">
              <a:buFont typeface="+mj-lt"/>
              <a:buAutoNum type="arabicPeriod"/>
            </a:pPr>
            <a:r>
              <a:rPr lang="en-GB" dirty="0"/>
              <a:t>Busia shows the </a:t>
            </a:r>
            <a:r>
              <a:rPr lang="en-GB" b="1" dirty="0"/>
              <a:t>darkest </a:t>
            </a:r>
            <a:r>
              <a:rPr lang="en-GB" b="1" dirty="0" err="1"/>
              <a:t>color</a:t>
            </a:r>
            <a:r>
              <a:rPr lang="en-GB" b="1" dirty="0"/>
              <a:t> intensity</a:t>
            </a:r>
            <a:r>
              <a:rPr lang="en-GB" dirty="0"/>
              <a:t> across multiple viruses, suggesting it has the highest number of detections for </a:t>
            </a:r>
            <a:r>
              <a:rPr lang="en-GB" b="1" dirty="0"/>
              <a:t>Herpesvirus, </a:t>
            </a:r>
            <a:r>
              <a:rPr lang="en-GB" b="1" dirty="0" err="1"/>
              <a:t>Parapoxvirus</a:t>
            </a:r>
            <a:r>
              <a:rPr lang="en-GB" b="1" dirty="0"/>
              <a:t>, </a:t>
            </a:r>
            <a:r>
              <a:rPr lang="en-GB" b="1" dirty="0" err="1"/>
              <a:t>Suipoxvirus</a:t>
            </a:r>
            <a:r>
              <a:rPr lang="en-GB" b="1" dirty="0"/>
              <a:t>, and Papillomavirus</a:t>
            </a:r>
            <a:r>
              <a:rPr lang="en-GB" dirty="0"/>
              <a:t> compared to other counties.</a:t>
            </a:r>
          </a:p>
          <a:p>
            <a:pPr marL="742950" lvl="1" indent="-285750">
              <a:buFont typeface="+mj-lt"/>
              <a:buAutoNum type="arabicPeriod"/>
            </a:pPr>
            <a:r>
              <a:rPr lang="en-GB" dirty="0"/>
              <a:t>This suggests </a:t>
            </a:r>
            <a:r>
              <a:rPr lang="en-GB" b="1" dirty="0"/>
              <a:t>Busia's abattoir environment may have higher contamination levels</a:t>
            </a:r>
            <a:r>
              <a:rPr lang="en-GB" dirty="0"/>
              <a:t> or a </a:t>
            </a:r>
            <a:r>
              <a:rPr lang="en-GB" b="1" dirty="0"/>
              <a:t>greater viral burden in livestock</a:t>
            </a:r>
            <a:r>
              <a:rPr lang="en-GB" dirty="0"/>
              <a:t>.</a:t>
            </a:r>
          </a:p>
          <a:p>
            <a:pPr>
              <a:buFont typeface="+mj-lt"/>
              <a:buAutoNum type="arabicPeriod"/>
            </a:pPr>
            <a:r>
              <a:rPr lang="en-GB" b="1" dirty="0"/>
              <a:t>Herpesvirus and </a:t>
            </a:r>
            <a:r>
              <a:rPr lang="en-GB" b="1" dirty="0" err="1"/>
              <a:t>Parapoxvirus</a:t>
            </a:r>
            <a:r>
              <a:rPr lang="en-GB" b="1" dirty="0"/>
              <a:t> are the most widely detected viruses:</a:t>
            </a:r>
            <a:endParaRPr lang="en-GB" dirty="0"/>
          </a:p>
          <a:p>
            <a:pPr marL="742950" lvl="1" indent="-285750">
              <a:buFont typeface="+mj-lt"/>
              <a:buAutoNum type="arabicPeriod"/>
            </a:pPr>
            <a:r>
              <a:rPr lang="en-GB" b="1" dirty="0"/>
              <a:t>Herpesvirus is found in all counties with consistently high detection counts.</a:t>
            </a:r>
            <a:endParaRPr lang="en-GB" dirty="0"/>
          </a:p>
          <a:p>
            <a:pPr marL="742950" lvl="1" indent="-285750">
              <a:buFont typeface="+mj-lt"/>
              <a:buAutoNum type="arabicPeriod"/>
            </a:pPr>
            <a:r>
              <a:rPr lang="en-GB" b="1" dirty="0" err="1"/>
              <a:t>Parapoxvirus</a:t>
            </a:r>
            <a:r>
              <a:rPr lang="en-GB" b="1" dirty="0"/>
              <a:t> also shows a strong presence across all counties, particularly in Busia and Kisumu.</a:t>
            </a:r>
            <a:endParaRPr lang="en-GB" dirty="0"/>
          </a:p>
          <a:p>
            <a:pPr marL="742950" lvl="1" indent="-285750">
              <a:buFont typeface="+mj-lt"/>
              <a:buAutoNum type="arabicPeriod"/>
            </a:pPr>
            <a:r>
              <a:rPr lang="en-GB" dirty="0"/>
              <a:t>These findings suggest </a:t>
            </a:r>
            <a:r>
              <a:rPr lang="en-GB" b="1" dirty="0"/>
              <a:t>potential occupational and public health risks</a:t>
            </a:r>
          </a:p>
          <a:p>
            <a:pPr marL="742950" lvl="1" indent="-285750">
              <a:buFont typeface="+mj-lt"/>
              <a:buAutoNum type="arabicPeriod"/>
            </a:pPr>
            <a:endParaRPr lang="en-GB" b="1" dirty="0"/>
          </a:p>
          <a:p>
            <a:r>
              <a:rPr lang="en-GB" b="1" dirty="0"/>
              <a:t>Herpesvirus is Widespread Across All Counties:</a:t>
            </a:r>
            <a:endParaRPr lang="en-GB" dirty="0"/>
          </a:p>
          <a:p>
            <a:pPr>
              <a:buFont typeface="Arial" panose="020B0604020202020204" pitchFamily="34" charset="0"/>
              <a:buChar char="•"/>
            </a:pPr>
            <a:r>
              <a:rPr lang="en-GB" b="1" dirty="0"/>
              <a:t>Detected in all six counties</a:t>
            </a:r>
            <a:r>
              <a:rPr lang="en-GB" dirty="0"/>
              <a:t>, suggesting </a:t>
            </a:r>
            <a:r>
              <a:rPr lang="en-GB" b="1" dirty="0"/>
              <a:t>high environmental circulation</a:t>
            </a:r>
            <a:r>
              <a:rPr lang="en-GB" dirty="0"/>
              <a:t> in abattoirs.</a:t>
            </a:r>
          </a:p>
          <a:p>
            <a:pPr>
              <a:buFont typeface="Arial" panose="020B0604020202020204" pitchFamily="34" charset="0"/>
              <a:buChar char="•"/>
            </a:pPr>
            <a:r>
              <a:rPr lang="en-GB" dirty="0"/>
              <a:t>Needs further study to determine if </a:t>
            </a:r>
            <a:r>
              <a:rPr lang="en-GB" b="1" dirty="0"/>
              <a:t>specific strains pose a zoonotic risk</a:t>
            </a:r>
            <a:r>
              <a:rPr lang="en-GB" dirty="0"/>
              <a:t>.</a:t>
            </a:r>
          </a:p>
          <a:p>
            <a:r>
              <a:rPr lang="en-GB" b="1" dirty="0"/>
              <a:t>Papillomavirus Detection Raises Occupational Exposure Concerns:</a:t>
            </a:r>
            <a:endParaRPr lang="en-GB" dirty="0"/>
          </a:p>
          <a:p>
            <a:pPr>
              <a:buFont typeface="Arial" panose="020B0604020202020204" pitchFamily="34" charset="0"/>
              <a:buChar char="•"/>
            </a:pPr>
            <a:r>
              <a:rPr lang="en-GB" dirty="0"/>
              <a:t>The detection of </a:t>
            </a:r>
            <a:r>
              <a:rPr lang="en-GB" b="1" dirty="0"/>
              <a:t>human-like papillomavirus</a:t>
            </a:r>
            <a:r>
              <a:rPr lang="en-GB" dirty="0"/>
              <a:t> in multiple counties suggests possible </a:t>
            </a:r>
            <a:r>
              <a:rPr lang="en-GB" b="1" dirty="0"/>
              <a:t>occupational contamination</a:t>
            </a:r>
            <a:r>
              <a:rPr lang="en-GB" dirty="0"/>
              <a:t>.</a:t>
            </a:r>
          </a:p>
          <a:p>
            <a:pPr>
              <a:buFont typeface="Arial" panose="020B0604020202020204" pitchFamily="34" charset="0"/>
              <a:buChar char="•"/>
            </a:pPr>
            <a:r>
              <a:rPr lang="en-GB" dirty="0"/>
              <a:t>Additional sequencing is needed to determine if </a:t>
            </a:r>
            <a:r>
              <a:rPr lang="en-GB" b="1" dirty="0"/>
              <a:t>animal-associated papillomaviruses</a:t>
            </a:r>
            <a:r>
              <a:rPr lang="en-GB" dirty="0"/>
              <a:t> could impact </a:t>
            </a:r>
            <a:r>
              <a:rPr lang="en-GB" b="1" dirty="0"/>
              <a:t>human health</a:t>
            </a:r>
            <a:r>
              <a:rPr lang="en-GB" dirty="0"/>
              <a:t>.</a:t>
            </a:r>
          </a:p>
          <a:p>
            <a:r>
              <a:rPr lang="en-GB" b="1" dirty="0"/>
              <a:t>Need for Improved Sanitation and Biosecurity in Abattoirs:</a:t>
            </a:r>
            <a:endParaRPr lang="en-GB" dirty="0"/>
          </a:p>
          <a:p>
            <a:pPr>
              <a:buFont typeface="Arial" panose="020B0604020202020204" pitchFamily="34" charset="0"/>
              <a:buChar char="•"/>
            </a:pPr>
            <a:r>
              <a:rPr lang="en-GB" dirty="0"/>
              <a:t>The </a:t>
            </a:r>
            <a:r>
              <a:rPr lang="en-GB" b="1" dirty="0"/>
              <a:t>high prevalence of viruses in multiple counties</a:t>
            </a:r>
            <a:r>
              <a:rPr lang="en-GB" dirty="0"/>
              <a:t> suggests potential </a:t>
            </a:r>
            <a:r>
              <a:rPr lang="en-GB" b="1" dirty="0"/>
              <a:t>biosecurity lapses</a:t>
            </a:r>
            <a:r>
              <a:rPr lang="en-GB" dirty="0"/>
              <a:t>.</a:t>
            </a:r>
          </a:p>
          <a:p>
            <a:pPr>
              <a:buFont typeface="Arial" panose="020B0604020202020204" pitchFamily="34" charset="0"/>
              <a:buChar char="•"/>
            </a:pPr>
            <a:r>
              <a:rPr lang="en-GB" b="1" dirty="0"/>
              <a:t>Stronger hygiene measures, proper carcass handling, and worker protective measures</a:t>
            </a:r>
            <a:r>
              <a:rPr lang="en-GB" dirty="0"/>
              <a:t> can help minimize transmission risks.</a:t>
            </a:r>
          </a:p>
          <a:p>
            <a:pPr marL="742950" lvl="1" indent="-285750">
              <a:buFont typeface="+mj-lt"/>
              <a:buAutoNum type="arabicPeriod"/>
            </a:pPr>
            <a:endParaRPr lang="en-GB" b="1" dirty="0"/>
          </a:p>
        </p:txBody>
      </p:sp>
      <p:sp>
        <p:nvSpPr>
          <p:cNvPr id="4" name="Slide Number Placeholder 3"/>
          <p:cNvSpPr>
            <a:spLocks noGrp="1"/>
          </p:cNvSpPr>
          <p:nvPr>
            <p:ph type="sldNum" sz="quarter" idx="5"/>
          </p:nvPr>
        </p:nvSpPr>
        <p:spPr/>
        <p:txBody>
          <a:bodyPr/>
          <a:lstStyle/>
          <a:p>
            <a:pPr>
              <a:defRPr/>
            </a:pPr>
            <a:fld id="{7A7286C8-C5CA-4C05-A493-02FECC551733}" type="slidenum">
              <a:rPr lang="en-GB" smtClean="0"/>
              <a:pPr>
                <a:defRPr/>
              </a:pPr>
              <a:t>13</a:t>
            </a:fld>
            <a:endParaRPr lang="en-GB"/>
          </a:p>
        </p:txBody>
      </p:sp>
    </p:spTree>
    <p:extLst>
      <p:ext uri="{BB962C8B-B14F-4D97-AF65-F5344CB8AC3E}">
        <p14:creationId xmlns:p14="http://schemas.microsoft.com/office/powerpoint/2010/main" val="27406221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a:t>
            </a:r>
            <a:r>
              <a:rPr lang="en-GB" b="1" dirty="0"/>
              <a:t>risk matrix</a:t>
            </a:r>
            <a:r>
              <a:rPr lang="en-GB" dirty="0"/>
              <a:t> visually represents the relationship between </a:t>
            </a:r>
            <a:r>
              <a:rPr lang="en-GB" b="1" dirty="0"/>
              <a:t>zoonotic risk</a:t>
            </a:r>
            <a:r>
              <a:rPr lang="en-GB" dirty="0"/>
              <a:t> (potential for animal-to-human transmission) and </a:t>
            </a:r>
            <a:r>
              <a:rPr lang="en-GB" b="1" dirty="0"/>
              <a:t>economic impact</a:t>
            </a:r>
            <a:r>
              <a:rPr lang="en-GB" dirty="0"/>
              <a:t> of viruses found in abattoir waste. This data helps guide </a:t>
            </a:r>
            <a:r>
              <a:rPr lang="en-GB" b="1" dirty="0"/>
              <a:t>targeted interventions</a:t>
            </a:r>
            <a:r>
              <a:rPr lang="en-GB" dirty="0"/>
              <a:t> by prioritizing viruses that pose </a:t>
            </a:r>
            <a:r>
              <a:rPr lang="en-GB" b="1" dirty="0"/>
              <a:t>both public health and economic threats</a:t>
            </a:r>
            <a:r>
              <a:rPr lang="en-GB" dirty="0"/>
              <a:t>, ensuring resources are directed effectively. For example, Swinepox and LSVD have the highest economic impact, making them priority concerns for intervention. Their presence in </a:t>
            </a:r>
            <a:r>
              <a:rPr lang="en-GB" b="1" dirty="0"/>
              <a:t>abattoir waste</a:t>
            </a:r>
            <a:r>
              <a:rPr lang="en-GB" dirty="0"/>
              <a:t> suggests </a:t>
            </a:r>
            <a:r>
              <a:rPr lang="en-GB" b="1" dirty="0"/>
              <a:t>wider disease circulation</a:t>
            </a:r>
            <a:r>
              <a:rPr lang="en-GB" dirty="0"/>
              <a:t> in livestock populations, emphasizing the need for </a:t>
            </a:r>
            <a:r>
              <a:rPr lang="en-GB" b="1" dirty="0"/>
              <a:t>waste surveillance</a:t>
            </a:r>
            <a:r>
              <a:rPr lang="en-GB" dirty="0"/>
              <a:t> as an early detection tool to prevent outbreaks and economic losses.</a:t>
            </a:r>
            <a:endParaRPr lang="en-KE" dirty="0"/>
          </a:p>
        </p:txBody>
      </p:sp>
      <p:sp>
        <p:nvSpPr>
          <p:cNvPr id="4" name="Slide Number Placeholder 3"/>
          <p:cNvSpPr>
            <a:spLocks noGrp="1"/>
          </p:cNvSpPr>
          <p:nvPr>
            <p:ph type="sldNum" sz="quarter" idx="5"/>
          </p:nvPr>
        </p:nvSpPr>
        <p:spPr/>
        <p:txBody>
          <a:bodyPr/>
          <a:lstStyle/>
          <a:p>
            <a:pPr>
              <a:defRPr/>
            </a:pPr>
            <a:fld id="{7A7286C8-C5CA-4C05-A493-02FECC551733}" type="slidenum">
              <a:rPr lang="en-GB" smtClean="0"/>
              <a:pPr>
                <a:defRPr/>
              </a:pPr>
              <a:t>14</a:t>
            </a:fld>
            <a:endParaRPr lang="en-GB"/>
          </a:p>
        </p:txBody>
      </p:sp>
    </p:spTree>
    <p:extLst>
      <p:ext uri="{BB962C8B-B14F-4D97-AF65-F5344CB8AC3E}">
        <p14:creationId xmlns:p14="http://schemas.microsoft.com/office/powerpoint/2010/main" val="382620245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4.w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4.w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4.w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4.w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w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1.xml"/><Relationship Id="rId4" Type="http://schemas.openxmlformats.org/officeDocument/2006/relationships/image" Target="../media/image5.wmf"/></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Master" Target="../slideMasters/slideMaster1.xml"/><Relationship Id="rId4" Type="http://schemas.openxmlformats.org/officeDocument/2006/relationships/image" Target="../media/image4.wmf"/></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1.xml"/><Relationship Id="rId4" Type="http://schemas.openxmlformats.org/officeDocument/2006/relationships/image" Target="../media/image5.wmf"/></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1.xml"/><Relationship Id="rId4" Type="http://schemas.openxmlformats.org/officeDocument/2006/relationships/image" Target="../media/image6.wmf"/></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1.xml"/><Relationship Id="rId4" Type="http://schemas.openxmlformats.org/officeDocument/2006/relationships/image" Target="../media/image7.wmf"/></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1.xml"/><Relationship Id="rId4" Type="http://schemas.openxmlformats.org/officeDocument/2006/relationships/image" Target="../media/image8.wmf"/></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1.xml"/><Relationship Id="rId4" Type="http://schemas.openxmlformats.org/officeDocument/2006/relationships/image" Target="../media/image9.wmf"/></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wmf"/><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12.w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1.xml"/><Relationship Id="rId4" Type="http://schemas.openxmlformats.org/officeDocument/2006/relationships/image" Target="../media/image6.wmf"/></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Master" Target="../slideMasters/slideMaster1.xml"/><Relationship Id="rId4" Type="http://schemas.openxmlformats.org/officeDocument/2006/relationships/image" Target="../media/image4.wmf"/></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1.xml"/><Relationship Id="rId4" Type="http://schemas.openxmlformats.org/officeDocument/2006/relationships/image" Target="../media/image5.wmf"/></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1.xml"/><Relationship Id="rId4" Type="http://schemas.openxmlformats.org/officeDocument/2006/relationships/image" Target="../media/image6.wmf"/></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1.xml"/><Relationship Id="rId4" Type="http://schemas.openxmlformats.org/officeDocument/2006/relationships/image" Target="../media/image7.wmf"/></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1.xml"/><Relationship Id="rId4" Type="http://schemas.openxmlformats.org/officeDocument/2006/relationships/image" Target="../media/image8.wmf"/></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1.xml"/><Relationship Id="rId4" Type="http://schemas.openxmlformats.org/officeDocument/2006/relationships/image" Target="../media/image9.wmf"/></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4.w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Master" Target="../slideMasters/slideMaster2.xml"/><Relationship Id="rId4" Type="http://schemas.openxmlformats.org/officeDocument/2006/relationships/image" Target="../media/image4.wmf"/></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2.xml"/><Relationship Id="rId4" Type="http://schemas.openxmlformats.org/officeDocument/2006/relationships/image" Target="../media/image5.wmf"/></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2.xml"/><Relationship Id="rId4" Type="http://schemas.openxmlformats.org/officeDocument/2006/relationships/image" Target="../media/image6.wmf"/></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1.xml"/><Relationship Id="rId4" Type="http://schemas.openxmlformats.org/officeDocument/2006/relationships/image" Target="../media/image7.wmf"/></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2.xml"/><Relationship Id="rId4" Type="http://schemas.openxmlformats.org/officeDocument/2006/relationships/image" Target="../media/image7.wmf"/></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2.xml"/><Relationship Id="rId4" Type="http://schemas.openxmlformats.org/officeDocument/2006/relationships/image" Target="../media/image8.wmf"/></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2.xml"/><Relationship Id="rId4" Type="http://schemas.openxmlformats.org/officeDocument/2006/relationships/image" Target="../media/image9.wmf"/></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4.wmf"/><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4.wmf"/><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4.wmf"/><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4.wmf"/><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4.wmf"/><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4.wmf"/><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1.xml"/><Relationship Id="rId4" Type="http://schemas.openxmlformats.org/officeDocument/2006/relationships/image" Target="../media/image8.wmf"/></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12.wmf"/><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Master" Target="../slideMasters/slideMaster3.xml"/><Relationship Id="rId4" Type="http://schemas.openxmlformats.org/officeDocument/2006/relationships/image" Target="../media/image4.wmf"/></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3.xml"/><Relationship Id="rId4" Type="http://schemas.openxmlformats.org/officeDocument/2006/relationships/image" Target="../media/image5.wmf"/></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1.xml"/><Relationship Id="rId4" Type="http://schemas.openxmlformats.org/officeDocument/2006/relationships/image" Target="../media/image9.wmf"/></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3.xml"/><Relationship Id="rId4" Type="http://schemas.openxmlformats.org/officeDocument/2006/relationships/image" Target="../media/image6.wmf"/></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3.xml"/><Relationship Id="rId4" Type="http://schemas.openxmlformats.org/officeDocument/2006/relationships/image" Target="../media/image7.wmf"/></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3.xml"/><Relationship Id="rId4" Type="http://schemas.openxmlformats.org/officeDocument/2006/relationships/image" Target="../media/image8.wmf"/></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0.wmf"/><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4.wmf"/><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4.wmf"/><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4.wmf"/><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4.wmf"/><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4.wmf"/><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wmf"/><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4.wmf"/><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12.wmf"/><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4.xml"/><Relationship Id="rId4" Type="http://schemas.openxmlformats.org/officeDocument/2006/relationships/image" Target="../media/image17.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4.w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4.w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GB" sz="3600" b="1">
                <a:solidFill>
                  <a:srgbClr val="941100"/>
                </a:solidFill>
                <a:latin typeface="+mn-lt"/>
              </a:rPr>
              <a:t>Click to edit Master title style</a:t>
            </a:r>
            <a:endParaRPr lang="en-US" sz="3600" b="1">
              <a:solidFill>
                <a:srgbClr val="941100"/>
              </a:solidFill>
              <a:latin typeface="+mn-lt"/>
            </a:endParaRPr>
          </a:p>
        </p:txBody>
      </p:sp>
      <p:grpSp>
        <p:nvGrpSpPr>
          <p:cNvPr id="21" name="Group 20">
            <a:extLst>
              <a:ext uri="{FF2B5EF4-FFF2-40B4-BE49-F238E27FC236}">
                <a16:creationId xmlns:a16="http://schemas.microsoft.com/office/drawing/2014/main" id="{088B1B76-6573-41CF-9553-98088BD1F0B5}"/>
              </a:ext>
            </a:extLst>
          </p:cNvPr>
          <p:cNvGrpSpPr/>
          <p:nvPr userDrawn="1"/>
        </p:nvGrpSpPr>
        <p:grpSpPr>
          <a:xfrm>
            <a:off x="0" y="6813551"/>
            <a:ext cx="12192000" cy="50800"/>
            <a:chOff x="0" y="6813551"/>
            <a:chExt cx="12192000" cy="50800"/>
          </a:xfrm>
        </p:grpSpPr>
        <p:sp>
          <p:nvSpPr>
            <p:cNvPr id="9" name="Rectangle 8">
              <a:extLst>
                <a:ext uri="{FF2B5EF4-FFF2-40B4-BE49-F238E27FC236}">
                  <a16:creationId xmlns:a16="http://schemas.microsoft.com/office/drawing/2014/main" id="{15938C2B-CA55-2D43-96D6-EE7FFF0A94D6}"/>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1F56D824-621F-5642-836B-82EED11BE7E0}"/>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BD3C4B-25D8-3E46-9CF4-89789E906D8E}"/>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BDD8144-8382-6F4B-BC33-A63174A906AF}"/>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F0F0CDE-5E6E-984F-BFBC-E1F058E949F9}"/>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A902A0C-F4E8-D248-A447-66B764EE0175}"/>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88857410-619F-E044-8EAC-3345E68D7131}"/>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TextBox 17">
            <a:extLst>
              <a:ext uri="{FF2B5EF4-FFF2-40B4-BE49-F238E27FC236}">
                <a16:creationId xmlns:a16="http://schemas.microsoft.com/office/drawing/2014/main" id="{C9D71E7B-20A4-8F45-BFA6-2DB178CAD708}"/>
              </a:ext>
            </a:extLst>
          </p:cNvPr>
          <p:cNvSpPr txBox="1"/>
          <p:nvPr userDrawn="1"/>
        </p:nvSpPr>
        <p:spPr bwMode="auto">
          <a:xfrm>
            <a:off x="9787761" y="1745307"/>
            <a:ext cx="1680268"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pic>
        <p:nvPicPr>
          <p:cNvPr id="3" name="Picture 2">
            <a:extLst>
              <a:ext uri="{FF2B5EF4-FFF2-40B4-BE49-F238E27FC236}">
                <a16:creationId xmlns:a16="http://schemas.microsoft.com/office/drawing/2014/main" id="{766EE2B1-800F-4C6E-9026-E4753DFCC554}"/>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8881665" y="316288"/>
            <a:ext cx="3002333" cy="1693977"/>
          </a:xfrm>
          <a:prstGeom prst="rect">
            <a:avLst/>
          </a:prstGeom>
        </p:spPr>
      </p:pic>
      <p:pic>
        <p:nvPicPr>
          <p:cNvPr id="6" name="Picture 5">
            <a:extLst>
              <a:ext uri="{FF2B5EF4-FFF2-40B4-BE49-F238E27FC236}">
                <a16:creationId xmlns:a16="http://schemas.microsoft.com/office/drawing/2014/main" id="{7EE83CA9-0F67-4409-8C74-27FB1487510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2" name="Picture 1" descr="A number with numbers and a black background&#10;&#10;Description automatically generated">
            <a:extLst>
              <a:ext uri="{FF2B5EF4-FFF2-40B4-BE49-F238E27FC236}">
                <a16:creationId xmlns:a16="http://schemas.microsoft.com/office/drawing/2014/main" id="{39A9C452-2B4D-66BA-A68D-93B370AEBF92}"/>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678390" y="5984090"/>
            <a:ext cx="2171163" cy="571663"/>
          </a:xfrm>
          <a:prstGeom prst="rect">
            <a:avLst/>
          </a:prstGeom>
        </p:spPr>
      </p:pic>
    </p:spTree>
    <p:extLst>
      <p:ext uri="{BB962C8B-B14F-4D97-AF65-F5344CB8AC3E}">
        <p14:creationId xmlns:p14="http://schemas.microsoft.com/office/powerpoint/2010/main" val="158159763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left images slante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2" name="Title 1">
            <a:extLst>
              <a:ext uri="{FF2B5EF4-FFF2-40B4-BE49-F238E27FC236}">
                <a16:creationId xmlns:a16="http://schemas.microsoft.com/office/drawing/2014/main" id="{22AE16F0-D6D5-FF41-A8F9-B0BF2E43A2ED}"/>
              </a:ext>
            </a:extLst>
          </p:cNvPr>
          <p:cNvSpPr>
            <a:spLocks noGrp="1"/>
          </p:cNvSpPr>
          <p:nvPr>
            <p:ph type="title"/>
          </p:nvPr>
        </p:nvSpPr>
        <p:spPr>
          <a:xfrm>
            <a:off x="3455928"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GB" noProof="0"/>
              <a:t>Click to edit Master title style</a:t>
            </a:r>
            <a:endParaRPr lang="en-US" noProof="0"/>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3455928"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Picture Placeholder 3">
            <a:extLst>
              <a:ext uri="{FF2B5EF4-FFF2-40B4-BE49-F238E27FC236}">
                <a16:creationId xmlns:a16="http://schemas.microsoft.com/office/drawing/2014/main" id="{F4168A6E-D7E5-DA48-A86E-A4FAB8FB2EB2}"/>
              </a:ext>
            </a:extLst>
          </p:cNvPr>
          <p:cNvSpPr>
            <a:spLocks noGrp="1"/>
          </p:cNvSpPr>
          <p:nvPr>
            <p:ph type="pic" sz="quarter" idx="12"/>
          </p:nvPr>
        </p:nvSpPr>
        <p:spPr>
          <a:xfrm>
            <a:off x="0" y="0"/>
            <a:ext cx="2949575" cy="4064000"/>
          </a:xfrm>
          <a:custGeom>
            <a:avLst/>
            <a:gdLst>
              <a:gd name="connsiteX0" fmla="*/ 0 w 2949575"/>
              <a:gd name="connsiteY0" fmla="*/ 0 h 4064000"/>
              <a:gd name="connsiteX1" fmla="*/ 2949575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 name="connsiteX0" fmla="*/ 0 w 2949575"/>
              <a:gd name="connsiteY0" fmla="*/ 0 h 4064000"/>
              <a:gd name="connsiteX1" fmla="*/ 2323933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9575" h="4064000">
                <a:moveTo>
                  <a:pt x="0" y="0"/>
                </a:moveTo>
                <a:lnTo>
                  <a:pt x="2323933" y="0"/>
                </a:lnTo>
                <a:lnTo>
                  <a:pt x="2949575" y="4064000"/>
                </a:lnTo>
                <a:lnTo>
                  <a:pt x="0" y="4064000"/>
                </a:lnTo>
                <a:lnTo>
                  <a:pt x="0" y="0"/>
                </a:lnTo>
                <a:close/>
              </a:path>
            </a:pathLst>
          </a:custGeom>
        </p:spPr>
        <p:txBody>
          <a:bodyPr/>
          <a:lstStyle/>
          <a:p>
            <a:r>
              <a:rPr lang="en-GB"/>
              <a:t>Click icon to add picture</a:t>
            </a:r>
            <a:endParaRPr lang="en-US"/>
          </a:p>
        </p:txBody>
      </p:sp>
      <p:sp>
        <p:nvSpPr>
          <p:cNvPr id="9" name="Picture Placeholder 8">
            <a:extLst>
              <a:ext uri="{FF2B5EF4-FFF2-40B4-BE49-F238E27FC236}">
                <a16:creationId xmlns:a16="http://schemas.microsoft.com/office/drawing/2014/main" id="{08DB5DD0-32F0-4E4A-BC3D-D4C7B97E6C4C}"/>
              </a:ext>
            </a:extLst>
          </p:cNvPr>
          <p:cNvSpPr>
            <a:spLocks noGrp="1"/>
          </p:cNvSpPr>
          <p:nvPr>
            <p:ph type="pic" sz="quarter" idx="13"/>
          </p:nvPr>
        </p:nvSpPr>
        <p:spPr>
          <a:xfrm>
            <a:off x="0" y="4111100"/>
            <a:ext cx="3458339" cy="2702450"/>
          </a:xfrm>
          <a:custGeom>
            <a:avLst/>
            <a:gdLst>
              <a:gd name="connsiteX0" fmla="*/ 0 w 2949575"/>
              <a:gd name="connsiteY0" fmla="*/ 0 h 2740025"/>
              <a:gd name="connsiteX1" fmla="*/ 2949575 w 2949575"/>
              <a:gd name="connsiteY1" fmla="*/ 0 h 2740025"/>
              <a:gd name="connsiteX2" fmla="*/ 2949575 w 2949575"/>
              <a:gd name="connsiteY2" fmla="*/ 2740025 h 2740025"/>
              <a:gd name="connsiteX3" fmla="*/ 0 w 2949575"/>
              <a:gd name="connsiteY3" fmla="*/ 2740025 h 2740025"/>
              <a:gd name="connsiteX4" fmla="*/ 0 w 2949575"/>
              <a:gd name="connsiteY4" fmla="*/ 0 h 2740025"/>
              <a:gd name="connsiteX0" fmla="*/ 0 w 3458339"/>
              <a:gd name="connsiteY0" fmla="*/ 0 h 2740025"/>
              <a:gd name="connsiteX1" fmla="*/ 2949575 w 3458339"/>
              <a:gd name="connsiteY1" fmla="*/ 0 h 2740025"/>
              <a:gd name="connsiteX2" fmla="*/ 3458339 w 3458339"/>
              <a:gd name="connsiteY2" fmla="*/ 2740025 h 2740025"/>
              <a:gd name="connsiteX3" fmla="*/ 0 w 3458339"/>
              <a:gd name="connsiteY3" fmla="*/ 2740025 h 2740025"/>
              <a:gd name="connsiteX4" fmla="*/ 0 w 3458339"/>
              <a:gd name="connsiteY4" fmla="*/ 0 h 2740025"/>
              <a:gd name="connsiteX0" fmla="*/ 0 w 3458339"/>
              <a:gd name="connsiteY0" fmla="*/ 6988 h 2747013"/>
              <a:gd name="connsiteX1" fmla="*/ 2949575 w 3458339"/>
              <a:gd name="connsiteY1" fmla="*/ 0 h 2747013"/>
              <a:gd name="connsiteX2" fmla="*/ 3458339 w 3458339"/>
              <a:gd name="connsiteY2" fmla="*/ 2747013 h 2747013"/>
              <a:gd name="connsiteX3" fmla="*/ 0 w 3458339"/>
              <a:gd name="connsiteY3" fmla="*/ 2747013 h 2747013"/>
              <a:gd name="connsiteX4" fmla="*/ 0 w 3458339"/>
              <a:gd name="connsiteY4" fmla="*/ 6988 h 2747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8339" h="2747013">
                <a:moveTo>
                  <a:pt x="0" y="6988"/>
                </a:moveTo>
                <a:lnTo>
                  <a:pt x="2949575" y="0"/>
                </a:lnTo>
                <a:lnTo>
                  <a:pt x="3458339" y="2747013"/>
                </a:lnTo>
                <a:lnTo>
                  <a:pt x="0" y="2747013"/>
                </a:lnTo>
                <a:lnTo>
                  <a:pt x="0" y="6988"/>
                </a:lnTo>
                <a:close/>
              </a:path>
            </a:pathLst>
          </a:custGeom>
        </p:spPr>
        <p:txBody>
          <a:bodyPr/>
          <a:lstStyle/>
          <a:p>
            <a:r>
              <a:rPr lang="en-GB"/>
              <a:t>Click icon to add picture</a:t>
            </a:r>
            <a:endParaRPr lang="en-US"/>
          </a:p>
        </p:txBody>
      </p:sp>
      <p:grpSp>
        <p:nvGrpSpPr>
          <p:cNvPr id="22" name="Group 21">
            <a:extLst>
              <a:ext uri="{FF2B5EF4-FFF2-40B4-BE49-F238E27FC236}">
                <a16:creationId xmlns:a16="http://schemas.microsoft.com/office/drawing/2014/main" id="{8B64CFCF-B419-493E-B97C-3F98A5DAD1A5}"/>
              </a:ext>
            </a:extLst>
          </p:cNvPr>
          <p:cNvGrpSpPr/>
          <p:nvPr userDrawn="1"/>
        </p:nvGrpSpPr>
        <p:grpSpPr>
          <a:xfrm>
            <a:off x="0" y="6813551"/>
            <a:ext cx="12192000" cy="50800"/>
            <a:chOff x="0" y="6813551"/>
            <a:chExt cx="12192000" cy="50800"/>
          </a:xfrm>
        </p:grpSpPr>
        <p:sp>
          <p:nvSpPr>
            <p:cNvPr id="24" name="Rectangle 23">
              <a:extLst>
                <a:ext uri="{FF2B5EF4-FFF2-40B4-BE49-F238E27FC236}">
                  <a16:creationId xmlns:a16="http://schemas.microsoft.com/office/drawing/2014/main" id="{DA9C3208-1CBA-455B-94A1-763D986C7D1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F6172D2A-7FAB-4171-BC37-9895121EF534}"/>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A0682AB2-27D9-405E-91B5-B707281D23AF}"/>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56423A9E-AF4E-4AD6-9479-A29496A3085A}"/>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E236E447-8BDD-42C8-95AA-7ADD00A3931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C4F08B99-B3C0-411D-A1AB-A91C6711DD61}"/>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6A04480C-A05F-4537-8A8F-1D6AF0D2C8F0}"/>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 name="Picture 16">
            <a:extLst>
              <a:ext uri="{FF2B5EF4-FFF2-40B4-BE49-F238E27FC236}">
                <a16:creationId xmlns:a16="http://schemas.microsoft.com/office/drawing/2014/main" id="{3FED83A0-3553-4B1F-825D-95D65ABB8F0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18" name="Picture 17">
            <a:extLst>
              <a:ext uri="{FF2B5EF4-FFF2-40B4-BE49-F238E27FC236}">
                <a16:creationId xmlns:a16="http://schemas.microsoft.com/office/drawing/2014/main" id="{6276EFB6-5B48-4805-BF35-E5E9E708EF2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3564186" y="1107735"/>
            <a:ext cx="1460605" cy="45719"/>
          </a:xfrm>
          <a:prstGeom prst="rect">
            <a:avLst/>
          </a:prstGeom>
        </p:spPr>
      </p:pic>
    </p:spTree>
    <p:extLst>
      <p:ext uri="{BB962C8B-B14F-4D97-AF65-F5344CB8AC3E}">
        <p14:creationId xmlns:p14="http://schemas.microsoft.com/office/powerpoint/2010/main" val="21646441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lef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3195734"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4" name="Title 1">
            <a:extLst>
              <a:ext uri="{FF2B5EF4-FFF2-40B4-BE49-F238E27FC236}">
                <a16:creationId xmlns:a16="http://schemas.microsoft.com/office/drawing/2014/main" id="{E669CB0C-E0F6-A245-BD2A-475C4297466D}"/>
              </a:ext>
            </a:extLst>
          </p:cNvPr>
          <p:cNvSpPr>
            <a:spLocks noGrp="1"/>
          </p:cNvSpPr>
          <p:nvPr>
            <p:ph type="title"/>
          </p:nvPr>
        </p:nvSpPr>
        <p:spPr>
          <a:xfrm>
            <a:off x="3195734"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GB" noProof="0"/>
              <a:t>Click to edit Master title style</a:t>
            </a:r>
            <a:endParaRPr lang="en-US" noProof="0"/>
          </a:p>
        </p:txBody>
      </p:sp>
      <p:grpSp>
        <p:nvGrpSpPr>
          <p:cNvPr id="22" name="Group 21">
            <a:extLst>
              <a:ext uri="{FF2B5EF4-FFF2-40B4-BE49-F238E27FC236}">
                <a16:creationId xmlns:a16="http://schemas.microsoft.com/office/drawing/2014/main" id="{E8B74DA5-8DFB-4779-88C0-43C815FDCC39}"/>
              </a:ext>
            </a:extLst>
          </p:cNvPr>
          <p:cNvGrpSpPr/>
          <p:nvPr userDrawn="1"/>
        </p:nvGrpSpPr>
        <p:grpSpPr>
          <a:xfrm>
            <a:off x="0" y="6813551"/>
            <a:ext cx="12192000" cy="50800"/>
            <a:chOff x="0" y="6813551"/>
            <a:chExt cx="12192000" cy="50800"/>
          </a:xfrm>
        </p:grpSpPr>
        <p:sp>
          <p:nvSpPr>
            <p:cNvPr id="26" name="Rectangle 25">
              <a:extLst>
                <a:ext uri="{FF2B5EF4-FFF2-40B4-BE49-F238E27FC236}">
                  <a16:creationId xmlns:a16="http://schemas.microsoft.com/office/drawing/2014/main" id="{A6FC5EE8-19CC-4352-9406-AA471E8990D9}"/>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C2D04F23-9E56-431D-890F-85E6AAEA13C1}"/>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5DE2798D-3FD4-4E90-BA8C-06866A10B3E4}"/>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ECB389CF-F89A-4EED-A6B1-9ADC1B0E3791}"/>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075019AE-0CE3-4180-B1B0-7A55C8E18BA4}"/>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6EA826A5-C53A-442F-ADDD-3D4D92C0345F}"/>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1AA80972-ACCB-45A4-8903-4666AD4BA29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C547305A-2FB2-489B-B3C8-09D82A0F1A14}"/>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16" name="Picture 15">
            <a:extLst>
              <a:ext uri="{FF2B5EF4-FFF2-40B4-BE49-F238E27FC236}">
                <a16:creationId xmlns:a16="http://schemas.microsoft.com/office/drawing/2014/main" id="{92AAC538-7866-4462-BDAA-BCD7DF1C8C50}"/>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3312111" y="1451357"/>
            <a:ext cx="1460605" cy="45719"/>
          </a:xfrm>
          <a:prstGeom prst="rect">
            <a:avLst/>
          </a:prstGeom>
        </p:spPr>
      </p:pic>
    </p:spTree>
    <p:extLst>
      <p:ext uri="{BB962C8B-B14F-4D97-AF65-F5344CB8AC3E}">
        <p14:creationId xmlns:p14="http://schemas.microsoft.com/office/powerpoint/2010/main" val="394931227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righ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682992"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4" name="Title 1">
            <a:extLst>
              <a:ext uri="{FF2B5EF4-FFF2-40B4-BE49-F238E27FC236}">
                <a16:creationId xmlns:a16="http://schemas.microsoft.com/office/drawing/2014/main" id="{E669CB0C-E0F6-A245-BD2A-475C4297466D}"/>
              </a:ext>
            </a:extLst>
          </p:cNvPr>
          <p:cNvSpPr>
            <a:spLocks noGrp="1"/>
          </p:cNvSpPr>
          <p:nvPr>
            <p:ph type="title"/>
          </p:nvPr>
        </p:nvSpPr>
        <p:spPr>
          <a:xfrm>
            <a:off x="682992"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GB" noProof="0"/>
              <a:t>Click to edit Master title style</a:t>
            </a:r>
            <a:endParaRPr lang="en-US" noProof="0"/>
          </a:p>
        </p:txBody>
      </p:sp>
      <p:grpSp>
        <p:nvGrpSpPr>
          <p:cNvPr id="22" name="Group 21">
            <a:extLst>
              <a:ext uri="{FF2B5EF4-FFF2-40B4-BE49-F238E27FC236}">
                <a16:creationId xmlns:a16="http://schemas.microsoft.com/office/drawing/2014/main" id="{C0BA3847-8868-4BA2-8F95-EDAF24560774}"/>
              </a:ext>
            </a:extLst>
          </p:cNvPr>
          <p:cNvGrpSpPr/>
          <p:nvPr userDrawn="1"/>
        </p:nvGrpSpPr>
        <p:grpSpPr>
          <a:xfrm>
            <a:off x="0" y="6813551"/>
            <a:ext cx="12192000" cy="50800"/>
            <a:chOff x="0" y="6813551"/>
            <a:chExt cx="12192000" cy="50800"/>
          </a:xfrm>
        </p:grpSpPr>
        <p:sp>
          <p:nvSpPr>
            <p:cNvPr id="26" name="Rectangle 25">
              <a:extLst>
                <a:ext uri="{FF2B5EF4-FFF2-40B4-BE49-F238E27FC236}">
                  <a16:creationId xmlns:a16="http://schemas.microsoft.com/office/drawing/2014/main" id="{B5D76B60-A27B-42E4-8CE3-55DBD9CA2DFC}"/>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7473ACF9-56A3-4726-832E-B5EA3B011CFA}"/>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E9CE374E-9C12-4968-9B89-849CD84B9480}"/>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487DE8A0-0DCE-463A-910D-F5C60787E53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CF5585C6-955F-42DC-9C11-D45A0B455376}"/>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45C8969F-50A2-41D9-8C8A-DC3FD5EAF67F}"/>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7AB6B935-5712-4476-A5A3-11C60AEB46C3}"/>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652E1A26-EDD2-4961-BB91-5BB33C446D9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16" name="Picture 15">
            <a:extLst>
              <a:ext uri="{FF2B5EF4-FFF2-40B4-BE49-F238E27FC236}">
                <a16:creationId xmlns:a16="http://schemas.microsoft.com/office/drawing/2014/main" id="{3628E7E7-7C64-469C-B6D1-9C47EC89A97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07684" y="1459891"/>
            <a:ext cx="1460605" cy="45719"/>
          </a:xfrm>
          <a:prstGeom prst="rect">
            <a:avLst/>
          </a:prstGeom>
        </p:spPr>
      </p:pic>
    </p:spTree>
    <p:extLst>
      <p:ext uri="{BB962C8B-B14F-4D97-AF65-F5344CB8AC3E}">
        <p14:creationId xmlns:p14="http://schemas.microsoft.com/office/powerpoint/2010/main" val="350134713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pictures on righ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0" name="Content Placeholder 9">
            <a:extLst>
              <a:ext uri="{FF2B5EF4-FFF2-40B4-BE49-F238E27FC236}">
                <a16:creationId xmlns:a16="http://schemas.microsoft.com/office/drawing/2014/main" id="{414C3409-191E-7547-BDF0-DF3ED7206EAE}"/>
              </a:ext>
            </a:extLst>
          </p:cNvPr>
          <p:cNvSpPr>
            <a:spLocks noGrp="1"/>
          </p:cNvSpPr>
          <p:nvPr>
            <p:ph sz="quarter" idx="10"/>
          </p:nvPr>
        </p:nvSpPr>
        <p:spPr>
          <a:xfrm>
            <a:off x="609600"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 name="Picture Placeholder 2">
            <a:extLst>
              <a:ext uri="{FF2B5EF4-FFF2-40B4-BE49-F238E27FC236}">
                <a16:creationId xmlns:a16="http://schemas.microsoft.com/office/drawing/2014/main" id="{4D66AE52-91C7-8048-9A3D-5BBDB981CD54}"/>
              </a:ext>
            </a:extLst>
          </p:cNvPr>
          <p:cNvSpPr>
            <a:spLocks noGrp="1"/>
          </p:cNvSpPr>
          <p:nvPr>
            <p:ph type="pic" sz="quarter" idx="11"/>
          </p:nvPr>
        </p:nvSpPr>
        <p:spPr>
          <a:xfrm>
            <a:off x="9245600" y="6350"/>
            <a:ext cx="2946400" cy="4443731"/>
          </a:xfrm>
          <a:prstGeom prst="rect">
            <a:avLst/>
          </a:prstGeom>
        </p:spPr>
        <p:txBody>
          <a:bodyPr/>
          <a:lstStyle/>
          <a:p>
            <a:r>
              <a:rPr lang="en-GB"/>
              <a:t>Click icon to add picture</a:t>
            </a:r>
            <a:endParaRPr lang="en-US"/>
          </a:p>
        </p:txBody>
      </p:sp>
      <p:sp>
        <p:nvSpPr>
          <p:cNvPr id="12" name="Picture Placeholder 11">
            <a:extLst>
              <a:ext uri="{FF2B5EF4-FFF2-40B4-BE49-F238E27FC236}">
                <a16:creationId xmlns:a16="http://schemas.microsoft.com/office/drawing/2014/main" id="{408A3DA7-2E2D-F341-B43B-326F56D61EA9}"/>
              </a:ext>
            </a:extLst>
          </p:cNvPr>
          <p:cNvSpPr>
            <a:spLocks noGrp="1"/>
          </p:cNvSpPr>
          <p:nvPr>
            <p:ph type="pic" sz="quarter" idx="12"/>
          </p:nvPr>
        </p:nvSpPr>
        <p:spPr>
          <a:xfrm>
            <a:off x="9245600" y="4515995"/>
            <a:ext cx="2946400" cy="2297555"/>
          </a:xfrm>
          <a:prstGeom prst="rect">
            <a:avLst/>
          </a:prstGeom>
        </p:spPr>
        <p:txBody>
          <a:bodyPr/>
          <a:lstStyle/>
          <a:p>
            <a:r>
              <a:rPr lang="en-GB"/>
              <a:t>Click icon to add picture</a:t>
            </a:r>
            <a:endParaRPr lang="en-US"/>
          </a:p>
        </p:txBody>
      </p:sp>
      <p:sp>
        <p:nvSpPr>
          <p:cNvPr id="22" name="Title 1">
            <a:extLst>
              <a:ext uri="{FF2B5EF4-FFF2-40B4-BE49-F238E27FC236}">
                <a16:creationId xmlns:a16="http://schemas.microsoft.com/office/drawing/2014/main" id="{8BA71CF4-581A-8849-A8C8-8C72FA9BDD73}"/>
              </a:ext>
            </a:extLst>
          </p:cNvPr>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GB" noProof="0"/>
              <a:t>Click to edit Master title style</a:t>
            </a:r>
            <a:endParaRPr lang="en-US" noProof="0"/>
          </a:p>
        </p:txBody>
      </p:sp>
      <p:grpSp>
        <p:nvGrpSpPr>
          <p:cNvPr id="23" name="Group 22">
            <a:extLst>
              <a:ext uri="{FF2B5EF4-FFF2-40B4-BE49-F238E27FC236}">
                <a16:creationId xmlns:a16="http://schemas.microsoft.com/office/drawing/2014/main" id="{F05C474D-29BC-41DA-8849-7C6D9DFD486A}"/>
              </a:ext>
            </a:extLst>
          </p:cNvPr>
          <p:cNvGrpSpPr/>
          <p:nvPr userDrawn="1"/>
        </p:nvGrpSpPr>
        <p:grpSpPr>
          <a:xfrm>
            <a:off x="0" y="6813551"/>
            <a:ext cx="12192000" cy="50800"/>
            <a:chOff x="0" y="6813551"/>
            <a:chExt cx="12192000" cy="50800"/>
          </a:xfrm>
        </p:grpSpPr>
        <p:sp>
          <p:nvSpPr>
            <p:cNvPr id="24" name="Rectangle 23">
              <a:extLst>
                <a:ext uri="{FF2B5EF4-FFF2-40B4-BE49-F238E27FC236}">
                  <a16:creationId xmlns:a16="http://schemas.microsoft.com/office/drawing/2014/main" id="{15F4CAF6-4D4F-46E9-B76B-B66507D42EF7}"/>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B3C5B453-643F-471F-B179-652F61EF7417}"/>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B0F0965A-A251-4292-83B2-381FA03DCC15}"/>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548F17BF-8C38-422A-AFC7-DDE8944795A6}"/>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02511BA8-8A1D-4468-A218-89B011EA761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61432705-B4F2-4D41-B28E-C49C96B5D012}"/>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B93F111C-F11A-452F-9097-57D88A141B89}"/>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 name="Picture 16">
            <a:extLst>
              <a:ext uri="{FF2B5EF4-FFF2-40B4-BE49-F238E27FC236}">
                <a16:creationId xmlns:a16="http://schemas.microsoft.com/office/drawing/2014/main" id="{8AF12BB5-D064-4122-AFFA-6283A21635ED}"/>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07952" y="6105593"/>
            <a:ext cx="1159840" cy="539750"/>
          </a:xfrm>
          <a:prstGeom prst="rect">
            <a:avLst/>
          </a:prstGeom>
        </p:spPr>
      </p:pic>
      <p:pic>
        <p:nvPicPr>
          <p:cNvPr id="18" name="Picture 17">
            <a:extLst>
              <a:ext uri="{FF2B5EF4-FFF2-40B4-BE49-F238E27FC236}">
                <a16:creationId xmlns:a16="http://schemas.microsoft.com/office/drawing/2014/main" id="{DBEFBDEA-6D6B-4EA5-B75F-31343B1348A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09600" y="1116732"/>
            <a:ext cx="1460605" cy="45719"/>
          </a:xfrm>
          <a:prstGeom prst="rect">
            <a:avLst/>
          </a:prstGeom>
        </p:spPr>
      </p:pic>
    </p:spTree>
    <p:extLst>
      <p:ext uri="{BB962C8B-B14F-4D97-AF65-F5344CB8AC3E}">
        <p14:creationId xmlns:p14="http://schemas.microsoft.com/office/powerpoint/2010/main" val="16446954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REEFORM with color line at bottom">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grpSp>
        <p:nvGrpSpPr>
          <p:cNvPr id="15" name="Group 14">
            <a:extLst>
              <a:ext uri="{FF2B5EF4-FFF2-40B4-BE49-F238E27FC236}">
                <a16:creationId xmlns:a16="http://schemas.microsoft.com/office/drawing/2014/main" id="{8D75FDEF-82D0-4CF0-950F-647865FB8108}"/>
              </a:ext>
            </a:extLst>
          </p:cNvPr>
          <p:cNvGrpSpPr/>
          <p:nvPr userDrawn="1"/>
        </p:nvGrpSpPr>
        <p:grpSpPr>
          <a:xfrm>
            <a:off x="0" y="6813551"/>
            <a:ext cx="12192000" cy="50800"/>
            <a:chOff x="0" y="6813551"/>
            <a:chExt cx="12192000" cy="50800"/>
          </a:xfrm>
        </p:grpSpPr>
        <p:sp>
          <p:nvSpPr>
            <p:cNvPr id="16" name="Rectangle 15">
              <a:extLst>
                <a:ext uri="{FF2B5EF4-FFF2-40B4-BE49-F238E27FC236}">
                  <a16:creationId xmlns:a16="http://schemas.microsoft.com/office/drawing/2014/main" id="{8A16EE8B-0F7C-4EB3-BA32-4AD8D7731328}"/>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A8A18F61-3505-425C-84CD-FF598CE7F687}"/>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1AEE0F5-80B7-410B-8AE3-694EC74E3421}"/>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A8F298F-5904-4E90-9AE4-6AA7F8C966E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35D29A5-79D7-4009-9F31-DE14E632B82A}"/>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A6A520A8-1757-47E8-BF1E-F1C22B512A24}"/>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8EADDCA5-2E36-467D-806C-07491FEE20CB}"/>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2" name="Picture 11">
            <a:extLst>
              <a:ext uri="{FF2B5EF4-FFF2-40B4-BE49-F238E27FC236}">
                <a16:creationId xmlns:a16="http://schemas.microsoft.com/office/drawing/2014/main" id="{301784BF-9CB4-4204-8FD4-95D25EB8536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spTree>
    <p:extLst>
      <p:ext uri="{BB962C8B-B14F-4D97-AF65-F5344CB8AC3E}">
        <p14:creationId xmlns:p14="http://schemas.microsoft.com/office/powerpoint/2010/main" val="373474402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REEFORM layout logo on righ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pic>
        <p:nvPicPr>
          <p:cNvPr id="7" name="Picture 6">
            <a:extLst>
              <a:ext uri="{FF2B5EF4-FFF2-40B4-BE49-F238E27FC236}">
                <a16:creationId xmlns:a16="http://schemas.microsoft.com/office/drawing/2014/main" id="{C50384C1-EF9F-45B1-B7DB-13A43E06AFA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spTree>
    <p:extLst>
      <p:ext uri="{BB962C8B-B14F-4D97-AF65-F5344CB8AC3E}">
        <p14:creationId xmlns:p14="http://schemas.microsoft.com/office/powerpoint/2010/main" val="35220642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FREEFORM layout logo on lef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pic>
        <p:nvPicPr>
          <p:cNvPr id="5" name="Picture 4">
            <a:extLst>
              <a:ext uri="{FF2B5EF4-FFF2-40B4-BE49-F238E27FC236}">
                <a16:creationId xmlns:a16="http://schemas.microsoft.com/office/drawing/2014/main" id="{210C4DBF-F57C-4D55-AF2B-71887E4E7F9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07952" y="6105593"/>
            <a:ext cx="1159840" cy="539750"/>
          </a:xfrm>
          <a:prstGeom prst="rect">
            <a:avLst/>
          </a:prstGeom>
        </p:spPr>
      </p:pic>
    </p:spTree>
    <p:extLst>
      <p:ext uri="{BB962C8B-B14F-4D97-AF65-F5344CB8AC3E}">
        <p14:creationId xmlns:p14="http://schemas.microsoft.com/office/powerpoint/2010/main" val="322923026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END PAG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9ADD47A-4774-7A42-B569-D540230C8144}"/>
              </a:ext>
            </a:extLst>
          </p:cNvPr>
          <p:cNvSpPr>
            <a:spLocks noGrp="1"/>
          </p:cNvSpPr>
          <p:nvPr>
            <p:ph type="pic" sz="quarter" idx="10"/>
          </p:nvPr>
        </p:nvSpPr>
        <p:spPr>
          <a:xfrm>
            <a:off x="400595" y="322325"/>
            <a:ext cx="11376551" cy="4782551"/>
          </a:xfrm>
          <a:prstGeom prst="rect">
            <a:avLst/>
          </a:prstGeom>
        </p:spPr>
        <p:txBody>
          <a:bodyPr/>
          <a:lstStyle/>
          <a:p>
            <a:r>
              <a:rPr lang="en-GB"/>
              <a:t>Click icon to add picture</a:t>
            </a:r>
            <a:endParaRPr lang="en-US"/>
          </a:p>
        </p:txBody>
      </p:sp>
      <p:pic>
        <p:nvPicPr>
          <p:cNvPr id="3" name="Picture 2">
            <a:extLst>
              <a:ext uri="{FF2B5EF4-FFF2-40B4-BE49-F238E27FC236}">
                <a16:creationId xmlns:a16="http://schemas.microsoft.com/office/drawing/2014/main" id="{B12594F4-4A69-43F2-A112-80783F950BDB}"/>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00595" y="5186074"/>
            <a:ext cx="11376551" cy="1542050"/>
          </a:xfrm>
          <a:prstGeom prst="rect">
            <a:avLst/>
          </a:prstGeom>
        </p:spPr>
      </p:pic>
    </p:spTree>
    <p:extLst>
      <p:ext uri="{BB962C8B-B14F-4D97-AF65-F5344CB8AC3E}">
        <p14:creationId xmlns:p14="http://schemas.microsoft.com/office/powerpoint/2010/main" val="337588560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FREEFORM">
    <p:spTree>
      <p:nvGrpSpPr>
        <p:cNvPr id="1" name=""/>
        <p:cNvGrpSpPr/>
        <p:nvPr/>
      </p:nvGrpSpPr>
      <p:grpSpPr>
        <a:xfrm>
          <a:off x="0" y="0"/>
          <a:ext cx="0" cy="0"/>
          <a:chOff x="0" y="0"/>
          <a:chExt cx="0" cy="0"/>
        </a:xfrm>
      </p:grpSpPr>
    </p:spTree>
    <p:extLst>
      <p:ext uri="{BB962C8B-B14F-4D97-AF65-F5344CB8AC3E}">
        <p14:creationId xmlns:p14="http://schemas.microsoft.com/office/powerpoint/2010/main" val="55475504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content">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10420B2-C676-4A45-9E73-D2387D55A810}"/>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18269" y="1718179"/>
            <a:ext cx="12890196" cy="2995749"/>
          </a:xfrm>
          <a:prstGeom prst="rect">
            <a:avLst/>
          </a:prstGeom>
        </p:spPr>
      </p:pic>
      <p:sp>
        <p:nvSpPr>
          <p:cNvPr id="6" name="Text Placeholder 6">
            <a:extLst>
              <a:ext uri="{FF2B5EF4-FFF2-40B4-BE49-F238E27FC236}">
                <a16:creationId xmlns:a16="http://schemas.microsoft.com/office/drawing/2014/main" id="{F1943429-9B7A-3041-800B-A6D8BB485F74}"/>
              </a:ext>
            </a:extLst>
          </p:cNvPr>
          <p:cNvSpPr>
            <a:spLocks noGrp="1"/>
          </p:cNvSpPr>
          <p:nvPr>
            <p:ph type="body" sz="quarter" idx="10" hasCustomPrompt="1"/>
          </p:nvPr>
        </p:nvSpPr>
        <p:spPr>
          <a:xfrm>
            <a:off x="1213784" y="2911254"/>
            <a:ext cx="9826090" cy="609600"/>
          </a:xfrm>
          <a:prstGeom prst="rect">
            <a:avLst/>
          </a:prstGeom>
        </p:spPr>
        <p:txBody>
          <a:bodyPr>
            <a:normAutofit/>
          </a:bodyPr>
          <a:lstStyle>
            <a:lvl1pPr marL="0" indent="0" algn="ctr">
              <a:buNone/>
              <a:defRPr sz="3600" b="0" i="0">
                <a:solidFill>
                  <a:schemeClr val="bg1"/>
                </a:solidFill>
                <a:latin typeface="Calibri Light" panose="020F0302020204030204" pitchFamily="34" charset="0"/>
                <a:cs typeface="Calibri Light" panose="020F0302020204030204" pitchFamily="34" charset="0"/>
              </a:defRPr>
            </a:lvl1pPr>
          </a:lstStyle>
          <a:p>
            <a:pPr lvl="0"/>
            <a:r>
              <a:rPr lang="en-US"/>
              <a:t>SEPARATOR PAGE: TITLE GOES HERE</a:t>
            </a:r>
          </a:p>
        </p:txBody>
      </p:sp>
      <p:pic>
        <p:nvPicPr>
          <p:cNvPr id="2" name="Picture 1" descr="A number with numbers and a black background&#10;&#10;Description automatically generated">
            <a:extLst>
              <a:ext uri="{FF2B5EF4-FFF2-40B4-BE49-F238E27FC236}">
                <a16:creationId xmlns:a16="http://schemas.microsoft.com/office/drawing/2014/main" id="{3FEF1DE6-8670-37B1-D2C8-A237B5C6EAA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678390" y="5984090"/>
            <a:ext cx="2171163" cy="571663"/>
          </a:xfrm>
          <a:prstGeom prst="rect">
            <a:avLst/>
          </a:prstGeom>
        </p:spPr>
      </p:pic>
    </p:spTree>
    <p:extLst>
      <p:ext uri="{BB962C8B-B14F-4D97-AF65-F5344CB8AC3E}">
        <p14:creationId xmlns:p14="http://schemas.microsoft.com/office/powerpoint/2010/main" val="407499662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GB" sz="3600" b="1">
                <a:solidFill>
                  <a:srgbClr val="941100"/>
                </a:solidFill>
                <a:latin typeface="+mn-lt"/>
              </a:rPr>
              <a:t>Click to edit Master title style</a:t>
            </a:r>
            <a:endParaRPr lang="en-US" sz="3600" b="1">
              <a:solidFill>
                <a:srgbClr val="941100"/>
              </a:solidFill>
              <a:latin typeface="+mn-lt"/>
            </a:endParaRP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8" name="Group 17">
            <a:extLst>
              <a:ext uri="{FF2B5EF4-FFF2-40B4-BE49-F238E27FC236}">
                <a16:creationId xmlns:a16="http://schemas.microsoft.com/office/drawing/2014/main" id="{D1BAE309-876B-471D-926A-80850E8A81C6}"/>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BA83C0BC-8175-44CE-A6FD-8BAC68FCDCA7}"/>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C24F74F4-B4A7-400E-B18B-2F65FB2A1376}"/>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7A55BFB-B1BB-4EBB-A1F6-C68924145E62}"/>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0B71926B-18C8-4540-96EF-D94447F5054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5A5ED8A9-8516-4FCC-95D5-2EDB3A9780FB}"/>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D6C73B5F-EDEB-4A09-A1C9-CBED34D037AC}"/>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783E610B-8985-47B5-8F22-28CC842D4D52}"/>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83E96271-FF7F-4B24-9224-27E9B3CA132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F093E348-EED7-4690-B3C4-723160C051E9}"/>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F6C7F7E8-AF11-4521-8E62-A0F6BDC9874A}"/>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180144" y="250160"/>
            <a:ext cx="1765643" cy="896924"/>
          </a:xfrm>
          <a:prstGeom prst="rect">
            <a:avLst/>
          </a:prstGeom>
        </p:spPr>
      </p:pic>
    </p:spTree>
    <p:extLst>
      <p:ext uri="{BB962C8B-B14F-4D97-AF65-F5344CB8AC3E}">
        <p14:creationId xmlns:p14="http://schemas.microsoft.com/office/powerpoint/2010/main" val="380543357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BA8FD3-41C6-39F7-BF25-13D833A8DD67}"/>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2B97335-C203-4212-57E4-686D7AA88E00}"/>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64276F9A-3F13-301D-29F2-D4D9F91474B5}"/>
              </a:ext>
            </a:extLst>
          </p:cNvPr>
          <p:cNvSpPr>
            <a:spLocks noGrp="1"/>
          </p:cNvSpPr>
          <p:nvPr>
            <p:ph type="dt" sz="half" idx="10"/>
          </p:nvPr>
        </p:nvSpPr>
        <p:spPr/>
        <p:txBody>
          <a:bodyPr/>
          <a:lstStyle/>
          <a:p>
            <a:fld id="{806DA294-C49E-4AAD-97F6-E402ECB01A9A}" type="datetimeFigureOut">
              <a:rPr lang="en-US" smtClean="0"/>
              <a:t>3/11/2025</a:t>
            </a:fld>
            <a:endParaRPr lang="en-US"/>
          </a:p>
        </p:txBody>
      </p:sp>
      <p:sp>
        <p:nvSpPr>
          <p:cNvPr id="5" name="Footer Placeholder 4">
            <a:extLst>
              <a:ext uri="{FF2B5EF4-FFF2-40B4-BE49-F238E27FC236}">
                <a16:creationId xmlns:a16="http://schemas.microsoft.com/office/drawing/2014/main" id="{CB0653B9-64E4-3274-073E-AC25011862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9A1191E-D31D-A86E-CB73-551517057C5D}"/>
              </a:ext>
            </a:extLst>
          </p:cNvPr>
          <p:cNvSpPr>
            <a:spLocks noGrp="1"/>
          </p:cNvSpPr>
          <p:nvPr>
            <p:ph type="sldNum" sz="quarter" idx="12"/>
          </p:nvPr>
        </p:nvSpPr>
        <p:spPr/>
        <p:txBody>
          <a:bodyPr/>
          <a:lstStyle/>
          <a:p>
            <a:fld id="{658199BC-918C-44DF-80AA-B189AFB8A90F}" type="slidenum">
              <a:rPr lang="en-US" smtClean="0"/>
              <a:t>‹#›</a:t>
            </a:fld>
            <a:endParaRPr lang="en-US"/>
          </a:p>
        </p:txBody>
      </p:sp>
    </p:spTree>
    <p:extLst>
      <p:ext uri="{BB962C8B-B14F-4D97-AF65-F5344CB8AC3E}">
        <p14:creationId xmlns:p14="http://schemas.microsoft.com/office/powerpoint/2010/main" val="23890485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1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GB" sz="3600" b="1">
                <a:solidFill>
                  <a:srgbClr val="941100"/>
                </a:solidFill>
                <a:latin typeface="+mn-lt"/>
              </a:rPr>
              <a:t>Click to edit Master title style</a:t>
            </a:r>
            <a:endParaRPr lang="en-US" sz="3600" b="1">
              <a:solidFill>
                <a:srgbClr val="941100"/>
              </a:solidFill>
              <a:latin typeface="+mn-lt"/>
            </a:endParaRPr>
          </a:p>
        </p:txBody>
      </p:sp>
      <p:grpSp>
        <p:nvGrpSpPr>
          <p:cNvPr id="21" name="Group 20">
            <a:extLst>
              <a:ext uri="{FF2B5EF4-FFF2-40B4-BE49-F238E27FC236}">
                <a16:creationId xmlns:a16="http://schemas.microsoft.com/office/drawing/2014/main" id="{088B1B76-6573-41CF-9553-98088BD1F0B5}"/>
              </a:ext>
            </a:extLst>
          </p:cNvPr>
          <p:cNvGrpSpPr/>
          <p:nvPr userDrawn="1"/>
        </p:nvGrpSpPr>
        <p:grpSpPr>
          <a:xfrm>
            <a:off x="0" y="6813551"/>
            <a:ext cx="12192000" cy="50800"/>
            <a:chOff x="0" y="6813551"/>
            <a:chExt cx="12192000" cy="50800"/>
          </a:xfrm>
        </p:grpSpPr>
        <p:sp>
          <p:nvSpPr>
            <p:cNvPr id="9" name="Rectangle 8">
              <a:extLst>
                <a:ext uri="{FF2B5EF4-FFF2-40B4-BE49-F238E27FC236}">
                  <a16:creationId xmlns:a16="http://schemas.microsoft.com/office/drawing/2014/main" id="{15938C2B-CA55-2D43-96D6-EE7FFF0A94D6}"/>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1F56D824-621F-5642-836B-82EED11BE7E0}"/>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BD3C4B-25D8-3E46-9CF4-89789E906D8E}"/>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BDD8144-8382-6F4B-BC33-A63174A906AF}"/>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F0F0CDE-5E6E-984F-BFBC-E1F058E949F9}"/>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A902A0C-F4E8-D248-A447-66B764EE0175}"/>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88857410-619F-E044-8EAC-3345E68D7131}"/>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TextBox 17">
            <a:extLst>
              <a:ext uri="{FF2B5EF4-FFF2-40B4-BE49-F238E27FC236}">
                <a16:creationId xmlns:a16="http://schemas.microsoft.com/office/drawing/2014/main" id="{C9D71E7B-20A4-8F45-BFA6-2DB178CAD708}"/>
              </a:ext>
            </a:extLst>
          </p:cNvPr>
          <p:cNvSpPr txBox="1"/>
          <p:nvPr userDrawn="1"/>
        </p:nvSpPr>
        <p:spPr bwMode="auto">
          <a:xfrm>
            <a:off x="9787761" y="1745307"/>
            <a:ext cx="1680268"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pic>
        <p:nvPicPr>
          <p:cNvPr id="3" name="Picture 2">
            <a:extLst>
              <a:ext uri="{FF2B5EF4-FFF2-40B4-BE49-F238E27FC236}">
                <a16:creationId xmlns:a16="http://schemas.microsoft.com/office/drawing/2014/main" id="{766EE2B1-800F-4C6E-9026-E4753DFCC554}"/>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8881665" y="316288"/>
            <a:ext cx="3002333" cy="1693977"/>
          </a:xfrm>
          <a:prstGeom prst="rect">
            <a:avLst/>
          </a:prstGeom>
        </p:spPr>
      </p:pic>
      <p:pic>
        <p:nvPicPr>
          <p:cNvPr id="6" name="Picture 5">
            <a:extLst>
              <a:ext uri="{FF2B5EF4-FFF2-40B4-BE49-F238E27FC236}">
                <a16:creationId xmlns:a16="http://schemas.microsoft.com/office/drawing/2014/main" id="{7EE83CA9-0F67-4409-8C74-27FB1487510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8" name="Picture 7">
            <a:extLst>
              <a:ext uri="{FF2B5EF4-FFF2-40B4-BE49-F238E27FC236}">
                <a16:creationId xmlns:a16="http://schemas.microsoft.com/office/drawing/2014/main" id="{7DB037DA-8949-481A-B79C-44B3F46773A0}"/>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spTree>
    <p:extLst>
      <p:ext uri="{BB962C8B-B14F-4D97-AF65-F5344CB8AC3E}">
        <p14:creationId xmlns:p14="http://schemas.microsoft.com/office/powerpoint/2010/main" val="299057416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0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GB" sz="3600" b="1">
                <a:solidFill>
                  <a:srgbClr val="941100"/>
                </a:solidFill>
                <a:latin typeface="+mn-lt"/>
              </a:rPr>
              <a:t>Click to edit Master title style</a:t>
            </a:r>
            <a:endParaRPr lang="en-US" sz="3600" b="1">
              <a:solidFill>
                <a:srgbClr val="941100"/>
              </a:solidFill>
              <a:latin typeface="+mn-lt"/>
            </a:endParaRP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8" name="Group 17">
            <a:extLst>
              <a:ext uri="{FF2B5EF4-FFF2-40B4-BE49-F238E27FC236}">
                <a16:creationId xmlns:a16="http://schemas.microsoft.com/office/drawing/2014/main" id="{D1BAE309-876B-471D-926A-80850E8A81C6}"/>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BA83C0BC-8175-44CE-A6FD-8BAC68FCDCA7}"/>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C24F74F4-B4A7-400E-B18B-2F65FB2A1376}"/>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7A55BFB-B1BB-4EBB-A1F6-C68924145E62}"/>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0B71926B-18C8-4540-96EF-D94447F5054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5A5ED8A9-8516-4FCC-95D5-2EDB3A9780FB}"/>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D6C73B5F-EDEB-4A09-A1C9-CBED34D037AC}"/>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783E610B-8985-47B5-8F22-28CC842D4D52}"/>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83E96271-FF7F-4B24-9224-27E9B3CA132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F093E348-EED7-4690-B3C4-723160C051E9}"/>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F6C7F7E8-AF11-4521-8E62-A0F6BDC9874A}"/>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180144" y="250160"/>
            <a:ext cx="1765643" cy="896924"/>
          </a:xfrm>
          <a:prstGeom prst="rect">
            <a:avLst/>
          </a:prstGeom>
        </p:spPr>
      </p:pic>
    </p:spTree>
    <p:extLst>
      <p:ext uri="{BB962C8B-B14F-4D97-AF65-F5344CB8AC3E}">
        <p14:creationId xmlns:p14="http://schemas.microsoft.com/office/powerpoint/2010/main" val="254541743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9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GB" sz="3600" b="1">
                <a:solidFill>
                  <a:srgbClr val="941100"/>
                </a:solidFill>
                <a:latin typeface="+mn-lt"/>
              </a:rPr>
              <a:t>Click to edit Master title style</a:t>
            </a:r>
            <a:endParaRPr lang="en-US" sz="3600" b="1">
              <a:solidFill>
                <a:srgbClr val="941100"/>
              </a:solidFill>
              <a:latin typeface="+mn-lt"/>
            </a:endParaRP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8EECDBD6-B3D8-42AA-ADF5-1A0AF16B606B}"/>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97330C9D-5C02-4349-B9D3-5BD778B7A3E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96E52902-24F0-482A-9DDA-30E71539BD7C}"/>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6D53837E-92EE-4EBC-836B-F59524BFA2DF}"/>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2032FC73-DB82-451F-9819-3B19B99EE5D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211F4F7-7C3C-463F-AFC3-F85CBADF5D40}"/>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762E69D9-639C-46AB-9AEF-4ED8AC5E7B17}"/>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08DF8277-137D-408F-8931-FE485E7B936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6" name="Picture 15">
            <a:extLst>
              <a:ext uri="{FF2B5EF4-FFF2-40B4-BE49-F238E27FC236}">
                <a16:creationId xmlns:a16="http://schemas.microsoft.com/office/drawing/2014/main" id="{D26C46E0-8A2A-40D0-AD73-58EE9F5F4D4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28" name="Picture 27">
            <a:extLst>
              <a:ext uri="{FF2B5EF4-FFF2-40B4-BE49-F238E27FC236}">
                <a16:creationId xmlns:a16="http://schemas.microsoft.com/office/drawing/2014/main" id="{CA2BB068-79E5-41E8-90AC-F33270EDC95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5" name="Picture 4">
            <a:extLst>
              <a:ext uri="{FF2B5EF4-FFF2-40B4-BE49-F238E27FC236}">
                <a16:creationId xmlns:a16="http://schemas.microsoft.com/office/drawing/2014/main" id="{48462855-3B94-4D23-B2AA-78C5909220CD}"/>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45302" y="235350"/>
            <a:ext cx="776216" cy="990024"/>
          </a:xfrm>
          <a:prstGeom prst="rect">
            <a:avLst/>
          </a:prstGeom>
        </p:spPr>
      </p:pic>
    </p:spTree>
    <p:extLst>
      <p:ext uri="{BB962C8B-B14F-4D97-AF65-F5344CB8AC3E}">
        <p14:creationId xmlns:p14="http://schemas.microsoft.com/office/powerpoint/2010/main" val="350452125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8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GB" sz="3600" b="1">
                <a:solidFill>
                  <a:srgbClr val="941100"/>
                </a:solidFill>
                <a:latin typeface="+mn-lt"/>
              </a:rPr>
              <a:t>Click to edit Master title style</a:t>
            </a:r>
            <a:endParaRPr lang="en-US" sz="3600" b="1">
              <a:solidFill>
                <a:srgbClr val="941100"/>
              </a:solidFill>
              <a:latin typeface="+mn-lt"/>
            </a:endParaRP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C3B327E8-B37C-4FFC-B142-8C19B22096BD}"/>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47062163-B9B5-4037-A63A-7B2939EB4490}"/>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C53EB3F3-F6E3-49EA-9D49-7E4844938A53}"/>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B299B699-0B07-4FA8-BE3E-11D7E916FCD2}"/>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637A5B5-833F-41C0-89D7-277B281D53CF}"/>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6A2C0228-1344-4036-A220-38E6EEFC356A}"/>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65E6EFC-2C69-4219-AE6B-903BAE7140FE}"/>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145111C-D922-46A3-AE68-40F34C54D07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6C2CD16C-2CFA-4BE6-81C8-B9178AA6C68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FCD0E0E9-E5C4-43D7-BBA0-7FD292238DC6}"/>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E2B808CC-943A-416F-B527-ECFCD544AC1D}"/>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49306" y="437010"/>
            <a:ext cx="1024868" cy="762828"/>
          </a:xfrm>
          <a:prstGeom prst="rect">
            <a:avLst/>
          </a:prstGeom>
        </p:spPr>
      </p:pic>
    </p:spTree>
    <p:extLst>
      <p:ext uri="{BB962C8B-B14F-4D97-AF65-F5344CB8AC3E}">
        <p14:creationId xmlns:p14="http://schemas.microsoft.com/office/powerpoint/2010/main" val="199694996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7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GB" sz="3600" b="1">
                <a:solidFill>
                  <a:srgbClr val="941100"/>
                </a:solidFill>
                <a:latin typeface="+mn-lt"/>
              </a:rPr>
              <a:t>Click to edit Master title style</a:t>
            </a:r>
            <a:endParaRPr lang="en-US" sz="3600" b="1">
              <a:solidFill>
                <a:srgbClr val="941100"/>
              </a:solidFill>
              <a:latin typeface="+mn-lt"/>
            </a:endParaRP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3E51CDD9-8061-4C7D-B902-6DB6BC55AB8A}"/>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B8F4957F-78D7-441C-B83F-7008B97171B0}"/>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D8E2C03-E6F1-4321-ABB2-4D83F7647121}"/>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49464EBB-C7D4-4CC3-805D-A51317D2233E}"/>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CFB21401-DCC3-4F5E-AD3C-8D464E95FD4E}"/>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CFC27EC-D118-4F43-B6F8-11C6C65997E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E744A58-DFC5-4964-882E-45F84B2ABA4D}"/>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34FA083B-D16D-4392-B2FA-0CBF7AB5CAFC}"/>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2ED9054D-81DE-4B49-B1B7-71D51A0562D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2B69FC41-AFA7-485B-85E5-4264A6CE3E4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B065EC7C-D28F-473F-8E4D-DE9458826D11}"/>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41042" y="372830"/>
            <a:ext cx="1013253" cy="854196"/>
          </a:xfrm>
          <a:prstGeom prst="rect">
            <a:avLst/>
          </a:prstGeom>
        </p:spPr>
      </p:pic>
    </p:spTree>
    <p:extLst>
      <p:ext uri="{BB962C8B-B14F-4D97-AF65-F5344CB8AC3E}">
        <p14:creationId xmlns:p14="http://schemas.microsoft.com/office/powerpoint/2010/main" val="21616950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6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GB" sz="3600" b="1">
                <a:solidFill>
                  <a:srgbClr val="941100"/>
                </a:solidFill>
                <a:latin typeface="+mn-lt"/>
              </a:rPr>
              <a:t>Click to edit Master title style</a:t>
            </a:r>
            <a:endParaRPr lang="en-US" sz="3600" b="1">
              <a:solidFill>
                <a:srgbClr val="941100"/>
              </a:solidFill>
              <a:latin typeface="+mn-lt"/>
            </a:endParaRP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01B964B9-DF87-4EE7-8C20-10E32F482167}"/>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DA3F41AE-DA23-42CE-8F4F-46C693D4488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21D858AC-2AA2-4D07-9064-47D748B3DE64}"/>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841FD438-C2DA-45BD-B545-55E31CA38569}"/>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85B50474-CAD0-4E98-B242-766F1F48B94C}"/>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89850EF6-DDAD-470C-A90A-E28A80BCC6B7}"/>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8E3CAC4C-2C4F-4F99-A7D3-2FE0167FE06C}"/>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EA9E88F-8917-4BDD-9514-2DCFEEFCB4E3}"/>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076D87C2-5C69-49AA-8C2A-CDB0CBDE7F4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DADB35E9-88B7-4776-9975-5418BDAE0CD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949CFB14-F85B-4036-9D6F-AD175F1D96C7}"/>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68065" y="390037"/>
            <a:ext cx="898601" cy="824195"/>
          </a:xfrm>
          <a:prstGeom prst="rect">
            <a:avLst/>
          </a:prstGeom>
        </p:spPr>
      </p:pic>
    </p:spTree>
    <p:extLst>
      <p:ext uri="{BB962C8B-B14F-4D97-AF65-F5344CB8AC3E}">
        <p14:creationId xmlns:p14="http://schemas.microsoft.com/office/powerpoint/2010/main" val="1778819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CONTENT Standard no images">
    <p:spTree>
      <p:nvGrpSpPr>
        <p:cNvPr id="1" name=""/>
        <p:cNvGrpSpPr/>
        <p:nvPr/>
      </p:nvGrpSpPr>
      <p:grpSpPr>
        <a:xfrm>
          <a:off x="0" y="0"/>
          <a:ext cx="0" cy="0"/>
          <a:chOff x="0" y="0"/>
          <a:chExt cx="0" cy="0"/>
        </a:xfrm>
      </p:grpSpPr>
      <p:sp>
        <p:nvSpPr>
          <p:cNvPr id="2" name="Title 1"/>
          <p:cNvSpPr>
            <a:spLocks noGrp="1"/>
          </p:cNvSpPr>
          <p:nvPr>
            <p:ph type="title"/>
          </p:nvPr>
        </p:nvSpPr>
        <p:spPr>
          <a:xfrm>
            <a:off x="599965" y="427831"/>
            <a:ext cx="109728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GB" noProof="0"/>
              <a:t>Click to edit Master title style</a:t>
            </a:r>
            <a:endParaRPr lang="en-US" noProof="0"/>
          </a:p>
        </p:txBody>
      </p:sp>
      <p:sp>
        <p:nvSpPr>
          <p:cNvPr id="10" name="Content Placeholder 9"/>
          <p:cNvSpPr>
            <a:spLocks noGrp="1"/>
          </p:cNvSpPr>
          <p:nvPr>
            <p:ph sz="quarter" idx="10"/>
          </p:nvPr>
        </p:nvSpPr>
        <p:spPr>
          <a:xfrm>
            <a:off x="609600" y="1601969"/>
            <a:ext cx="109728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grpSp>
        <p:nvGrpSpPr>
          <p:cNvPr id="18" name="Group 17">
            <a:extLst>
              <a:ext uri="{FF2B5EF4-FFF2-40B4-BE49-F238E27FC236}">
                <a16:creationId xmlns:a16="http://schemas.microsoft.com/office/drawing/2014/main" id="{07725C96-A5D2-4EE8-BAD1-9FB249805D95}"/>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7A8C52B9-FFE9-40AC-B7ED-EBC724CF394C}"/>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2FE4247E-AC6B-4132-A6E8-8DE023AF1BCF}"/>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C8B140F-E10D-42B8-BA00-7C3AF2752C69}"/>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E03E0DFD-F092-412B-B934-7E15852A8B38}"/>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6A64475B-6B02-411C-9663-56247CFC3B2D}"/>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4215B3C9-EF3D-433C-939F-9B551DAFD55D}"/>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40CD03F2-6EFB-4132-B59E-6C7E57652B76}"/>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4" name="Picture 3">
            <a:extLst>
              <a:ext uri="{FF2B5EF4-FFF2-40B4-BE49-F238E27FC236}">
                <a16:creationId xmlns:a16="http://schemas.microsoft.com/office/drawing/2014/main" id="{C5A4C09D-23C5-403F-884A-D9404828DCE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09600" y="1116732"/>
            <a:ext cx="1460605" cy="45719"/>
          </a:xfrm>
          <a:prstGeom prst="rect">
            <a:avLst/>
          </a:prstGeom>
        </p:spPr>
      </p:pic>
      <p:pic>
        <p:nvPicPr>
          <p:cNvPr id="3" name="Picture 2" descr="A number with numbers and a black background&#10;&#10;Description automatically generated">
            <a:extLst>
              <a:ext uri="{FF2B5EF4-FFF2-40B4-BE49-F238E27FC236}">
                <a16:creationId xmlns:a16="http://schemas.microsoft.com/office/drawing/2014/main" id="{537144EB-0252-3F17-BCA6-361302B520F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678390" y="5984090"/>
            <a:ext cx="2171163" cy="571663"/>
          </a:xfrm>
          <a:prstGeom prst="rect">
            <a:avLst/>
          </a:prstGeom>
        </p:spPr>
      </p:pic>
    </p:spTree>
    <p:extLst>
      <p:ext uri="{BB962C8B-B14F-4D97-AF65-F5344CB8AC3E}">
        <p14:creationId xmlns:p14="http://schemas.microsoft.com/office/powerpoint/2010/main" val="244743624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_content">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10420B2-C676-4A45-9E73-D2387D55A810}"/>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18269" y="1718179"/>
            <a:ext cx="12890196" cy="2995749"/>
          </a:xfrm>
          <a:prstGeom prst="rect">
            <a:avLst/>
          </a:prstGeom>
        </p:spPr>
      </p:pic>
      <p:sp>
        <p:nvSpPr>
          <p:cNvPr id="6" name="Text Placeholder 6">
            <a:extLst>
              <a:ext uri="{FF2B5EF4-FFF2-40B4-BE49-F238E27FC236}">
                <a16:creationId xmlns:a16="http://schemas.microsoft.com/office/drawing/2014/main" id="{F1943429-9B7A-3041-800B-A6D8BB485F74}"/>
              </a:ext>
            </a:extLst>
          </p:cNvPr>
          <p:cNvSpPr>
            <a:spLocks noGrp="1"/>
          </p:cNvSpPr>
          <p:nvPr>
            <p:ph type="body" sz="quarter" idx="10" hasCustomPrompt="1"/>
          </p:nvPr>
        </p:nvSpPr>
        <p:spPr>
          <a:xfrm>
            <a:off x="1213784" y="2911254"/>
            <a:ext cx="9826090" cy="609600"/>
          </a:xfrm>
          <a:prstGeom prst="rect">
            <a:avLst/>
          </a:prstGeom>
        </p:spPr>
        <p:txBody>
          <a:bodyPr>
            <a:normAutofit/>
          </a:bodyPr>
          <a:lstStyle>
            <a:lvl1pPr marL="0" indent="0" algn="ctr">
              <a:buNone/>
              <a:defRPr sz="3600" b="0" i="0">
                <a:solidFill>
                  <a:schemeClr val="bg1"/>
                </a:solidFill>
                <a:latin typeface="Calibri Light" panose="020F0302020204030204" pitchFamily="34" charset="0"/>
                <a:cs typeface="Calibri Light" panose="020F0302020204030204" pitchFamily="34" charset="0"/>
              </a:defRPr>
            </a:lvl1pPr>
          </a:lstStyle>
          <a:p>
            <a:pPr lvl="0"/>
            <a:r>
              <a:rPr lang="en-US"/>
              <a:t>SEPARATOR PAGE: TITLE GOES HERE</a:t>
            </a:r>
          </a:p>
        </p:txBody>
      </p:sp>
      <p:pic>
        <p:nvPicPr>
          <p:cNvPr id="5" name="Picture 4">
            <a:extLst>
              <a:ext uri="{FF2B5EF4-FFF2-40B4-BE49-F238E27FC236}">
                <a16:creationId xmlns:a16="http://schemas.microsoft.com/office/drawing/2014/main" id="{A15E48A9-900D-4CCA-837C-BC33433288E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spTree>
    <p:extLst>
      <p:ext uri="{BB962C8B-B14F-4D97-AF65-F5344CB8AC3E}">
        <p14:creationId xmlns:p14="http://schemas.microsoft.com/office/powerpoint/2010/main" val="3989830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10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8" dur="10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 presetClass="entr" presetSubtype="8"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1000" fill="hold"/>
                        <p:tgtEl>
                          <p:spTgt spid="6"/>
                        </p:tgtEl>
                        <p:attrNameLst>
                          <p:attrName>ppt_x</p:attrName>
                        </p:attrNameLst>
                      </p:cBhvr>
                      <p:tavLst>
                        <p:tav tm="0">
                          <p:val>
                            <p:strVal val="0-#ppt_w/2"/>
                          </p:val>
                        </p:tav>
                        <p:tav tm="100000">
                          <p:val>
                            <p:strVal val="#ppt_x"/>
                          </p:val>
                        </p:tav>
                      </p:tavLst>
                    </p:anim>
                    <p:anim calcmode="lin" valueType="num">
                      <p:cBhvr additive="base">
                        <p:cTn dur="1000" fill="hold"/>
                        <p:tgtEl>
                          <p:spTgt spid="6"/>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0"/>
            <a:ext cx="109728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609600" y="1676400"/>
            <a:ext cx="10972800" cy="4572000"/>
          </a:xfrm>
          <a:prstGeom prst="rect">
            <a:avLst/>
          </a:prstGeom>
        </p:spPr>
        <p:txBody>
          <a:bodyPr/>
          <a:lstStyle>
            <a:lvl1pPr marL="457200" indent="-457200">
              <a:lnSpc>
                <a:spcPct val="100000"/>
              </a:lnSpc>
              <a:spcBef>
                <a:spcPts val="0"/>
              </a:spcBef>
              <a:spcAft>
                <a:spcPts val="0"/>
              </a:spcAft>
              <a:buFont typeface="Arial" panose="020B0604020202020204" pitchFamily="34" charset="0"/>
              <a:buChar char="•"/>
              <a:defRPr sz="3000"/>
            </a:lvl1pPr>
            <a:lvl2pPr marL="742950" indent="-285750">
              <a:lnSpc>
                <a:spcPct val="100000"/>
              </a:lnSpc>
              <a:spcBef>
                <a:spcPts val="0"/>
              </a:spcBef>
              <a:spcAft>
                <a:spcPts val="0"/>
              </a:spcAft>
              <a:buFont typeface="Courier New" panose="02070309020205020404" pitchFamily="49" charset="0"/>
              <a:buChar char="o"/>
              <a:defRPr sz="2600"/>
            </a:lvl2pPr>
            <a:lvl3pPr>
              <a:lnSpc>
                <a:spcPct val="100000"/>
              </a:lnSpc>
              <a:spcBef>
                <a:spcPts val="0"/>
              </a:spcBef>
              <a:spcAft>
                <a:spcPts val="0"/>
              </a:spcAft>
              <a:defRPr sz="2200"/>
            </a:lvl3pPr>
            <a:lvl4pPr>
              <a:lnSpc>
                <a:spcPct val="100000"/>
              </a:lnSpc>
              <a:spcBef>
                <a:spcPts val="0"/>
              </a:spcBef>
              <a:spcAft>
                <a:spcPts val="0"/>
              </a:spcAft>
              <a:defRPr/>
            </a:lvl4pPr>
            <a:lvl5pPr>
              <a:lnSpc>
                <a:spcPct val="100000"/>
              </a:lnSpc>
              <a:spcBef>
                <a:spcPts val="0"/>
              </a:spcBef>
              <a:spcAft>
                <a:spcPts val="0"/>
              </a:spcAft>
              <a:defRPr/>
            </a:lvl5pPr>
          </a:lstStyle>
          <a:p>
            <a:pPr lvl="0"/>
            <a:r>
              <a:rPr lang="en-US"/>
              <a:t>Main point 6 point smaller than slide title</a:t>
            </a:r>
          </a:p>
          <a:p>
            <a:pPr lvl="1"/>
            <a:r>
              <a:rPr lang="en-US"/>
              <a:t>Bullet points 4 point less than main point</a:t>
            </a:r>
          </a:p>
          <a:p>
            <a:pPr lvl="1"/>
            <a:r>
              <a:rPr lang="en-US"/>
              <a:t>Font type is Calibri</a:t>
            </a:r>
          </a:p>
          <a:p>
            <a:pPr lvl="2"/>
            <a:r>
              <a:rPr lang="en-US"/>
              <a:t>It is advised in one slide maximum 6 bullets</a:t>
            </a:r>
          </a:p>
          <a:p>
            <a:pPr lvl="3"/>
            <a:r>
              <a:rPr lang="en-US"/>
              <a:t>We recommend you use images on slides</a:t>
            </a:r>
          </a:p>
          <a:p>
            <a:pPr lvl="3"/>
            <a:r>
              <a:rPr lang="en-US"/>
              <a:t>You can change partner logos on front page</a:t>
            </a:r>
          </a:p>
          <a:p>
            <a:pPr lvl="4"/>
            <a:r>
              <a:rPr lang="en-US"/>
              <a:t>You have to duplicate this slide for more inside pages</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770550" y="6348735"/>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10160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221029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GB" sz="3600" b="1">
                <a:solidFill>
                  <a:srgbClr val="941100"/>
                </a:solidFill>
                <a:latin typeface="+mn-lt"/>
              </a:rPr>
              <a:t>Click to edit Master title style</a:t>
            </a:r>
            <a:endParaRPr lang="en-US" sz="3600" b="1">
              <a:solidFill>
                <a:srgbClr val="941100"/>
              </a:solidFill>
              <a:latin typeface="+mn-lt"/>
            </a:endParaRP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8EECDBD6-B3D8-42AA-ADF5-1A0AF16B606B}"/>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97330C9D-5C02-4349-B9D3-5BD778B7A3E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96E52902-24F0-482A-9DDA-30E71539BD7C}"/>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6D53837E-92EE-4EBC-836B-F59524BFA2DF}"/>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2032FC73-DB82-451F-9819-3B19B99EE5D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211F4F7-7C3C-463F-AFC3-F85CBADF5D40}"/>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762E69D9-639C-46AB-9AEF-4ED8AC5E7B17}"/>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08DF8277-137D-408F-8931-FE485E7B936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6" name="Picture 15">
            <a:extLst>
              <a:ext uri="{FF2B5EF4-FFF2-40B4-BE49-F238E27FC236}">
                <a16:creationId xmlns:a16="http://schemas.microsoft.com/office/drawing/2014/main" id="{D26C46E0-8A2A-40D0-AD73-58EE9F5F4D4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28" name="Picture 27">
            <a:extLst>
              <a:ext uri="{FF2B5EF4-FFF2-40B4-BE49-F238E27FC236}">
                <a16:creationId xmlns:a16="http://schemas.microsoft.com/office/drawing/2014/main" id="{CA2BB068-79E5-41E8-90AC-F33270EDC95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5" name="Picture 4">
            <a:extLst>
              <a:ext uri="{FF2B5EF4-FFF2-40B4-BE49-F238E27FC236}">
                <a16:creationId xmlns:a16="http://schemas.microsoft.com/office/drawing/2014/main" id="{48462855-3B94-4D23-B2AA-78C5909220CD}"/>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45302" y="235350"/>
            <a:ext cx="776216" cy="990024"/>
          </a:xfrm>
          <a:prstGeom prst="rect">
            <a:avLst/>
          </a:prstGeom>
        </p:spPr>
      </p:pic>
    </p:spTree>
    <p:extLst>
      <p:ext uri="{BB962C8B-B14F-4D97-AF65-F5344CB8AC3E}">
        <p14:creationId xmlns:p14="http://schemas.microsoft.com/office/powerpoint/2010/main" val="75482391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7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GB" sz="3600" b="1">
                <a:solidFill>
                  <a:srgbClr val="941100"/>
                </a:solidFill>
                <a:latin typeface="+mn-lt"/>
              </a:rPr>
              <a:t>Click to edit Master title style</a:t>
            </a:r>
            <a:endParaRPr lang="en-US" sz="3600" b="1">
              <a:solidFill>
                <a:srgbClr val="941100"/>
              </a:solidFill>
              <a:latin typeface="+mn-lt"/>
            </a:endParaRPr>
          </a:p>
        </p:txBody>
      </p:sp>
      <p:grpSp>
        <p:nvGrpSpPr>
          <p:cNvPr id="21" name="Group 20">
            <a:extLst>
              <a:ext uri="{FF2B5EF4-FFF2-40B4-BE49-F238E27FC236}">
                <a16:creationId xmlns:a16="http://schemas.microsoft.com/office/drawing/2014/main" id="{088B1B76-6573-41CF-9553-98088BD1F0B5}"/>
              </a:ext>
            </a:extLst>
          </p:cNvPr>
          <p:cNvGrpSpPr/>
          <p:nvPr userDrawn="1"/>
        </p:nvGrpSpPr>
        <p:grpSpPr>
          <a:xfrm>
            <a:off x="0" y="6813551"/>
            <a:ext cx="12192000" cy="50800"/>
            <a:chOff x="0" y="6813551"/>
            <a:chExt cx="12192000" cy="50800"/>
          </a:xfrm>
        </p:grpSpPr>
        <p:sp>
          <p:nvSpPr>
            <p:cNvPr id="9" name="Rectangle 8">
              <a:extLst>
                <a:ext uri="{FF2B5EF4-FFF2-40B4-BE49-F238E27FC236}">
                  <a16:creationId xmlns:a16="http://schemas.microsoft.com/office/drawing/2014/main" id="{15938C2B-CA55-2D43-96D6-EE7FFF0A94D6}"/>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1F56D824-621F-5642-836B-82EED11BE7E0}"/>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BD3C4B-25D8-3E46-9CF4-89789E906D8E}"/>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BDD8144-8382-6F4B-BC33-A63174A906AF}"/>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F0F0CDE-5E6E-984F-BFBC-E1F058E949F9}"/>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A902A0C-F4E8-D248-A447-66B764EE0175}"/>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88857410-619F-E044-8EAC-3345E68D7131}"/>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TextBox 17">
            <a:extLst>
              <a:ext uri="{FF2B5EF4-FFF2-40B4-BE49-F238E27FC236}">
                <a16:creationId xmlns:a16="http://schemas.microsoft.com/office/drawing/2014/main" id="{C9D71E7B-20A4-8F45-BFA6-2DB178CAD708}"/>
              </a:ext>
            </a:extLst>
          </p:cNvPr>
          <p:cNvSpPr txBox="1"/>
          <p:nvPr userDrawn="1"/>
        </p:nvSpPr>
        <p:spPr bwMode="auto">
          <a:xfrm>
            <a:off x="9787761" y="1745307"/>
            <a:ext cx="1680268"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pic>
        <p:nvPicPr>
          <p:cNvPr id="3" name="Picture 2">
            <a:extLst>
              <a:ext uri="{FF2B5EF4-FFF2-40B4-BE49-F238E27FC236}">
                <a16:creationId xmlns:a16="http://schemas.microsoft.com/office/drawing/2014/main" id="{766EE2B1-800F-4C6E-9026-E4753DFCC554}"/>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8881665" y="316288"/>
            <a:ext cx="3002333" cy="1693977"/>
          </a:xfrm>
          <a:prstGeom prst="rect">
            <a:avLst/>
          </a:prstGeom>
        </p:spPr>
      </p:pic>
      <p:pic>
        <p:nvPicPr>
          <p:cNvPr id="6" name="Picture 5">
            <a:extLst>
              <a:ext uri="{FF2B5EF4-FFF2-40B4-BE49-F238E27FC236}">
                <a16:creationId xmlns:a16="http://schemas.microsoft.com/office/drawing/2014/main" id="{7EE83CA9-0F67-4409-8C74-27FB1487510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8" name="Picture 7">
            <a:extLst>
              <a:ext uri="{FF2B5EF4-FFF2-40B4-BE49-F238E27FC236}">
                <a16:creationId xmlns:a16="http://schemas.microsoft.com/office/drawing/2014/main" id="{7DB037DA-8949-481A-B79C-44B3F46773A0}"/>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spTree>
    <p:extLst>
      <p:ext uri="{BB962C8B-B14F-4D97-AF65-F5344CB8AC3E}">
        <p14:creationId xmlns:p14="http://schemas.microsoft.com/office/powerpoint/2010/main" val="341194845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6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GB" sz="3600" b="1">
                <a:solidFill>
                  <a:srgbClr val="941100"/>
                </a:solidFill>
                <a:latin typeface="+mn-lt"/>
              </a:rPr>
              <a:t>Click to edit Master title style</a:t>
            </a:r>
            <a:endParaRPr lang="en-US" sz="3600" b="1">
              <a:solidFill>
                <a:srgbClr val="941100"/>
              </a:solidFill>
              <a:latin typeface="+mn-lt"/>
            </a:endParaRP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8" name="Group 17">
            <a:extLst>
              <a:ext uri="{FF2B5EF4-FFF2-40B4-BE49-F238E27FC236}">
                <a16:creationId xmlns:a16="http://schemas.microsoft.com/office/drawing/2014/main" id="{D1BAE309-876B-471D-926A-80850E8A81C6}"/>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BA83C0BC-8175-44CE-A6FD-8BAC68FCDCA7}"/>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C24F74F4-B4A7-400E-B18B-2F65FB2A1376}"/>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7A55BFB-B1BB-4EBB-A1F6-C68924145E62}"/>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0B71926B-18C8-4540-96EF-D94447F5054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5A5ED8A9-8516-4FCC-95D5-2EDB3A9780FB}"/>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D6C73B5F-EDEB-4A09-A1C9-CBED34D037AC}"/>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783E610B-8985-47B5-8F22-28CC842D4D52}"/>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83E96271-FF7F-4B24-9224-27E9B3CA132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F093E348-EED7-4690-B3C4-723160C051E9}"/>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F6C7F7E8-AF11-4521-8E62-A0F6BDC9874A}"/>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180144" y="250160"/>
            <a:ext cx="1765643" cy="896924"/>
          </a:xfrm>
          <a:prstGeom prst="rect">
            <a:avLst/>
          </a:prstGeom>
        </p:spPr>
      </p:pic>
    </p:spTree>
    <p:extLst>
      <p:ext uri="{BB962C8B-B14F-4D97-AF65-F5344CB8AC3E}">
        <p14:creationId xmlns:p14="http://schemas.microsoft.com/office/powerpoint/2010/main" val="371719351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5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GB" sz="3600" b="1">
                <a:solidFill>
                  <a:srgbClr val="941100"/>
                </a:solidFill>
                <a:latin typeface="+mn-lt"/>
              </a:rPr>
              <a:t>Click to edit Master title style</a:t>
            </a:r>
            <a:endParaRPr lang="en-US" sz="3600" b="1">
              <a:solidFill>
                <a:srgbClr val="941100"/>
              </a:solidFill>
              <a:latin typeface="+mn-lt"/>
            </a:endParaRP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8EECDBD6-B3D8-42AA-ADF5-1A0AF16B606B}"/>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97330C9D-5C02-4349-B9D3-5BD778B7A3E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96E52902-24F0-482A-9DDA-30E71539BD7C}"/>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6D53837E-92EE-4EBC-836B-F59524BFA2DF}"/>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2032FC73-DB82-451F-9819-3B19B99EE5D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211F4F7-7C3C-463F-AFC3-F85CBADF5D40}"/>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762E69D9-639C-46AB-9AEF-4ED8AC5E7B17}"/>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08DF8277-137D-408F-8931-FE485E7B936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6" name="Picture 15">
            <a:extLst>
              <a:ext uri="{FF2B5EF4-FFF2-40B4-BE49-F238E27FC236}">
                <a16:creationId xmlns:a16="http://schemas.microsoft.com/office/drawing/2014/main" id="{D26C46E0-8A2A-40D0-AD73-58EE9F5F4D4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28" name="Picture 27">
            <a:extLst>
              <a:ext uri="{FF2B5EF4-FFF2-40B4-BE49-F238E27FC236}">
                <a16:creationId xmlns:a16="http://schemas.microsoft.com/office/drawing/2014/main" id="{CA2BB068-79E5-41E8-90AC-F33270EDC95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5" name="Picture 4">
            <a:extLst>
              <a:ext uri="{FF2B5EF4-FFF2-40B4-BE49-F238E27FC236}">
                <a16:creationId xmlns:a16="http://schemas.microsoft.com/office/drawing/2014/main" id="{48462855-3B94-4D23-B2AA-78C5909220CD}"/>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45302" y="235350"/>
            <a:ext cx="776216" cy="990024"/>
          </a:xfrm>
          <a:prstGeom prst="rect">
            <a:avLst/>
          </a:prstGeom>
        </p:spPr>
      </p:pic>
    </p:spTree>
    <p:extLst>
      <p:ext uri="{BB962C8B-B14F-4D97-AF65-F5344CB8AC3E}">
        <p14:creationId xmlns:p14="http://schemas.microsoft.com/office/powerpoint/2010/main" val="87305182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4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GB" sz="3600" b="1">
                <a:solidFill>
                  <a:srgbClr val="941100"/>
                </a:solidFill>
                <a:latin typeface="+mn-lt"/>
              </a:rPr>
              <a:t>Click to edit Master title style</a:t>
            </a:r>
            <a:endParaRPr lang="en-US" sz="3600" b="1">
              <a:solidFill>
                <a:srgbClr val="941100"/>
              </a:solidFill>
              <a:latin typeface="+mn-lt"/>
            </a:endParaRP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C3B327E8-B37C-4FFC-B142-8C19B22096BD}"/>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47062163-B9B5-4037-A63A-7B2939EB4490}"/>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C53EB3F3-F6E3-49EA-9D49-7E4844938A53}"/>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B299B699-0B07-4FA8-BE3E-11D7E916FCD2}"/>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637A5B5-833F-41C0-89D7-277B281D53CF}"/>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6A2C0228-1344-4036-A220-38E6EEFC356A}"/>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65E6EFC-2C69-4219-AE6B-903BAE7140FE}"/>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145111C-D922-46A3-AE68-40F34C54D07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6C2CD16C-2CFA-4BE6-81C8-B9178AA6C68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FCD0E0E9-E5C4-43D7-BBA0-7FD292238DC6}"/>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E2B808CC-943A-416F-B527-ECFCD544AC1D}"/>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49306" y="437010"/>
            <a:ext cx="1024868" cy="762828"/>
          </a:xfrm>
          <a:prstGeom prst="rect">
            <a:avLst/>
          </a:prstGeom>
        </p:spPr>
      </p:pic>
    </p:spTree>
    <p:extLst>
      <p:ext uri="{BB962C8B-B14F-4D97-AF65-F5344CB8AC3E}">
        <p14:creationId xmlns:p14="http://schemas.microsoft.com/office/powerpoint/2010/main" val="388313936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3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GB" sz="3600" b="1">
                <a:solidFill>
                  <a:srgbClr val="941100"/>
                </a:solidFill>
                <a:latin typeface="+mn-lt"/>
              </a:rPr>
              <a:t>Click to edit Master title style</a:t>
            </a:r>
            <a:endParaRPr lang="en-US" sz="3600" b="1">
              <a:solidFill>
                <a:srgbClr val="941100"/>
              </a:solidFill>
              <a:latin typeface="+mn-lt"/>
            </a:endParaRP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3E51CDD9-8061-4C7D-B902-6DB6BC55AB8A}"/>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B8F4957F-78D7-441C-B83F-7008B97171B0}"/>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D8E2C03-E6F1-4321-ABB2-4D83F7647121}"/>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49464EBB-C7D4-4CC3-805D-A51317D2233E}"/>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CFB21401-DCC3-4F5E-AD3C-8D464E95FD4E}"/>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CFC27EC-D118-4F43-B6F8-11C6C65997E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E744A58-DFC5-4964-882E-45F84B2ABA4D}"/>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34FA083B-D16D-4392-B2FA-0CBF7AB5CAFC}"/>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2ED9054D-81DE-4B49-B1B7-71D51A0562D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2B69FC41-AFA7-485B-85E5-4264A6CE3E4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B065EC7C-D28F-473F-8E4D-DE9458826D11}"/>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41042" y="372830"/>
            <a:ext cx="1013253" cy="854196"/>
          </a:xfrm>
          <a:prstGeom prst="rect">
            <a:avLst/>
          </a:prstGeom>
        </p:spPr>
      </p:pic>
    </p:spTree>
    <p:extLst>
      <p:ext uri="{BB962C8B-B14F-4D97-AF65-F5344CB8AC3E}">
        <p14:creationId xmlns:p14="http://schemas.microsoft.com/office/powerpoint/2010/main" val="93188726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2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GB" sz="3600" b="1">
                <a:solidFill>
                  <a:srgbClr val="941100"/>
                </a:solidFill>
                <a:latin typeface="+mn-lt"/>
              </a:rPr>
              <a:t>Click to edit Master title style</a:t>
            </a:r>
            <a:endParaRPr lang="en-US" sz="3600" b="1">
              <a:solidFill>
                <a:srgbClr val="941100"/>
              </a:solidFill>
              <a:latin typeface="+mn-lt"/>
            </a:endParaRP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01B964B9-DF87-4EE7-8C20-10E32F482167}"/>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DA3F41AE-DA23-42CE-8F4F-46C693D4488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21D858AC-2AA2-4D07-9064-47D748B3DE64}"/>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841FD438-C2DA-45BD-B545-55E31CA38569}"/>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85B50474-CAD0-4E98-B242-766F1F48B94C}"/>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89850EF6-DDAD-470C-A90A-E28A80BCC6B7}"/>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8E3CAC4C-2C4F-4F99-A7D3-2FE0167FE06C}"/>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EA9E88F-8917-4BDD-9514-2DCFEEFCB4E3}"/>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076D87C2-5C69-49AA-8C2A-CDB0CBDE7F4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DADB35E9-88B7-4776-9975-5418BDAE0CD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949CFB14-F85B-4036-9D6F-AD175F1D96C7}"/>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68065" y="390037"/>
            <a:ext cx="898601" cy="824195"/>
          </a:xfrm>
          <a:prstGeom prst="rect">
            <a:avLst/>
          </a:prstGeom>
        </p:spPr>
      </p:pic>
    </p:spTree>
    <p:extLst>
      <p:ext uri="{BB962C8B-B14F-4D97-AF65-F5344CB8AC3E}">
        <p14:creationId xmlns:p14="http://schemas.microsoft.com/office/powerpoint/2010/main" val="151392509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_CONTENT Standard no images">
    <p:spTree>
      <p:nvGrpSpPr>
        <p:cNvPr id="1" name=""/>
        <p:cNvGrpSpPr/>
        <p:nvPr/>
      </p:nvGrpSpPr>
      <p:grpSpPr>
        <a:xfrm>
          <a:off x="0" y="0"/>
          <a:ext cx="0" cy="0"/>
          <a:chOff x="0" y="0"/>
          <a:chExt cx="0" cy="0"/>
        </a:xfrm>
      </p:grpSpPr>
      <p:sp>
        <p:nvSpPr>
          <p:cNvPr id="2" name="Title 1"/>
          <p:cNvSpPr>
            <a:spLocks noGrp="1"/>
          </p:cNvSpPr>
          <p:nvPr>
            <p:ph type="title"/>
          </p:nvPr>
        </p:nvSpPr>
        <p:spPr>
          <a:xfrm>
            <a:off x="599965" y="427831"/>
            <a:ext cx="109728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GB" noProof="0"/>
              <a:t>Click to edit Master title style</a:t>
            </a:r>
            <a:endParaRPr lang="en-US" noProof="0"/>
          </a:p>
        </p:txBody>
      </p:sp>
      <p:sp>
        <p:nvSpPr>
          <p:cNvPr id="10" name="Content Placeholder 9"/>
          <p:cNvSpPr>
            <a:spLocks noGrp="1"/>
          </p:cNvSpPr>
          <p:nvPr>
            <p:ph sz="quarter" idx="10"/>
          </p:nvPr>
        </p:nvSpPr>
        <p:spPr>
          <a:xfrm>
            <a:off x="609600" y="1601969"/>
            <a:ext cx="109728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grpSp>
        <p:nvGrpSpPr>
          <p:cNvPr id="18" name="Group 17">
            <a:extLst>
              <a:ext uri="{FF2B5EF4-FFF2-40B4-BE49-F238E27FC236}">
                <a16:creationId xmlns:a16="http://schemas.microsoft.com/office/drawing/2014/main" id="{07725C96-A5D2-4EE8-BAD1-9FB249805D95}"/>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7A8C52B9-FFE9-40AC-B7ED-EBC724CF394C}"/>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2FE4247E-AC6B-4132-A6E8-8DE023AF1BCF}"/>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C8B140F-E10D-42B8-BA00-7C3AF2752C69}"/>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E03E0DFD-F092-412B-B934-7E15852A8B38}"/>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6A64475B-6B02-411C-9663-56247CFC3B2D}"/>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4215B3C9-EF3D-433C-939F-9B551DAFD55D}"/>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40CD03F2-6EFB-4132-B59E-6C7E57652B76}"/>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9B023D43-CB1C-4FAC-A110-6E6D444A9199}"/>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4" name="Picture 3">
            <a:extLst>
              <a:ext uri="{FF2B5EF4-FFF2-40B4-BE49-F238E27FC236}">
                <a16:creationId xmlns:a16="http://schemas.microsoft.com/office/drawing/2014/main" id="{C5A4C09D-23C5-403F-884A-D9404828DCE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09600" y="1116732"/>
            <a:ext cx="1460605" cy="45719"/>
          </a:xfrm>
          <a:prstGeom prst="rect">
            <a:avLst/>
          </a:prstGeom>
        </p:spPr>
      </p:pic>
    </p:spTree>
    <p:extLst>
      <p:ext uri="{BB962C8B-B14F-4D97-AF65-F5344CB8AC3E}">
        <p14:creationId xmlns:p14="http://schemas.microsoft.com/office/powerpoint/2010/main" val="153627107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US" sz="3600" b="1">
                <a:solidFill>
                  <a:srgbClr val="941100"/>
                </a:solidFill>
                <a:latin typeface="+mn-lt"/>
              </a:rPr>
              <a:t>Title page</a:t>
            </a:r>
          </a:p>
        </p:txBody>
      </p:sp>
      <p:grpSp>
        <p:nvGrpSpPr>
          <p:cNvPr id="21" name="Group 20">
            <a:extLst>
              <a:ext uri="{FF2B5EF4-FFF2-40B4-BE49-F238E27FC236}">
                <a16:creationId xmlns:a16="http://schemas.microsoft.com/office/drawing/2014/main" id="{088B1B76-6573-41CF-9553-98088BD1F0B5}"/>
              </a:ext>
            </a:extLst>
          </p:cNvPr>
          <p:cNvGrpSpPr/>
          <p:nvPr userDrawn="1"/>
        </p:nvGrpSpPr>
        <p:grpSpPr>
          <a:xfrm>
            <a:off x="0" y="6813551"/>
            <a:ext cx="12192000" cy="50800"/>
            <a:chOff x="0" y="6813551"/>
            <a:chExt cx="12192000" cy="50800"/>
          </a:xfrm>
        </p:grpSpPr>
        <p:sp>
          <p:nvSpPr>
            <p:cNvPr id="9" name="Rectangle 8">
              <a:extLst>
                <a:ext uri="{FF2B5EF4-FFF2-40B4-BE49-F238E27FC236}">
                  <a16:creationId xmlns:a16="http://schemas.microsoft.com/office/drawing/2014/main" id="{15938C2B-CA55-2D43-96D6-EE7FFF0A94D6}"/>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1F56D824-621F-5642-836B-82EED11BE7E0}"/>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BD3C4B-25D8-3E46-9CF4-89789E906D8E}"/>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BDD8144-8382-6F4B-BC33-A63174A906AF}"/>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F0F0CDE-5E6E-984F-BFBC-E1F058E949F9}"/>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A902A0C-F4E8-D248-A447-66B764EE0175}"/>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88857410-619F-E044-8EAC-3345E68D7131}"/>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TextBox 17">
            <a:extLst>
              <a:ext uri="{FF2B5EF4-FFF2-40B4-BE49-F238E27FC236}">
                <a16:creationId xmlns:a16="http://schemas.microsoft.com/office/drawing/2014/main" id="{C9D71E7B-20A4-8F45-BFA6-2DB178CAD708}"/>
              </a:ext>
            </a:extLst>
          </p:cNvPr>
          <p:cNvSpPr txBox="1"/>
          <p:nvPr userDrawn="1"/>
        </p:nvSpPr>
        <p:spPr bwMode="auto">
          <a:xfrm>
            <a:off x="9787761" y="1745307"/>
            <a:ext cx="1680268"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pic>
        <p:nvPicPr>
          <p:cNvPr id="3" name="Picture 2">
            <a:extLst>
              <a:ext uri="{FF2B5EF4-FFF2-40B4-BE49-F238E27FC236}">
                <a16:creationId xmlns:a16="http://schemas.microsoft.com/office/drawing/2014/main" id="{766EE2B1-800F-4C6E-9026-E4753DFCC55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881665" y="316288"/>
            <a:ext cx="3002333" cy="1693977"/>
          </a:xfrm>
          <a:prstGeom prst="rect">
            <a:avLst/>
          </a:prstGeom>
        </p:spPr>
      </p:pic>
      <p:pic>
        <p:nvPicPr>
          <p:cNvPr id="6" name="Picture 5">
            <a:extLst>
              <a:ext uri="{FF2B5EF4-FFF2-40B4-BE49-F238E27FC236}">
                <a16:creationId xmlns:a16="http://schemas.microsoft.com/office/drawing/2014/main" id="{7EE83CA9-0F67-4409-8C74-27FB1487510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V="1">
            <a:off x="585591" y="3043242"/>
            <a:ext cx="10113940" cy="72109"/>
          </a:xfrm>
          <a:prstGeom prst="rect">
            <a:avLst/>
          </a:prstGeom>
        </p:spPr>
      </p:pic>
      <p:pic>
        <p:nvPicPr>
          <p:cNvPr id="8" name="Picture 7">
            <a:extLst>
              <a:ext uri="{FF2B5EF4-FFF2-40B4-BE49-F238E27FC236}">
                <a16:creationId xmlns:a16="http://schemas.microsoft.com/office/drawing/2014/main" id="{7DB037DA-8949-481A-B79C-44B3F46773A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71830" y="5752548"/>
            <a:ext cx="1354332" cy="630260"/>
          </a:xfrm>
          <a:prstGeom prst="rect">
            <a:avLst/>
          </a:prstGeom>
        </p:spPr>
      </p:pic>
    </p:spTree>
    <p:extLst>
      <p:ext uri="{BB962C8B-B14F-4D97-AF65-F5344CB8AC3E}">
        <p14:creationId xmlns:p14="http://schemas.microsoft.com/office/powerpoint/2010/main" val="148361094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US" sz="3600" b="1">
                <a:solidFill>
                  <a:srgbClr val="941100"/>
                </a:solidFill>
                <a:latin typeface="+mn-lt"/>
              </a:rPr>
              <a:t>Title page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8" name="Group 17">
            <a:extLst>
              <a:ext uri="{FF2B5EF4-FFF2-40B4-BE49-F238E27FC236}">
                <a16:creationId xmlns:a16="http://schemas.microsoft.com/office/drawing/2014/main" id="{D1BAE309-876B-471D-926A-80850E8A81C6}"/>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BA83C0BC-8175-44CE-A6FD-8BAC68FCDCA7}"/>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C24F74F4-B4A7-400E-B18B-2F65FB2A1376}"/>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7A55BFB-B1BB-4EBB-A1F6-C68924145E62}"/>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0B71926B-18C8-4540-96EF-D94447F5054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5A5ED8A9-8516-4FCC-95D5-2EDB3A9780FB}"/>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D6C73B5F-EDEB-4A09-A1C9-CBED34D037AC}"/>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783E610B-8985-47B5-8F22-28CC842D4D52}"/>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83E96271-FF7F-4B24-9224-27E9B3CA132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F093E348-EED7-4690-B3C4-723160C051E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F6C7F7E8-AF11-4521-8E62-A0F6BDC9874A}"/>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180144" y="250160"/>
            <a:ext cx="1765643" cy="896924"/>
          </a:xfrm>
          <a:prstGeom prst="rect">
            <a:avLst/>
          </a:prstGeom>
        </p:spPr>
      </p:pic>
    </p:spTree>
    <p:extLst>
      <p:ext uri="{BB962C8B-B14F-4D97-AF65-F5344CB8AC3E}">
        <p14:creationId xmlns:p14="http://schemas.microsoft.com/office/powerpoint/2010/main" val="116146257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2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US" sz="3600" b="1">
                <a:solidFill>
                  <a:srgbClr val="941100"/>
                </a:solidFill>
                <a:latin typeface="+mn-lt"/>
              </a:rPr>
              <a:t>Title page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8EECDBD6-B3D8-42AA-ADF5-1A0AF16B606B}"/>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97330C9D-5C02-4349-B9D3-5BD778B7A3E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96E52902-24F0-482A-9DDA-30E71539BD7C}"/>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6D53837E-92EE-4EBC-836B-F59524BFA2DF}"/>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2032FC73-DB82-451F-9819-3B19B99EE5D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211F4F7-7C3C-463F-AFC3-F85CBADF5D40}"/>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762E69D9-639C-46AB-9AEF-4ED8AC5E7B17}"/>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08DF8277-137D-408F-8931-FE485E7B936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6" name="Picture 15">
            <a:extLst>
              <a:ext uri="{FF2B5EF4-FFF2-40B4-BE49-F238E27FC236}">
                <a16:creationId xmlns:a16="http://schemas.microsoft.com/office/drawing/2014/main" id="{D26C46E0-8A2A-40D0-AD73-58EE9F5F4D4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V="1">
            <a:off x="585591" y="3043242"/>
            <a:ext cx="10113940" cy="72109"/>
          </a:xfrm>
          <a:prstGeom prst="rect">
            <a:avLst/>
          </a:prstGeom>
        </p:spPr>
      </p:pic>
      <p:pic>
        <p:nvPicPr>
          <p:cNvPr id="28" name="Picture 27">
            <a:extLst>
              <a:ext uri="{FF2B5EF4-FFF2-40B4-BE49-F238E27FC236}">
                <a16:creationId xmlns:a16="http://schemas.microsoft.com/office/drawing/2014/main" id="{CA2BB068-79E5-41E8-90AC-F33270EDC95D}"/>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71830" y="5752548"/>
            <a:ext cx="1354332" cy="630260"/>
          </a:xfrm>
          <a:prstGeom prst="rect">
            <a:avLst/>
          </a:prstGeom>
        </p:spPr>
      </p:pic>
      <p:pic>
        <p:nvPicPr>
          <p:cNvPr id="5" name="Picture 4">
            <a:extLst>
              <a:ext uri="{FF2B5EF4-FFF2-40B4-BE49-F238E27FC236}">
                <a16:creationId xmlns:a16="http://schemas.microsoft.com/office/drawing/2014/main" id="{48462855-3B94-4D23-B2AA-78C5909220CD}"/>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545302" y="235350"/>
            <a:ext cx="776216" cy="990024"/>
          </a:xfrm>
          <a:prstGeom prst="rect">
            <a:avLst/>
          </a:prstGeom>
        </p:spPr>
      </p:pic>
    </p:spTree>
    <p:extLst>
      <p:ext uri="{BB962C8B-B14F-4D97-AF65-F5344CB8AC3E}">
        <p14:creationId xmlns:p14="http://schemas.microsoft.com/office/powerpoint/2010/main" val="20123510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GB" sz="3600" b="1">
                <a:solidFill>
                  <a:srgbClr val="941100"/>
                </a:solidFill>
                <a:latin typeface="+mn-lt"/>
              </a:rPr>
              <a:t>Click to edit Master title style</a:t>
            </a:r>
            <a:endParaRPr lang="en-US" sz="3600" b="1">
              <a:solidFill>
                <a:srgbClr val="941100"/>
              </a:solidFill>
              <a:latin typeface="+mn-lt"/>
            </a:endParaRP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C3B327E8-B37C-4FFC-B142-8C19B22096BD}"/>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47062163-B9B5-4037-A63A-7B2939EB4490}"/>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C53EB3F3-F6E3-49EA-9D49-7E4844938A53}"/>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B299B699-0B07-4FA8-BE3E-11D7E916FCD2}"/>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637A5B5-833F-41C0-89D7-277B281D53CF}"/>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6A2C0228-1344-4036-A220-38E6EEFC356A}"/>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65E6EFC-2C69-4219-AE6B-903BAE7140FE}"/>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145111C-D922-46A3-AE68-40F34C54D07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6C2CD16C-2CFA-4BE6-81C8-B9178AA6C68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FCD0E0E9-E5C4-43D7-BBA0-7FD292238DC6}"/>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E2B808CC-943A-416F-B527-ECFCD544AC1D}"/>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49306" y="437010"/>
            <a:ext cx="1024868" cy="762828"/>
          </a:xfrm>
          <a:prstGeom prst="rect">
            <a:avLst/>
          </a:prstGeom>
        </p:spPr>
      </p:pic>
    </p:spTree>
    <p:extLst>
      <p:ext uri="{BB962C8B-B14F-4D97-AF65-F5344CB8AC3E}">
        <p14:creationId xmlns:p14="http://schemas.microsoft.com/office/powerpoint/2010/main" val="126559975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3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US" sz="3600" b="1">
                <a:solidFill>
                  <a:srgbClr val="941100"/>
                </a:solidFill>
                <a:latin typeface="+mn-lt"/>
              </a:rPr>
              <a:t>Title page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C3B327E8-B37C-4FFC-B142-8C19B22096BD}"/>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47062163-B9B5-4037-A63A-7B2939EB4490}"/>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C53EB3F3-F6E3-49EA-9D49-7E4844938A53}"/>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B299B699-0B07-4FA8-BE3E-11D7E916FCD2}"/>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637A5B5-833F-41C0-89D7-277B281D53CF}"/>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6A2C0228-1344-4036-A220-38E6EEFC356A}"/>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65E6EFC-2C69-4219-AE6B-903BAE7140FE}"/>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145111C-D922-46A3-AE68-40F34C54D07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6C2CD16C-2CFA-4BE6-81C8-B9178AA6C68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FCD0E0E9-E5C4-43D7-BBA0-7FD292238DC6}"/>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E2B808CC-943A-416F-B527-ECFCD544AC1D}"/>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549306" y="437010"/>
            <a:ext cx="1024868" cy="762828"/>
          </a:xfrm>
          <a:prstGeom prst="rect">
            <a:avLst/>
          </a:prstGeom>
        </p:spPr>
      </p:pic>
    </p:spTree>
    <p:extLst>
      <p:ext uri="{BB962C8B-B14F-4D97-AF65-F5344CB8AC3E}">
        <p14:creationId xmlns:p14="http://schemas.microsoft.com/office/powerpoint/2010/main" val="278694183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US" sz="3600" b="1">
                <a:solidFill>
                  <a:srgbClr val="941100"/>
                </a:solidFill>
                <a:latin typeface="+mn-lt"/>
              </a:rPr>
              <a:t>Title page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3E51CDD9-8061-4C7D-B902-6DB6BC55AB8A}"/>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B8F4957F-78D7-441C-B83F-7008B97171B0}"/>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D8E2C03-E6F1-4321-ABB2-4D83F7647121}"/>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49464EBB-C7D4-4CC3-805D-A51317D2233E}"/>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CFB21401-DCC3-4F5E-AD3C-8D464E95FD4E}"/>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CFC27EC-D118-4F43-B6F8-11C6C65997E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E744A58-DFC5-4964-882E-45F84B2ABA4D}"/>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34FA083B-D16D-4392-B2FA-0CBF7AB5CAFC}"/>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2ED9054D-81DE-4B49-B1B7-71D51A0562D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2B69FC41-AFA7-485B-85E5-4264A6CE3E4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B065EC7C-D28F-473F-8E4D-DE9458826D11}"/>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541042" y="372830"/>
            <a:ext cx="1013253" cy="854196"/>
          </a:xfrm>
          <a:prstGeom prst="rect">
            <a:avLst/>
          </a:prstGeom>
        </p:spPr>
      </p:pic>
    </p:spTree>
    <p:extLst>
      <p:ext uri="{BB962C8B-B14F-4D97-AF65-F5344CB8AC3E}">
        <p14:creationId xmlns:p14="http://schemas.microsoft.com/office/powerpoint/2010/main" val="317958746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5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US" sz="3600" b="1">
                <a:solidFill>
                  <a:srgbClr val="941100"/>
                </a:solidFill>
                <a:latin typeface="+mn-lt"/>
              </a:rPr>
              <a:t>Title page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01B964B9-DF87-4EE7-8C20-10E32F482167}"/>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DA3F41AE-DA23-42CE-8F4F-46C693D4488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21D858AC-2AA2-4D07-9064-47D748B3DE64}"/>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841FD438-C2DA-45BD-B545-55E31CA38569}"/>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85B50474-CAD0-4E98-B242-766F1F48B94C}"/>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89850EF6-DDAD-470C-A90A-E28A80BCC6B7}"/>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8E3CAC4C-2C4F-4F99-A7D3-2FE0167FE06C}"/>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EA9E88F-8917-4BDD-9514-2DCFEEFCB4E3}"/>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076D87C2-5C69-49AA-8C2A-CDB0CBDE7F4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DADB35E9-88B7-4776-9975-5418BDAE0CDE}"/>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949CFB14-F85B-4036-9D6F-AD175F1D96C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568065" y="390037"/>
            <a:ext cx="898601" cy="824195"/>
          </a:xfrm>
          <a:prstGeom prst="rect">
            <a:avLst/>
          </a:prstGeom>
        </p:spPr>
      </p:pic>
    </p:spTree>
    <p:extLst>
      <p:ext uri="{BB962C8B-B14F-4D97-AF65-F5344CB8AC3E}">
        <p14:creationId xmlns:p14="http://schemas.microsoft.com/office/powerpoint/2010/main" val="411147157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ONTENT Standard no images">
    <p:spTree>
      <p:nvGrpSpPr>
        <p:cNvPr id="1" name=""/>
        <p:cNvGrpSpPr/>
        <p:nvPr/>
      </p:nvGrpSpPr>
      <p:grpSpPr>
        <a:xfrm>
          <a:off x="0" y="0"/>
          <a:ext cx="0" cy="0"/>
          <a:chOff x="0" y="0"/>
          <a:chExt cx="0" cy="0"/>
        </a:xfrm>
      </p:grpSpPr>
      <p:sp>
        <p:nvSpPr>
          <p:cNvPr id="2" name="Title 1"/>
          <p:cNvSpPr>
            <a:spLocks noGrp="1"/>
          </p:cNvSpPr>
          <p:nvPr>
            <p:ph type="title"/>
          </p:nvPr>
        </p:nvSpPr>
        <p:spPr>
          <a:xfrm>
            <a:off x="599965" y="427831"/>
            <a:ext cx="109728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0" name="Content Placeholder 9"/>
          <p:cNvSpPr>
            <a:spLocks noGrp="1"/>
          </p:cNvSpPr>
          <p:nvPr>
            <p:ph sz="quarter" idx="10"/>
          </p:nvPr>
        </p:nvSpPr>
        <p:spPr>
          <a:xfrm>
            <a:off x="609600" y="1601969"/>
            <a:ext cx="109728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a:t>
            </a:r>
            <a:r>
              <a:rPr lang="en-US" err="1"/>
              <a:t>levelç</a:t>
            </a:r>
            <a:endParaRPr lang="en-US"/>
          </a:p>
        </p:txBody>
      </p:sp>
      <p:grpSp>
        <p:nvGrpSpPr>
          <p:cNvPr id="18" name="Group 17">
            <a:extLst>
              <a:ext uri="{FF2B5EF4-FFF2-40B4-BE49-F238E27FC236}">
                <a16:creationId xmlns:a16="http://schemas.microsoft.com/office/drawing/2014/main" id="{07725C96-A5D2-4EE8-BAD1-9FB249805D95}"/>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7A8C52B9-FFE9-40AC-B7ED-EBC724CF394C}"/>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2FE4247E-AC6B-4132-A6E8-8DE023AF1BCF}"/>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C8B140F-E10D-42B8-BA00-7C3AF2752C69}"/>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E03E0DFD-F092-412B-B934-7E15852A8B38}"/>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6A64475B-6B02-411C-9663-56247CFC3B2D}"/>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4215B3C9-EF3D-433C-939F-9B551DAFD55D}"/>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40CD03F2-6EFB-4132-B59E-6C7E57652B76}"/>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9B023D43-CB1C-4FAC-A110-6E6D444A919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94114" y="6105593"/>
            <a:ext cx="1159840" cy="539750"/>
          </a:xfrm>
          <a:prstGeom prst="rect">
            <a:avLst/>
          </a:prstGeom>
        </p:spPr>
      </p:pic>
    </p:spTree>
    <p:extLst>
      <p:ext uri="{BB962C8B-B14F-4D97-AF65-F5344CB8AC3E}">
        <p14:creationId xmlns:p14="http://schemas.microsoft.com/office/powerpoint/2010/main" val="333224938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NTENT banner image">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6" name="Title 1">
            <a:extLst>
              <a:ext uri="{FF2B5EF4-FFF2-40B4-BE49-F238E27FC236}">
                <a16:creationId xmlns:a16="http://schemas.microsoft.com/office/drawing/2014/main" id="{F07663B9-2ED3-9447-B892-55ABDD1D044A}"/>
              </a:ext>
            </a:extLst>
          </p:cNvPr>
          <p:cNvSpPr>
            <a:spLocks noGrp="1"/>
          </p:cNvSpPr>
          <p:nvPr>
            <p:ph type="title"/>
          </p:nvPr>
        </p:nvSpPr>
        <p:spPr>
          <a:xfrm>
            <a:off x="1066795" y="3120247"/>
            <a:ext cx="10247633"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7" name="Content Placeholder 9">
            <a:extLst>
              <a:ext uri="{FF2B5EF4-FFF2-40B4-BE49-F238E27FC236}">
                <a16:creationId xmlns:a16="http://schemas.microsoft.com/office/drawing/2014/main" id="{9E614F0F-24D7-7649-A767-54ADC81BEFB8}"/>
              </a:ext>
            </a:extLst>
          </p:cNvPr>
          <p:cNvSpPr>
            <a:spLocks noGrp="1"/>
          </p:cNvSpPr>
          <p:nvPr>
            <p:ph sz="quarter" idx="10"/>
          </p:nvPr>
        </p:nvSpPr>
        <p:spPr>
          <a:xfrm>
            <a:off x="1076430" y="3951845"/>
            <a:ext cx="10247633" cy="255208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a:t>
            </a:r>
            <a:r>
              <a:rPr lang="en-US" err="1"/>
              <a:t>levelç</a:t>
            </a:r>
            <a:endParaRPr lang="en-US"/>
          </a:p>
        </p:txBody>
      </p:sp>
      <p:sp>
        <p:nvSpPr>
          <p:cNvPr id="3" name="Picture Placeholder 2">
            <a:extLst>
              <a:ext uri="{FF2B5EF4-FFF2-40B4-BE49-F238E27FC236}">
                <a16:creationId xmlns:a16="http://schemas.microsoft.com/office/drawing/2014/main" id="{C65074FE-DA4E-9F42-890B-6B4E741240BB}"/>
              </a:ext>
            </a:extLst>
          </p:cNvPr>
          <p:cNvSpPr>
            <a:spLocks noGrp="1"/>
          </p:cNvSpPr>
          <p:nvPr>
            <p:ph type="pic" sz="quarter" idx="11"/>
          </p:nvPr>
        </p:nvSpPr>
        <p:spPr>
          <a:xfrm>
            <a:off x="0" y="0"/>
            <a:ext cx="12192000" cy="2781300"/>
          </a:xfrm>
          <a:prstGeom prst="rect">
            <a:avLst/>
          </a:prstGeom>
        </p:spPr>
        <p:txBody>
          <a:bodyPr/>
          <a:lstStyle/>
          <a:p>
            <a:endParaRPr lang="en-US"/>
          </a:p>
        </p:txBody>
      </p:sp>
      <p:grpSp>
        <p:nvGrpSpPr>
          <p:cNvPr id="18" name="Group 17">
            <a:extLst>
              <a:ext uri="{FF2B5EF4-FFF2-40B4-BE49-F238E27FC236}">
                <a16:creationId xmlns:a16="http://schemas.microsoft.com/office/drawing/2014/main" id="{3C2F7E00-219B-41CD-9CD1-63B74A961DC8}"/>
              </a:ext>
            </a:extLst>
          </p:cNvPr>
          <p:cNvGrpSpPr/>
          <p:nvPr userDrawn="1"/>
        </p:nvGrpSpPr>
        <p:grpSpPr>
          <a:xfrm>
            <a:off x="0" y="2782247"/>
            <a:ext cx="12192000" cy="50800"/>
            <a:chOff x="0" y="6813551"/>
            <a:chExt cx="12192000" cy="50800"/>
          </a:xfrm>
        </p:grpSpPr>
        <p:sp>
          <p:nvSpPr>
            <p:cNvPr id="19" name="Rectangle 18">
              <a:extLst>
                <a:ext uri="{FF2B5EF4-FFF2-40B4-BE49-F238E27FC236}">
                  <a16:creationId xmlns:a16="http://schemas.microsoft.com/office/drawing/2014/main" id="{8885E059-B51E-461F-97E6-88F155C003B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74A05A5C-0FBE-434C-94DA-E2ECBD8EB1BC}"/>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BA0816F-ADF7-4460-8DCD-7D9DB9E97FB8}"/>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60B82CF6-1B7A-4C36-BF01-2207C26B2EF8}"/>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3E9AA07C-900F-4AC7-A912-A5564BB4E9C2}"/>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69B7B9E7-FB0D-4BF2-A648-E5BF4717D205}"/>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22913068-B264-4312-BA65-A84F13103FCD}"/>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7" name="Picture 26">
            <a:extLst>
              <a:ext uri="{FF2B5EF4-FFF2-40B4-BE49-F238E27FC236}">
                <a16:creationId xmlns:a16="http://schemas.microsoft.com/office/drawing/2014/main" id="{7480C75E-6743-438C-BE9A-6B4AD2DEA7E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94114" y="6105593"/>
            <a:ext cx="1159840" cy="539750"/>
          </a:xfrm>
          <a:prstGeom prst="rect">
            <a:avLst/>
          </a:prstGeom>
        </p:spPr>
      </p:pic>
      <p:pic>
        <p:nvPicPr>
          <p:cNvPr id="28" name="Picture 27">
            <a:extLst>
              <a:ext uri="{FF2B5EF4-FFF2-40B4-BE49-F238E27FC236}">
                <a16:creationId xmlns:a16="http://schemas.microsoft.com/office/drawing/2014/main" id="{F68ACDEC-0DD9-4915-B3B3-95236289231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60993" y="3798202"/>
            <a:ext cx="1460605" cy="45719"/>
          </a:xfrm>
          <a:prstGeom prst="rect">
            <a:avLst/>
          </a:prstGeom>
        </p:spPr>
      </p:pic>
    </p:spTree>
    <p:extLst>
      <p:ext uri="{BB962C8B-B14F-4D97-AF65-F5344CB8AC3E}">
        <p14:creationId xmlns:p14="http://schemas.microsoft.com/office/powerpoint/2010/main" val="238179796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ONTENT right image slante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3" name="Picture Placeholder 2">
            <a:extLst>
              <a:ext uri="{FF2B5EF4-FFF2-40B4-BE49-F238E27FC236}">
                <a16:creationId xmlns:a16="http://schemas.microsoft.com/office/drawing/2014/main" id="{B37C23BE-83F9-AB4A-9DE9-006597B8AC1B}"/>
              </a:ext>
            </a:extLst>
          </p:cNvPr>
          <p:cNvSpPr>
            <a:spLocks noGrp="1"/>
          </p:cNvSpPr>
          <p:nvPr>
            <p:ph type="pic" sz="quarter" idx="10"/>
          </p:nvPr>
        </p:nvSpPr>
        <p:spPr>
          <a:xfrm>
            <a:off x="7847771" y="25399"/>
            <a:ext cx="4344229" cy="6813551"/>
          </a:xfrm>
          <a:custGeom>
            <a:avLst/>
            <a:gdLst>
              <a:gd name="connsiteX0" fmla="*/ 0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0 w 3867150"/>
              <a:gd name="connsiteY4" fmla="*/ 0 h 6858000"/>
              <a:gd name="connsiteX0" fmla="*/ 1121134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1121134 w 3867150"/>
              <a:gd name="connsiteY4" fmla="*/ 0 h 6858000"/>
              <a:gd name="connsiteX0" fmla="*/ 1598213 w 4344229"/>
              <a:gd name="connsiteY0" fmla="*/ 0 h 6858000"/>
              <a:gd name="connsiteX1" fmla="*/ 4344229 w 4344229"/>
              <a:gd name="connsiteY1" fmla="*/ 0 h 6858000"/>
              <a:gd name="connsiteX2" fmla="*/ 4344229 w 4344229"/>
              <a:gd name="connsiteY2" fmla="*/ 6858000 h 6858000"/>
              <a:gd name="connsiteX3" fmla="*/ 0 w 4344229"/>
              <a:gd name="connsiteY3" fmla="*/ 6858000 h 6858000"/>
              <a:gd name="connsiteX4" fmla="*/ 1598213 w 4344229"/>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4229" h="6858000">
                <a:moveTo>
                  <a:pt x="1598213" y="0"/>
                </a:moveTo>
                <a:lnTo>
                  <a:pt x="4344229" y="0"/>
                </a:lnTo>
                <a:lnTo>
                  <a:pt x="4344229" y="6858000"/>
                </a:lnTo>
                <a:lnTo>
                  <a:pt x="0" y="6858000"/>
                </a:lnTo>
                <a:lnTo>
                  <a:pt x="1598213" y="0"/>
                </a:lnTo>
                <a:close/>
              </a:path>
            </a:pathLst>
          </a:custGeom>
        </p:spPr>
        <p:txBody>
          <a:bodyPr/>
          <a:lstStyle/>
          <a:p>
            <a:endParaRPr lang="en-US"/>
          </a:p>
        </p:txBody>
      </p:sp>
      <p:sp>
        <p:nvSpPr>
          <p:cNvPr id="12" name="Title 1">
            <a:extLst>
              <a:ext uri="{FF2B5EF4-FFF2-40B4-BE49-F238E27FC236}">
                <a16:creationId xmlns:a16="http://schemas.microsoft.com/office/drawing/2014/main" id="{22AE16F0-D6D5-FF41-A8F9-B0BF2E43A2ED}"/>
              </a:ext>
            </a:extLst>
          </p:cNvPr>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609600" y="1342716"/>
            <a:ext cx="723817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a:t>
            </a:r>
            <a:r>
              <a:rPr lang="en-US" err="1"/>
              <a:t>levelç</a:t>
            </a:r>
            <a:endParaRPr lang="en-US"/>
          </a:p>
        </p:txBody>
      </p:sp>
      <p:grpSp>
        <p:nvGrpSpPr>
          <p:cNvPr id="22" name="Group 21">
            <a:extLst>
              <a:ext uri="{FF2B5EF4-FFF2-40B4-BE49-F238E27FC236}">
                <a16:creationId xmlns:a16="http://schemas.microsoft.com/office/drawing/2014/main" id="{EEE413E6-7ED9-43A1-A7AD-0D518948A133}"/>
              </a:ext>
            </a:extLst>
          </p:cNvPr>
          <p:cNvGrpSpPr/>
          <p:nvPr userDrawn="1"/>
        </p:nvGrpSpPr>
        <p:grpSpPr>
          <a:xfrm>
            <a:off x="0" y="6813551"/>
            <a:ext cx="12192000" cy="50800"/>
            <a:chOff x="0" y="6813551"/>
            <a:chExt cx="12192000" cy="50800"/>
          </a:xfrm>
        </p:grpSpPr>
        <p:sp>
          <p:nvSpPr>
            <p:cNvPr id="23" name="Rectangle 22">
              <a:extLst>
                <a:ext uri="{FF2B5EF4-FFF2-40B4-BE49-F238E27FC236}">
                  <a16:creationId xmlns:a16="http://schemas.microsoft.com/office/drawing/2014/main" id="{7E6978D4-ED26-471D-9DFE-E791103E43F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CB38825E-D89C-420C-A182-FF8FF12090BB}"/>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414BA8E-2907-4B6A-8275-2CF247CA324A}"/>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2855C25A-43A2-4A0E-BDB1-F433612EAEF6}"/>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7CDF1072-CD0E-4C1C-9E0B-1CEF49535E81}"/>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48B2976D-3E33-4E53-8233-C742EB656607}"/>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9868EDF0-FFB3-45B9-BCFC-0F41D9FF2F8B}"/>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 name="Picture 16">
            <a:extLst>
              <a:ext uri="{FF2B5EF4-FFF2-40B4-BE49-F238E27FC236}">
                <a16:creationId xmlns:a16="http://schemas.microsoft.com/office/drawing/2014/main" id="{6C81DFC7-AD2C-4274-B25B-7EFC2C6F54A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7952" y="6105593"/>
            <a:ext cx="1159840" cy="539750"/>
          </a:xfrm>
          <a:prstGeom prst="rect">
            <a:avLst/>
          </a:prstGeom>
        </p:spPr>
      </p:pic>
      <p:pic>
        <p:nvPicPr>
          <p:cNvPr id="18" name="Picture 17">
            <a:extLst>
              <a:ext uri="{FF2B5EF4-FFF2-40B4-BE49-F238E27FC236}">
                <a16:creationId xmlns:a16="http://schemas.microsoft.com/office/drawing/2014/main" id="{9AC48D23-C6F5-42F8-A6D5-A6A8A342EDA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09600" y="1116732"/>
            <a:ext cx="1460605" cy="45719"/>
          </a:xfrm>
          <a:prstGeom prst="rect">
            <a:avLst/>
          </a:prstGeom>
        </p:spPr>
      </p:pic>
    </p:spTree>
    <p:extLst>
      <p:ext uri="{BB962C8B-B14F-4D97-AF65-F5344CB8AC3E}">
        <p14:creationId xmlns:p14="http://schemas.microsoft.com/office/powerpoint/2010/main" val="426432368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CONTENT left images slante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2" name="Title 1">
            <a:extLst>
              <a:ext uri="{FF2B5EF4-FFF2-40B4-BE49-F238E27FC236}">
                <a16:creationId xmlns:a16="http://schemas.microsoft.com/office/drawing/2014/main" id="{22AE16F0-D6D5-FF41-A8F9-B0BF2E43A2ED}"/>
              </a:ext>
            </a:extLst>
          </p:cNvPr>
          <p:cNvSpPr>
            <a:spLocks noGrp="1"/>
          </p:cNvSpPr>
          <p:nvPr>
            <p:ph type="title"/>
          </p:nvPr>
        </p:nvSpPr>
        <p:spPr>
          <a:xfrm>
            <a:off x="3455928"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3455928"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a:t>
            </a:r>
            <a:r>
              <a:rPr lang="en-US" err="1"/>
              <a:t>levelç</a:t>
            </a:r>
            <a:endParaRPr lang="en-US"/>
          </a:p>
        </p:txBody>
      </p:sp>
      <p:sp>
        <p:nvSpPr>
          <p:cNvPr id="4" name="Picture Placeholder 3">
            <a:extLst>
              <a:ext uri="{FF2B5EF4-FFF2-40B4-BE49-F238E27FC236}">
                <a16:creationId xmlns:a16="http://schemas.microsoft.com/office/drawing/2014/main" id="{F4168A6E-D7E5-DA48-A86E-A4FAB8FB2EB2}"/>
              </a:ext>
            </a:extLst>
          </p:cNvPr>
          <p:cNvSpPr>
            <a:spLocks noGrp="1"/>
          </p:cNvSpPr>
          <p:nvPr>
            <p:ph type="pic" sz="quarter" idx="12"/>
          </p:nvPr>
        </p:nvSpPr>
        <p:spPr>
          <a:xfrm>
            <a:off x="0" y="0"/>
            <a:ext cx="2949575" cy="4064000"/>
          </a:xfrm>
          <a:custGeom>
            <a:avLst/>
            <a:gdLst>
              <a:gd name="connsiteX0" fmla="*/ 0 w 2949575"/>
              <a:gd name="connsiteY0" fmla="*/ 0 h 4064000"/>
              <a:gd name="connsiteX1" fmla="*/ 2949575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 name="connsiteX0" fmla="*/ 0 w 2949575"/>
              <a:gd name="connsiteY0" fmla="*/ 0 h 4064000"/>
              <a:gd name="connsiteX1" fmla="*/ 2323933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9575" h="4064000">
                <a:moveTo>
                  <a:pt x="0" y="0"/>
                </a:moveTo>
                <a:lnTo>
                  <a:pt x="2323933" y="0"/>
                </a:lnTo>
                <a:lnTo>
                  <a:pt x="2949575" y="4064000"/>
                </a:lnTo>
                <a:lnTo>
                  <a:pt x="0" y="4064000"/>
                </a:lnTo>
                <a:lnTo>
                  <a:pt x="0" y="0"/>
                </a:lnTo>
                <a:close/>
              </a:path>
            </a:pathLst>
          </a:custGeom>
        </p:spPr>
        <p:txBody>
          <a:bodyPr/>
          <a:lstStyle/>
          <a:p>
            <a:endParaRPr lang="en-US"/>
          </a:p>
        </p:txBody>
      </p:sp>
      <p:sp>
        <p:nvSpPr>
          <p:cNvPr id="9" name="Picture Placeholder 8">
            <a:extLst>
              <a:ext uri="{FF2B5EF4-FFF2-40B4-BE49-F238E27FC236}">
                <a16:creationId xmlns:a16="http://schemas.microsoft.com/office/drawing/2014/main" id="{08DB5DD0-32F0-4E4A-BC3D-D4C7B97E6C4C}"/>
              </a:ext>
            </a:extLst>
          </p:cNvPr>
          <p:cNvSpPr>
            <a:spLocks noGrp="1"/>
          </p:cNvSpPr>
          <p:nvPr>
            <p:ph type="pic" sz="quarter" idx="13"/>
          </p:nvPr>
        </p:nvSpPr>
        <p:spPr>
          <a:xfrm>
            <a:off x="0" y="4111100"/>
            <a:ext cx="3458339" cy="2702450"/>
          </a:xfrm>
          <a:custGeom>
            <a:avLst/>
            <a:gdLst>
              <a:gd name="connsiteX0" fmla="*/ 0 w 2949575"/>
              <a:gd name="connsiteY0" fmla="*/ 0 h 2740025"/>
              <a:gd name="connsiteX1" fmla="*/ 2949575 w 2949575"/>
              <a:gd name="connsiteY1" fmla="*/ 0 h 2740025"/>
              <a:gd name="connsiteX2" fmla="*/ 2949575 w 2949575"/>
              <a:gd name="connsiteY2" fmla="*/ 2740025 h 2740025"/>
              <a:gd name="connsiteX3" fmla="*/ 0 w 2949575"/>
              <a:gd name="connsiteY3" fmla="*/ 2740025 h 2740025"/>
              <a:gd name="connsiteX4" fmla="*/ 0 w 2949575"/>
              <a:gd name="connsiteY4" fmla="*/ 0 h 2740025"/>
              <a:gd name="connsiteX0" fmla="*/ 0 w 3458339"/>
              <a:gd name="connsiteY0" fmla="*/ 0 h 2740025"/>
              <a:gd name="connsiteX1" fmla="*/ 2949575 w 3458339"/>
              <a:gd name="connsiteY1" fmla="*/ 0 h 2740025"/>
              <a:gd name="connsiteX2" fmla="*/ 3458339 w 3458339"/>
              <a:gd name="connsiteY2" fmla="*/ 2740025 h 2740025"/>
              <a:gd name="connsiteX3" fmla="*/ 0 w 3458339"/>
              <a:gd name="connsiteY3" fmla="*/ 2740025 h 2740025"/>
              <a:gd name="connsiteX4" fmla="*/ 0 w 3458339"/>
              <a:gd name="connsiteY4" fmla="*/ 0 h 2740025"/>
              <a:gd name="connsiteX0" fmla="*/ 0 w 3458339"/>
              <a:gd name="connsiteY0" fmla="*/ 6988 h 2747013"/>
              <a:gd name="connsiteX1" fmla="*/ 2949575 w 3458339"/>
              <a:gd name="connsiteY1" fmla="*/ 0 h 2747013"/>
              <a:gd name="connsiteX2" fmla="*/ 3458339 w 3458339"/>
              <a:gd name="connsiteY2" fmla="*/ 2747013 h 2747013"/>
              <a:gd name="connsiteX3" fmla="*/ 0 w 3458339"/>
              <a:gd name="connsiteY3" fmla="*/ 2747013 h 2747013"/>
              <a:gd name="connsiteX4" fmla="*/ 0 w 3458339"/>
              <a:gd name="connsiteY4" fmla="*/ 6988 h 2747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8339" h="2747013">
                <a:moveTo>
                  <a:pt x="0" y="6988"/>
                </a:moveTo>
                <a:lnTo>
                  <a:pt x="2949575" y="0"/>
                </a:lnTo>
                <a:lnTo>
                  <a:pt x="3458339" y="2747013"/>
                </a:lnTo>
                <a:lnTo>
                  <a:pt x="0" y="2747013"/>
                </a:lnTo>
                <a:lnTo>
                  <a:pt x="0" y="6988"/>
                </a:lnTo>
                <a:close/>
              </a:path>
            </a:pathLst>
          </a:custGeom>
        </p:spPr>
        <p:txBody>
          <a:bodyPr/>
          <a:lstStyle/>
          <a:p>
            <a:endParaRPr lang="en-US"/>
          </a:p>
        </p:txBody>
      </p:sp>
      <p:grpSp>
        <p:nvGrpSpPr>
          <p:cNvPr id="22" name="Group 21">
            <a:extLst>
              <a:ext uri="{FF2B5EF4-FFF2-40B4-BE49-F238E27FC236}">
                <a16:creationId xmlns:a16="http://schemas.microsoft.com/office/drawing/2014/main" id="{8B64CFCF-B419-493E-B97C-3F98A5DAD1A5}"/>
              </a:ext>
            </a:extLst>
          </p:cNvPr>
          <p:cNvGrpSpPr/>
          <p:nvPr userDrawn="1"/>
        </p:nvGrpSpPr>
        <p:grpSpPr>
          <a:xfrm>
            <a:off x="0" y="6813551"/>
            <a:ext cx="12192000" cy="50800"/>
            <a:chOff x="0" y="6813551"/>
            <a:chExt cx="12192000" cy="50800"/>
          </a:xfrm>
        </p:grpSpPr>
        <p:sp>
          <p:nvSpPr>
            <p:cNvPr id="24" name="Rectangle 23">
              <a:extLst>
                <a:ext uri="{FF2B5EF4-FFF2-40B4-BE49-F238E27FC236}">
                  <a16:creationId xmlns:a16="http://schemas.microsoft.com/office/drawing/2014/main" id="{DA9C3208-1CBA-455B-94A1-763D986C7D1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F6172D2A-7FAB-4171-BC37-9895121EF534}"/>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A0682AB2-27D9-405E-91B5-B707281D23AF}"/>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56423A9E-AF4E-4AD6-9479-A29496A3085A}"/>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E236E447-8BDD-42C8-95AA-7ADD00A3931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C4F08B99-B3C0-411D-A1AB-A91C6711DD61}"/>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6A04480C-A05F-4537-8A8F-1D6AF0D2C8F0}"/>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 name="Picture 16">
            <a:extLst>
              <a:ext uri="{FF2B5EF4-FFF2-40B4-BE49-F238E27FC236}">
                <a16:creationId xmlns:a16="http://schemas.microsoft.com/office/drawing/2014/main" id="{3FED83A0-3553-4B1F-825D-95D65ABB8F0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94114" y="6105593"/>
            <a:ext cx="1159840" cy="539750"/>
          </a:xfrm>
          <a:prstGeom prst="rect">
            <a:avLst/>
          </a:prstGeom>
        </p:spPr>
      </p:pic>
      <p:pic>
        <p:nvPicPr>
          <p:cNvPr id="18" name="Picture 17">
            <a:extLst>
              <a:ext uri="{FF2B5EF4-FFF2-40B4-BE49-F238E27FC236}">
                <a16:creationId xmlns:a16="http://schemas.microsoft.com/office/drawing/2014/main" id="{6276EFB6-5B48-4805-BF35-E5E9E708EF2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564186" y="1107735"/>
            <a:ext cx="1460605" cy="45719"/>
          </a:xfrm>
          <a:prstGeom prst="rect">
            <a:avLst/>
          </a:prstGeom>
        </p:spPr>
      </p:pic>
    </p:spTree>
    <p:extLst>
      <p:ext uri="{BB962C8B-B14F-4D97-AF65-F5344CB8AC3E}">
        <p14:creationId xmlns:p14="http://schemas.microsoft.com/office/powerpoint/2010/main" val="326654031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lef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3195734"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a:t>
            </a:r>
            <a:r>
              <a:rPr lang="en-US" err="1"/>
              <a:t>levelç</a:t>
            </a:r>
            <a:endParaRPr lang="en-US"/>
          </a:p>
        </p:txBody>
      </p:sp>
      <p:sp>
        <p:nvSpPr>
          <p:cNvPr id="24" name="Title 1">
            <a:extLst>
              <a:ext uri="{FF2B5EF4-FFF2-40B4-BE49-F238E27FC236}">
                <a16:creationId xmlns:a16="http://schemas.microsoft.com/office/drawing/2014/main" id="{E669CB0C-E0F6-A245-BD2A-475C4297466D}"/>
              </a:ext>
            </a:extLst>
          </p:cNvPr>
          <p:cNvSpPr>
            <a:spLocks noGrp="1"/>
          </p:cNvSpPr>
          <p:nvPr>
            <p:ph type="title"/>
          </p:nvPr>
        </p:nvSpPr>
        <p:spPr>
          <a:xfrm>
            <a:off x="3195734"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grpSp>
        <p:nvGrpSpPr>
          <p:cNvPr id="22" name="Group 21">
            <a:extLst>
              <a:ext uri="{FF2B5EF4-FFF2-40B4-BE49-F238E27FC236}">
                <a16:creationId xmlns:a16="http://schemas.microsoft.com/office/drawing/2014/main" id="{E8B74DA5-8DFB-4779-88C0-43C815FDCC39}"/>
              </a:ext>
            </a:extLst>
          </p:cNvPr>
          <p:cNvGrpSpPr/>
          <p:nvPr userDrawn="1"/>
        </p:nvGrpSpPr>
        <p:grpSpPr>
          <a:xfrm>
            <a:off x="0" y="6813551"/>
            <a:ext cx="12192000" cy="50800"/>
            <a:chOff x="0" y="6813551"/>
            <a:chExt cx="12192000" cy="50800"/>
          </a:xfrm>
        </p:grpSpPr>
        <p:sp>
          <p:nvSpPr>
            <p:cNvPr id="26" name="Rectangle 25">
              <a:extLst>
                <a:ext uri="{FF2B5EF4-FFF2-40B4-BE49-F238E27FC236}">
                  <a16:creationId xmlns:a16="http://schemas.microsoft.com/office/drawing/2014/main" id="{A6FC5EE8-19CC-4352-9406-AA471E8990D9}"/>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C2D04F23-9E56-431D-890F-85E6AAEA13C1}"/>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5DE2798D-3FD4-4E90-BA8C-06866A10B3E4}"/>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ECB389CF-F89A-4EED-A6B1-9ADC1B0E3791}"/>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075019AE-0CE3-4180-B1B0-7A55C8E18BA4}"/>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6EA826A5-C53A-442F-ADDD-3D4D92C0345F}"/>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1AA80972-ACCB-45A4-8903-4666AD4BA29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C547305A-2FB2-489B-B3C8-09D82A0F1A1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94114" y="6105593"/>
            <a:ext cx="1159840" cy="539750"/>
          </a:xfrm>
          <a:prstGeom prst="rect">
            <a:avLst/>
          </a:prstGeom>
        </p:spPr>
      </p:pic>
      <p:pic>
        <p:nvPicPr>
          <p:cNvPr id="16" name="Picture 15">
            <a:extLst>
              <a:ext uri="{FF2B5EF4-FFF2-40B4-BE49-F238E27FC236}">
                <a16:creationId xmlns:a16="http://schemas.microsoft.com/office/drawing/2014/main" id="{92AAC538-7866-4462-BDAA-BCD7DF1C8C5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312111" y="1451357"/>
            <a:ext cx="1460605" cy="45719"/>
          </a:xfrm>
          <a:prstGeom prst="rect">
            <a:avLst/>
          </a:prstGeom>
        </p:spPr>
      </p:pic>
    </p:spTree>
    <p:extLst>
      <p:ext uri="{BB962C8B-B14F-4D97-AF65-F5344CB8AC3E}">
        <p14:creationId xmlns:p14="http://schemas.microsoft.com/office/powerpoint/2010/main" val="180216372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righ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682992"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a:t>
            </a:r>
            <a:r>
              <a:rPr lang="en-US" err="1"/>
              <a:t>levelç</a:t>
            </a:r>
            <a:endParaRPr lang="en-US"/>
          </a:p>
        </p:txBody>
      </p:sp>
      <p:sp>
        <p:nvSpPr>
          <p:cNvPr id="24" name="Title 1">
            <a:extLst>
              <a:ext uri="{FF2B5EF4-FFF2-40B4-BE49-F238E27FC236}">
                <a16:creationId xmlns:a16="http://schemas.microsoft.com/office/drawing/2014/main" id="{E669CB0C-E0F6-A245-BD2A-475C4297466D}"/>
              </a:ext>
            </a:extLst>
          </p:cNvPr>
          <p:cNvSpPr>
            <a:spLocks noGrp="1"/>
          </p:cNvSpPr>
          <p:nvPr>
            <p:ph type="title"/>
          </p:nvPr>
        </p:nvSpPr>
        <p:spPr>
          <a:xfrm>
            <a:off x="682992"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p>
        </p:txBody>
      </p:sp>
      <p:grpSp>
        <p:nvGrpSpPr>
          <p:cNvPr id="22" name="Group 21">
            <a:extLst>
              <a:ext uri="{FF2B5EF4-FFF2-40B4-BE49-F238E27FC236}">
                <a16:creationId xmlns:a16="http://schemas.microsoft.com/office/drawing/2014/main" id="{C0BA3847-8868-4BA2-8F95-EDAF24560774}"/>
              </a:ext>
            </a:extLst>
          </p:cNvPr>
          <p:cNvGrpSpPr/>
          <p:nvPr userDrawn="1"/>
        </p:nvGrpSpPr>
        <p:grpSpPr>
          <a:xfrm>
            <a:off x="0" y="6813551"/>
            <a:ext cx="12192000" cy="50800"/>
            <a:chOff x="0" y="6813551"/>
            <a:chExt cx="12192000" cy="50800"/>
          </a:xfrm>
        </p:grpSpPr>
        <p:sp>
          <p:nvSpPr>
            <p:cNvPr id="26" name="Rectangle 25">
              <a:extLst>
                <a:ext uri="{FF2B5EF4-FFF2-40B4-BE49-F238E27FC236}">
                  <a16:creationId xmlns:a16="http://schemas.microsoft.com/office/drawing/2014/main" id="{B5D76B60-A27B-42E4-8CE3-55DBD9CA2DFC}"/>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7473ACF9-56A3-4726-832E-B5EA3B011CFA}"/>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E9CE374E-9C12-4968-9B89-849CD84B9480}"/>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487DE8A0-0DCE-463A-910D-F5C60787E53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CF5585C6-955F-42DC-9C11-D45A0B455376}"/>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45C8969F-50A2-41D9-8C8A-DC3FD5EAF67F}"/>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7AB6B935-5712-4476-A5A3-11C60AEB46C3}"/>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652E1A26-EDD2-4961-BB91-5BB33C446D9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94114" y="6105593"/>
            <a:ext cx="1159840" cy="539750"/>
          </a:xfrm>
          <a:prstGeom prst="rect">
            <a:avLst/>
          </a:prstGeom>
        </p:spPr>
      </p:pic>
      <p:pic>
        <p:nvPicPr>
          <p:cNvPr id="16" name="Picture 15">
            <a:extLst>
              <a:ext uri="{FF2B5EF4-FFF2-40B4-BE49-F238E27FC236}">
                <a16:creationId xmlns:a16="http://schemas.microsoft.com/office/drawing/2014/main" id="{3628E7E7-7C64-469C-B6D1-9C47EC89A97D}"/>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7684" y="1459891"/>
            <a:ext cx="1460605" cy="45719"/>
          </a:xfrm>
          <a:prstGeom prst="rect">
            <a:avLst/>
          </a:prstGeom>
        </p:spPr>
      </p:pic>
    </p:spTree>
    <p:extLst>
      <p:ext uri="{BB962C8B-B14F-4D97-AF65-F5344CB8AC3E}">
        <p14:creationId xmlns:p14="http://schemas.microsoft.com/office/powerpoint/2010/main" val="68845709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CONTENT pictures on righ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0" name="Content Placeholder 9">
            <a:extLst>
              <a:ext uri="{FF2B5EF4-FFF2-40B4-BE49-F238E27FC236}">
                <a16:creationId xmlns:a16="http://schemas.microsoft.com/office/drawing/2014/main" id="{414C3409-191E-7547-BDF0-DF3ED7206EAE}"/>
              </a:ext>
            </a:extLst>
          </p:cNvPr>
          <p:cNvSpPr>
            <a:spLocks noGrp="1"/>
          </p:cNvSpPr>
          <p:nvPr>
            <p:ph sz="quarter" idx="10"/>
          </p:nvPr>
        </p:nvSpPr>
        <p:spPr>
          <a:xfrm>
            <a:off x="609600"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a:t>
            </a:r>
            <a:r>
              <a:rPr lang="en-US" err="1"/>
              <a:t>levelç</a:t>
            </a:r>
            <a:endParaRPr lang="en-US"/>
          </a:p>
        </p:txBody>
      </p:sp>
      <p:sp>
        <p:nvSpPr>
          <p:cNvPr id="3" name="Picture Placeholder 2">
            <a:extLst>
              <a:ext uri="{FF2B5EF4-FFF2-40B4-BE49-F238E27FC236}">
                <a16:creationId xmlns:a16="http://schemas.microsoft.com/office/drawing/2014/main" id="{4D66AE52-91C7-8048-9A3D-5BBDB981CD54}"/>
              </a:ext>
            </a:extLst>
          </p:cNvPr>
          <p:cNvSpPr>
            <a:spLocks noGrp="1"/>
          </p:cNvSpPr>
          <p:nvPr>
            <p:ph type="pic" sz="quarter" idx="11"/>
          </p:nvPr>
        </p:nvSpPr>
        <p:spPr>
          <a:xfrm>
            <a:off x="9245600" y="6350"/>
            <a:ext cx="2946400" cy="4443731"/>
          </a:xfrm>
          <a:prstGeom prst="rect">
            <a:avLst/>
          </a:prstGeom>
        </p:spPr>
        <p:txBody>
          <a:bodyPr/>
          <a:lstStyle/>
          <a:p>
            <a:endParaRPr lang="en-US"/>
          </a:p>
        </p:txBody>
      </p:sp>
      <p:sp>
        <p:nvSpPr>
          <p:cNvPr id="12" name="Picture Placeholder 11">
            <a:extLst>
              <a:ext uri="{FF2B5EF4-FFF2-40B4-BE49-F238E27FC236}">
                <a16:creationId xmlns:a16="http://schemas.microsoft.com/office/drawing/2014/main" id="{408A3DA7-2E2D-F341-B43B-326F56D61EA9}"/>
              </a:ext>
            </a:extLst>
          </p:cNvPr>
          <p:cNvSpPr>
            <a:spLocks noGrp="1"/>
          </p:cNvSpPr>
          <p:nvPr>
            <p:ph type="pic" sz="quarter" idx="12"/>
          </p:nvPr>
        </p:nvSpPr>
        <p:spPr>
          <a:xfrm>
            <a:off x="9245600" y="4515995"/>
            <a:ext cx="2946400" cy="2297555"/>
          </a:xfrm>
          <a:prstGeom prst="rect">
            <a:avLst/>
          </a:prstGeom>
        </p:spPr>
        <p:txBody>
          <a:bodyPr/>
          <a:lstStyle/>
          <a:p>
            <a:endParaRPr lang="en-US"/>
          </a:p>
        </p:txBody>
      </p:sp>
      <p:sp>
        <p:nvSpPr>
          <p:cNvPr id="22" name="Title 1">
            <a:extLst>
              <a:ext uri="{FF2B5EF4-FFF2-40B4-BE49-F238E27FC236}">
                <a16:creationId xmlns:a16="http://schemas.microsoft.com/office/drawing/2014/main" id="{8BA71CF4-581A-8849-A8C8-8C72FA9BDD73}"/>
              </a:ext>
            </a:extLst>
          </p:cNvPr>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p>
        </p:txBody>
      </p:sp>
      <p:grpSp>
        <p:nvGrpSpPr>
          <p:cNvPr id="23" name="Group 22">
            <a:extLst>
              <a:ext uri="{FF2B5EF4-FFF2-40B4-BE49-F238E27FC236}">
                <a16:creationId xmlns:a16="http://schemas.microsoft.com/office/drawing/2014/main" id="{F05C474D-29BC-41DA-8849-7C6D9DFD486A}"/>
              </a:ext>
            </a:extLst>
          </p:cNvPr>
          <p:cNvGrpSpPr/>
          <p:nvPr userDrawn="1"/>
        </p:nvGrpSpPr>
        <p:grpSpPr>
          <a:xfrm>
            <a:off x="0" y="6813551"/>
            <a:ext cx="12192000" cy="50800"/>
            <a:chOff x="0" y="6813551"/>
            <a:chExt cx="12192000" cy="50800"/>
          </a:xfrm>
        </p:grpSpPr>
        <p:sp>
          <p:nvSpPr>
            <p:cNvPr id="24" name="Rectangle 23">
              <a:extLst>
                <a:ext uri="{FF2B5EF4-FFF2-40B4-BE49-F238E27FC236}">
                  <a16:creationId xmlns:a16="http://schemas.microsoft.com/office/drawing/2014/main" id="{15F4CAF6-4D4F-46E9-B76B-B66507D42EF7}"/>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B3C5B453-643F-471F-B179-652F61EF7417}"/>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B0F0965A-A251-4292-83B2-381FA03DCC15}"/>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548F17BF-8C38-422A-AFC7-DDE8944795A6}"/>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02511BA8-8A1D-4468-A218-89B011EA761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61432705-B4F2-4D41-B28E-C49C96B5D012}"/>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B93F111C-F11A-452F-9097-57D88A141B89}"/>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 name="Picture 16">
            <a:extLst>
              <a:ext uri="{FF2B5EF4-FFF2-40B4-BE49-F238E27FC236}">
                <a16:creationId xmlns:a16="http://schemas.microsoft.com/office/drawing/2014/main" id="{8AF12BB5-D064-4122-AFFA-6283A21635E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7952" y="6105593"/>
            <a:ext cx="1159840" cy="539750"/>
          </a:xfrm>
          <a:prstGeom prst="rect">
            <a:avLst/>
          </a:prstGeom>
        </p:spPr>
      </p:pic>
      <p:pic>
        <p:nvPicPr>
          <p:cNvPr id="18" name="Picture 17">
            <a:extLst>
              <a:ext uri="{FF2B5EF4-FFF2-40B4-BE49-F238E27FC236}">
                <a16:creationId xmlns:a16="http://schemas.microsoft.com/office/drawing/2014/main" id="{DBEFBDEA-6D6B-4EA5-B75F-31343B1348A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09600" y="1116732"/>
            <a:ext cx="1460605" cy="45719"/>
          </a:xfrm>
          <a:prstGeom prst="rect">
            <a:avLst/>
          </a:prstGeom>
        </p:spPr>
      </p:pic>
    </p:spTree>
    <p:extLst>
      <p:ext uri="{BB962C8B-B14F-4D97-AF65-F5344CB8AC3E}">
        <p14:creationId xmlns:p14="http://schemas.microsoft.com/office/powerpoint/2010/main" val="9206798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GB" sz="3600" b="1">
                <a:solidFill>
                  <a:srgbClr val="941100"/>
                </a:solidFill>
                <a:latin typeface="+mn-lt"/>
              </a:rPr>
              <a:t>Click to edit Master title style</a:t>
            </a:r>
            <a:endParaRPr lang="en-US" sz="3600" b="1">
              <a:solidFill>
                <a:srgbClr val="941100"/>
              </a:solidFill>
              <a:latin typeface="+mn-lt"/>
            </a:endParaRP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3E51CDD9-8061-4C7D-B902-6DB6BC55AB8A}"/>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B8F4957F-78D7-441C-B83F-7008B97171B0}"/>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D8E2C03-E6F1-4321-ABB2-4D83F7647121}"/>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49464EBB-C7D4-4CC3-805D-A51317D2233E}"/>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CFB21401-DCC3-4F5E-AD3C-8D464E95FD4E}"/>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CFC27EC-D118-4F43-B6F8-11C6C65997E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E744A58-DFC5-4964-882E-45F84B2ABA4D}"/>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34FA083B-D16D-4392-B2FA-0CBF7AB5CAFC}"/>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2ED9054D-81DE-4B49-B1B7-71D51A0562D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2B69FC41-AFA7-485B-85E5-4264A6CE3E4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B065EC7C-D28F-473F-8E4D-DE9458826D11}"/>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41042" y="372830"/>
            <a:ext cx="1013253" cy="854196"/>
          </a:xfrm>
          <a:prstGeom prst="rect">
            <a:avLst/>
          </a:prstGeom>
        </p:spPr>
      </p:pic>
    </p:spTree>
    <p:extLst>
      <p:ext uri="{BB962C8B-B14F-4D97-AF65-F5344CB8AC3E}">
        <p14:creationId xmlns:p14="http://schemas.microsoft.com/office/powerpoint/2010/main" val="109737193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FREEFORM with color line at bottom">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grpSp>
        <p:nvGrpSpPr>
          <p:cNvPr id="15" name="Group 14">
            <a:extLst>
              <a:ext uri="{FF2B5EF4-FFF2-40B4-BE49-F238E27FC236}">
                <a16:creationId xmlns:a16="http://schemas.microsoft.com/office/drawing/2014/main" id="{8D75FDEF-82D0-4CF0-950F-647865FB8108}"/>
              </a:ext>
            </a:extLst>
          </p:cNvPr>
          <p:cNvGrpSpPr/>
          <p:nvPr userDrawn="1"/>
        </p:nvGrpSpPr>
        <p:grpSpPr>
          <a:xfrm>
            <a:off x="0" y="6813551"/>
            <a:ext cx="12192000" cy="50800"/>
            <a:chOff x="0" y="6813551"/>
            <a:chExt cx="12192000" cy="50800"/>
          </a:xfrm>
        </p:grpSpPr>
        <p:sp>
          <p:nvSpPr>
            <p:cNvPr id="16" name="Rectangle 15">
              <a:extLst>
                <a:ext uri="{FF2B5EF4-FFF2-40B4-BE49-F238E27FC236}">
                  <a16:creationId xmlns:a16="http://schemas.microsoft.com/office/drawing/2014/main" id="{8A16EE8B-0F7C-4EB3-BA32-4AD8D7731328}"/>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A8A18F61-3505-425C-84CD-FF598CE7F687}"/>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1AEE0F5-80B7-410B-8AE3-694EC74E3421}"/>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A8F298F-5904-4E90-9AE4-6AA7F8C966E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35D29A5-79D7-4009-9F31-DE14E632B82A}"/>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A6A520A8-1757-47E8-BF1E-F1C22B512A24}"/>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8EADDCA5-2E36-467D-806C-07491FEE20CB}"/>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2" name="Picture 11">
            <a:extLst>
              <a:ext uri="{FF2B5EF4-FFF2-40B4-BE49-F238E27FC236}">
                <a16:creationId xmlns:a16="http://schemas.microsoft.com/office/drawing/2014/main" id="{301784BF-9CB4-4204-8FD4-95D25EB8536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94114" y="6105593"/>
            <a:ext cx="1159840" cy="539750"/>
          </a:xfrm>
          <a:prstGeom prst="rect">
            <a:avLst/>
          </a:prstGeom>
        </p:spPr>
      </p:pic>
    </p:spTree>
    <p:extLst>
      <p:ext uri="{BB962C8B-B14F-4D97-AF65-F5344CB8AC3E}">
        <p14:creationId xmlns:p14="http://schemas.microsoft.com/office/powerpoint/2010/main" val="185336944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FREEFORM layout logo on righ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pic>
        <p:nvPicPr>
          <p:cNvPr id="7" name="Picture 6">
            <a:extLst>
              <a:ext uri="{FF2B5EF4-FFF2-40B4-BE49-F238E27FC236}">
                <a16:creationId xmlns:a16="http://schemas.microsoft.com/office/drawing/2014/main" id="{C50384C1-EF9F-45B1-B7DB-13A43E06AFA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94114" y="6105593"/>
            <a:ext cx="1159840" cy="539750"/>
          </a:xfrm>
          <a:prstGeom prst="rect">
            <a:avLst/>
          </a:prstGeom>
        </p:spPr>
      </p:pic>
    </p:spTree>
    <p:extLst>
      <p:ext uri="{BB962C8B-B14F-4D97-AF65-F5344CB8AC3E}">
        <p14:creationId xmlns:p14="http://schemas.microsoft.com/office/powerpoint/2010/main" val="189719696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FREEFORM layout logo on lef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pic>
        <p:nvPicPr>
          <p:cNvPr id="5" name="Picture 4">
            <a:extLst>
              <a:ext uri="{FF2B5EF4-FFF2-40B4-BE49-F238E27FC236}">
                <a16:creationId xmlns:a16="http://schemas.microsoft.com/office/drawing/2014/main" id="{210C4DBF-F57C-4D55-AF2B-71887E4E7F9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7952" y="6105593"/>
            <a:ext cx="1159840" cy="539750"/>
          </a:xfrm>
          <a:prstGeom prst="rect">
            <a:avLst/>
          </a:prstGeom>
        </p:spPr>
      </p:pic>
    </p:spTree>
    <p:extLst>
      <p:ext uri="{BB962C8B-B14F-4D97-AF65-F5344CB8AC3E}">
        <p14:creationId xmlns:p14="http://schemas.microsoft.com/office/powerpoint/2010/main" val="179461875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END PAG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9ADD47A-4774-7A42-B569-D540230C8144}"/>
              </a:ext>
            </a:extLst>
          </p:cNvPr>
          <p:cNvSpPr>
            <a:spLocks noGrp="1"/>
          </p:cNvSpPr>
          <p:nvPr>
            <p:ph type="pic" sz="quarter" idx="10"/>
          </p:nvPr>
        </p:nvSpPr>
        <p:spPr>
          <a:xfrm>
            <a:off x="400595" y="322325"/>
            <a:ext cx="11376551" cy="4782551"/>
          </a:xfrm>
          <a:prstGeom prst="rect">
            <a:avLst/>
          </a:prstGeom>
        </p:spPr>
        <p:txBody>
          <a:bodyPr/>
          <a:lstStyle/>
          <a:p>
            <a:endParaRPr lang="en-US"/>
          </a:p>
        </p:txBody>
      </p:sp>
      <p:pic>
        <p:nvPicPr>
          <p:cNvPr id="3" name="Picture 2">
            <a:extLst>
              <a:ext uri="{FF2B5EF4-FFF2-40B4-BE49-F238E27FC236}">
                <a16:creationId xmlns:a16="http://schemas.microsoft.com/office/drawing/2014/main" id="{B12594F4-4A69-43F2-A112-80783F950BD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00595" y="5186074"/>
            <a:ext cx="11376551" cy="1542050"/>
          </a:xfrm>
          <a:prstGeom prst="rect">
            <a:avLst/>
          </a:prstGeom>
        </p:spPr>
      </p:pic>
    </p:spTree>
    <p:extLst>
      <p:ext uri="{BB962C8B-B14F-4D97-AF65-F5344CB8AC3E}">
        <p14:creationId xmlns:p14="http://schemas.microsoft.com/office/powerpoint/2010/main" val="69957711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FREEFORM">
    <p:spTree>
      <p:nvGrpSpPr>
        <p:cNvPr id="1" name=""/>
        <p:cNvGrpSpPr/>
        <p:nvPr/>
      </p:nvGrpSpPr>
      <p:grpSpPr>
        <a:xfrm>
          <a:off x="0" y="0"/>
          <a:ext cx="0" cy="0"/>
          <a:chOff x="0" y="0"/>
          <a:chExt cx="0" cy="0"/>
        </a:xfrm>
      </p:grpSpPr>
    </p:spTree>
    <p:extLst>
      <p:ext uri="{BB962C8B-B14F-4D97-AF65-F5344CB8AC3E}">
        <p14:creationId xmlns:p14="http://schemas.microsoft.com/office/powerpoint/2010/main" val="142567790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2_content">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10420B2-C676-4A45-9E73-D2387D55A81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18269" y="1718179"/>
            <a:ext cx="12890196" cy="2995749"/>
          </a:xfrm>
          <a:prstGeom prst="rect">
            <a:avLst/>
          </a:prstGeom>
        </p:spPr>
      </p:pic>
      <p:sp>
        <p:nvSpPr>
          <p:cNvPr id="6" name="Text Placeholder 6">
            <a:extLst>
              <a:ext uri="{FF2B5EF4-FFF2-40B4-BE49-F238E27FC236}">
                <a16:creationId xmlns:a16="http://schemas.microsoft.com/office/drawing/2014/main" id="{F1943429-9B7A-3041-800B-A6D8BB485F74}"/>
              </a:ext>
            </a:extLst>
          </p:cNvPr>
          <p:cNvSpPr>
            <a:spLocks noGrp="1"/>
          </p:cNvSpPr>
          <p:nvPr>
            <p:ph type="body" sz="quarter" idx="10" hasCustomPrompt="1"/>
          </p:nvPr>
        </p:nvSpPr>
        <p:spPr>
          <a:xfrm>
            <a:off x="1213784" y="2911254"/>
            <a:ext cx="9826090" cy="609600"/>
          </a:xfrm>
          <a:prstGeom prst="rect">
            <a:avLst/>
          </a:prstGeom>
        </p:spPr>
        <p:txBody>
          <a:bodyPr>
            <a:normAutofit/>
          </a:bodyPr>
          <a:lstStyle>
            <a:lvl1pPr marL="0" indent="0" algn="ctr">
              <a:buNone/>
              <a:defRPr sz="3600" b="0" i="0">
                <a:solidFill>
                  <a:schemeClr val="bg1"/>
                </a:solidFill>
                <a:latin typeface="Calibri Light" panose="020F0302020204030204" pitchFamily="34" charset="0"/>
                <a:cs typeface="Calibri Light" panose="020F0302020204030204" pitchFamily="34" charset="0"/>
              </a:defRPr>
            </a:lvl1pPr>
          </a:lstStyle>
          <a:p>
            <a:pPr lvl="0"/>
            <a:r>
              <a:rPr lang="en-US"/>
              <a:t>SEPARATOR PAGE: TITLE GOES HERE</a:t>
            </a:r>
          </a:p>
        </p:txBody>
      </p:sp>
      <p:pic>
        <p:nvPicPr>
          <p:cNvPr id="5" name="Picture 4">
            <a:extLst>
              <a:ext uri="{FF2B5EF4-FFF2-40B4-BE49-F238E27FC236}">
                <a16:creationId xmlns:a16="http://schemas.microsoft.com/office/drawing/2014/main" id="{A15E48A9-900D-4CCA-837C-BC33433288E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794114" y="6105593"/>
            <a:ext cx="1159840" cy="539750"/>
          </a:xfrm>
          <a:prstGeom prst="rect">
            <a:avLst/>
          </a:prstGeom>
        </p:spPr>
      </p:pic>
    </p:spTree>
    <p:extLst>
      <p:ext uri="{BB962C8B-B14F-4D97-AF65-F5344CB8AC3E}">
        <p14:creationId xmlns:p14="http://schemas.microsoft.com/office/powerpoint/2010/main" val="108307594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0"/>
            <a:ext cx="109728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609600" y="1676400"/>
            <a:ext cx="10972800" cy="4572000"/>
          </a:xfrm>
          <a:prstGeom prst="rect">
            <a:avLst/>
          </a:prstGeom>
        </p:spPr>
        <p:txBody>
          <a:bodyPr/>
          <a:lstStyle>
            <a:lvl1pPr marL="0" indent="0">
              <a:lnSpc>
                <a:spcPct val="200000"/>
              </a:lnSpc>
              <a:spcBef>
                <a:spcPts val="0"/>
              </a:spcBef>
              <a:spcAft>
                <a:spcPts val="1200"/>
              </a:spcAft>
              <a:buNone/>
              <a:defRPr sz="3000"/>
            </a:lvl1pPr>
            <a:lvl2pPr marL="742950" indent="-285750">
              <a:lnSpc>
                <a:spcPct val="100000"/>
              </a:lnSpc>
              <a:buFont typeface="Wingdings" pitchFamily="2" charset="2"/>
              <a:buChar char="q"/>
              <a:defRPr sz="2600"/>
            </a:lvl2pPr>
            <a:lvl3pPr>
              <a:defRPr sz="2200"/>
            </a:lvl3pPr>
            <a:lvl4pPr>
              <a:defRPr/>
            </a:lvl4pPr>
          </a:lstStyle>
          <a:p>
            <a:pPr lvl="0"/>
            <a:r>
              <a:rPr lang="en-US"/>
              <a:t>Main point 6 point smaller than slide title</a:t>
            </a:r>
          </a:p>
          <a:p>
            <a:pPr lvl="1"/>
            <a:r>
              <a:rPr lang="en-US"/>
              <a:t>Bullet points 4 point less than main point</a:t>
            </a:r>
          </a:p>
          <a:p>
            <a:pPr lvl="1"/>
            <a:r>
              <a:rPr lang="en-US"/>
              <a:t>Font type is Calibri</a:t>
            </a:r>
          </a:p>
          <a:p>
            <a:pPr lvl="2"/>
            <a:r>
              <a:rPr lang="en-US"/>
              <a:t>It is advised in one slide maximum 6 bullets</a:t>
            </a:r>
          </a:p>
          <a:p>
            <a:pPr lvl="3"/>
            <a:r>
              <a:rPr lang="en-US"/>
              <a:t>We recommend you use images on slides</a:t>
            </a:r>
          </a:p>
          <a:p>
            <a:pPr lvl="3"/>
            <a:r>
              <a:rPr lang="en-US"/>
              <a:t>You can change partner logos on front page</a:t>
            </a:r>
          </a:p>
          <a:p>
            <a:pPr lvl="4"/>
            <a:r>
              <a:rPr lang="en-US"/>
              <a:t>You have to duplicate this slide for more inside pages</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770550" y="6348735"/>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10160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4968688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5A0999E-4073-4E2E-AB6A-5F671B9A5AF4}" type="datetimeFigureOut">
              <a:rPr lang="en-US" smtClean="0"/>
              <a:t>3/11/2025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3C5682-7764-4FD0-A3DF-051852CF4E5B}" type="slidenum">
              <a:rPr lang="en-US" smtClean="0"/>
              <a:t>‹#›</a:t>
            </a:fld>
            <a:endParaRPr lang="en-US"/>
          </a:p>
        </p:txBody>
      </p:sp>
    </p:spTree>
    <p:extLst>
      <p:ext uri="{BB962C8B-B14F-4D97-AF65-F5344CB8AC3E}">
        <p14:creationId xmlns:p14="http://schemas.microsoft.com/office/powerpoint/2010/main" val="92079799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US" sz="3600" b="1">
                <a:solidFill>
                  <a:srgbClr val="941100"/>
                </a:solidFill>
                <a:latin typeface="+mn-lt"/>
              </a:rPr>
              <a:t>Click to edit Master title style</a:t>
            </a:r>
          </a:p>
        </p:txBody>
      </p:sp>
      <p:grpSp>
        <p:nvGrpSpPr>
          <p:cNvPr id="21" name="Group 20">
            <a:extLst>
              <a:ext uri="{FF2B5EF4-FFF2-40B4-BE49-F238E27FC236}">
                <a16:creationId xmlns:a16="http://schemas.microsoft.com/office/drawing/2014/main" id="{088B1B76-6573-41CF-9553-98088BD1F0B5}"/>
              </a:ext>
            </a:extLst>
          </p:cNvPr>
          <p:cNvGrpSpPr/>
          <p:nvPr userDrawn="1"/>
        </p:nvGrpSpPr>
        <p:grpSpPr>
          <a:xfrm>
            <a:off x="0" y="6813551"/>
            <a:ext cx="12192000" cy="50800"/>
            <a:chOff x="0" y="6813551"/>
            <a:chExt cx="12192000" cy="50800"/>
          </a:xfrm>
        </p:grpSpPr>
        <p:sp>
          <p:nvSpPr>
            <p:cNvPr id="9" name="Rectangle 8">
              <a:extLst>
                <a:ext uri="{FF2B5EF4-FFF2-40B4-BE49-F238E27FC236}">
                  <a16:creationId xmlns:a16="http://schemas.microsoft.com/office/drawing/2014/main" id="{15938C2B-CA55-2D43-96D6-EE7FFF0A94D6}"/>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1F56D824-621F-5642-836B-82EED11BE7E0}"/>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BD3C4B-25D8-3E46-9CF4-89789E906D8E}"/>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BDD8144-8382-6F4B-BC33-A63174A906AF}"/>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F0F0CDE-5E6E-984F-BFBC-E1F058E949F9}"/>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A902A0C-F4E8-D248-A447-66B764EE0175}"/>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88857410-619F-E044-8EAC-3345E68D7131}"/>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TextBox 17">
            <a:extLst>
              <a:ext uri="{FF2B5EF4-FFF2-40B4-BE49-F238E27FC236}">
                <a16:creationId xmlns:a16="http://schemas.microsoft.com/office/drawing/2014/main" id="{C9D71E7B-20A4-8F45-BFA6-2DB178CAD708}"/>
              </a:ext>
            </a:extLst>
          </p:cNvPr>
          <p:cNvSpPr txBox="1"/>
          <p:nvPr userDrawn="1"/>
        </p:nvSpPr>
        <p:spPr bwMode="auto">
          <a:xfrm>
            <a:off x="9787761" y="1745307"/>
            <a:ext cx="1680268"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pic>
        <p:nvPicPr>
          <p:cNvPr id="3" name="Picture 2">
            <a:extLst>
              <a:ext uri="{FF2B5EF4-FFF2-40B4-BE49-F238E27FC236}">
                <a16:creationId xmlns:a16="http://schemas.microsoft.com/office/drawing/2014/main" id="{766EE2B1-800F-4C6E-9026-E4753DFCC554}"/>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8881665" y="316288"/>
            <a:ext cx="3002333" cy="1693977"/>
          </a:xfrm>
          <a:prstGeom prst="rect">
            <a:avLst/>
          </a:prstGeom>
        </p:spPr>
      </p:pic>
      <p:pic>
        <p:nvPicPr>
          <p:cNvPr id="6" name="Picture 5">
            <a:extLst>
              <a:ext uri="{FF2B5EF4-FFF2-40B4-BE49-F238E27FC236}">
                <a16:creationId xmlns:a16="http://schemas.microsoft.com/office/drawing/2014/main" id="{7EE83CA9-0F67-4409-8C74-27FB1487510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8" name="Picture 7">
            <a:extLst>
              <a:ext uri="{FF2B5EF4-FFF2-40B4-BE49-F238E27FC236}">
                <a16:creationId xmlns:a16="http://schemas.microsoft.com/office/drawing/2014/main" id="{7DB037DA-8949-481A-B79C-44B3F46773A0}"/>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spTree>
    <p:extLst>
      <p:ext uri="{BB962C8B-B14F-4D97-AF65-F5344CB8AC3E}">
        <p14:creationId xmlns:p14="http://schemas.microsoft.com/office/powerpoint/2010/main" val="122651993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US" sz="3600" b="1">
                <a:solidFill>
                  <a:srgbClr val="941100"/>
                </a:solidFill>
                <a:latin typeface="+mn-lt"/>
              </a:rPr>
              <a:t>Click to edit Master title style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8" name="Group 17">
            <a:extLst>
              <a:ext uri="{FF2B5EF4-FFF2-40B4-BE49-F238E27FC236}">
                <a16:creationId xmlns:a16="http://schemas.microsoft.com/office/drawing/2014/main" id="{D1BAE309-876B-471D-926A-80850E8A81C6}"/>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BA83C0BC-8175-44CE-A6FD-8BAC68FCDCA7}"/>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C24F74F4-B4A7-400E-B18B-2F65FB2A1376}"/>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7A55BFB-B1BB-4EBB-A1F6-C68924145E62}"/>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0B71926B-18C8-4540-96EF-D94447F5054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5A5ED8A9-8516-4FCC-95D5-2EDB3A9780FB}"/>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D6C73B5F-EDEB-4A09-A1C9-CBED34D037AC}"/>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783E610B-8985-47B5-8F22-28CC842D4D52}"/>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83E96271-FF7F-4B24-9224-27E9B3CA132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F093E348-EED7-4690-B3C4-723160C051E9}"/>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F6C7F7E8-AF11-4521-8E62-A0F6BDC9874A}"/>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180144" y="250160"/>
            <a:ext cx="1765643" cy="896924"/>
          </a:xfrm>
          <a:prstGeom prst="rect">
            <a:avLst/>
          </a:prstGeom>
        </p:spPr>
      </p:pic>
    </p:spTree>
    <p:extLst>
      <p:ext uri="{BB962C8B-B14F-4D97-AF65-F5344CB8AC3E}">
        <p14:creationId xmlns:p14="http://schemas.microsoft.com/office/powerpoint/2010/main" val="10488858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GB" sz="3600" b="1">
                <a:solidFill>
                  <a:srgbClr val="941100"/>
                </a:solidFill>
                <a:latin typeface="+mn-lt"/>
              </a:rPr>
              <a:t>Click to edit Master title style</a:t>
            </a:r>
            <a:endParaRPr lang="en-US" sz="3600" b="1">
              <a:solidFill>
                <a:srgbClr val="941100"/>
              </a:solidFill>
              <a:latin typeface="+mn-lt"/>
            </a:endParaRP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01B964B9-DF87-4EE7-8C20-10E32F482167}"/>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DA3F41AE-DA23-42CE-8F4F-46C693D4488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21D858AC-2AA2-4D07-9064-47D748B3DE64}"/>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841FD438-C2DA-45BD-B545-55E31CA38569}"/>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85B50474-CAD0-4E98-B242-766F1F48B94C}"/>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89850EF6-DDAD-470C-A90A-E28A80BCC6B7}"/>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8E3CAC4C-2C4F-4F99-A7D3-2FE0167FE06C}"/>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EA9E88F-8917-4BDD-9514-2DCFEEFCB4E3}"/>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076D87C2-5C69-49AA-8C2A-CDB0CBDE7F4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DADB35E9-88B7-4776-9975-5418BDAE0CD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949CFB14-F85B-4036-9D6F-AD175F1D96C7}"/>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68065" y="390037"/>
            <a:ext cx="898601" cy="824195"/>
          </a:xfrm>
          <a:prstGeom prst="rect">
            <a:avLst/>
          </a:prstGeom>
        </p:spPr>
      </p:pic>
    </p:spTree>
    <p:extLst>
      <p:ext uri="{BB962C8B-B14F-4D97-AF65-F5344CB8AC3E}">
        <p14:creationId xmlns:p14="http://schemas.microsoft.com/office/powerpoint/2010/main" val="283030486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2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US" sz="3600" b="1">
                <a:solidFill>
                  <a:srgbClr val="941100"/>
                </a:solidFill>
                <a:latin typeface="+mn-lt"/>
              </a:rPr>
              <a:t>Click to edit Master title style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8EECDBD6-B3D8-42AA-ADF5-1A0AF16B606B}"/>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97330C9D-5C02-4349-B9D3-5BD778B7A3E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96E52902-24F0-482A-9DDA-30E71539BD7C}"/>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6D53837E-92EE-4EBC-836B-F59524BFA2DF}"/>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2032FC73-DB82-451F-9819-3B19B99EE5D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211F4F7-7C3C-463F-AFC3-F85CBADF5D40}"/>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762E69D9-639C-46AB-9AEF-4ED8AC5E7B17}"/>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08DF8277-137D-408F-8931-FE485E7B936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6" name="Picture 15">
            <a:extLst>
              <a:ext uri="{FF2B5EF4-FFF2-40B4-BE49-F238E27FC236}">
                <a16:creationId xmlns:a16="http://schemas.microsoft.com/office/drawing/2014/main" id="{D26C46E0-8A2A-40D0-AD73-58EE9F5F4D4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28" name="Picture 27">
            <a:extLst>
              <a:ext uri="{FF2B5EF4-FFF2-40B4-BE49-F238E27FC236}">
                <a16:creationId xmlns:a16="http://schemas.microsoft.com/office/drawing/2014/main" id="{CA2BB068-79E5-41E8-90AC-F33270EDC95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5" name="Picture 4">
            <a:extLst>
              <a:ext uri="{FF2B5EF4-FFF2-40B4-BE49-F238E27FC236}">
                <a16:creationId xmlns:a16="http://schemas.microsoft.com/office/drawing/2014/main" id="{48462855-3B94-4D23-B2AA-78C5909220CD}"/>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45302" y="235350"/>
            <a:ext cx="776216" cy="990024"/>
          </a:xfrm>
          <a:prstGeom prst="rect">
            <a:avLst/>
          </a:prstGeom>
        </p:spPr>
      </p:pic>
    </p:spTree>
    <p:extLst>
      <p:ext uri="{BB962C8B-B14F-4D97-AF65-F5344CB8AC3E}">
        <p14:creationId xmlns:p14="http://schemas.microsoft.com/office/powerpoint/2010/main" val="22749761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3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US" sz="3600" b="1">
                <a:solidFill>
                  <a:srgbClr val="941100"/>
                </a:solidFill>
                <a:latin typeface="+mn-lt"/>
              </a:rPr>
              <a:t>Click to edit Master title style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C3B327E8-B37C-4FFC-B142-8C19B22096BD}"/>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47062163-B9B5-4037-A63A-7B2939EB4490}"/>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C53EB3F3-F6E3-49EA-9D49-7E4844938A53}"/>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B299B699-0B07-4FA8-BE3E-11D7E916FCD2}"/>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637A5B5-833F-41C0-89D7-277B281D53CF}"/>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6A2C0228-1344-4036-A220-38E6EEFC356A}"/>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65E6EFC-2C69-4219-AE6B-903BAE7140FE}"/>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145111C-D922-46A3-AE68-40F34C54D07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6C2CD16C-2CFA-4BE6-81C8-B9178AA6C68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FCD0E0E9-E5C4-43D7-BBA0-7FD292238DC6}"/>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E2B808CC-943A-416F-B527-ECFCD544AC1D}"/>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49306" y="437010"/>
            <a:ext cx="1024868" cy="762828"/>
          </a:xfrm>
          <a:prstGeom prst="rect">
            <a:avLst/>
          </a:prstGeom>
        </p:spPr>
      </p:pic>
    </p:spTree>
    <p:extLst>
      <p:ext uri="{BB962C8B-B14F-4D97-AF65-F5344CB8AC3E}">
        <p14:creationId xmlns:p14="http://schemas.microsoft.com/office/powerpoint/2010/main" val="405521751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4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US" sz="3600" b="1">
                <a:solidFill>
                  <a:srgbClr val="941100"/>
                </a:solidFill>
                <a:latin typeface="+mn-lt"/>
              </a:rPr>
              <a:t>Click to edit Master title style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3E51CDD9-8061-4C7D-B902-6DB6BC55AB8A}"/>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B8F4957F-78D7-441C-B83F-7008B97171B0}"/>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D8E2C03-E6F1-4321-ABB2-4D83F7647121}"/>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49464EBB-C7D4-4CC3-805D-A51317D2233E}"/>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CFB21401-DCC3-4F5E-AD3C-8D464E95FD4E}"/>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CFC27EC-D118-4F43-B6F8-11C6C65997E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E744A58-DFC5-4964-882E-45F84B2ABA4D}"/>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34FA083B-D16D-4392-B2FA-0CBF7AB5CAFC}"/>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2ED9054D-81DE-4B49-B1B7-71D51A0562D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2B69FC41-AFA7-485B-85E5-4264A6CE3E4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B065EC7C-D28F-473F-8E4D-DE9458826D11}"/>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41042" y="372830"/>
            <a:ext cx="1013253" cy="854196"/>
          </a:xfrm>
          <a:prstGeom prst="rect">
            <a:avLst/>
          </a:prstGeom>
        </p:spPr>
      </p:pic>
    </p:spTree>
    <p:extLst>
      <p:ext uri="{BB962C8B-B14F-4D97-AF65-F5344CB8AC3E}">
        <p14:creationId xmlns:p14="http://schemas.microsoft.com/office/powerpoint/2010/main" val="203823897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5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US" sz="3600" b="1">
                <a:solidFill>
                  <a:srgbClr val="941100"/>
                </a:solidFill>
                <a:latin typeface="+mn-lt"/>
              </a:rPr>
              <a:t>Click to edit Master title style</a:t>
            </a:r>
          </a:p>
        </p:txBody>
      </p:sp>
      <p:grpSp>
        <p:nvGrpSpPr>
          <p:cNvPr id="17" name="Group 16">
            <a:extLst>
              <a:ext uri="{FF2B5EF4-FFF2-40B4-BE49-F238E27FC236}">
                <a16:creationId xmlns:a16="http://schemas.microsoft.com/office/drawing/2014/main" id="{01B964B9-DF87-4EE7-8C20-10E32F482167}"/>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DA3F41AE-DA23-42CE-8F4F-46C693D4488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21D858AC-2AA2-4D07-9064-47D748B3DE64}"/>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841FD438-C2DA-45BD-B545-55E31CA38569}"/>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85B50474-CAD0-4E98-B242-766F1F48B94C}"/>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89850EF6-DDAD-470C-A90A-E28A80BCC6B7}"/>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8E3CAC4C-2C4F-4F99-A7D3-2FE0167FE06C}"/>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EA9E88F-8917-4BDD-9514-2DCFEEFCB4E3}"/>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extBox 1">
            <a:extLst>
              <a:ext uri="{FF2B5EF4-FFF2-40B4-BE49-F238E27FC236}">
                <a16:creationId xmlns:a16="http://schemas.microsoft.com/office/drawing/2014/main" id="{26185DD1-E63E-7EBA-C0C3-F3DB0114D3AB}"/>
              </a:ext>
            </a:extLst>
          </p:cNvPr>
          <p:cNvSpPr txBox="1"/>
          <p:nvPr userDrawn="1"/>
        </p:nvSpPr>
        <p:spPr>
          <a:xfrm>
            <a:off x="191991" y="6440782"/>
            <a:ext cx="642212" cy="276999"/>
          </a:xfrm>
          <a:prstGeom prst="rect">
            <a:avLst/>
          </a:prstGeom>
          <a:noFill/>
        </p:spPr>
        <p:txBody>
          <a:bodyPr wrap="square" rtlCol="0">
            <a:spAutoFit/>
          </a:bodyPr>
          <a:lstStyle/>
          <a:p>
            <a:pPr algn="l"/>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l"/>
              <a:t>‹#›</a:t>
            </a:fld>
            <a:endParaRPr lang="en-GB" sz="1200" b="0">
              <a:solidFill>
                <a:srgbClr val="762123"/>
              </a:solidFill>
              <a:latin typeface="Calibri" panose="020F0502020204030204" pitchFamily="34" charset="0"/>
              <a:cs typeface="Calibri" panose="020F0502020204030204" pitchFamily="34" charset="0"/>
            </a:endParaRPr>
          </a:p>
        </p:txBody>
      </p:sp>
      <p:pic>
        <p:nvPicPr>
          <p:cNvPr id="5" name="Picture 4" descr="A number with numbers and a black background&#10;&#10;Description automatically generated">
            <a:extLst>
              <a:ext uri="{FF2B5EF4-FFF2-40B4-BE49-F238E27FC236}">
                <a16:creationId xmlns:a16="http://schemas.microsoft.com/office/drawing/2014/main" id="{B2D8E116-5439-C78D-5940-ABC39416094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137722" y="6153845"/>
            <a:ext cx="1778091" cy="468168"/>
          </a:xfrm>
          <a:prstGeom prst="rect">
            <a:avLst/>
          </a:prstGeom>
        </p:spPr>
      </p:pic>
    </p:spTree>
    <p:extLst>
      <p:ext uri="{BB962C8B-B14F-4D97-AF65-F5344CB8AC3E}">
        <p14:creationId xmlns:p14="http://schemas.microsoft.com/office/powerpoint/2010/main" val="348557913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CONTENT Standard no images">
    <p:spTree>
      <p:nvGrpSpPr>
        <p:cNvPr id="1" name=""/>
        <p:cNvGrpSpPr/>
        <p:nvPr/>
      </p:nvGrpSpPr>
      <p:grpSpPr>
        <a:xfrm>
          <a:off x="0" y="0"/>
          <a:ext cx="0" cy="0"/>
          <a:chOff x="0" y="0"/>
          <a:chExt cx="0" cy="0"/>
        </a:xfrm>
      </p:grpSpPr>
      <p:sp>
        <p:nvSpPr>
          <p:cNvPr id="2" name="Title 1"/>
          <p:cNvSpPr>
            <a:spLocks noGrp="1"/>
          </p:cNvSpPr>
          <p:nvPr>
            <p:ph type="title"/>
          </p:nvPr>
        </p:nvSpPr>
        <p:spPr>
          <a:xfrm>
            <a:off x="599965" y="427831"/>
            <a:ext cx="109728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0" name="Content Placeholder 9"/>
          <p:cNvSpPr>
            <a:spLocks noGrp="1"/>
          </p:cNvSpPr>
          <p:nvPr>
            <p:ph sz="quarter" idx="10"/>
          </p:nvPr>
        </p:nvSpPr>
        <p:spPr>
          <a:xfrm>
            <a:off x="609600" y="1601969"/>
            <a:ext cx="109728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18" name="Group 17">
            <a:extLst>
              <a:ext uri="{FF2B5EF4-FFF2-40B4-BE49-F238E27FC236}">
                <a16:creationId xmlns:a16="http://schemas.microsoft.com/office/drawing/2014/main" id="{07725C96-A5D2-4EE8-BAD1-9FB249805D95}"/>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7A8C52B9-FFE9-40AC-B7ED-EBC724CF394C}"/>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2FE4247E-AC6B-4132-A6E8-8DE023AF1BCF}"/>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C8B140F-E10D-42B8-BA00-7C3AF2752C69}"/>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E03E0DFD-F092-412B-B934-7E15852A8B38}"/>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6A64475B-6B02-411C-9663-56247CFC3B2D}"/>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4215B3C9-EF3D-433C-939F-9B551DAFD55D}"/>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40CD03F2-6EFB-4132-B59E-6C7E57652B76}"/>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4" name="Picture 3">
            <a:extLst>
              <a:ext uri="{FF2B5EF4-FFF2-40B4-BE49-F238E27FC236}">
                <a16:creationId xmlns:a16="http://schemas.microsoft.com/office/drawing/2014/main" id="{C5A4C09D-23C5-403F-884A-D9404828DCE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09600" y="1116732"/>
            <a:ext cx="1460605" cy="45719"/>
          </a:xfrm>
          <a:prstGeom prst="rect">
            <a:avLst/>
          </a:prstGeom>
        </p:spPr>
      </p:pic>
      <p:sp>
        <p:nvSpPr>
          <p:cNvPr id="5" name="TextBox 4">
            <a:extLst>
              <a:ext uri="{FF2B5EF4-FFF2-40B4-BE49-F238E27FC236}">
                <a16:creationId xmlns:a16="http://schemas.microsoft.com/office/drawing/2014/main" id="{374F2D8C-C880-4E1E-3D11-DFE32AF569C3}"/>
              </a:ext>
            </a:extLst>
          </p:cNvPr>
          <p:cNvSpPr txBox="1"/>
          <p:nvPr userDrawn="1"/>
        </p:nvSpPr>
        <p:spPr>
          <a:xfrm>
            <a:off x="191991" y="6440782"/>
            <a:ext cx="642212" cy="276999"/>
          </a:xfrm>
          <a:prstGeom prst="rect">
            <a:avLst/>
          </a:prstGeom>
          <a:noFill/>
        </p:spPr>
        <p:txBody>
          <a:bodyPr wrap="square" rtlCol="0">
            <a:spAutoFit/>
          </a:bodyPr>
          <a:lstStyle/>
          <a:p>
            <a:pPr algn="l"/>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l"/>
              <a:t>‹#›</a:t>
            </a:fld>
            <a:endParaRPr lang="en-GB" sz="1200" b="0">
              <a:solidFill>
                <a:srgbClr val="762123"/>
              </a:solidFill>
              <a:latin typeface="Calibri" panose="020F0502020204030204" pitchFamily="34" charset="0"/>
              <a:cs typeface="Calibri" panose="020F0502020204030204" pitchFamily="34" charset="0"/>
            </a:endParaRPr>
          </a:p>
        </p:txBody>
      </p:sp>
      <p:pic>
        <p:nvPicPr>
          <p:cNvPr id="7" name="Picture 6" descr="A number with numbers and a black background&#10;&#10;Description automatically generated">
            <a:extLst>
              <a:ext uri="{FF2B5EF4-FFF2-40B4-BE49-F238E27FC236}">
                <a16:creationId xmlns:a16="http://schemas.microsoft.com/office/drawing/2014/main" id="{86309D13-9E10-11AF-03B0-37DDE3F1FEA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137722" y="6153845"/>
            <a:ext cx="1778091" cy="468168"/>
          </a:xfrm>
          <a:prstGeom prst="rect">
            <a:avLst/>
          </a:prstGeom>
        </p:spPr>
      </p:pic>
    </p:spTree>
    <p:extLst>
      <p:ext uri="{BB962C8B-B14F-4D97-AF65-F5344CB8AC3E}">
        <p14:creationId xmlns:p14="http://schemas.microsoft.com/office/powerpoint/2010/main" val="287456351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CONTENT banner image">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6" name="Title 1">
            <a:extLst>
              <a:ext uri="{FF2B5EF4-FFF2-40B4-BE49-F238E27FC236}">
                <a16:creationId xmlns:a16="http://schemas.microsoft.com/office/drawing/2014/main" id="{F07663B9-2ED3-9447-B892-55ABDD1D044A}"/>
              </a:ext>
            </a:extLst>
          </p:cNvPr>
          <p:cNvSpPr>
            <a:spLocks noGrp="1"/>
          </p:cNvSpPr>
          <p:nvPr>
            <p:ph type="title"/>
          </p:nvPr>
        </p:nvSpPr>
        <p:spPr>
          <a:xfrm>
            <a:off x="1066795" y="3120247"/>
            <a:ext cx="10247633"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7" name="Content Placeholder 9">
            <a:extLst>
              <a:ext uri="{FF2B5EF4-FFF2-40B4-BE49-F238E27FC236}">
                <a16:creationId xmlns:a16="http://schemas.microsoft.com/office/drawing/2014/main" id="{9E614F0F-24D7-7649-A767-54ADC81BEFB8}"/>
              </a:ext>
            </a:extLst>
          </p:cNvPr>
          <p:cNvSpPr>
            <a:spLocks noGrp="1"/>
          </p:cNvSpPr>
          <p:nvPr>
            <p:ph sz="quarter" idx="10"/>
          </p:nvPr>
        </p:nvSpPr>
        <p:spPr>
          <a:xfrm>
            <a:off x="1076430" y="3951845"/>
            <a:ext cx="10247633" cy="255208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Picture Placeholder 2">
            <a:extLst>
              <a:ext uri="{FF2B5EF4-FFF2-40B4-BE49-F238E27FC236}">
                <a16:creationId xmlns:a16="http://schemas.microsoft.com/office/drawing/2014/main" id="{C65074FE-DA4E-9F42-890B-6B4E741240BB}"/>
              </a:ext>
            </a:extLst>
          </p:cNvPr>
          <p:cNvSpPr>
            <a:spLocks noGrp="1"/>
          </p:cNvSpPr>
          <p:nvPr>
            <p:ph type="pic" sz="quarter" idx="11"/>
          </p:nvPr>
        </p:nvSpPr>
        <p:spPr>
          <a:xfrm>
            <a:off x="0" y="0"/>
            <a:ext cx="12192000" cy="2781300"/>
          </a:xfrm>
          <a:prstGeom prst="rect">
            <a:avLst/>
          </a:prstGeom>
        </p:spPr>
        <p:txBody>
          <a:bodyPr/>
          <a:lstStyle/>
          <a:p>
            <a:r>
              <a:rPr lang="en-US"/>
              <a:t>Click icon to add picture</a:t>
            </a:r>
          </a:p>
        </p:txBody>
      </p:sp>
      <p:grpSp>
        <p:nvGrpSpPr>
          <p:cNvPr id="18" name="Group 17">
            <a:extLst>
              <a:ext uri="{FF2B5EF4-FFF2-40B4-BE49-F238E27FC236}">
                <a16:creationId xmlns:a16="http://schemas.microsoft.com/office/drawing/2014/main" id="{3C2F7E00-219B-41CD-9CD1-63B74A961DC8}"/>
              </a:ext>
            </a:extLst>
          </p:cNvPr>
          <p:cNvGrpSpPr/>
          <p:nvPr userDrawn="1"/>
        </p:nvGrpSpPr>
        <p:grpSpPr>
          <a:xfrm>
            <a:off x="0" y="2782247"/>
            <a:ext cx="12192000" cy="50800"/>
            <a:chOff x="0" y="6813551"/>
            <a:chExt cx="12192000" cy="50800"/>
          </a:xfrm>
        </p:grpSpPr>
        <p:sp>
          <p:nvSpPr>
            <p:cNvPr id="19" name="Rectangle 18">
              <a:extLst>
                <a:ext uri="{FF2B5EF4-FFF2-40B4-BE49-F238E27FC236}">
                  <a16:creationId xmlns:a16="http://schemas.microsoft.com/office/drawing/2014/main" id="{8885E059-B51E-461F-97E6-88F155C003B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74A05A5C-0FBE-434C-94DA-E2ECBD8EB1BC}"/>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BA0816F-ADF7-4460-8DCD-7D9DB9E97FB8}"/>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60B82CF6-1B7A-4C36-BF01-2207C26B2EF8}"/>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3E9AA07C-900F-4AC7-A912-A5564BB4E9C2}"/>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69B7B9E7-FB0D-4BF2-A648-E5BF4717D205}"/>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22913068-B264-4312-BA65-A84F13103FCD}"/>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7" name="Picture 26">
            <a:extLst>
              <a:ext uri="{FF2B5EF4-FFF2-40B4-BE49-F238E27FC236}">
                <a16:creationId xmlns:a16="http://schemas.microsoft.com/office/drawing/2014/main" id="{7480C75E-6743-438C-BE9A-6B4AD2DEA7E3}"/>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28" name="Picture 27">
            <a:extLst>
              <a:ext uri="{FF2B5EF4-FFF2-40B4-BE49-F238E27FC236}">
                <a16:creationId xmlns:a16="http://schemas.microsoft.com/office/drawing/2014/main" id="{F68ACDEC-0DD9-4915-B3B3-95236289231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60993" y="3798202"/>
            <a:ext cx="1460605" cy="45719"/>
          </a:xfrm>
          <a:prstGeom prst="rect">
            <a:avLst/>
          </a:prstGeom>
        </p:spPr>
      </p:pic>
    </p:spTree>
    <p:extLst>
      <p:ext uri="{BB962C8B-B14F-4D97-AF65-F5344CB8AC3E}">
        <p14:creationId xmlns:p14="http://schemas.microsoft.com/office/powerpoint/2010/main" val="272080019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CONTENT right image slante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3" name="Picture Placeholder 2">
            <a:extLst>
              <a:ext uri="{FF2B5EF4-FFF2-40B4-BE49-F238E27FC236}">
                <a16:creationId xmlns:a16="http://schemas.microsoft.com/office/drawing/2014/main" id="{B37C23BE-83F9-AB4A-9DE9-006597B8AC1B}"/>
              </a:ext>
            </a:extLst>
          </p:cNvPr>
          <p:cNvSpPr>
            <a:spLocks noGrp="1"/>
          </p:cNvSpPr>
          <p:nvPr>
            <p:ph type="pic" sz="quarter" idx="10"/>
          </p:nvPr>
        </p:nvSpPr>
        <p:spPr>
          <a:xfrm>
            <a:off x="7847771" y="25399"/>
            <a:ext cx="4344229" cy="6813551"/>
          </a:xfrm>
          <a:custGeom>
            <a:avLst/>
            <a:gdLst>
              <a:gd name="connsiteX0" fmla="*/ 0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0 w 3867150"/>
              <a:gd name="connsiteY4" fmla="*/ 0 h 6858000"/>
              <a:gd name="connsiteX0" fmla="*/ 1121134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1121134 w 3867150"/>
              <a:gd name="connsiteY4" fmla="*/ 0 h 6858000"/>
              <a:gd name="connsiteX0" fmla="*/ 1598213 w 4344229"/>
              <a:gd name="connsiteY0" fmla="*/ 0 h 6858000"/>
              <a:gd name="connsiteX1" fmla="*/ 4344229 w 4344229"/>
              <a:gd name="connsiteY1" fmla="*/ 0 h 6858000"/>
              <a:gd name="connsiteX2" fmla="*/ 4344229 w 4344229"/>
              <a:gd name="connsiteY2" fmla="*/ 6858000 h 6858000"/>
              <a:gd name="connsiteX3" fmla="*/ 0 w 4344229"/>
              <a:gd name="connsiteY3" fmla="*/ 6858000 h 6858000"/>
              <a:gd name="connsiteX4" fmla="*/ 1598213 w 4344229"/>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4229" h="6858000">
                <a:moveTo>
                  <a:pt x="1598213" y="0"/>
                </a:moveTo>
                <a:lnTo>
                  <a:pt x="4344229" y="0"/>
                </a:lnTo>
                <a:lnTo>
                  <a:pt x="4344229" y="6858000"/>
                </a:lnTo>
                <a:lnTo>
                  <a:pt x="0" y="6858000"/>
                </a:lnTo>
                <a:lnTo>
                  <a:pt x="1598213" y="0"/>
                </a:lnTo>
                <a:close/>
              </a:path>
            </a:pathLst>
          </a:custGeom>
        </p:spPr>
        <p:txBody>
          <a:bodyPr/>
          <a:lstStyle/>
          <a:p>
            <a:r>
              <a:rPr lang="en-US"/>
              <a:t>Click icon to add picture</a:t>
            </a:r>
          </a:p>
        </p:txBody>
      </p:sp>
      <p:sp>
        <p:nvSpPr>
          <p:cNvPr id="12" name="Title 1">
            <a:extLst>
              <a:ext uri="{FF2B5EF4-FFF2-40B4-BE49-F238E27FC236}">
                <a16:creationId xmlns:a16="http://schemas.microsoft.com/office/drawing/2014/main" id="{22AE16F0-D6D5-FF41-A8F9-B0BF2E43A2ED}"/>
              </a:ext>
            </a:extLst>
          </p:cNvPr>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609600" y="1342716"/>
            <a:ext cx="723817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22" name="Group 21">
            <a:extLst>
              <a:ext uri="{FF2B5EF4-FFF2-40B4-BE49-F238E27FC236}">
                <a16:creationId xmlns:a16="http://schemas.microsoft.com/office/drawing/2014/main" id="{EEE413E6-7ED9-43A1-A7AD-0D518948A133}"/>
              </a:ext>
            </a:extLst>
          </p:cNvPr>
          <p:cNvGrpSpPr/>
          <p:nvPr userDrawn="1"/>
        </p:nvGrpSpPr>
        <p:grpSpPr>
          <a:xfrm>
            <a:off x="0" y="6813551"/>
            <a:ext cx="12192000" cy="50800"/>
            <a:chOff x="0" y="6813551"/>
            <a:chExt cx="12192000" cy="50800"/>
          </a:xfrm>
        </p:grpSpPr>
        <p:sp>
          <p:nvSpPr>
            <p:cNvPr id="23" name="Rectangle 22">
              <a:extLst>
                <a:ext uri="{FF2B5EF4-FFF2-40B4-BE49-F238E27FC236}">
                  <a16:creationId xmlns:a16="http://schemas.microsoft.com/office/drawing/2014/main" id="{7E6978D4-ED26-471D-9DFE-E791103E43F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CB38825E-D89C-420C-A182-FF8FF12090BB}"/>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414BA8E-2907-4B6A-8275-2CF247CA324A}"/>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2855C25A-43A2-4A0E-BDB1-F433612EAEF6}"/>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7CDF1072-CD0E-4C1C-9E0B-1CEF49535E81}"/>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48B2976D-3E33-4E53-8233-C742EB656607}"/>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9868EDF0-FFB3-45B9-BCFC-0F41D9FF2F8B}"/>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 name="Picture 16">
            <a:extLst>
              <a:ext uri="{FF2B5EF4-FFF2-40B4-BE49-F238E27FC236}">
                <a16:creationId xmlns:a16="http://schemas.microsoft.com/office/drawing/2014/main" id="{6C81DFC7-AD2C-4274-B25B-7EFC2C6F54A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07952" y="6105593"/>
            <a:ext cx="1159840" cy="539750"/>
          </a:xfrm>
          <a:prstGeom prst="rect">
            <a:avLst/>
          </a:prstGeom>
        </p:spPr>
      </p:pic>
      <p:pic>
        <p:nvPicPr>
          <p:cNvPr id="18" name="Picture 17">
            <a:extLst>
              <a:ext uri="{FF2B5EF4-FFF2-40B4-BE49-F238E27FC236}">
                <a16:creationId xmlns:a16="http://schemas.microsoft.com/office/drawing/2014/main" id="{9AC48D23-C6F5-42F8-A6D5-A6A8A342EDA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09600" y="1116732"/>
            <a:ext cx="1460605" cy="45719"/>
          </a:xfrm>
          <a:prstGeom prst="rect">
            <a:avLst/>
          </a:prstGeom>
        </p:spPr>
      </p:pic>
    </p:spTree>
    <p:extLst>
      <p:ext uri="{BB962C8B-B14F-4D97-AF65-F5344CB8AC3E}">
        <p14:creationId xmlns:p14="http://schemas.microsoft.com/office/powerpoint/2010/main" val="3611288565"/>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CONTENT left images slante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2" name="Title 1">
            <a:extLst>
              <a:ext uri="{FF2B5EF4-FFF2-40B4-BE49-F238E27FC236}">
                <a16:creationId xmlns:a16="http://schemas.microsoft.com/office/drawing/2014/main" id="{22AE16F0-D6D5-FF41-A8F9-B0BF2E43A2ED}"/>
              </a:ext>
            </a:extLst>
          </p:cNvPr>
          <p:cNvSpPr>
            <a:spLocks noGrp="1"/>
          </p:cNvSpPr>
          <p:nvPr>
            <p:ph type="title"/>
          </p:nvPr>
        </p:nvSpPr>
        <p:spPr>
          <a:xfrm>
            <a:off x="3455928"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3455928"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Picture Placeholder 3">
            <a:extLst>
              <a:ext uri="{FF2B5EF4-FFF2-40B4-BE49-F238E27FC236}">
                <a16:creationId xmlns:a16="http://schemas.microsoft.com/office/drawing/2014/main" id="{F4168A6E-D7E5-DA48-A86E-A4FAB8FB2EB2}"/>
              </a:ext>
            </a:extLst>
          </p:cNvPr>
          <p:cNvSpPr>
            <a:spLocks noGrp="1"/>
          </p:cNvSpPr>
          <p:nvPr>
            <p:ph type="pic" sz="quarter" idx="12"/>
          </p:nvPr>
        </p:nvSpPr>
        <p:spPr>
          <a:xfrm>
            <a:off x="0" y="0"/>
            <a:ext cx="2949575" cy="4064000"/>
          </a:xfrm>
          <a:custGeom>
            <a:avLst/>
            <a:gdLst>
              <a:gd name="connsiteX0" fmla="*/ 0 w 2949575"/>
              <a:gd name="connsiteY0" fmla="*/ 0 h 4064000"/>
              <a:gd name="connsiteX1" fmla="*/ 2949575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 name="connsiteX0" fmla="*/ 0 w 2949575"/>
              <a:gd name="connsiteY0" fmla="*/ 0 h 4064000"/>
              <a:gd name="connsiteX1" fmla="*/ 2323933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9575" h="4064000">
                <a:moveTo>
                  <a:pt x="0" y="0"/>
                </a:moveTo>
                <a:lnTo>
                  <a:pt x="2323933" y="0"/>
                </a:lnTo>
                <a:lnTo>
                  <a:pt x="2949575" y="4064000"/>
                </a:lnTo>
                <a:lnTo>
                  <a:pt x="0" y="4064000"/>
                </a:lnTo>
                <a:lnTo>
                  <a:pt x="0" y="0"/>
                </a:lnTo>
                <a:close/>
              </a:path>
            </a:pathLst>
          </a:custGeom>
        </p:spPr>
        <p:txBody>
          <a:bodyPr/>
          <a:lstStyle/>
          <a:p>
            <a:r>
              <a:rPr lang="en-US"/>
              <a:t>Click icon to add picture</a:t>
            </a:r>
          </a:p>
        </p:txBody>
      </p:sp>
      <p:sp>
        <p:nvSpPr>
          <p:cNvPr id="9" name="Picture Placeholder 8">
            <a:extLst>
              <a:ext uri="{FF2B5EF4-FFF2-40B4-BE49-F238E27FC236}">
                <a16:creationId xmlns:a16="http://schemas.microsoft.com/office/drawing/2014/main" id="{08DB5DD0-32F0-4E4A-BC3D-D4C7B97E6C4C}"/>
              </a:ext>
            </a:extLst>
          </p:cNvPr>
          <p:cNvSpPr>
            <a:spLocks noGrp="1"/>
          </p:cNvSpPr>
          <p:nvPr>
            <p:ph type="pic" sz="quarter" idx="13"/>
          </p:nvPr>
        </p:nvSpPr>
        <p:spPr>
          <a:xfrm>
            <a:off x="0" y="4111100"/>
            <a:ext cx="3458339" cy="2702450"/>
          </a:xfrm>
          <a:custGeom>
            <a:avLst/>
            <a:gdLst>
              <a:gd name="connsiteX0" fmla="*/ 0 w 2949575"/>
              <a:gd name="connsiteY0" fmla="*/ 0 h 2740025"/>
              <a:gd name="connsiteX1" fmla="*/ 2949575 w 2949575"/>
              <a:gd name="connsiteY1" fmla="*/ 0 h 2740025"/>
              <a:gd name="connsiteX2" fmla="*/ 2949575 w 2949575"/>
              <a:gd name="connsiteY2" fmla="*/ 2740025 h 2740025"/>
              <a:gd name="connsiteX3" fmla="*/ 0 w 2949575"/>
              <a:gd name="connsiteY3" fmla="*/ 2740025 h 2740025"/>
              <a:gd name="connsiteX4" fmla="*/ 0 w 2949575"/>
              <a:gd name="connsiteY4" fmla="*/ 0 h 2740025"/>
              <a:gd name="connsiteX0" fmla="*/ 0 w 3458339"/>
              <a:gd name="connsiteY0" fmla="*/ 0 h 2740025"/>
              <a:gd name="connsiteX1" fmla="*/ 2949575 w 3458339"/>
              <a:gd name="connsiteY1" fmla="*/ 0 h 2740025"/>
              <a:gd name="connsiteX2" fmla="*/ 3458339 w 3458339"/>
              <a:gd name="connsiteY2" fmla="*/ 2740025 h 2740025"/>
              <a:gd name="connsiteX3" fmla="*/ 0 w 3458339"/>
              <a:gd name="connsiteY3" fmla="*/ 2740025 h 2740025"/>
              <a:gd name="connsiteX4" fmla="*/ 0 w 3458339"/>
              <a:gd name="connsiteY4" fmla="*/ 0 h 2740025"/>
              <a:gd name="connsiteX0" fmla="*/ 0 w 3458339"/>
              <a:gd name="connsiteY0" fmla="*/ 6988 h 2747013"/>
              <a:gd name="connsiteX1" fmla="*/ 2949575 w 3458339"/>
              <a:gd name="connsiteY1" fmla="*/ 0 h 2747013"/>
              <a:gd name="connsiteX2" fmla="*/ 3458339 w 3458339"/>
              <a:gd name="connsiteY2" fmla="*/ 2747013 h 2747013"/>
              <a:gd name="connsiteX3" fmla="*/ 0 w 3458339"/>
              <a:gd name="connsiteY3" fmla="*/ 2747013 h 2747013"/>
              <a:gd name="connsiteX4" fmla="*/ 0 w 3458339"/>
              <a:gd name="connsiteY4" fmla="*/ 6988 h 2747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8339" h="2747013">
                <a:moveTo>
                  <a:pt x="0" y="6988"/>
                </a:moveTo>
                <a:lnTo>
                  <a:pt x="2949575" y="0"/>
                </a:lnTo>
                <a:lnTo>
                  <a:pt x="3458339" y="2747013"/>
                </a:lnTo>
                <a:lnTo>
                  <a:pt x="0" y="2747013"/>
                </a:lnTo>
                <a:lnTo>
                  <a:pt x="0" y="6988"/>
                </a:lnTo>
                <a:close/>
              </a:path>
            </a:pathLst>
          </a:custGeom>
        </p:spPr>
        <p:txBody>
          <a:bodyPr/>
          <a:lstStyle/>
          <a:p>
            <a:r>
              <a:rPr lang="en-US"/>
              <a:t>Click icon to add picture</a:t>
            </a:r>
          </a:p>
        </p:txBody>
      </p:sp>
      <p:grpSp>
        <p:nvGrpSpPr>
          <p:cNvPr id="22" name="Group 21">
            <a:extLst>
              <a:ext uri="{FF2B5EF4-FFF2-40B4-BE49-F238E27FC236}">
                <a16:creationId xmlns:a16="http://schemas.microsoft.com/office/drawing/2014/main" id="{8B64CFCF-B419-493E-B97C-3F98A5DAD1A5}"/>
              </a:ext>
            </a:extLst>
          </p:cNvPr>
          <p:cNvGrpSpPr/>
          <p:nvPr userDrawn="1"/>
        </p:nvGrpSpPr>
        <p:grpSpPr>
          <a:xfrm>
            <a:off x="0" y="6813551"/>
            <a:ext cx="12192000" cy="50800"/>
            <a:chOff x="0" y="6813551"/>
            <a:chExt cx="12192000" cy="50800"/>
          </a:xfrm>
        </p:grpSpPr>
        <p:sp>
          <p:nvSpPr>
            <p:cNvPr id="24" name="Rectangle 23">
              <a:extLst>
                <a:ext uri="{FF2B5EF4-FFF2-40B4-BE49-F238E27FC236}">
                  <a16:creationId xmlns:a16="http://schemas.microsoft.com/office/drawing/2014/main" id="{DA9C3208-1CBA-455B-94A1-763D986C7D1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F6172D2A-7FAB-4171-BC37-9895121EF534}"/>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A0682AB2-27D9-405E-91B5-B707281D23AF}"/>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56423A9E-AF4E-4AD6-9479-A29496A3085A}"/>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E236E447-8BDD-42C8-95AA-7ADD00A3931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C4F08B99-B3C0-411D-A1AB-A91C6711DD61}"/>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6A04480C-A05F-4537-8A8F-1D6AF0D2C8F0}"/>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 name="Picture 16">
            <a:extLst>
              <a:ext uri="{FF2B5EF4-FFF2-40B4-BE49-F238E27FC236}">
                <a16:creationId xmlns:a16="http://schemas.microsoft.com/office/drawing/2014/main" id="{3FED83A0-3553-4B1F-825D-95D65ABB8F0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18" name="Picture 17">
            <a:extLst>
              <a:ext uri="{FF2B5EF4-FFF2-40B4-BE49-F238E27FC236}">
                <a16:creationId xmlns:a16="http://schemas.microsoft.com/office/drawing/2014/main" id="{6276EFB6-5B48-4805-BF35-E5E9E708EF2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3564186" y="1107735"/>
            <a:ext cx="1460605" cy="45719"/>
          </a:xfrm>
          <a:prstGeom prst="rect">
            <a:avLst/>
          </a:prstGeom>
        </p:spPr>
      </p:pic>
    </p:spTree>
    <p:extLst>
      <p:ext uri="{BB962C8B-B14F-4D97-AF65-F5344CB8AC3E}">
        <p14:creationId xmlns:p14="http://schemas.microsoft.com/office/powerpoint/2010/main" val="182578232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lef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3195734"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Title 1">
            <a:extLst>
              <a:ext uri="{FF2B5EF4-FFF2-40B4-BE49-F238E27FC236}">
                <a16:creationId xmlns:a16="http://schemas.microsoft.com/office/drawing/2014/main" id="{E669CB0C-E0F6-A245-BD2A-475C4297466D}"/>
              </a:ext>
            </a:extLst>
          </p:cNvPr>
          <p:cNvSpPr>
            <a:spLocks noGrp="1"/>
          </p:cNvSpPr>
          <p:nvPr>
            <p:ph type="title"/>
          </p:nvPr>
        </p:nvSpPr>
        <p:spPr>
          <a:xfrm>
            <a:off x="3195734"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grpSp>
        <p:nvGrpSpPr>
          <p:cNvPr id="22" name="Group 21">
            <a:extLst>
              <a:ext uri="{FF2B5EF4-FFF2-40B4-BE49-F238E27FC236}">
                <a16:creationId xmlns:a16="http://schemas.microsoft.com/office/drawing/2014/main" id="{E8B74DA5-8DFB-4779-88C0-43C815FDCC39}"/>
              </a:ext>
            </a:extLst>
          </p:cNvPr>
          <p:cNvGrpSpPr/>
          <p:nvPr userDrawn="1"/>
        </p:nvGrpSpPr>
        <p:grpSpPr>
          <a:xfrm>
            <a:off x="0" y="6813551"/>
            <a:ext cx="12192000" cy="50800"/>
            <a:chOff x="0" y="6813551"/>
            <a:chExt cx="12192000" cy="50800"/>
          </a:xfrm>
        </p:grpSpPr>
        <p:sp>
          <p:nvSpPr>
            <p:cNvPr id="26" name="Rectangle 25">
              <a:extLst>
                <a:ext uri="{FF2B5EF4-FFF2-40B4-BE49-F238E27FC236}">
                  <a16:creationId xmlns:a16="http://schemas.microsoft.com/office/drawing/2014/main" id="{A6FC5EE8-19CC-4352-9406-AA471E8990D9}"/>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C2D04F23-9E56-431D-890F-85E6AAEA13C1}"/>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5DE2798D-3FD4-4E90-BA8C-06866A10B3E4}"/>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ECB389CF-F89A-4EED-A6B1-9ADC1B0E3791}"/>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075019AE-0CE3-4180-B1B0-7A55C8E18BA4}"/>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6EA826A5-C53A-442F-ADDD-3D4D92C0345F}"/>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1AA80972-ACCB-45A4-8903-4666AD4BA29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C547305A-2FB2-489B-B3C8-09D82A0F1A14}"/>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16" name="Picture 15">
            <a:extLst>
              <a:ext uri="{FF2B5EF4-FFF2-40B4-BE49-F238E27FC236}">
                <a16:creationId xmlns:a16="http://schemas.microsoft.com/office/drawing/2014/main" id="{92AAC538-7866-4462-BDAA-BCD7DF1C8C50}"/>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3312111" y="1451357"/>
            <a:ext cx="1460605" cy="45719"/>
          </a:xfrm>
          <a:prstGeom prst="rect">
            <a:avLst/>
          </a:prstGeom>
        </p:spPr>
      </p:pic>
    </p:spTree>
    <p:extLst>
      <p:ext uri="{BB962C8B-B14F-4D97-AF65-F5344CB8AC3E}">
        <p14:creationId xmlns:p14="http://schemas.microsoft.com/office/powerpoint/2010/main" val="121821797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righ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682992"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Title 1">
            <a:extLst>
              <a:ext uri="{FF2B5EF4-FFF2-40B4-BE49-F238E27FC236}">
                <a16:creationId xmlns:a16="http://schemas.microsoft.com/office/drawing/2014/main" id="{E669CB0C-E0F6-A245-BD2A-475C4297466D}"/>
              </a:ext>
            </a:extLst>
          </p:cNvPr>
          <p:cNvSpPr>
            <a:spLocks noGrp="1"/>
          </p:cNvSpPr>
          <p:nvPr>
            <p:ph type="title"/>
          </p:nvPr>
        </p:nvSpPr>
        <p:spPr>
          <a:xfrm>
            <a:off x="682992"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p>
        </p:txBody>
      </p:sp>
      <p:grpSp>
        <p:nvGrpSpPr>
          <p:cNvPr id="22" name="Group 21">
            <a:extLst>
              <a:ext uri="{FF2B5EF4-FFF2-40B4-BE49-F238E27FC236}">
                <a16:creationId xmlns:a16="http://schemas.microsoft.com/office/drawing/2014/main" id="{C0BA3847-8868-4BA2-8F95-EDAF24560774}"/>
              </a:ext>
            </a:extLst>
          </p:cNvPr>
          <p:cNvGrpSpPr/>
          <p:nvPr userDrawn="1"/>
        </p:nvGrpSpPr>
        <p:grpSpPr>
          <a:xfrm>
            <a:off x="0" y="6813551"/>
            <a:ext cx="12192000" cy="50800"/>
            <a:chOff x="0" y="6813551"/>
            <a:chExt cx="12192000" cy="50800"/>
          </a:xfrm>
        </p:grpSpPr>
        <p:sp>
          <p:nvSpPr>
            <p:cNvPr id="26" name="Rectangle 25">
              <a:extLst>
                <a:ext uri="{FF2B5EF4-FFF2-40B4-BE49-F238E27FC236}">
                  <a16:creationId xmlns:a16="http://schemas.microsoft.com/office/drawing/2014/main" id="{B5D76B60-A27B-42E4-8CE3-55DBD9CA2DFC}"/>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7473ACF9-56A3-4726-832E-B5EA3B011CFA}"/>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E9CE374E-9C12-4968-9B89-849CD84B9480}"/>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487DE8A0-0DCE-463A-910D-F5C60787E53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CF5585C6-955F-42DC-9C11-D45A0B455376}"/>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45C8969F-50A2-41D9-8C8A-DC3FD5EAF67F}"/>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7AB6B935-5712-4476-A5A3-11C60AEB46C3}"/>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652E1A26-EDD2-4961-BB91-5BB33C446D9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16" name="Picture 15">
            <a:extLst>
              <a:ext uri="{FF2B5EF4-FFF2-40B4-BE49-F238E27FC236}">
                <a16:creationId xmlns:a16="http://schemas.microsoft.com/office/drawing/2014/main" id="{3628E7E7-7C64-469C-B6D1-9C47EC89A97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07684" y="1459891"/>
            <a:ext cx="1460605" cy="45719"/>
          </a:xfrm>
          <a:prstGeom prst="rect">
            <a:avLst/>
          </a:prstGeom>
        </p:spPr>
      </p:pic>
    </p:spTree>
    <p:extLst>
      <p:ext uri="{BB962C8B-B14F-4D97-AF65-F5344CB8AC3E}">
        <p14:creationId xmlns:p14="http://schemas.microsoft.com/office/powerpoint/2010/main" val="17510806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Standard no images">
    <p:spTree>
      <p:nvGrpSpPr>
        <p:cNvPr id="1" name=""/>
        <p:cNvGrpSpPr/>
        <p:nvPr/>
      </p:nvGrpSpPr>
      <p:grpSpPr>
        <a:xfrm>
          <a:off x="0" y="0"/>
          <a:ext cx="0" cy="0"/>
          <a:chOff x="0" y="0"/>
          <a:chExt cx="0" cy="0"/>
        </a:xfrm>
      </p:grpSpPr>
      <p:sp>
        <p:nvSpPr>
          <p:cNvPr id="2" name="Title 1"/>
          <p:cNvSpPr>
            <a:spLocks noGrp="1"/>
          </p:cNvSpPr>
          <p:nvPr>
            <p:ph type="title"/>
          </p:nvPr>
        </p:nvSpPr>
        <p:spPr>
          <a:xfrm>
            <a:off x="599965" y="427831"/>
            <a:ext cx="109728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GB" noProof="0"/>
              <a:t>Click to edit Master title style</a:t>
            </a:r>
            <a:endParaRPr lang="en-US" noProof="0"/>
          </a:p>
        </p:txBody>
      </p:sp>
      <p:sp>
        <p:nvSpPr>
          <p:cNvPr id="10" name="Content Placeholder 9"/>
          <p:cNvSpPr>
            <a:spLocks noGrp="1"/>
          </p:cNvSpPr>
          <p:nvPr>
            <p:ph sz="quarter" idx="10"/>
          </p:nvPr>
        </p:nvSpPr>
        <p:spPr>
          <a:xfrm>
            <a:off x="609600" y="1601969"/>
            <a:ext cx="109728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grpSp>
        <p:nvGrpSpPr>
          <p:cNvPr id="18" name="Group 17">
            <a:extLst>
              <a:ext uri="{FF2B5EF4-FFF2-40B4-BE49-F238E27FC236}">
                <a16:creationId xmlns:a16="http://schemas.microsoft.com/office/drawing/2014/main" id="{07725C96-A5D2-4EE8-BAD1-9FB249805D95}"/>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7A8C52B9-FFE9-40AC-B7ED-EBC724CF394C}"/>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2FE4247E-AC6B-4132-A6E8-8DE023AF1BCF}"/>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C8B140F-E10D-42B8-BA00-7C3AF2752C69}"/>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E03E0DFD-F092-412B-B934-7E15852A8B38}"/>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6A64475B-6B02-411C-9663-56247CFC3B2D}"/>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4215B3C9-EF3D-433C-939F-9B551DAFD55D}"/>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40CD03F2-6EFB-4132-B59E-6C7E57652B76}"/>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4" name="Picture 3">
            <a:extLst>
              <a:ext uri="{FF2B5EF4-FFF2-40B4-BE49-F238E27FC236}">
                <a16:creationId xmlns:a16="http://schemas.microsoft.com/office/drawing/2014/main" id="{C5A4C09D-23C5-403F-884A-D9404828DCE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09600" y="1116732"/>
            <a:ext cx="1460605" cy="45719"/>
          </a:xfrm>
          <a:prstGeom prst="rect">
            <a:avLst/>
          </a:prstGeom>
        </p:spPr>
      </p:pic>
      <p:pic>
        <p:nvPicPr>
          <p:cNvPr id="3" name="Picture 2" descr="A number with numbers and a black background&#10;&#10;Description automatically generated">
            <a:extLst>
              <a:ext uri="{FF2B5EF4-FFF2-40B4-BE49-F238E27FC236}">
                <a16:creationId xmlns:a16="http://schemas.microsoft.com/office/drawing/2014/main" id="{4C28F0D8-4E02-DEA7-D932-F5CD9813DEE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678390" y="6001342"/>
            <a:ext cx="2171163" cy="571663"/>
          </a:xfrm>
          <a:prstGeom prst="rect">
            <a:avLst/>
          </a:prstGeom>
        </p:spPr>
      </p:pic>
    </p:spTree>
    <p:extLst>
      <p:ext uri="{BB962C8B-B14F-4D97-AF65-F5344CB8AC3E}">
        <p14:creationId xmlns:p14="http://schemas.microsoft.com/office/powerpoint/2010/main" val="75982880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CONTENT pictures on righ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0" name="Content Placeholder 9">
            <a:extLst>
              <a:ext uri="{FF2B5EF4-FFF2-40B4-BE49-F238E27FC236}">
                <a16:creationId xmlns:a16="http://schemas.microsoft.com/office/drawing/2014/main" id="{414C3409-191E-7547-BDF0-DF3ED7206EAE}"/>
              </a:ext>
            </a:extLst>
          </p:cNvPr>
          <p:cNvSpPr>
            <a:spLocks noGrp="1"/>
          </p:cNvSpPr>
          <p:nvPr>
            <p:ph sz="quarter" idx="10"/>
          </p:nvPr>
        </p:nvSpPr>
        <p:spPr>
          <a:xfrm>
            <a:off x="609600"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Picture Placeholder 2">
            <a:extLst>
              <a:ext uri="{FF2B5EF4-FFF2-40B4-BE49-F238E27FC236}">
                <a16:creationId xmlns:a16="http://schemas.microsoft.com/office/drawing/2014/main" id="{4D66AE52-91C7-8048-9A3D-5BBDB981CD54}"/>
              </a:ext>
            </a:extLst>
          </p:cNvPr>
          <p:cNvSpPr>
            <a:spLocks noGrp="1"/>
          </p:cNvSpPr>
          <p:nvPr>
            <p:ph type="pic" sz="quarter" idx="11"/>
          </p:nvPr>
        </p:nvSpPr>
        <p:spPr>
          <a:xfrm>
            <a:off x="9245600" y="6350"/>
            <a:ext cx="2946400" cy="4443731"/>
          </a:xfrm>
          <a:prstGeom prst="rect">
            <a:avLst/>
          </a:prstGeom>
        </p:spPr>
        <p:txBody>
          <a:bodyPr/>
          <a:lstStyle/>
          <a:p>
            <a:r>
              <a:rPr lang="en-US"/>
              <a:t>Click icon to add picture</a:t>
            </a:r>
          </a:p>
        </p:txBody>
      </p:sp>
      <p:sp>
        <p:nvSpPr>
          <p:cNvPr id="12" name="Picture Placeholder 11">
            <a:extLst>
              <a:ext uri="{FF2B5EF4-FFF2-40B4-BE49-F238E27FC236}">
                <a16:creationId xmlns:a16="http://schemas.microsoft.com/office/drawing/2014/main" id="{408A3DA7-2E2D-F341-B43B-326F56D61EA9}"/>
              </a:ext>
            </a:extLst>
          </p:cNvPr>
          <p:cNvSpPr>
            <a:spLocks noGrp="1"/>
          </p:cNvSpPr>
          <p:nvPr>
            <p:ph type="pic" sz="quarter" idx="12"/>
          </p:nvPr>
        </p:nvSpPr>
        <p:spPr>
          <a:xfrm>
            <a:off x="9245600" y="4515995"/>
            <a:ext cx="2946400" cy="2297555"/>
          </a:xfrm>
          <a:prstGeom prst="rect">
            <a:avLst/>
          </a:prstGeom>
        </p:spPr>
        <p:txBody>
          <a:bodyPr/>
          <a:lstStyle/>
          <a:p>
            <a:r>
              <a:rPr lang="en-US"/>
              <a:t>Click icon to add picture</a:t>
            </a:r>
          </a:p>
        </p:txBody>
      </p:sp>
      <p:sp>
        <p:nvSpPr>
          <p:cNvPr id="22" name="Title 1">
            <a:extLst>
              <a:ext uri="{FF2B5EF4-FFF2-40B4-BE49-F238E27FC236}">
                <a16:creationId xmlns:a16="http://schemas.microsoft.com/office/drawing/2014/main" id="{8BA71CF4-581A-8849-A8C8-8C72FA9BDD73}"/>
              </a:ext>
            </a:extLst>
          </p:cNvPr>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p>
        </p:txBody>
      </p:sp>
      <p:grpSp>
        <p:nvGrpSpPr>
          <p:cNvPr id="23" name="Group 22">
            <a:extLst>
              <a:ext uri="{FF2B5EF4-FFF2-40B4-BE49-F238E27FC236}">
                <a16:creationId xmlns:a16="http://schemas.microsoft.com/office/drawing/2014/main" id="{F05C474D-29BC-41DA-8849-7C6D9DFD486A}"/>
              </a:ext>
            </a:extLst>
          </p:cNvPr>
          <p:cNvGrpSpPr/>
          <p:nvPr userDrawn="1"/>
        </p:nvGrpSpPr>
        <p:grpSpPr>
          <a:xfrm>
            <a:off x="0" y="6813551"/>
            <a:ext cx="12192000" cy="50800"/>
            <a:chOff x="0" y="6813551"/>
            <a:chExt cx="12192000" cy="50800"/>
          </a:xfrm>
        </p:grpSpPr>
        <p:sp>
          <p:nvSpPr>
            <p:cNvPr id="24" name="Rectangle 23">
              <a:extLst>
                <a:ext uri="{FF2B5EF4-FFF2-40B4-BE49-F238E27FC236}">
                  <a16:creationId xmlns:a16="http://schemas.microsoft.com/office/drawing/2014/main" id="{15F4CAF6-4D4F-46E9-B76B-B66507D42EF7}"/>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B3C5B453-643F-471F-B179-652F61EF7417}"/>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B0F0965A-A251-4292-83B2-381FA03DCC15}"/>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548F17BF-8C38-422A-AFC7-DDE8944795A6}"/>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02511BA8-8A1D-4468-A218-89B011EA761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61432705-B4F2-4D41-B28E-C49C96B5D012}"/>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B93F111C-F11A-452F-9097-57D88A141B89}"/>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 name="Picture 16">
            <a:extLst>
              <a:ext uri="{FF2B5EF4-FFF2-40B4-BE49-F238E27FC236}">
                <a16:creationId xmlns:a16="http://schemas.microsoft.com/office/drawing/2014/main" id="{8AF12BB5-D064-4122-AFFA-6283A21635ED}"/>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07952" y="6105593"/>
            <a:ext cx="1159840" cy="539750"/>
          </a:xfrm>
          <a:prstGeom prst="rect">
            <a:avLst/>
          </a:prstGeom>
        </p:spPr>
      </p:pic>
      <p:pic>
        <p:nvPicPr>
          <p:cNvPr id="18" name="Picture 17">
            <a:extLst>
              <a:ext uri="{FF2B5EF4-FFF2-40B4-BE49-F238E27FC236}">
                <a16:creationId xmlns:a16="http://schemas.microsoft.com/office/drawing/2014/main" id="{DBEFBDEA-6D6B-4EA5-B75F-31343B1348A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09600" y="1116732"/>
            <a:ext cx="1460605" cy="45719"/>
          </a:xfrm>
          <a:prstGeom prst="rect">
            <a:avLst/>
          </a:prstGeom>
        </p:spPr>
      </p:pic>
    </p:spTree>
    <p:extLst>
      <p:ext uri="{BB962C8B-B14F-4D97-AF65-F5344CB8AC3E}">
        <p14:creationId xmlns:p14="http://schemas.microsoft.com/office/powerpoint/2010/main" val="577052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FREEFORM with color line at bottom">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8D75FDEF-82D0-4CF0-950F-647865FB8108}"/>
              </a:ext>
            </a:extLst>
          </p:cNvPr>
          <p:cNvGrpSpPr/>
          <p:nvPr userDrawn="1"/>
        </p:nvGrpSpPr>
        <p:grpSpPr>
          <a:xfrm>
            <a:off x="0" y="6813551"/>
            <a:ext cx="12192000" cy="50800"/>
            <a:chOff x="0" y="6813551"/>
            <a:chExt cx="12192000" cy="50800"/>
          </a:xfrm>
        </p:grpSpPr>
        <p:sp>
          <p:nvSpPr>
            <p:cNvPr id="16" name="Rectangle 15">
              <a:extLst>
                <a:ext uri="{FF2B5EF4-FFF2-40B4-BE49-F238E27FC236}">
                  <a16:creationId xmlns:a16="http://schemas.microsoft.com/office/drawing/2014/main" id="{8A16EE8B-0F7C-4EB3-BA32-4AD8D7731328}"/>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A8A18F61-3505-425C-84CD-FF598CE7F687}"/>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1AEE0F5-80B7-410B-8AE3-694EC74E3421}"/>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A8F298F-5904-4E90-9AE4-6AA7F8C966E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35D29A5-79D7-4009-9F31-DE14E632B82A}"/>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A6A520A8-1757-47E8-BF1E-F1C22B512A24}"/>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8EADDCA5-2E36-467D-806C-07491FEE20CB}"/>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extBox 1">
            <a:extLst>
              <a:ext uri="{FF2B5EF4-FFF2-40B4-BE49-F238E27FC236}">
                <a16:creationId xmlns:a16="http://schemas.microsoft.com/office/drawing/2014/main" id="{2E3C6465-B9DA-B2FE-D810-DA434E307466}"/>
              </a:ext>
            </a:extLst>
          </p:cNvPr>
          <p:cNvSpPr txBox="1"/>
          <p:nvPr userDrawn="1"/>
        </p:nvSpPr>
        <p:spPr>
          <a:xfrm>
            <a:off x="191991" y="6440782"/>
            <a:ext cx="642212" cy="276999"/>
          </a:xfrm>
          <a:prstGeom prst="rect">
            <a:avLst/>
          </a:prstGeom>
          <a:noFill/>
        </p:spPr>
        <p:txBody>
          <a:bodyPr wrap="square" rtlCol="0">
            <a:spAutoFit/>
          </a:bodyPr>
          <a:lstStyle/>
          <a:p>
            <a:pPr algn="l"/>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l"/>
              <a:t>‹#›</a:t>
            </a:fld>
            <a:endParaRPr lang="en-GB" sz="1200" b="0">
              <a:solidFill>
                <a:srgbClr val="762123"/>
              </a:solidFill>
              <a:latin typeface="Calibri" panose="020F0502020204030204" pitchFamily="34" charset="0"/>
              <a:cs typeface="Calibri" panose="020F0502020204030204" pitchFamily="34" charset="0"/>
            </a:endParaRPr>
          </a:p>
        </p:txBody>
      </p:sp>
      <p:pic>
        <p:nvPicPr>
          <p:cNvPr id="3" name="Picture 2" descr="A number with numbers and a black background&#10;&#10;Description automatically generated">
            <a:extLst>
              <a:ext uri="{FF2B5EF4-FFF2-40B4-BE49-F238E27FC236}">
                <a16:creationId xmlns:a16="http://schemas.microsoft.com/office/drawing/2014/main" id="{8C479FF4-46AE-74AE-E2F8-293BB64E0B7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137722" y="6153845"/>
            <a:ext cx="1778091" cy="468168"/>
          </a:xfrm>
          <a:prstGeom prst="rect">
            <a:avLst/>
          </a:prstGeom>
        </p:spPr>
      </p:pic>
    </p:spTree>
    <p:extLst>
      <p:ext uri="{BB962C8B-B14F-4D97-AF65-F5344CB8AC3E}">
        <p14:creationId xmlns:p14="http://schemas.microsoft.com/office/powerpoint/2010/main" val="262428033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FREEFORM layout logo on righ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pic>
        <p:nvPicPr>
          <p:cNvPr id="7" name="Picture 6">
            <a:extLst>
              <a:ext uri="{FF2B5EF4-FFF2-40B4-BE49-F238E27FC236}">
                <a16:creationId xmlns:a16="http://schemas.microsoft.com/office/drawing/2014/main" id="{C50384C1-EF9F-45B1-B7DB-13A43E06AFA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spTree>
    <p:extLst>
      <p:ext uri="{BB962C8B-B14F-4D97-AF65-F5344CB8AC3E}">
        <p14:creationId xmlns:p14="http://schemas.microsoft.com/office/powerpoint/2010/main" val="77077005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FREEFORM layout logo on lef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pic>
        <p:nvPicPr>
          <p:cNvPr id="5" name="Picture 4">
            <a:extLst>
              <a:ext uri="{FF2B5EF4-FFF2-40B4-BE49-F238E27FC236}">
                <a16:creationId xmlns:a16="http://schemas.microsoft.com/office/drawing/2014/main" id="{210C4DBF-F57C-4D55-AF2B-71887E4E7F9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07952" y="6105593"/>
            <a:ext cx="1159840" cy="539750"/>
          </a:xfrm>
          <a:prstGeom prst="rect">
            <a:avLst/>
          </a:prstGeom>
        </p:spPr>
      </p:pic>
    </p:spTree>
    <p:extLst>
      <p:ext uri="{BB962C8B-B14F-4D97-AF65-F5344CB8AC3E}">
        <p14:creationId xmlns:p14="http://schemas.microsoft.com/office/powerpoint/2010/main" val="287274265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END PAG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9ADD47A-4774-7A42-B569-D540230C8144}"/>
              </a:ext>
            </a:extLst>
          </p:cNvPr>
          <p:cNvSpPr>
            <a:spLocks noGrp="1"/>
          </p:cNvSpPr>
          <p:nvPr>
            <p:ph type="pic" sz="quarter" idx="10"/>
          </p:nvPr>
        </p:nvSpPr>
        <p:spPr>
          <a:xfrm>
            <a:off x="400595" y="322325"/>
            <a:ext cx="11376551" cy="4782551"/>
          </a:xfrm>
          <a:prstGeom prst="rect">
            <a:avLst/>
          </a:prstGeom>
        </p:spPr>
        <p:txBody>
          <a:bodyPr/>
          <a:lstStyle/>
          <a:p>
            <a:r>
              <a:rPr lang="en-US"/>
              <a:t>Click icon to add picture</a:t>
            </a:r>
          </a:p>
        </p:txBody>
      </p:sp>
      <p:pic>
        <p:nvPicPr>
          <p:cNvPr id="3" name="Picture 2">
            <a:extLst>
              <a:ext uri="{FF2B5EF4-FFF2-40B4-BE49-F238E27FC236}">
                <a16:creationId xmlns:a16="http://schemas.microsoft.com/office/drawing/2014/main" id="{B12594F4-4A69-43F2-A112-80783F950BDB}"/>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00595" y="5186074"/>
            <a:ext cx="11376551" cy="1542050"/>
          </a:xfrm>
          <a:prstGeom prst="rect">
            <a:avLst/>
          </a:prstGeom>
        </p:spPr>
      </p:pic>
    </p:spTree>
    <p:extLst>
      <p:ext uri="{BB962C8B-B14F-4D97-AF65-F5344CB8AC3E}">
        <p14:creationId xmlns:p14="http://schemas.microsoft.com/office/powerpoint/2010/main" val="278858472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FREEFORM">
    <p:spTree>
      <p:nvGrpSpPr>
        <p:cNvPr id="1" name=""/>
        <p:cNvGrpSpPr/>
        <p:nvPr/>
      </p:nvGrpSpPr>
      <p:grpSpPr>
        <a:xfrm>
          <a:off x="0" y="0"/>
          <a:ext cx="0" cy="0"/>
          <a:chOff x="0" y="0"/>
          <a:chExt cx="0" cy="0"/>
        </a:xfrm>
      </p:grpSpPr>
    </p:spTree>
    <p:extLst>
      <p:ext uri="{BB962C8B-B14F-4D97-AF65-F5344CB8AC3E}">
        <p14:creationId xmlns:p14="http://schemas.microsoft.com/office/powerpoint/2010/main" val="43838714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2_content">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10420B2-C676-4A45-9E73-D2387D55A810}"/>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18269" y="1718179"/>
            <a:ext cx="12890196" cy="2995749"/>
          </a:xfrm>
          <a:prstGeom prst="rect">
            <a:avLst/>
          </a:prstGeom>
        </p:spPr>
      </p:pic>
      <p:sp>
        <p:nvSpPr>
          <p:cNvPr id="6" name="Text Placeholder 6">
            <a:extLst>
              <a:ext uri="{FF2B5EF4-FFF2-40B4-BE49-F238E27FC236}">
                <a16:creationId xmlns:a16="http://schemas.microsoft.com/office/drawing/2014/main" id="{F1943429-9B7A-3041-800B-A6D8BB485F74}"/>
              </a:ext>
            </a:extLst>
          </p:cNvPr>
          <p:cNvSpPr>
            <a:spLocks noGrp="1"/>
          </p:cNvSpPr>
          <p:nvPr>
            <p:ph type="body" sz="quarter" idx="10" hasCustomPrompt="1"/>
          </p:nvPr>
        </p:nvSpPr>
        <p:spPr>
          <a:xfrm>
            <a:off x="1213784" y="2911254"/>
            <a:ext cx="9826090" cy="609600"/>
          </a:xfrm>
          <a:prstGeom prst="rect">
            <a:avLst/>
          </a:prstGeom>
        </p:spPr>
        <p:txBody>
          <a:bodyPr>
            <a:normAutofit/>
          </a:bodyPr>
          <a:lstStyle>
            <a:lvl1pPr marL="0" indent="0" algn="ctr">
              <a:buNone/>
              <a:defRPr sz="3600" b="0" i="0">
                <a:solidFill>
                  <a:schemeClr val="bg1"/>
                </a:solidFill>
                <a:latin typeface="Calibri Light" panose="020F0302020204030204" pitchFamily="34" charset="0"/>
                <a:cs typeface="Calibri Light" panose="020F0302020204030204" pitchFamily="34" charset="0"/>
              </a:defRPr>
            </a:lvl1pPr>
          </a:lstStyle>
          <a:p>
            <a:pPr lvl="0"/>
            <a:r>
              <a:rPr lang="en-US"/>
              <a:t>SEPARATOR PAGE: TITLE GOES HERE</a:t>
            </a:r>
          </a:p>
        </p:txBody>
      </p:sp>
      <p:pic>
        <p:nvPicPr>
          <p:cNvPr id="5" name="Picture 4">
            <a:extLst>
              <a:ext uri="{FF2B5EF4-FFF2-40B4-BE49-F238E27FC236}">
                <a16:creationId xmlns:a16="http://schemas.microsoft.com/office/drawing/2014/main" id="{A15E48A9-900D-4CCA-837C-BC33433288E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spTree>
    <p:extLst>
      <p:ext uri="{BB962C8B-B14F-4D97-AF65-F5344CB8AC3E}">
        <p14:creationId xmlns:p14="http://schemas.microsoft.com/office/powerpoint/2010/main" val="4125744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10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8" dur="10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 presetClass="entr" presetSubtype="8"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1000" fill="hold"/>
                        <p:tgtEl>
                          <p:spTgt spid="6"/>
                        </p:tgtEl>
                        <p:attrNameLst>
                          <p:attrName>ppt_x</p:attrName>
                        </p:attrNameLst>
                      </p:cBhvr>
                      <p:tavLst>
                        <p:tav tm="0">
                          <p:val>
                            <p:strVal val="0-#ppt_w/2"/>
                          </p:val>
                        </p:tav>
                        <p:tav tm="100000">
                          <p:val>
                            <p:strVal val="#ppt_x"/>
                          </p:val>
                        </p:tav>
                      </p:tavLst>
                    </p:anim>
                    <p:anim calcmode="lin" valueType="num">
                      <p:cBhvr additive="base">
                        <p:cTn dur="1000" fill="hold"/>
                        <p:tgtEl>
                          <p:spTgt spid="6"/>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0"/>
            <a:ext cx="109728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609600" y="1676400"/>
            <a:ext cx="10972800" cy="4572000"/>
          </a:xfrm>
          <a:prstGeom prst="rect">
            <a:avLst/>
          </a:prstGeom>
        </p:spPr>
        <p:txBody>
          <a:bodyPr/>
          <a:lstStyle>
            <a:lvl1pPr marL="457200" indent="-457200">
              <a:lnSpc>
                <a:spcPct val="100000"/>
              </a:lnSpc>
              <a:spcBef>
                <a:spcPts val="0"/>
              </a:spcBef>
              <a:spcAft>
                <a:spcPts val="0"/>
              </a:spcAft>
              <a:buFont typeface="Arial" panose="020B0604020202020204" pitchFamily="34" charset="0"/>
              <a:buChar char="•"/>
              <a:defRPr sz="3000"/>
            </a:lvl1pPr>
            <a:lvl2pPr marL="742950" indent="-285750">
              <a:lnSpc>
                <a:spcPct val="100000"/>
              </a:lnSpc>
              <a:spcBef>
                <a:spcPts val="0"/>
              </a:spcBef>
              <a:spcAft>
                <a:spcPts val="0"/>
              </a:spcAft>
              <a:buFont typeface="Courier New" panose="02070309020205020404" pitchFamily="49" charset="0"/>
              <a:buChar char="o"/>
              <a:defRPr sz="2600"/>
            </a:lvl2pPr>
            <a:lvl3pPr>
              <a:lnSpc>
                <a:spcPct val="100000"/>
              </a:lnSpc>
              <a:spcBef>
                <a:spcPts val="0"/>
              </a:spcBef>
              <a:spcAft>
                <a:spcPts val="0"/>
              </a:spcAft>
              <a:defRPr sz="2200"/>
            </a:lvl3pPr>
            <a:lvl4pPr>
              <a:lnSpc>
                <a:spcPct val="100000"/>
              </a:lnSpc>
              <a:spcBef>
                <a:spcPts val="0"/>
              </a:spcBef>
              <a:spcAft>
                <a:spcPts val="0"/>
              </a:spcAft>
              <a:defRPr/>
            </a:lvl4pPr>
            <a:lvl5pPr>
              <a:lnSpc>
                <a:spcPct val="100000"/>
              </a:lnSpc>
              <a:spcBef>
                <a:spcPts val="0"/>
              </a:spcBef>
              <a:spcAft>
                <a:spcPts val="0"/>
              </a:spcAft>
              <a:defRPr/>
            </a:lvl5pPr>
          </a:lstStyle>
          <a:p>
            <a:pPr lvl="0"/>
            <a:r>
              <a:rPr lang="en-US"/>
              <a:t>Main point 6 point smaller than slide title</a:t>
            </a:r>
          </a:p>
          <a:p>
            <a:pPr lvl="1"/>
            <a:r>
              <a:rPr lang="en-US"/>
              <a:t>Bullet points 4 point less than main point</a:t>
            </a:r>
          </a:p>
          <a:p>
            <a:pPr lvl="1"/>
            <a:r>
              <a:rPr lang="en-US"/>
              <a:t>Font type is Calibri</a:t>
            </a:r>
          </a:p>
          <a:p>
            <a:pPr lvl="2"/>
            <a:r>
              <a:rPr lang="en-US"/>
              <a:t>It is advised in one slide maximum 6 bullets</a:t>
            </a:r>
          </a:p>
          <a:p>
            <a:pPr lvl="3"/>
            <a:r>
              <a:rPr lang="en-US"/>
              <a:t>We recommend you use images on slides</a:t>
            </a:r>
          </a:p>
          <a:p>
            <a:pPr lvl="3"/>
            <a:r>
              <a:rPr lang="en-US"/>
              <a:t>You can change partner logos on front page</a:t>
            </a:r>
          </a:p>
          <a:p>
            <a:pPr lvl="4"/>
            <a:r>
              <a:rPr lang="en-US"/>
              <a:t>You have to duplicate this slide for more inside pages</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770550" y="6348735"/>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10160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3474149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ITLE page 1">
    <p:spTree>
      <p:nvGrpSpPr>
        <p:cNvPr id="1" name=""/>
        <p:cNvGrpSpPr/>
        <p:nvPr/>
      </p:nvGrpSpPr>
      <p:grpSpPr>
        <a:xfrm>
          <a:off x="0" y="0"/>
          <a:ext cx="0" cy="0"/>
          <a:chOff x="0" y="0"/>
          <a:chExt cx="0" cy="0"/>
        </a:xfrm>
      </p:grpSpPr>
      <p:grpSp>
        <p:nvGrpSpPr>
          <p:cNvPr id="3" name="Group 1">
            <a:extLst>
              <a:ext uri="{FF2B5EF4-FFF2-40B4-BE49-F238E27FC236}">
                <a16:creationId xmlns:a16="http://schemas.microsoft.com/office/drawing/2014/main" id="{C263954A-2299-BA49-95D4-E8C04234B5B1}"/>
              </a:ext>
            </a:extLst>
          </p:cNvPr>
          <p:cNvGrpSpPr>
            <a:grpSpLocks/>
          </p:cNvGrpSpPr>
          <p:nvPr/>
        </p:nvGrpSpPr>
        <p:grpSpPr bwMode="auto">
          <a:xfrm>
            <a:off x="0" y="6813550"/>
            <a:ext cx="12192000" cy="50800"/>
            <a:chOff x="0" y="6813551"/>
            <a:chExt cx="12192000" cy="50800"/>
          </a:xfrm>
        </p:grpSpPr>
        <p:sp>
          <p:nvSpPr>
            <p:cNvPr id="5" name="Rectangle 4">
              <a:extLst>
                <a:ext uri="{FF2B5EF4-FFF2-40B4-BE49-F238E27FC236}">
                  <a16:creationId xmlns:a16="http://schemas.microsoft.com/office/drawing/2014/main" id="{708966A6-F4B1-2A4E-BCF7-4A0ED13CD4F3}"/>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6" name="Rectangle 5">
              <a:extLst>
                <a:ext uri="{FF2B5EF4-FFF2-40B4-BE49-F238E27FC236}">
                  <a16:creationId xmlns:a16="http://schemas.microsoft.com/office/drawing/2014/main" id="{146EB4FE-CA6F-FA4A-A64E-AE97A87DC20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05BB8223-AA0B-9548-B594-7267CE0B187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D7A91E66-86E5-E846-9D4D-B6D0C419371F}"/>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B943BE3D-9E3C-8F41-B650-38F814366134}"/>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5A37F4F4-B8BE-3C4F-8BF9-1CE5001E4BE8}"/>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F7E11B8E-8E1C-814E-8B1B-E8B14A12277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sp>
        <p:nvSpPr>
          <p:cNvPr id="12" name="TextBox 9">
            <a:extLst>
              <a:ext uri="{FF2B5EF4-FFF2-40B4-BE49-F238E27FC236}">
                <a16:creationId xmlns:a16="http://schemas.microsoft.com/office/drawing/2014/main" id="{05C3ECAE-6AA4-EC4F-81B2-FD31224B3C20}"/>
              </a:ext>
            </a:extLst>
          </p:cNvPr>
          <p:cNvSpPr txBox="1">
            <a:spLocks noChangeArrowheads="1"/>
          </p:cNvSpPr>
          <p:nvPr/>
        </p:nvSpPr>
        <p:spPr bwMode="auto">
          <a:xfrm>
            <a:off x="9788525" y="1744663"/>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pic>
        <p:nvPicPr>
          <p:cNvPr id="14" name="Picture 11">
            <a:extLst>
              <a:ext uri="{FF2B5EF4-FFF2-40B4-BE49-F238E27FC236}">
                <a16:creationId xmlns:a16="http://schemas.microsoft.com/office/drawing/2014/main" id="{7C76D6E1-23CD-7943-AC38-FA212503C6B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417D4FD1-42F9-3A4A-AA57-53223C7CF13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r>
              <a:rPr lang="en-GB"/>
              <a:t>Click to edit Master title style</a:t>
            </a:r>
            <a:endParaRPr lang="en-US" dirty="0"/>
          </a:p>
        </p:txBody>
      </p:sp>
      <p:pic>
        <p:nvPicPr>
          <p:cNvPr id="16" name="Picture 15" descr="Map&#10;&#10;Description automatically generated">
            <a:extLst>
              <a:ext uri="{FF2B5EF4-FFF2-40B4-BE49-F238E27FC236}">
                <a16:creationId xmlns:a16="http://schemas.microsoft.com/office/drawing/2014/main" id="{FD67BD51-5A47-5242-8079-0409A324630B}"/>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221634" y="-99195"/>
            <a:ext cx="2956232" cy="2091508"/>
          </a:xfrm>
          <a:prstGeom prst="rect">
            <a:avLst/>
          </a:prstGeom>
        </p:spPr>
      </p:pic>
    </p:spTree>
    <p:extLst>
      <p:ext uri="{BB962C8B-B14F-4D97-AF65-F5344CB8AC3E}">
        <p14:creationId xmlns:p14="http://schemas.microsoft.com/office/powerpoint/2010/main" val="21296911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banner image">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6" name="Title 1">
            <a:extLst>
              <a:ext uri="{FF2B5EF4-FFF2-40B4-BE49-F238E27FC236}">
                <a16:creationId xmlns:a16="http://schemas.microsoft.com/office/drawing/2014/main" id="{F07663B9-2ED3-9447-B892-55ABDD1D044A}"/>
              </a:ext>
            </a:extLst>
          </p:cNvPr>
          <p:cNvSpPr>
            <a:spLocks noGrp="1"/>
          </p:cNvSpPr>
          <p:nvPr>
            <p:ph type="title"/>
          </p:nvPr>
        </p:nvSpPr>
        <p:spPr>
          <a:xfrm>
            <a:off x="1066795" y="3120247"/>
            <a:ext cx="10247633"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GB" noProof="0"/>
              <a:t>Click to edit Master title style</a:t>
            </a:r>
            <a:endParaRPr lang="en-US" noProof="0"/>
          </a:p>
        </p:txBody>
      </p:sp>
      <p:sp>
        <p:nvSpPr>
          <p:cNvPr id="17" name="Content Placeholder 9">
            <a:extLst>
              <a:ext uri="{FF2B5EF4-FFF2-40B4-BE49-F238E27FC236}">
                <a16:creationId xmlns:a16="http://schemas.microsoft.com/office/drawing/2014/main" id="{9E614F0F-24D7-7649-A767-54ADC81BEFB8}"/>
              </a:ext>
            </a:extLst>
          </p:cNvPr>
          <p:cNvSpPr>
            <a:spLocks noGrp="1"/>
          </p:cNvSpPr>
          <p:nvPr>
            <p:ph sz="quarter" idx="10"/>
          </p:nvPr>
        </p:nvSpPr>
        <p:spPr>
          <a:xfrm>
            <a:off x="1076430" y="3951845"/>
            <a:ext cx="10247633" cy="255208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 name="Picture Placeholder 2">
            <a:extLst>
              <a:ext uri="{FF2B5EF4-FFF2-40B4-BE49-F238E27FC236}">
                <a16:creationId xmlns:a16="http://schemas.microsoft.com/office/drawing/2014/main" id="{C65074FE-DA4E-9F42-890B-6B4E741240BB}"/>
              </a:ext>
            </a:extLst>
          </p:cNvPr>
          <p:cNvSpPr>
            <a:spLocks noGrp="1"/>
          </p:cNvSpPr>
          <p:nvPr>
            <p:ph type="pic" sz="quarter" idx="11"/>
          </p:nvPr>
        </p:nvSpPr>
        <p:spPr>
          <a:xfrm>
            <a:off x="0" y="0"/>
            <a:ext cx="12192000" cy="2781300"/>
          </a:xfrm>
          <a:prstGeom prst="rect">
            <a:avLst/>
          </a:prstGeom>
        </p:spPr>
        <p:txBody>
          <a:bodyPr/>
          <a:lstStyle/>
          <a:p>
            <a:r>
              <a:rPr lang="en-GB"/>
              <a:t>Click icon to add picture</a:t>
            </a:r>
            <a:endParaRPr lang="en-US"/>
          </a:p>
        </p:txBody>
      </p:sp>
      <p:grpSp>
        <p:nvGrpSpPr>
          <p:cNvPr id="18" name="Group 17">
            <a:extLst>
              <a:ext uri="{FF2B5EF4-FFF2-40B4-BE49-F238E27FC236}">
                <a16:creationId xmlns:a16="http://schemas.microsoft.com/office/drawing/2014/main" id="{3C2F7E00-219B-41CD-9CD1-63B74A961DC8}"/>
              </a:ext>
            </a:extLst>
          </p:cNvPr>
          <p:cNvGrpSpPr/>
          <p:nvPr userDrawn="1"/>
        </p:nvGrpSpPr>
        <p:grpSpPr>
          <a:xfrm>
            <a:off x="0" y="2782247"/>
            <a:ext cx="12192000" cy="50800"/>
            <a:chOff x="0" y="6813551"/>
            <a:chExt cx="12192000" cy="50800"/>
          </a:xfrm>
        </p:grpSpPr>
        <p:sp>
          <p:nvSpPr>
            <p:cNvPr id="19" name="Rectangle 18">
              <a:extLst>
                <a:ext uri="{FF2B5EF4-FFF2-40B4-BE49-F238E27FC236}">
                  <a16:creationId xmlns:a16="http://schemas.microsoft.com/office/drawing/2014/main" id="{8885E059-B51E-461F-97E6-88F155C003B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74A05A5C-0FBE-434C-94DA-E2ECBD8EB1BC}"/>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BA0816F-ADF7-4460-8DCD-7D9DB9E97FB8}"/>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60B82CF6-1B7A-4C36-BF01-2207C26B2EF8}"/>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3E9AA07C-900F-4AC7-A912-A5564BB4E9C2}"/>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69B7B9E7-FB0D-4BF2-A648-E5BF4717D205}"/>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22913068-B264-4312-BA65-A84F13103FCD}"/>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7" name="Picture 26">
            <a:extLst>
              <a:ext uri="{FF2B5EF4-FFF2-40B4-BE49-F238E27FC236}">
                <a16:creationId xmlns:a16="http://schemas.microsoft.com/office/drawing/2014/main" id="{7480C75E-6743-438C-BE9A-6B4AD2DEA7E3}"/>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28" name="Picture 27">
            <a:extLst>
              <a:ext uri="{FF2B5EF4-FFF2-40B4-BE49-F238E27FC236}">
                <a16:creationId xmlns:a16="http://schemas.microsoft.com/office/drawing/2014/main" id="{F68ACDEC-0DD9-4915-B3B3-95236289231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60993" y="3798202"/>
            <a:ext cx="1460605" cy="45719"/>
          </a:xfrm>
          <a:prstGeom prst="rect">
            <a:avLst/>
          </a:prstGeom>
        </p:spPr>
      </p:pic>
    </p:spTree>
    <p:extLst>
      <p:ext uri="{BB962C8B-B14F-4D97-AF65-F5344CB8AC3E}">
        <p14:creationId xmlns:p14="http://schemas.microsoft.com/office/powerpoint/2010/main" val="150916912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right image slante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3" name="Picture Placeholder 2">
            <a:extLst>
              <a:ext uri="{FF2B5EF4-FFF2-40B4-BE49-F238E27FC236}">
                <a16:creationId xmlns:a16="http://schemas.microsoft.com/office/drawing/2014/main" id="{B37C23BE-83F9-AB4A-9DE9-006597B8AC1B}"/>
              </a:ext>
            </a:extLst>
          </p:cNvPr>
          <p:cNvSpPr>
            <a:spLocks noGrp="1"/>
          </p:cNvSpPr>
          <p:nvPr>
            <p:ph type="pic" sz="quarter" idx="10"/>
          </p:nvPr>
        </p:nvSpPr>
        <p:spPr>
          <a:xfrm>
            <a:off x="7847771" y="25399"/>
            <a:ext cx="4344229" cy="6813551"/>
          </a:xfrm>
          <a:custGeom>
            <a:avLst/>
            <a:gdLst>
              <a:gd name="connsiteX0" fmla="*/ 0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0 w 3867150"/>
              <a:gd name="connsiteY4" fmla="*/ 0 h 6858000"/>
              <a:gd name="connsiteX0" fmla="*/ 1121134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1121134 w 3867150"/>
              <a:gd name="connsiteY4" fmla="*/ 0 h 6858000"/>
              <a:gd name="connsiteX0" fmla="*/ 1598213 w 4344229"/>
              <a:gd name="connsiteY0" fmla="*/ 0 h 6858000"/>
              <a:gd name="connsiteX1" fmla="*/ 4344229 w 4344229"/>
              <a:gd name="connsiteY1" fmla="*/ 0 h 6858000"/>
              <a:gd name="connsiteX2" fmla="*/ 4344229 w 4344229"/>
              <a:gd name="connsiteY2" fmla="*/ 6858000 h 6858000"/>
              <a:gd name="connsiteX3" fmla="*/ 0 w 4344229"/>
              <a:gd name="connsiteY3" fmla="*/ 6858000 h 6858000"/>
              <a:gd name="connsiteX4" fmla="*/ 1598213 w 4344229"/>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4229" h="6858000">
                <a:moveTo>
                  <a:pt x="1598213" y="0"/>
                </a:moveTo>
                <a:lnTo>
                  <a:pt x="4344229" y="0"/>
                </a:lnTo>
                <a:lnTo>
                  <a:pt x="4344229" y="6858000"/>
                </a:lnTo>
                <a:lnTo>
                  <a:pt x="0" y="6858000"/>
                </a:lnTo>
                <a:lnTo>
                  <a:pt x="1598213" y="0"/>
                </a:lnTo>
                <a:close/>
              </a:path>
            </a:pathLst>
          </a:custGeom>
        </p:spPr>
        <p:txBody>
          <a:bodyPr/>
          <a:lstStyle/>
          <a:p>
            <a:r>
              <a:rPr lang="en-GB"/>
              <a:t>Click icon to add picture</a:t>
            </a:r>
            <a:endParaRPr lang="en-US"/>
          </a:p>
        </p:txBody>
      </p:sp>
      <p:sp>
        <p:nvSpPr>
          <p:cNvPr id="12" name="Title 1">
            <a:extLst>
              <a:ext uri="{FF2B5EF4-FFF2-40B4-BE49-F238E27FC236}">
                <a16:creationId xmlns:a16="http://schemas.microsoft.com/office/drawing/2014/main" id="{22AE16F0-D6D5-FF41-A8F9-B0BF2E43A2ED}"/>
              </a:ext>
            </a:extLst>
          </p:cNvPr>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GB" noProof="0"/>
              <a:t>Click to edit Master title style</a:t>
            </a:r>
            <a:endParaRPr lang="en-US" noProof="0"/>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609600" y="1342716"/>
            <a:ext cx="723817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grpSp>
        <p:nvGrpSpPr>
          <p:cNvPr id="22" name="Group 21">
            <a:extLst>
              <a:ext uri="{FF2B5EF4-FFF2-40B4-BE49-F238E27FC236}">
                <a16:creationId xmlns:a16="http://schemas.microsoft.com/office/drawing/2014/main" id="{EEE413E6-7ED9-43A1-A7AD-0D518948A133}"/>
              </a:ext>
            </a:extLst>
          </p:cNvPr>
          <p:cNvGrpSpPr/>
          <p:nvPr userDrawn="1"/>
        </p:nvGrpSpPr>
        <p:grpSpPr>
          <a:xfrm>
            <a:off x="0" y="6813551"/>
            <a:ext cx="12192000" cy="50800"/>
            <a:chOff x="0" y="6813551"/>
            <a:chExt cx="12192000" cy="50800"/>
          </a:xfrm>
        </p:grpSpPr>
        <p:sp>
          <p:nvSpPr>
            <p:cNvPr id="23" name="Rectangle 22">
              <a:extLst>
                <a:ext uri="{FF2B5EF4-FFF2-40B4-BE49-F238E27FC236}">
                  <a16:creationId xmlns:a16="http://schemas.microsoft.com/office/drawing/2014/main" id="{7E6978D4-ED26-471D-9DFE-E791103E43F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CB38825E-D89C-420C-A182-FF8FF12090BB}"/>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414BA8E-2907-4B6A-8275-2CF247CA324A}"/>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2855C25A-43A2-4A0E-BDB1-F433612EAEF6}"/>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7CDF1072-CD0E-4C1C-9E0B-1CEF49535E81}"/>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48B2976D-3E33-4E53-8233-C742EB656607}"/>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9868EDF0-FFB3-45B9-BCFC-0F41D9FF2F8B}"/>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 name="Picture 16">
            <a:extLst>
              <a:ext uri="{FF2B5EF4-FFF2-40B4-BE49-F238E27FC236}">
                <a16:creationId xmlns:a16="http://schemas.microsoft.com/office/drawing/2014/main" id="{6C81DFC7-AD2C-4274-B25B-7EFC2C6F54A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07952" y="6105593"/>
            <a:ext cx="1159840" cy="539750"/>
          </a:xfrm>
          <a:prstGeom prst="rect">
            <a:avLst/>
          </a:prstGeom>
        </p:spPr>
      </p:pic>
      <p:pic>
        <p:nvPicPr>
          <p:cNvPr id="18" name="Picture 17">
            <a:extLst>
              <a:ext uri="{FF2B5EF4-FFF2-40B4-BE49-F238E27FC236}">
                <a16:creationId xmlns:a16="http://schemas.microsoft.com/office/drawing/2014/main" id="{9AC48D23-C6F5-42F8-A6D5-A6A8A342EDA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09600" y="1116732"/>
            <a:ext cx="1460605" cy="45719"/>
          </a:xfrm>
          <a:prstGeom prst="rect">
            <a:avLst/>
          </a:prstGeom>
        </p:spPr>
      </p:pic>
    </p:spTree>
    <p:extLst>
      <p:ext uri="{BB962C8B-B14F-4D97-AF65-F5344CB8AC3E}">
        <p14:creationId xmlns:p14="http://schemas.microsoft.com/office/powerpoint/2010/main" val="91933868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slideLayout" Target="../slideLayouts/slideLayout49.xml"/><Relationship Id="rId18" Type="http://schemas.openxmlformats.org/officeDocument/2006/relationships/slideLayout" Target="../slideLayouts/slideLayout54.xml"/><Relationship Id="rId3" Type="http://schemas.openxmlformats.org/officeDocument/2006/relationships/slideLayout" Target="../slideLayouts/slideLayout39.xml"/><Relationship Id="rId21" Type="http://schemas.openxmlformats.org/officeDocument/2006/relationships/slideLayout" Target="../slideLayouts/slideLayout57.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17" Type="http://schemas.openxmlformats.org/officeDocument/2006/relationships/slideLayout" Target="../slideLayouts/slideLayout53.xml"/><Relationship Id="rId2" Type="http://schemas.openxmlformats.org/officeDocument/2006/relationships/slideLayout" Target="../slideLayouts/slideLayout38.xml"/><Relationship Id="rId16" Type="http://schemas.openxmlformats.org/officeDocument/2006/relationships/slideLayout" Target="../slideLayouts/slideLayout52.xml"/><Relationship Id="rId20" Type="http://schemas.openxmlformats.org/officeDocument/2006/relationships/slideLayout" Target="../slideLayouts/slideLayout56.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5" Type="http://schemas.openxmlformats.org/officeDocument/2006/relationships/slideLayout" Target="../slideLayouts/slideLayout51.xml"/><Relationship Id="rId10" Type="http://schemas.openxmlformats.org/officeDocument/2006/relationships/slideLayout" Target="../slideLayouts/slideLayout46.xml"/><Relationship Id="rId19" Type="http://schemas.openxmlformats.org/officeDocument/2006/relationships/slideLayout" Target="../slideLayouts/slideLayout55.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slideLayout" Target="../slideLayouts/slideLayout50.xml"/><Relationship Id="rId22"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slideLayout" Target="../slideLayouts/slideLayout70.xml"/><Relationship Id="rId18" Type="http://schemas.openxmlformats.org/officeDocument/2006/relationships/slideLayout" Target="../slideLayouts/slideLayout75.xml"/><Relationship Id="rId3" Type="http://schemas.openxmlformats.org/officeDocument/2006/relationships/slideLayout" Target="../slideLayouts/slideLayout60.xml"/><Relationship Id="rId21" Type="http://schemas.openxmlformats.org/officeDocument/2006/relationships/theme" Target="../theme/theme3.xml"/><Relationship Id="rId7" Type="http://schemas.openxmlformats.org/officeDocument/2006/relationships/slideLayout" Target="../slideLayouts/slideLayout64.xml"/><Relationship Id="rId12" Type="http://schemas.openxmlformats.org/officeDocument/2006/relationships/slideLayout" Target="../slideLayouts/slideLayout69.xml"/><Relationship Id="rId17" Type="http://schemas.openxmlformats.org/officeDocument/2006/relationships/slideLayout" Target="../slideLayouts/slideLayout74.xml"/><Relationship Id="rId2" Type="http://schemas.openxmlformats.org/officeDocument/2006/relationships/slideLayout" Target="../slideLayouts/slideLayout59.xml"/><Relationship Id="rId16" Type="http://schemas.openxmlformats.org/officeDocument/2006/relationships/slideLayout" Target="../slideLayouts/slideLayout73.xml"/><Relationship Id="rId20" Type="http://schemas.openxmlformats.org/officeDocument/2006/relationships/slideLayout" Target="../slideLayouts/slideLayout77.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5" Type="http://schemas.openxmlformats.org/officeDocument/2006/relationships/slideLayout" Target="../slideLayouts/slideLayout72.xml"/><Relationship Id="rId10" Type="http://schemas.openxmlformats.org/officeDocument/2006/relationships/slideLayout" Target="../slideLayouts/slideLayout67.xml"/><Relationship Id="rId19" Type="http://schemas.openxmlformats.org/officeDocument/2006/relationships/slideLayout" Target="../slideLayouts/slideLayout76.xml"/><Relationship Id="rId4" Type="http://schemas.openxmlformats.org/officeDocument/2006/relationships/slideLayout" Target="../slideLayouts/slideLayout61.xml"/><Relationship Id="rId9" Type="http://schemas.openxmlformats.org/officeDocument/2006/relationships/slideLayout" Target="../slideLayouts/slideLayout66.xml"/><Relationship Id="rId14" Type="http://schemas.openxmlformats.org/officeDocument/2006/relationships/slideLayout" Target="../slideLayouts/slideLayout71.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7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5662" r:id="rId1"/>
    <p:sldLayoutId id="2147485671" r:id="rId2"/>
    <p:sldLayoutId id="2147485672" r:id="rId3"/>
    <p:sldLayoutId id="2147485673" r:id="rId4"/>
    <p:sldLayoutId id="2147485674" r:id="rId5"/>
    <p:sldLayoutId id="2147485675" r:id="rId6"/>
    <p:sldLayoutId id="2147485452" r:id="rId7"/>
    <p:sldLayoutId id="2147485667" r:id="rId8"/>
    <p:sldLayoutId id="2147485666" r:id="rId9"/>
    <p:sldLayoutId id="2147485668" r:id="rId10"/>
    <p:sldLayoutId id="2147485669" r:id="rId11"/>
    <p:sldLayoutId id="2147485670" r:id="rId12"/>
    <p:sldLayoutId id="2147485665" r:id="rId13"/>
    <p:sldLayoutId id="2147485657" r:id="rId14"/>
    <p:sldLayoutId id="2147485663" r:id="rId15"/>
    <p:sldLayoutId id="2147485655" r:id="rId16"/>
    <p:sldLayoutId id="2147485653" r:id="rId17"/>
    <p:sldLayoutId id="2147485660" r:id="rId18"/>
    <p:sldLayoutId id="2147485651" r:id="rId19"/>
    <p:sldLayoutId id="2147485739" r:id="rId20"/>
    <p:sldLayoutId id="2147485697" r:id="rId21"/>
    <p:sldLayoutId id="2147485698" r:id="rId22"/>
    <p:sldLayoutId id="2147485699" r:id="rId23"/>
    <p:sldLayoutId id="2147485700" r:id="rId24"/>
    <p:sldLayoutId id="2147485701" r:id="rId25"/>
    <p:sldLayoutId id="2147485702" r:id="rId26"/>
    <p:sldLayoutId id="2147485703" r:id="rId27"/>
    <p:sldLayoutId id="2147485715" r:id="rId28"/>
    <p:sldLayoutId id="2147485716" r:id="rId29"/>
    <p:sldLayoutId id="2147485981" r:id="rId30"/>
    <p:sldLayoutId id="2147485982" r:id="rId31"/>
    <p:sldLayoutId id="2147485983" r:id="rId32"/>
    <p:sldLayoutId id="2147485984" r:id="rId33"/>
    <p:sldLayoutId id="2147485985" r:id="rId34"/>
    <p:sldLayoutId id="2147485986" r:id="rId35"/>
    <p:sldLayoutId id="2147485987" r:id="rId36"/>
  </p:sldLayoutIdLst>
  <p:txStyles>
    <p:titleStyle>
      <a:lvl1pPr algn="ctr" rtl="0" eaLnBrk="1" fontAlgn="base" hangingPunct="1">
        <a:spcBef>
          <a:spcPct val="0"/>
        </a:spcBef>
        <a:spcAft>
          <a:spcPct val="0"/>
        </a:spcAft>
        <a:defRPr sz="4400" kern="1200">
          <a:solidFill>
            <a:schemeClr val="tx1"/>
          </a:solidFill>
          <a:latin typeface="+mj-lt"/>
          <a:ea typeface="MS PGothic" pitchFamily="34" charset="-128"/>
          <a:cs typeface="MS PGothic" charset="0"/>
        </a:defRPr>
      </a:lvl1pPr>
      <a:lvl2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2pPr>
      <a:lvl3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3pPr>
      <a:lvl4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4pPr>
      <a:lvl5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5pPr>
      <a:lvl6pPr marL="457206" algn="ctr" rtl="0" eaLnBrk="1" fontAlgn="base" hangingPunct="1">
        <a:spcBef>
          <a:spcPct val="0"/>
        </a:spcBef>
        <a:spcAft>
          <a:spcPct val="0"/>
        </a:spcAft>
        <a:defRPr sz="4400">
          <a:solidFill>
            <a:schemeClr val="tx1"/>
          </a:solidFill>
          <a:latin typeface="Calibri" pitchFamily="34" charset="0"/>
        </a:defRPr>
      </a:lvl6pPr>
      <a:lvl7pPr marL="914411" algn="ctr" rtl="0" eaLnBrk="1" fontAlgn="base" hangingPunct="1">
        <a:spcBef>
          <a:spcPct val="0"/>
        </a:spcBef>
        <a:spcAft>
          <a:spcPct val="0"/>
        </a:spcAft>
        <a:defRPr sz="4400">
          <a:solidFill>
            <a:schemeClr val="tx1"/>
          </a:solidFill>
          <a:latin typeface="Calibri" pitchFamily="34" charset="0"/>
        </a:defRPr>
      </a:lvl7pPr>
      <a:lvl8pPr marL="1371617" algn="ctr" rtl="0" eaLnBrk="1" fontAlgn="base" hangingPunct="1">
        <a:spcBef>
          <a:spcPct val="0"/>
        </a:spcBef>
        <a:spcAft>
          <a:spcPct val="0"/>
        </a:spcAft>
        <a:defRPr sz="4400">
          <a:solidFill>
            <a:schemeClr val="tx1"/>
          </a:solidFill>
          <a:latin typeface="Calibri" pitchFamily="34" charset="0"/>
        </a:defRPr>
      </a:lvl8pPr>
      <a:lvl9pPr marL="1828823" algn="ctr" rtl="0" eaLnBrk="1" fontAlgn="base" hangingPunct="1">
        <a:spcBef>
          <a:spcPct val="0"/>
        </a:spcBef>
        <a:spcAft>
          <a:spcPct val="0"/>
        </a:spcAft>
        <a:defRPr sz="4400">
          <a:solidFill>
            <a:schemeClr val="tx1"/>
          </a:solidFill>
          <a:latin typeface="Calibri" pitchFamily="34" charset="0"/>
        </a:defRPr>
      </a:lvl9pPr>
    </p:titleStyle>
    <p:bodyStyle>
      <a:lvl1pPr marL="342905" indent="-342905" algn="l" rtl="0" eaLnBrk="1" fontAlgn="base" hangingPunct="1">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60" indent="-285753" algn="l" rtl="0" eaLnBrk="1" fontAlgn="base" hangingPunct="1">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14" indent="-228603" algn="l" rtl="0" eaLnBrk="1" fontAlgn="base" hangingPunct="1">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20" indent="-228603" algn="l" rtl="0" eaLnBrk="1" fontAlgn="base" hangingPunct="1">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26" indent="-228603" algn="l" rtl="0" eaLnBrk="1" fontAlgn="base" hangingPunct="1">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11" rtl="0" eaLnBrk="1" latinLnBrk="0" hangingPunct="1">
        <a:defRPr sz="1800" kern="1200">
          <a:solidFill>
            <a:schemeClr val="tx1"/>
          </a:solidFill>
          <a:latin typeface="+mn-lt"/>
          <a:ea typeface="+mn-ea"/>
          <a:cs typeface="+mn-cs"/>
        </a:defRPr>
      </a:lvl1pPr>
      <a:lvl2pPr marL="457206" algn="l" defTabSz="914411" rtl="0" eaLnBrk="1" latinLnBrk="0" hangingPunct="1">
        <a:defRPr sz="1800" kern="1200">
          <a:solidFill>
            <a:schemeClr val="tx1"/>
          </a:solidFill>
          <a:latin typeface="+mn-lt"/>
          <a:ea typeface="+mn-ea"/>
          <a:cs typeface="+mn-cs"/>
        </a:defRPr>
      </a:lvl2pPr>
      <a:lvl3pPr marL="914411" algn="l" defTabSz="914411" rtl="0" eaLnBrk="1" latinLnBrk="0" hangingPunct="1">
        <a:defRPr sz="1800" kern="1200">
          <a:solidFill>
            <a:schemeClr val="tx1"/>
          </a:solidFill>
          <a:latin typeface="+mn-lt"/>
          <a:ea typeface="+mn-ea"/>
          <a:cs typeface="+mn-cs"/>
        </a:defRPr>
      </a:lvl3pPr>
      <a:lvl4pPr marL="1371617" algn="l" defTabSz="914411" rtl="0" eaLnBrk="1" latinLnBrk="0" hangingPunct="1">
        <a:defRPr sz="1800" kern="1200">
          <a:solidFill>
            <a:schemeClr val="tx1"/>
          </a:solidFill>
          <a:latin typeface="+mn-lt"/>
          <a:ea typeface="+mn-ea"/>
          <a:cs typeface="+mn-cs"/>
        </a:defRPr>
      </a:lvl4pPr>
      <a:lvl5pPr marL="1828823" algn="l" defTabSz="914411" rtl="0" eaLnBrk="1" latinLnBrk="0" hangingPunct="1">
        <a:defRPr sz="1800" kern="1200">
          <a:solidFill>
            <a:schemeClr val="tx1"/>
          </a:solidFill>
          <a:latin typeface="+mn-lt"/>
          <a:ea typeface="+mn-ea"/>
          <a:cs typeface="+mn-cs"/>
        </a:defRPr>
      </a:lvl5pPr>
      <a:lvl6pPr marL="2286029" algn="l" defTabSz="914411" rtl="0" eaLnBrk="1" latinLnBrk="0" hangingPunct="1">
        <a:defRPr sz="1800" kern="1200">
          <a:solidFill>
            <a:schemeClr val="tx1"/>
          </a:solidFill>
          <a:latin typeface="+mn-lt"/>
          <a:ea typeface="+mn-ea"/>
          <a:cs typeface="+mn-cs"/>
        </a:defRPr>
      </a:lvl6pPr>
      <a:lvl7pPr marL="2743234" algn="l" defTabSz="914411" rtl="0" eaLnBrk="1" latinLnBrk="0" hangingPunct="1">
        <a:defRPr sz="1800" kern="1200">
          <a:solidFill>
            <a:schemeClr val="tx1"/>
          </a:solidFill>
          <a:latin typeface="+mn-lt"/>
          <a:ea typeface="+mn-ea"/>
          <a:cs typeface="+mn-cs"/>
        </a:defRPr>
      </a:lvl7pPr>
      <a:lvl8pPr marL="3200440" algn="l" defTabSz="914411" rtl="0" eaLnBrk="1" latinLnBrk="0" hangingPunct="1">
        <a:defRPr sz="1800" kern="1200">
          <a:solidFill>
            <a:schemeClr val="tx1"/>
          </a:solidFill>
          <a:latin typeface="+mn-lt"/>
          <a:ea typeface="+mn-ea"/>
          <a:cs typeface="+mn-cs"/>
        </a:defRPr>
      </a:lvl8pPr>
      <a:lvl9pPr marL="3657646" algn="l" defTabSz="914411"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85142438"/>
      </p:ext>
    </p:extLst>
  </p:cSld>
  <p:clrMap bg1="lt1" tx1="dk1" bg2="lt2" tx2="dk2" accent1="accent1" accent2="accent2" accent3="accent3" accent4="accent4" accent5="accent5" accent6="accent6" hlink="hlink" folHlink="folHlink"/>
  <p:sldLayoutIdLst>
    <p:sldLayoutId id="2147485854" r:id="rId1"/>
    <p:sldLayoutId id="2147485855" r:id="rId2"/>
    <p:sldLayoutId id="2147485856" r:id="rId3"/>
    <p:sldLayoutId id="2147485857" r:id="rId4"/>
    <p:sldLayoutId id="2147485858" r:id="rId5"/>
    <p:sldLayoutId id="2147485859" r:id="rId6"/>
    <p:sldLayoutId id="2147485860" r:id="rId7"/>
    <p:sldLayoutId id="2147485861" r:id="rId8"/>
    <p:sldLayoutId id="2147485862" r:id="rId9"/>
    <p:sldLayoutId id="2147485863" r:id="rId10"/>
    <p:sldLayoutId id="2147485864" r:id="rId11"/>
    <p:sldLayoutId id="2147485865" r:id="rId12"/>
    <p:sldLayoutId id="2147485866" r:id="rId13"/>
    <p:sldLayoutId id="2147485867" r:id="rId14"/>
    <p:sldLayoutId id="2147485868" r:id="rId15"/>
    <p:sldLayoutId id="2147485869" r:id="rId16"/>
    <p:sldLayoutId id="2147485870" r:id="rId17"/>
    <p:sldLayoutId id="2147485871" r:id="rId18"/>
    <p:sldLayoutId id="2147485872" r:id="rId19"/>
    <p:sldLayoutId id="2147485873" r:id="rId20"/>
    <p:sldLayoutId id="2147485874" r:id="rId21"/>
  </p:sldLayoutIdLst>
  <p:txStyles>
    <p:titleStyle>
      <a:lvl1pPr algn="ctr" rtl="0" eaLnBrk="0" fontAlgn="base" hangingPunct="0">
        <a:spcBef>
          <a:spcPct val="0"/>
        </a:spcBef>
        <a:spcAft>
          <a:spcPct val="0"/>
        </a:spcAft>
        <a:defRPr sz="4400" kern="1200">
          <a:solidFill>
            <a:schemeClr val="tx1"/>
          </a:solidFill>
          <a:latin typeface="+mj-lt"/>
          <a:ea typeface="MS PGothic"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5pPr>
      <a:lvl6pPr marL="457206" algn="ctr" rtl="0" eaLnBrk="1" fontAlgn="base" hangingPunct="1">
        <a:spcBef>
          <a:spcPct val="0"/>
        </a:spcBef>
        <a:spcAft>
          <a:spcPct val="0"/>
        </a:spcAft>
        <a:defRPr sz="4400">
          <a:solidFill>
            <a:schemeClr val="tx1"/>
          </a:solidFill>
          <a:latin typeface="Calibri" pitchFamily="34" charset="0"/>
        </a:defRPr>
      </a:lvl6pPr>
      <a:lvl7pPr marL="914411" algn="ctr" rtl="0" eaLnBrk="1" fontAlgn="base" hangingPunct="1">
        <a:spcBef>
          <a:spcPct val="0"/>
        </a:spcBef>
        <a:spcAft>
          <a:spcPct val="0"/>
        </a:spcAft>
        <a:defRPr sz="4400">
          <a:solidFill>
            <a:schemeClr val="tx1"/>
          </a:solidFill>
          <a:latin typeface="Calibri" pitchFamily="34" charset="0"/>
        </a:defRPr>
      </a:lvl7pPr>
      <a:lvl8pPr marL="1371617" algn="ctr" rtl="0" eaLnBrk="1" fontAlgn="base" hangingPunct="1">
        <a:spcBef>
          <a:spcPct val="0"/>
        </a:spcBef>
        <a:spcAft>
          <a:spcPct val="0"/>
        </a:spcAft>
        <a:defRPr sz="4400">
          <a:solidFill>
            <a:schemeClr val="tx1"/>
          </a:solidFill>
          <a:latin typeface="Calibri" pitchFamily="34" charset="0"/>
        </a:defRPr>
      </a:lvl8pPr>
      <a:lvl9pPr marL="1828823" algn="ctr" rtl="0" eaLnBrk="1" fontAlgn="base" hangingPunct="1">
        <a:spcBef>
          <a:spcPct val="0"/>
        </a:spcBef>
        <a:spcAft>
          <a:spcPct val="0"/>
        </a:spcAft>
        <a:defRPr sz="4400">
          <a:solidFill>
            <a:schemeClr val="tx1"/>
          </a:solidFill>
          <a:latin typeface="Calibri" pitchFamily="34" charset="0"/>
        </a:defRPr>
      </a:lvl9pPr>
    </p:titleStyle>
    <p:bodyStyle>
      <a:lvl1pPr marL="342905" indent="-342905" algn="l"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60" indent="-285753" algn="l"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14" indent="-228603" algn="l"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20" indent="-228603"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26" indent="-228603"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11" rtl="0" eaLnBrk="1" latinLnBrk="0" hangingPunct="1">
        <a:defRPr sz="1800" kern="1200">
          <a:solidFill>
            <a:schemeClr val="tx1"/>
          </a:solidFill>
          <a:latin typeface="+mn-lt"/>
          <a:ea typeface="+mn-ea"/>
          <a:cs typeface="+mn-cs"/>
        </a:defRPr>
      </a:lvl1pPr>
      <a:lvl2pPr marL="457206" algn="l" defTabSz="914411" rtl="0" eaLnBrk="1" latinLnBrk="0" hangingPunct="1">
        <a:defRPr sz="1800" kern="1200">
          <a:solidFill>
            <a:schemeClr val="tx1"/>
          </a:solidFill>
          <a:latin typeface="+mn-lt"/>
          <a:ea typeface="+mn-ea"/>
          <a:cs typeface="+mn-cs"/>
        </a:defRPr>
      </a:lvl2pPr>
      <a:lvl3pPr marL="914411" algn="l" defTabSz="914411" rtl="0" eaLnBrk="1" latinLnBrk="0" hangingPunct="1">
        <a:defRPr sz="1800" kern="1200">
          <a:solidFill>
            <a:schemeClr val="tx1"/>
          </a:solidFill>
          <a:latin typeface="+mn-lt"/>
          <a:ea typeface="+mn-ea"/>
          <a:cs typeface="+mn-cs"/>
        </a:defRPr>
      </a:lvl3pPr>
      <a:lvl4pPr marL="1371617" algn="l" defTabSz="914411" rtl="0" eaLnBrk="1" latinLnBrk="0" hangingPunct="1">
        <a:defRPr sz="1800" kern="1200">
          <a:solidFill>
            <a:schemeClr val="tx1"/>
          </a:solidFill>
          <a:latin typeface="+mn-lt"/>
          <a:ea typeface="+mn-ea"/>
          <a:cs typeface="+mn-cs"/>
        </a:defRPr>
      </a:lvl4pPr>
      <a:lvl5pPr marL="1828823" algn="l" defTabSz="914411" rtl="0" eaLnBrk="1" latinLnBrk="0" hangingPunct="1">
        <a:defRPr sz="1800" kern="1200">
          <a:solidFill>
            <a:schemeClr val="tx1"/>
          </a:solidFill>
          <a:latin typeface="+mn-lt"/>
          <a:ea typeface="+mn-ea"/>
          <a:cs typeface="+mn-cs"/>
        </a:defRPr>
      </a:lvl5pPr>
      <a:lvl6pPr marL="2286029" algn="l" defTabSz="914411" rtl="0" eaLnBrk="1" latinLnBrk="0" hangingPunct="1">
        <a:defRPr sz="1800" kern="1200">
          <a:solidFill>
            <a:schemeClr val="tx1"/>
          </a:solidFill>
          <a:latin typeface="+mn-lt"/>
          <a:ea typeface="+mn-ea"/>
          <a:cs typeface="+mn-cs"/>
        </a:defRPr>
      </a:lvl6pPr>
      <a:lvl7pPr marL="2743234" algn="l" defTabSz="914411" rtl="0" eaLnBrk="1" latinLnBrk="0" hangingPunct="1">
        <a:defRPr sz="1800" kern="1200">
          <a:solidFill>
            <a:schemeClr val="tx1"/>
          </a:solidFill>
          <a:latin typeface="+mn-lt"/>
          <a:ea typeface="+mn-ea"/>
          <a:cs typeface="+mn-cs"/>
        </a:defRPr>
      </a:lvl7pPr>
      <a:lvl8pPr marL="3200440" algn="l" defTabSz="914411" rtl="0" eaLnBrk="1" latinLnBrk="0" hangingPunct="1">
        <a:defRPr sz="1800" kern="1200">
          <a:solidFill>
            <a:schemeClr val="tx1"/>
          </a:solidFill>
          <a:latin typeface="+mn-lt"/>
          <a:ea typeface="+mn-ea"/>
          <a:cs typeface="+mn-cs"/>
        </a:defRPr>
      </a:lvl8pPr>
      <a:lvl9pPr marL="3657646" algn="l" defTabSz="914411"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12584366"/>
      </p:ext>
    </p:extLst>
  </p:cSld>
  <p:clrMap bg1="lt1" tx1="dk1" bg2="lt2" tx2="dk2" accent1="accent1" accent2="accent2" accent3="accent3" accent4="accent4" accent5="accent5" accent6="accent6" hlink="hlink" folHlink="folHlink"/>
  <p:sldLayoutIdLst>
    <p:sldLayoutId id="2147486063" r:id="rId1"/>
    <p:sldLayoutId id="2147486064" r:id="rId2"/>
    <p:sldLayoutId id="2147486065" r:id="rId3"/>
    <p:sldLayoutId id="2147486066" r:id="rId4"/>
    <p:sldLayoutId id="2147486067" r:id="rId5"/>
    <p:sldLayoutId id="2147486068" r:id="rId6"/>
    <p:sldLayoutId id="2147486069" r:id="rId7"/>
    <p:sldLayoutId id="2147486070" r:id="rId8"/>
    <p:sldLayoutId id="2147486071" r:id="rId9"/>
    <p:sldLayoutId id="2147486072" r:id="rId10"/>
    <p:sldLayoutId id="2147486073" r:id="rId11"/>
    <p:sldLayoutId id="2147486074" r:id="rId12"/>
    <p:sldLayoutId id="2147486075" r:id="rId13"/>
    <p:sldLayoutId id="2147486076" r:id="rId14"/>
    <p:sldLayoutId id="2147486077" r:id="rId15"/>
    <p:sldLayoutId id="2147486078" r:id="rId16"/>
    <p:sldLayoutId id="2147486079" r:id="rId17"/>
    <p:sldLayoutId id="2147486080" r:id="rId18"/>
    <p:sldLayoutId id="2147486081" r:id="rId19"/>
    <p:sldLayoutId id="2147486082" r:id="rId20"/>
  </p:sldLayoutIdLst>
  <p:txStyles>
    <p:titleStyle>
      <a:lvl1pPr algn="ctr" rtl="0" eaLnBrk="1" fontAlgn="base" hangingPunct="1">
        <a:spcBef>
          <a:spcPct val="0"/>
        </a:spcBef>
        <a:spcAft>
          <a:spcPct val="0"/>
        </a:spcAft>
        <a:defRPr sz="4400" kern="1200">
          <a:solidFill>
            <a:schemeClr val="tx1"/>
          </a:solidFill>
          <a:latin typeface="+mj-lt"/>
          <a:ea typeface="MS PGothic" pitchFamily="34" charset="-128"/>
          <a:cs typeface="MS PGothic" charset="0"/>
        </a:defRPr>
      </a:lvl1pPr>
      <a:lvl2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2pPr>
      <a:lvl3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3pPr>
      <a:lvl4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4pPr>
      <a:lvl5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5pPr>
      <a:lvl6pPr marL="457206" algn="ctr" rtl="0" eaLnBrk="1" fontAlgn="base" hangingPunct="1">
        <a:spcBef>
          <a:spcPct val="0"/>
        </a:spcBef>
        <a:spcAft>
          <a:spcPct val="0"/>
        </a:spcAft>
        <a:defRPr sz="4400">
          <a:solidFill>
            <a:schemeClr val="tx1"/>
          </a:solidFill>
          <a:latin typeface="Calibri" pitchFamily="34" charset="0"/>
        </a:defRPr>
      </a:lvl6pPr>
      <a:lvl7pPr marL="914411" algn="ctr" rtl="0" eaLnBrk="1" fontAlgn="base" hangingPunct="1">
        <a:spcBef>
          <a:spcPct val="0"/>
        </a:spcBef>
        <a:spcAft>
          <a:spcPct val="0"/>
        </a:spcAft>
        <a:defRPr sz="4400">
          <a:solidFill>
            <a:schemeClr val="tx1"/>
          </a:solidFill>
          <a:latin typeface="Calibri" pitchFamily="34" charset="0"/>
        </a:defRPr>
      </a:lvl7pPr>
      <a:lvl8pPr marL="1371617" algn="ctr" rtl="0" eaLnBrk="1" fontAlgn="base" hangingPunct="1">
        <a:spcBef>
          <a:spcPct val="0"/>
        </a:spcBef>
        <a:spcAft>
          <a:spcPct val="0"/>
        </a:spcAft>
        <a:defRPr sz="4400">
          <a:solidFill>
            <a:schemeClr val="tx1"/>
          </a:solidFill>
          <a:latin typeface="Calibri" pitchFamily="34" charset="0"/>
        </a:defRPr>
      </a:lvl8pPr>
      <a:lvl9pPr marL="1828823" algn="ctr" rtl="0" eaLnBrk="1" fontAlgn="base" hangingPunct="1">
        <a:spcBef>
          <a:spcPct val="0"/>
        </a:spcBef>
        <a:spcAft>
          <a:spcPct val="0"/>
        </a:spcAft>
        <a:defRPr sz="4400">
          <a:solidFill>
            <a:schemeClr val="tx1"/>
          </a:solidFill>
          <a:latin typeface="Calibri" pitchFamily="34" charset="0"/>
        </a:defRPr>
      </a:lvl9pPr>
    </p:titleStyle>
    <p:bodyStyle>
      <a:lvl1pPr marL="342905" indent="-342905" algn="l" rtl="0" eaLnBrk="1" fontAlgn="base" hangingPunct="1">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60" indent="-285753" algn="l" rtl="0" eaLnBrk="1" fontAlgn="base" hangingPunct="1">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14" indent="-228603" algn="l" rtl="0" eaLnBrk="1" fontAlgn="base" hangingPunct="1">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20" indent="-228603" algn="l" rtl="0" eaLnBrk="1" fontAlgn="base" hangingPunct="1">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26" indent="-228603" algn="l" rtl="0" eaLnBrk="1" fontAlgn="base" hangingPunct="1">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11" rtl="0" eaLnBrk="1" latinLnBrk="0" hangingPunct="1">
        <a:defRPr sz="1800" kern="1200">
          <a:solidFill>
            <a:schemeClr val="tx1"/>
          </a:solidFill>
          <a:latin typeface="+mn-lt"/>
          <a:ea typeface="+mn-ea"/>
          <a:cs typeface="+mn-cs"/>
        </a:defRPr>
      </a:lvl1pPr>
      <a:lvl2pPr marL="457206" algn="l" defTabSz="914411" rtl="0" eaLnBrk="1" latinLnBrk="0" hangingPunct="1">
        <a:defRPr sz="1800" kern="1200">
          <a:solidFill>
            <a:schemeClr val="tx1"/>
          </a:solidFill>
          <a:latin typeface="+mn-lt"/>
          <a:ea typeface="+mn-ea"/>
          <a:cs typeface="+mn-cs"/>
        </a:defRPr>
      </a:lvl2pPr>
      <a:lvl3pPr marL="914411" algn="l" defTabSz="914411" rtl="0" eaLnBrk="1" latinLnBrk="0" hangingPunct="1">
        <a:defRPr sz="1800" kern="1200">
          <a:solidFill>
            <a:schemeClr val="tx1"/>
          </a:solidFill>
          <a:latin typeface="+mn-lt"/>
          <a:ea typeface="+mn-ea"/>
          <a:cs typeface="+mn-cs"/>
        </a:defRPr>
      </a:lvl3pPr>
      <a:lvl4pPr marL="1371617" algn="l" defTabSz="914411" rtl="0" eaLnBrk="1" latinLnBrk="0" hangingPunct="1">
        <a:defRPr sz="1800" kern="1200">
          <a:solidFill>
            <a:schemeClr val="tx1"/>
          </a:solidFill>
          <a:latin typeface="+mn-lt"/>
          <a:ea typeface="+mn-ea"/>
          <a:cs typeface="+mn-cs"/>
        </a:defRPr>
      </a:lvl4pPr>
      <a:lvl5pPr marL="1828823" algn="l" defTabSz="914411" rtl="0" eaLnBrk="1" latinLnBrk="0" hangingPunct="1">
        <a:defRPr sz="1800" kern="1200">
          <a:solidFill>
            <a:schemeClr val="tx1"/>
          </a:solidFill>
          <a:latin typeface="+mn-lt"/>
          <a:ea typeface="+mn-ea"/>
          <a:cs typeface="+mn-cs"/>
        </a:defRPr>
      </a:lvl5pPr>
      <a:lvl6pPr marL="2286029" algn="l" defTabSz="914411" rtl="0" eaLnBrk="1" latinLnBrk="0" hangingPunct="1">
        <a:defRPr sz="1800" kern="1200">
          <a:solidFill>
            <a:schemeClr val="tx1"/>
          </a:solidFill>
          <a:latin typeface="+mn-lt"/>
          <a:ea typeface="+mn-ea"/>
          <a:cs typeface="+mn-cs"/>
        </a:defRPr>
      </a:lvl6pPr>
      <a:lvl7pPr marL="2743234" algn="l" defTabSz="914411" rtl="0" eaLnBrk="1" latinLnBrk="0" hangingPunct="1">
        <a:defRPr sz="1800" kern="1200">
          <a:solidFill>
            <a:schemeClr val="tx1"/>
          </a:solidFill>
          <a:latin typeface="+mn-lt"/>
          <a:ea typeface="+mn-ea"/>
          <a:cs typeface="+mn-cs"/>
        </a:defRPr>
      </a:lvl7pPr>
      <a:lvl8pPr marL="3200440" algn="l" defTabSz="914411" rtl="0" eaLnBrk="1" latinLnBrk="0" hangingPunct="1">
        <a:defRPr sz="1800" kern="1200">
          <a:solidFill>
            <a:schemeClr val="tx1"/>
          </a:solidFill>
          <a:latin typeface="+mn-lt"/>
          <a:ea typeface="+mn-ea"/>
          <a:cs typeface="+mn-cs"/>
        </a:defRPr>
      </a:lvl8pPr>
      <a:lvl9pPr marL="3657646" algn="l" defTabSz="914411"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5696" r:id="rId1"/>
  </p:sldLayoutIdLst>
  <p:txStyles>
    <p:titleStyle>
      <a:lvl1pPr algn="ctr" rtl="0" eaLnBrk="1" fontAlgn="base" hangingPunct="1">
        <a:spcBef>
          <a:spcPct val="0"/>
        </a:spcBef>
        <a:spcAft>
          <a:spcPct val="0"/>
        </a:spcAft>
        <a:defRPr sz="4400" kern="1200">
          <a:solidFill>
            <a:schemeClr val="tx1"/>
          </a:solidFill>
          <a:latin typeface="+mj-lt"/>
          <a:ea typeface="MS PGothic" pitchFamily="34" charset="-128"/>
          <a:cs typeface="MS PGothic" charset="0"/>
        </a:defRPr>
      </a:lvl1pPr>
      <a:lvl2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2pPr>
      <a:lvl3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3pPr>
      <a:lvl4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4pPr>
      <a:lvl5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5pPr>
      <a:lvl6pPr marL="457206" algn="ctr" rtl="0" eaLnBrk="1" fontAlgn="base" hangingPunct="1">
        <a:spcBef>
          <a:spcPct val="0"/>
        </a:spcBef>
        <a:spcAft>
          <a:spcPct val="0"/>
        </a:spcAft>
        <a:defRPr sz="4400">
          <a:solidFill>
            <a:schemeClr val="tx1"/>
          </a:solidFill>
          <a:latin typeface="Calibri" pitchFamily="34" charset="0"/>
        </a:defRPr>
      </a:lvl6pPr>
      <a:lvl7pPr marL="914411" algn="ctr" rtl="0" eaLnBrk="1" fontAlgn="base" hangingPunct="1">
        <a:spcBef>
          <a:spcPct val="0"/>
        </a:spcBef>
        <a:spcAft>
          <a:spcPct val="0"/>
        </a:spcAft>
        <a:defRPr sz="4400">
          <a:solidFill>
            <a:schemeClr val="tx1"/>
          </a:solidFill>
          <a:latin typeface="Calibri" pitchFamily="34" charset="0"/>
        </a:defRPr>
      </a:lvl7pPr>
      <a:lvl8pPr marL="1371617" algn="ctr" rtl="0" eaLnBrk="1" fontAlgn="base" hangingPunct="1">
        <a:spcBef>
          <a:spcPct val="0"/>
        </a:spcBef>
        <a:spcAft>
          <a:spcPct val="0"/>
        </a:spcAft>
        <a:defRPr sz="4400">
          <a:solidFill>
            <a:schemeClr val="tx1"/>
          </a:solidFill>
          <a:latin typeface="Calibri" pitchFamily="34" charset="0"/>
        </a:defRPr>
      </a:lvl8pPr>
      <a:lvl9pPr marL="1828823"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MS PGothic" charset="0"/>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MS PGothic" charset="0"/>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S PGothic" charset="0"/>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S PGothic" charset="0"/>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11" rtl="0" eaLnBrk="1" latinLnBrk="0" hangingPunct="1">
        <a:defRPr sz="1800" kern="1200">
          <a:solidFill>
            <a:schemeClr val="tx1"/>
          </a:solidFill>
          <a:latin typeface="+mn-lt"/>
          <a:ea typeface="+mn-ea"/>
          <a:cs typeface="+mn-cs"/>
        </a:defRPr>
      </a:lvl1pPr>
      <a:lvl2pPr marL="457206" algn="l" defTabSz="914411" rtl="0" eaLnBrk="1" latinLnBrk="0" hangingPunct="1">
        <a:defRPr sz="1800" kern="1200">
          <a:solidFill>
            <a:schemeClr val="tx1"/>
          </a:solidFill>
          <a:latin typeface="+mn-lt"/>
          <a:ea typeface="+mn-ea"/>
          <a:cs typeface="+mn-cs"/>
        </a:defRPr>
      </a:lvl2pPr>
      <a:lvl3pPr marL="914411" algn="l" defTabSz="914411" rtl="0" eaLnBrk="1" latinLnBrk="0" hangingPunct="1">
        <a:defRPr sz="1800" kern="1200">
          <a:solidFill>
            <a:schemeClr val="tx1"/>
          </a:solidFill>
          <a:latin typeface="+mn-lt"/>
          <a:ea typeface="+mn-ea"/>
          <a:cs typeface="+mn-cs"/>
        </a:defRPr>
      </a:lvl3pPr>
      <a:lvl4pPr marL="1371617" algn="l" defTabSz="914411" rtl="0" eaLnBrk="1" latinLnBrk="0" hangingPunct="1">
        <a:defRPr sz="1800" kern="1200">
          <a:solidFill>
            <a:schemeClr val="tx1"/>
          </a:solidFill>
          <a:latin typeface="+mn-lt"/>
          <a:ea typeface="+mn-ea"/>
          <a:cs typeface="+mn-cs"/>
        </a:defRPr>
      </a:lvl4pPr>
      <a:lvl5pPr marL="1828823" algn="l" defTabSz="914411" rtl="0" eaLnBrk="1" latinLnBrk="0" hangingPunct="1">
        <a:defRPr sz="1800" kern="1200">
          <a:solidFill>
            <a:schemeClr val="tx1"/>
          </a:solidFill>
          <a:latin typeface="+mn-lt"/>
          <a:ea typeface="+mn-ea"/>
          <a:cs typeface="+mn-cs"/>
        </a:defRPr>
      </a:lvl5pPr>
      <a:lvl6pPr marL="2286029" algn="l" defTabSz="914411" rtl="0" eaLnBrk="1" latinLnBrk="0" hangingPunct="1">
        <a:defRPr sz="1800" kern="1200">
          <a:solidFill>
            <a:schemeClr val="tx1"/>
          </a:solidFill>
          <a:latin typeface="+mn-lt"/>
          <a:ea typeface="+mn-ea"/>
          <a:cs typeface="+mn-cs"/>
        </a:defRPr>
      </a:lvl6pPr>
      <a:lvl7pPr marL="2743234" algn="l" defTabSz="914411" rtl="0" eaLnBrk="1" latinLnBrk="0" hangingPunct="1">
        <a:defRPr sz="1800" kern="1200">
          <a:solidFill>
            <a:schemeClr val="tx1"/>
          </a:solidFill>
          <a:latin typeface="+mn-lt"/>
          <a:ea typeface="+mn-ea"/>
          <a:cs typeface="+mn-cs"/>
        </a:defRPr>
      </a:lvl7pPr>
      <a:lvl8pPr marL="3200440" algn="l" defTabSz="914411" rtl="0" eaLnBrk="1" latinLnBrk="0" hangingPunct="1">
        <a:defRPr sz="1800" kern="1200">
          <a:solidFill>
            <a:schemeClr val="tx1"/>
          </a:solidFill>
          <a:latin typeface="+mn-lt"/>
          <a:ea typeface="+mn-ea"/>
          <a:cs typeface="+mn-cs"/>
        </a:defRPr>
      </a:lvl8pPr>
      <a:lvl9pPr marL="3657646" algn="l" defTabSz="914411"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8.xml"/></Relationships>
</file>

<file path=ppt/slides/_rels/slide10.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40.jpe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41.png"/><Relationship Id="rId7" Type="http://schemas.openxmlformats.org/officeDocument/2006/relationships/image" Target="../media/image44.sv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43.png"/><Relationship Id="rId5" Type="http://schemas.openxmlformats.org/officeDocument/2006/relationships/image" Target="../media/image39.png"/><Relationship Id="rId4" Type="http://schemas.openxmlformats.org/officeDocument/2006/relationships/image" Target="../media/image42.png"/></Relationships>
</file>

<file path=ppt/slides/_rels/slide1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39.png"/></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xml"/><Relationship Id="rId1" Type="http://schemas.openxmlformats.org/officeDocument/2006/relationships/slideLayout" Target="../slideLayouts/slideLayout20.xml"/><Relationship Id="rId4" Type="http://schemas.openxmlformats.org/officeDocument/2006/relationships/image" Target="../media/image20.jpeg"/></Relationships>
</file>

<file path=ppt/slides/_rels/slide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23.jpeg"/></Relationships>
</file>

<file path=ppt/slides/_rels/slide6.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4.jpeg"/><Relationship Id="rId7" Type="http://schemas.openxmlformats.org/officeDocument/2006/relationships/hyperlink" Target="https://www.ilri.org/one-health" TargetMode="External"/><Relationship Id="rId2" Type="http://schemas.openxmlformats.org/officeDocument/2006/relationships/notesSlide" Target="../notesSlides/notesSlide4.xml"/><Relationship Id="rId1" Type="http://schemas.openxmlformats.org/officeDocument/2006/relationships/slideLayout" Target="../slideLayouts/slideLayout13.xml"/><Relationship Id="rId6" Type="http://schemas.openxmlformats.org/officeDocument/2006/relationships/image" Target="../media/image27.png"/><Relationship Id="rId5" Type="http://schemas.openxmlformats.org/officeDocument/2006/relationships/image" Target="../media/image26.jpeg"/><Relationship Id="rId4" Type="http://schemas.openxmlformats.org/officeDocument/2006/relationships/image" Target="../media/image25.png"/><Relationship Id="rId9" Type="http://schemas.openxmlformats.org/officeDocument/2006/relationships/image" Target="../media/image29.png"/></Relationships>
</file>

<file path=ppt/slides/_rels/slide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jpeg"/><Relationship Id="rId1" Type="http://schemas.openxmlformats.org/officeDocument/2006/relationships/slideLayout" Target="../slideLayouts/slideLayout9.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jpeg"/><Relationship Id="rId1" Type="http://schemas.openxmlformats.org/officeDocument/2006/relationships/slideLayout" Target="../slideLayouts/slideLayout9.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D751BA7-23F3-4E4F-8A93-B04B4B8452CE}"/>
              </a:ext>
            </a:extLst>
          </p:cNvPr>
          <p:cNvSpPr>
            <a:spLocks noGrp="1"/>
          </p:cNvSpPr>
          <p:nvPr>
            <p:ph type="ctrTitle"/>
          </p:nvPr>
        </p:nvSpPr>
        <p:spPr>
          <a:xfrm>
            <a:off x="585788" y="1630363"/>
            <a:ext cx="10688637" cy="1390650"/>
          </a:xfrm>
        </p:spPr>
        <p:txBody>
          <a:bodyPr>
            <a:normAutofit fontScale="90000"/>
          </a:bodyPr>
          <a:lstStyle/>
          <a:p>
            <a:pPr algn="l">
              <a:defRPr/>
            </a:pPr>
            <a:r>
              <a:rPr lang="en-US" dirty="0"/>
              <a:t>Advancing waste surveillance through a One Health approach</a:t>
            </a:r>
          </a:p>
        </p:txBody>
      </p:sp>
      <p:sp>
        <p:nvSpPr>
          <p:cNvPr id="23554" name="Subtitle 2">
            <a:extLst>
              <a:ext uri="{FF2B5EF4-FFF2-40B4-BE49-F238E27FC236}">
                <a16:creationId xmlns:a16="http://schemas.microsoft.com/office/drawing/2014/main" id="{862B3D89-D228-C441-AC2A-53BC584D2FEE}"/>
              </a:ext>
            </a:extLst>
          </p:cNvPr>
          <p:cNvSpPr txBox="1">
            <a:spLocks noChangeArrowheads="1"/>
          </p:cNvSpPr>
          <p:nvPr/>
        </p:nvSpPr>
        <p:spPr bwMode="auto">
          <a:xfrm>
            <a:off x="736600" y="3513138"/>
            <a:ext cx="6357938" cy="1020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a:lstStyle/>
          <a:p>
            <a:pPr eaLnBrk="1" hangingPunct="1">
              <a:lnSpc>
                <a:spcPct val="90000"/>
              </a:lnSpc>
              <a:spcBef>
                <a:spcPts val="400"/>
              </a:spcBef>
              <a:buFont typeface="Arial" panose="020B0604020202020204" pitchFamily="34" charset="0"/>
              <a:buNone/>
            </a:pPr>
            <a:r>
              <a:rPr lang="en-US" altLang="en-KE" i="1" dirty="0">
                <a:solidFill>
                  <a:srgbClr val="292929"/>
                </a:solidFill>
                <a:latin typeface="Calibri" panose="020F0502020204030204" pitchFamily="34" charset="0"/>
              </a:rPr>
              <a:t>Ekta Patel and Hung Nguyen-Viet</a:t>
            </a:r>
          </a:p>
          <a:p>
            <a:pPr eaLnBrk="1" hangingPunct="1">
              <a:lnSpc>
                <a:spcPct val="90000"/>
              </a:lnSpc>
              <a:spcBef>
                <a:spcPts val="400"/>
              </a:spcBef>
              <a:buFont typeface="Arial" panose="020B0604020202020204" pitchFamily="34" charset="0"/>
              <a:buNone/>
            </a:pPr>
            <a:r>
              <a:rPr lang="en-US" altLang="en-KE" i="1" dirty="0">
                <a:solidFill>
                  <a:srgbClr val="292929"/>
                </a:solidFill>
                <a:latin typeface="Calibri" panose="020F0502020204030204" pitchFamily="34" charset="0"/>
              </a:rPr>
              <a:t>International Livestock Research Institute</a:t>
            </a:r>
            <a:endParaRPr lang="en-GB" altLang="en-KE" i="1" dirty="0">
              <a:solidFill>
                <a:srgbClr val="292929"/>
              </a:solidFill>
              <a:latin typeface="Calibri" panose="020F0502020204030204" pitchFamily="34" charset="0"/>
            </a:endParaRPr>
          </a:p>
        </p:txBody>
      </p:sp>
      <p:sp>
        <p:nvSpPr>
          <p:cNvPr id="23555" name="Subtitle 2">
            <a:extLst>
              <a:ext uri="{FF2B5EF4-FFF2-40B4-BE49-F238E27FC236}">
                <a16:creationId xmlns:a16="http://schemas.microsoft.com/office/drawing/2014/main" id="{2487E3FA-17F2-0648-A202-AF4ED38825C9}"/>
              </a:ext>
            </a:extLst>
          </p:cNvPr>
          <p:cNvSpPr txBox="1">
            <a:spLocks noChangeArrowheads="1"/>
          </p:cNvSpPr>
          <p:nvPr/>
        </p:nvSpPr>
        <p:spPr bwMode="auto">
          <a:xfrm>
            <a:off x="736600" y="4649788"/>
            <a:ext cx="6558722" cy="693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a:lstStyle/>
          <a:p>
            <a:pPr eaLnBrk="1" hangingPunct="1">
              <a:lnSpc>
                <a:spcPct val="90000"/>
              </a:lnSpc>
              <a:spcBef>
                <a:spcPts val="400"/>
              </a:spcBef>
              <a:buFont typeface="Arial" panose="020B0604020202020204" pitchFamily="34" charset="0"/>
              <a:buNone/>
            </a:pPr>
            <a:r>
              <a:rPr lang="en-US" altLang="en-KE" sz="1600" dirty="0">
                <a:solidFill>
                  <a:srgbClr val="292929"/>
                </a:solidFill>
                <a:latin typeface="Calibri" panose="020F0502020204030204" pitchFamily="34" charset="0"/>
              </a:rPr>
              <a:t>UNEP-led stakeholder engagement on capacity building on sustainable wastewater surveillance for ecosystems and human health in Kenya</a:t>
            </a:r>
          </a:p>
          <a:p>
            <a:pPr eaLnBrk="1" hangingPunct="1">
              <a:lnSpc>
                <a:spcPct val="90000"/>
              </a:lnSpc>
              <a:spcBef>
                <a:spcPts val="400"/>
              </a:spcBef>
              <a:buFont typeface="Arial" panose="020B0604020202020204" pitchFamily="34" charset="0"/>
              <a:buNone/>
            </a:pPr>
            <a:r>
              <a:rPr lang="en-US" altLang="en-KE" sz="1600" dirty="0">
                <a:solidFill>
                  <a:srgbClr val="292929"/>
                </a:solidFill>
                <a:latin typeface="Calibri" panose="020F0502020204030204" pitchFamily="34" charset="0"/>
              </a:rPr>
              <a:t>Nairobi, 26–27 February 2025</a:t>
            </a:r>
          </a:p>
        </p:txBody>
      </p:sp>
    </p:spTree>
    <p:extLst>
      <p:ext uri="{BB962C8B-B14F-4D97-AF65-F5344CB8AC3E}">
        <p14:creationId xmlns:p14="http://schemas.microsoft.com/office/powerpoint/2010/main" val="35724773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D1ADF7A-CB30-0804-2304-427F732DE963}"/>
              </a:ext>
            </a:extLst>
          </p:cNvPr>
          <p:cNvSpPr>
            <a:spLocks noGrp="1"/>
          </p:cNvSpPr>
          <p:nvPr>
            <p:ph type="title"/>
          </p:nvPr>
        </p:nvSpPr>
        <p:spPr/>
        <p:txBody>
          <a:bodyPr/>
          <a:lstStyle/>
          <a:p>
            <a:r>
              <a:rPr lang="en-KE" dirty="0"/>
              <a:t>Key achievements from the Initiative </a:t>
            </a:r>
          </a:p>
        </p:txBody>
      </p:sp>
      <p:sp>
        <p:nvSpPr>
          <p:cNvPr id="4" name="Content Placeholder 3">
            <a:extLst>
              <a:ext uri="{FF2B5EF4-FFF2-40B4-BE49-F238E27FC236}">
                <a16:creationId xmlns:a16="http://schemas.microsoft.com/office/drawing/2014/main" id="{58325772-D1C2-ECFE-F708-4BFCBFADF73F}"/>
              </a:ext>
            </a:extLst>
          </p:cNvPr>
          <p:cNvSpPr>
            <a:spLocks noGrp="1"/>
          </p:cNvSpPr>
          <p:nvPr>
            <p:ph sz="quarter" idx="11"/>
          </p:nvPr>
        </p:nvSpPr>
        <p:spPr>
          <a:xfrm>
            <a:off x="229589" y="1307089"/>
            <a:ext cx="7983682" cy="5123080"/>
          </a:xfrm>
        </p:spPr>
        <p:txBody>
          <a:bodyPr lIns="91440" tIns="45720" rIns="91440" bIns="45720" anchor="t"/>
          <a:lstStyle/>
          <a:p>
            <a:pPr marL="342900" indent="-342900">
              <a:buFont typeface="Arial" panose="020B0604020202020204" pitchFamily="34" charset="0"/>
              <a:buChar char="•"/>
            </a:pPr>
            <a:r>
              <a:rPr lang="en-KE" sz="2400" dirty="0"/>
              <a:t>In Ethiopia (Akaki) and India (Song River): Inform national One Health planning </a:t>
            </a:r>
            <a:r>
              <a:rPr lang="en-GB" sz="2400" dirty="0"/>
              <a:t>processes</a:t>
            </a:r>
            <a:r>
              <a:rPr lang="en-KE" sz="2400" dirty="0"/>
              <a:t> by providing evidence on the role of water in the transmission of pathogens</a:t>
            </a:r>
            <a:r>
              <a:rPr lang="en-GB" sz="2400" dirty="0"/>
              <a:t>.</a:t>
            </a:r>
            <a:r>
              <a:rPr lang="en-KE" sz="2400" dirty="0"/>
              <a:t> </a:t>
            </a:r>
          </a:p>
          <a:p>
            <a:pPr marL="342900" indent="-342900">
              <a:buFont typeface="Arial" panose="020B0604020202020204" pitchFamily="34" charset="0"/>
              <a:buChar char="•"/>
            </a:pPr>
            <a:r>
              <a:rPr lang="en-KE" sz="2400" dirty="0"/>
              <a:t>Scientists aim to seek national policy change toward improved waste and water management </a:t>
            </a:r>
          </a:p>
          <a:p>
            <a:pPr marL="342900" indent="-342900">
              <a:buFont typeface="Arial" panose="020B0604020202020204" pitchFamily="34" charset="0"/>
              <a:buChar char="•"/>
            </a:pPr>
            <a:r>
              <a:rPr lang="en-KE" sz="2400" dirty="0"/>
              <a:t>Recognition of water in the role of </a:t>
            </a:r>
            <a:r>
              <a:rPr lang="en-GB" sz="2400" dirty="0"/>
              <a:t>antimicrobial resistance transmission</a:t>
            </a:r>
            <a:r>
              <a:rPr lang="en-KE" sz="2400" dirty="0"/>
              <a:t>. </a:t>
            </a:r>
          </a:p>
          <a:p>
            <a:pPr marL="342900" indent="-342900">
              <a:buFont typeface="Arial" panose="020B0604020202020204" pitchFamily="34" charset="0"/>
              <a:buChar char="•"/>
            </a:pPr>
            <a:r>
              <a:rPr lang="en-KE" sz="2400" dirty="0"/>
              <a:t>Adoption of sustainable practices</a:t>
            </a:r>
            <a:r>
              <a:rPr lang="en-GB" sz="2400" dirty="0"/>
              <a:t>; </a:t>
            </a:r>
            <a:r>
              <a:rPr lang="en-KE" sz="2400" dirty="0"/>
              <a:t>encourage livestock farms and waste managers to adopt business models that reduce, re</a:t>
            </a:r>
            <a:r>
              <a:rPr lang="en-GB" sz="2400" dirty="0"/>
              <a:t>us</a:t>
            </a:r>
            <a:r>
              <a:rPr lang="en-KE" sz="2400" dirty="0"/>
              <a:t>e and recycle animal waste. </a:t>
            </a:r>
          </a:p>
        </p:txBody>
      </p:sp>
      <p:pic>
        <p:nvPicPr>
          <p:cNvPr id="8" name="Picture Placeholder 7" descr="A water flowing into a round tank&#10;&#10;Description automatically generated with medium confidence">
            <a:extLst>
              <a:ext uri="{FF2B5EF4-FFF2-40B4-BE49-F238E27FC236}">
                <a16:creationId xmlns:a16="http://schemas.microsoft.com/office/drawing/2014/main" id="{991387A2-9AF3-C0B2-59BA-AC34E1B22D3F}"/>
              </a:ext>
            </a:extLst>
          </p:cNvPr>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16640413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1717AB8-278E-638F-FD49-AFD6D2D73EBD}"/>
              </a:ext>
            </a:extLst>
          </p:cNvPr>
          <p:cNvSpPr>
            <a:spLocks noGrp="1"/>
          </p:cNvSpPr>
          <p:nvPr>
            <p:ph type="title"/>
          </p:nvPr>
        </p:nvSpPr>
        <p:spPr/>
        <p:txBody>
          <a:bodyPr/>
          <a:lstStyle/>
          <a:p>
            <a:r>
              <a:rPr lang="en-KE" dirty="0"/>
              <a:t>Highlight</a:t>
            </a:r>
            <a:r>
              <a:rPr lang="en-GB" dirty="0"/>
              <a:t>:</a:t>
            </a:r>
            <a:r>
              <a:rPr lang="en-KE" dirty="0"/>
              <a:t> animal waste surveillance in western Kenya</a:t>
            </a:r>
          </a:p>
        </p:txBody>
      </p:sp>
      <p:sp>
        <p:nvSpPr>
          <p:cNvPr id="6" name="Content Placeholder 5">
            <a:extLst>
              <a:ext uri="{FF2B5EF4-FFF2-40B4-BE49-F238E27FC236}">
                <a16:creationId xmlns:a16="http://schemas.microsoft.com/office/drawing/2014/main" id="{D0C598A1-7178-3F0C-D120-E70C609ACBC3}"/>
              </a:ext>
            </a:extLst>
          </p:cNvPr>
          <p:cNvSpPr>
            <a:spLocks noGrp="1"/>
          </p:cNvSpPr>
          <p:nvPr>
            <p:ph sz="quarter" idx="10"/>
          </p:nvPr>
        </p:nvSpPr>
        <p:spPr>
          <a:xfrm>
            <a:off x="609600" y="1601969"/>
            <a:ext cx="10972800" cy="4828200"/>
          </a:xfrm>
        </p:spPr>
        <p:txBody>
          <a:bodyPr/>
          <a:lstStyle/>
          <a:p>
            <a:r>
              <a:rPr lang="en-KE" sz="1800" b="1" dirty="0"/>
              <a:t>The challenge</a:t>
            </a:r>
          </a:p>
          <a:p>
            <a:pPr marL="285750" indent="-285750">
              <a:buFont typeface="Arial" panose="020B0604020202020204" pitchFamily="34" charset="0"/>
              <a:buChar char="•"/>
            </a:pPr>
            <a:r>
              <a:rPr lang="en-GB" sz="1800" dirty="0"/>
              <a:t>A major challenge in pandemic preparedness is the </a:t>
            </a:r>
            <a:r>
              <a:rPr lang="en-GB" sz="1800" b="1" dirty="0"/>
              <a:t>early detection of emerging zoonotic threats</a:t>
            </a:r>
            <a:r>
              <a:rPr lang="en-GB" sz="1800" dirty="0"/>
              <a:t>, especially in environments where humans, animals and ecosystems interact. </a:t>
            </a:r>
          </a:p>
          <a:p>
            <a:pPr marL="285750" indent="-285750">
              <a:buFont typeface="Arial" panose="020B0604020202020204" pitchFamily="34" charset="0"/>
              <a:buChar char="•"/>
            </a:pPr>
            <a:r>
              <a:rPr lang="en-GB" sz="1800" b="1" dirty="0"/>
              <a:t>Animal waste serves as a reservoir for pathogens and antimicrobial resistance genes</a:t>
            </a:r>
            <a:r>
              <a:rPr lang="en-GB" sz="1800" dirty="0"/>
              <a:t>, yet it remains an underutilized surveillance tool. </a:t>
            </a:r>
          </a:p>
          <a:p>
            <a:pPr marL="285750" indent="-285750">
              <a:buFont typeface="Arial" panose="020B0604020202020204" pitchFamily="34" charset="0"/>
              <a:buChar char="•"/>
            </a:pPr>
            <a:r>
              <a:rPr lang="en-GB" sz="1800" dirty="0"/>
              <a:t>Monitoring waste from livestock, wildlife, and food systems can </a:t>
            </a:r>
            <a:r>
              <a:rPr lang="en-GB" sz="1800" b="1" dirty="0"/>
              <a:t>provide critical early warning signs</a:t>
            </a:r>
            <a:r>
              <a:rPr lang="en-GB" sz="1800" dirty="0"/>
              <a:t>, helping to prevent spillover events and strengthen global health security.</a:t>
            </a:r>
            <a:endParaRPr lang="en-KE" sz="1800" dirty="0"/>
          </a:p>
          <a:p>
            <a:endParaRPr lang="en-KE" sz="1800" dirty="0"/>
          </a:p>
          <a:p>
            <a:r>
              <a:rPr lang="en-KE" sz="1800" b="1" dirty="0"/>
              <a:t>The solution</a:t>
            </a:r>
          </a:p>
          <a:p>
            <a:pPr marL="285750" indent="-285750">
              <a:buFont typeface="Arial" panose="020B0604020202020204" pitchFamily="34" charset="0"/>
              <a:buChar char="•"/>
            </a:pPr>
            <a:r>
              <a:rPr lang="en-GB" sz="1800" dirty="0"/>
              <a:t>Embedding animal </a:t>
            </a:r>
            <a:r>
              <a:rPr lang="en-GB" sz="1800" b="1" dirty="0"/>
              <a:t>waste-based pathogen surveillance</a:t>
            </a:r>
            <a:r>
              <a:rPr lang="en-GB" sz="1800" dirty="0"/>
              <a:t> into national and global health systems, we can </a:t>
            </a:r>
            <a:r>
              <a:rPr lang="en-GB" sz="1800" b="1" dirty="0"/>
              <a:t>detect risks earlier, prevent spillover, and enhance pandemic resilience</a:t>
            </a:r>
          </a:p>
          <a:p>
            <a:pPr marL="285750" indent="-285750">
              <a:buFont typeface="Arial" panose="020B0604020202020204" pitchFamily="34" charset="0"/>
              <a:buChar char="•"/>
            </a:pPr>
            <a:r>
              <a:rPr lang="en-GB" sz="1800" dirty="0"/>
              <a:t>Waste as data source allows us to </a:t>
            </a:r>
            <a:r>
              <a:rPr lang="en-GB" sz="1800" b="1" dirty="0"/>
              <a:t>identify interconnected risks and develop integrated responses</a:t>
            </a:r>
          </a:p>
          <a:p>
            <a:endParaRPr lang="en-KE" sz="1800" dirty="0"/>
          </a:p>
          <a:p>
            <a:r>
              <a:rPr lang="en-KE" sz="1800" b="1" dirty="0"/>
              <a:t>The results/outcomes</a:t>
            </a:r>
          </a:p>
          <a:p>
            <a:pPr marL="285750" indent="-285750">
              <a:buFont typeface="Arial" panose="020B0604020202020204" pitchFamily="34" charset="0"/>
              <a:buChar char="•"/>
            </a:pPr>
            <a:r>
              <a:rPr lang="en-KE" sz="1800" dirty="0"/>
              <a:t>Use of rapid detection technologies </a:t>
            </a:r>
            <a:r>
              <a:rPr lang="en-GB" sz="1800" dirty="0"/>
              <a:t>that</a:t>
            </a:r>
            <a:r>
              <a:rPr lang="en-KE" sz="1800" dirty="0"/>
              <a:t> are cost-effective </a:t>
            </a:r>
          </a:p>
          <a:p>
            <a:pPr marL="285750" indent="-285750">
              <a:buFont typeface="Arial" panose="020B0604020202020204" pitchFamily="34" charset="0"/>
              <a:buChar char="•"/>
            </a:pPr>
            <a:r>
              <a:rPr lang="en-KE" sz="1800" dirty="0"/>
              <a:t>Timely information for interventions </a:t>
            </a:r>
          </a:p>
          <a:p>
            <a:endParaRPr lang="en-KE" sz="1800" dirty="0"/>
          </a:p>
        </p:txBody>
      </p:sp>
      <p:pic>
        <p:nvPicPr>
          <p:cNvPr id="7" name="Picture 6" descr="A logo of a stock exchange&#10;&#10;Description automatically generated">
            <a:extLst>
              <a:ext uri="{FF2B5EF4-FFF2-40B4-BE49-F238E27FC236}">
                <a16:creationId xmlns:a16="http://schemas.microsoft.com/office/drawing/2014/main" id="{AFC17180-50FC-0D6B-70CE-B8961F266F6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5057" y="6088021"/>
            <a:ext cx="869816" cy="684296"/>
          </a:xfrm>
          <a:prstGeom prst="rect">
            <a:avLst/>
          </a:prstGeom>
        </p:spPr>
      </p:pic>
    </p:spTree>
    <p:extLst>
      <p:ext uri="{BB962C8B-B14F-4D97-AF65-F5344CB8AC3E}">
        <p14:creationId xmlns:p14="http://schemas.microsoft.com/office/powerpoint/2010/main" val="23298149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Placeholder 20" descr="A group of chickens drinking water from a building&#10;&#10;Description automatically generated">
            <a:extLst>
              <a:ext uri="{FF2B5EF4-FFF2-40B4-BE49-F238E27FC236}">
                <a16:creationId xmlns:a16="http://schemas.microsoft.com/office/drawing/2014/main" id="{FE799409-CBA8-B51F-C523-F0B84F911FF6}"/>
              </a:ext>
            </a:extLst>
          </p:cNvPr>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a:stretch/>
        </p:blipFill>
        <p:spPr>
          <a:xfrm>
            <a:off x="7847771" y="25399"/>
            <a:ext cx="4344229" cy="6813551"/>
          </a:xfrm>
          <a:prstGeom prst="rect">
            <a:avLst/>
          </a:prstGeom>
          <a:noFill/>
        </p:spPr>
      </p:pic>
      <p:sp>
        <p:nvSpPr>
          <p:cNvPr id="3" name="Title 2">
            <a:extLst>
              <a:ext uri="{FF2B5EF4-FFF2-40B4-BE49-F238E27FC236}">
                <a16:creationId xmlns:a16="http://schemas.microsoft.com/office/drawing/2014/main" id="{0CB3EA32-5791-6ADC-3CFD-F9FA68F12277}"/>
              </a:ext>
            </a:extLst>
          </p:cNvPr>
          <p:cNvSpPr>
            <a:spLocks noGrp="1"/>
          </p:cNvSpPr>
          <p:nvPr>
            <p:ph type="title"/>
          </p:nvPr>
        </p:nvSpPr>
        <p:spPr>
          <a:xfrm>
            <a:off x="292930" y="451699"/>
            <a:ext cx="8102600" cy="677955"/>
          </a:xfrm>
        </p:spPr>
        <p:txBody>
          <a:bodyPr>
            <a:normAutofit/>
          </a:bodyPr>
          <a:lstStyle/>
          <a:p>
            <a:r>
              <a:rPr lang="en-KE" sz="3000" dirty="0"/>
              <a:t>Case study: Animal waste surveillance </a:t>
            </a:r>
            <a:r>
              <a:rPr lang="en-GB" sz="3000" dirty="0"/>
              <a:t>in</a:t>
            </a:r>
            <a:r>
              <a:rPr lang="en-KE" sz="3000" dirty="0"/>
              <a:t> Kenya </a:t>
            </a:r>
          </a:p>
        </p:txBody>
      </p:sp>
      <p:sp>
        <p:nvSpPr>
          <p:cNvPr id="4" name="Content Placeholder 3">
            <a:extLst>
              <a:ext uri="{FF2B5EF4-FFF2-40B4-BE49-F238E27FC236}">
                <a16:creationId xmlns:a16="http://schemas.microsoft.com/office/drawing/2014/main" id="{3A531FA5-F0C6-02C3-346A-40E6F1B86FA4}"/>
              </a:ext>
            </a:extLst>
          </p:cNvPr>
          <p:cNvSpPr>
            <a:spLocks noGrp="1"/>
          </p:cNvSpPr>
          <p:nvPr>
            <p:ph sz="quarter" idx="11"/>
          </p:nvPr>
        </p:nvSpPr>
        <p:spPr>
          <a:xfrm>
            <a:off x="609600" y="1342716"/>
            <a:ext cx="7238170" cy="4572000"/>
          </a:xfrm>
        </p:spPr>
        <p:txBody>
          <a:bodyPr lIns="91440" tIns="45720" rIns="91440" bIns="45720" anchor="t">
            <a:normAutofit/>
          </a:bodyPr>
          <a:lstStyle/>
          <a:p>
            <a:pPr marL="457200" indent="-457200">
              <a:spcAft>
                <a:spcPts val="600"/>
              </a:spcAft>
              <a:buFontTx/>
              <a:buChar char="-"/>
            </a:pPr>
            <a:r>
              <a:rPr lang="en-KE" sz="2600" dirty="0"/>
              <a:t>141 </a:t>
            </a:r>
            <a:r>
              <a:rPr lang="en-GB" sz="2600" dirty="0"/>
              <a:t>slaughterhouses </a:t>
            </a:r>
            <a:r>
              <a:rPr lang="en-KE" sz="2600" dirty="0"/>
              <a:t>(ruminant and porcine) selected from </a:t>
            </a:r>
            <a:r>
              <a:rPr lang="en-GB" sz="2600" dirty="0"/>
              <a:t>six</a:t>
            </a:r>
            <a:r>
              <a:rPr lang="en-KE" sz="2600" dirty="0"/>
              <a:t> counties</a:t>
            </a:r>
            <a:r>
              <a:rPr lang="en-GB" sz="2600" dirty="0"/>
              <a:t>: </a:t>
            </a:r>
            <a:r>
              <a:rPr lang="en-KE" sz="2600" dirty="0"/>
              <a:t>Siaya, Busia, Bungoma, Kakamega, Vihiga and Kisumu</a:t>
            </a:r>
          </a:p>
          <a:p>
            <a:pPr marL="457200" indent="-457200">
              <a:spcAft>
                <a:spcPts val="600"/>
              </a:spcAft>
              <a:buFontTx/>
              <a:buChar char="-"/>
            </a:pPr>
            <a:r>
              <a:rPr lang="en-KE" sz="2600" dirty="0">
                <a:ea typeface="MS PGothic"/>
              </a:rPr>
              <a:t>Samples test</a:t>
            </a:r>
            <a:r>
              <a:rPr lang="en-GB" sz="2600" dirty="0">
                <a:ea typeface="MS PGothic"/>
              </a:rPr>
              <a:t>ed</a:t>
            </a:r>
            <a:r>
              <a:rPr lang="en-KE" sz="2600" dirty="0">
                <a:ea typeface="MS PGothic"/>
              </a:rPr>
              <a:t> with enrichment sequencing technologies, specifically </a:t>
            </a:r>
            <a:r>
              <a:rPr lang="en-KE" sz="2600" dirty="0" err="1">
                <a:ea typeface="MS PGothic"/>
              </a:rPr>
              <a:t>VirCapSeq</a:t>
            </a:r>
            <a:r>
              <a:rPr lang="en-KE" sz="2600" dirty="0">
                <a:ea typeface="MS PGothic"/>
              </a:rPr>
              <a:t> (GAPP) and Illumina Viral Surveillance (pending)</a:t>
            </a:r>
          </a:p>
          <a:p>
            <a:pPr marL="457200" indent="-457200">
              <a:spcAft>
                <a:spcPts val="600"/>
              </a:spcAft>
              <a:buFontTx/>
              <a:buChar char="-"/>
            </a:pPr>
            <a:r>
              <a:rPr lang="en-KE" sz="2600" dirty="0"/>
              <a:t>Results</a:t>
            </a:r>
            <a:r>
              <a:rPr lang="en-GB" sz="2600" dirty="0"/>
              <a:t>: </a:t>
            </a:r>
            <a:r>
              <a:rPr lang="en-KE" sz="2600" dirty="0"/>
              <a:t>Preliminary findings and ongoing activities</a:t>
            </a:r>
            <a:r>
              <a:rPr lang="en-GB" sz="2600" dirty="0"/>
              <a:t>;</a:t>
            </a:r>
            <a:r>
              <a:rPr lang="en-KE" sz="2600" dirty="0"/>
              <a:t> PhD work for Alice Kiarie </a:t>
            </a:r>
          </a:p>
        </p:txBody>
      </p:sp>
      <p:sp>
        <p:nvSpPr>
          <p:cNvPr id="14" name="TextBox 13">
            <a:extLst>
              <a:ext uri="{FF2B5EF4-FFF2-40B4-BE49-F238E27FC236}">
                <a16:creationId xmlns:a16="http://schemas.microsoft.com/office/drawing/2014/main" id="{EA22D0D2-F9E5-9BC9-3751-F626FDFA7F4A}"/>
              </a:ext>
            </a:extLst>
          </p:cNvPr>
          <p:cNvSpPr txBox="1"/>
          <p:nvPr/>
        </p:nvSpPr>
        <p:spPr bwMode="auto">
          <a:xfrm>
            <a:off x="1406651" y="6340839"/>
            <a:ext cx="184731" cy="50270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lnSpc>
                <a:spcPts val="3200"/>
              </a:lnSpc>
            </a:pPr>
            <a:endParaRPr lang="en-KE" sz="3000">
              <a:solidFill>
                <a:srgbClr val="FFFFFF"/>
              </a:solidFill>
            </a:endParaRPr>
          </a:p>
        </p:txBody>
      </p:sp>
      <p:pic>
        <p:nvPicPr>
          <p:cNvPr id="23" name="Picture 22" descr="A logo of a stock exchange&#10;&#10;Description automatically generated">
            <a:extLst>
              <a:ext uri="{FF2B5EF4-FFF2-40B4-BE49-F238E27FC236}">
                <a16:creationId xmlns:a16="http://schemas.microsoft.com/office/drawing/2014/main" id="{052710BA-2C66-5AD8-06CF-FEFA452D69B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91382" y="5957625"/>
            <a:ext cx="869816" cy="684296"/>
          </a:xfrm>
          <a:prstGeom prst="rect">
            <a:avLst/>
          </a:prstGeom>
        </p:spPr>
      </p:pic>
    </p:spTree>
    <p:extLst>
      <p:ext uri="{BB962C8B-B14F-4D97-AF65-F5344CB8AC3E}">
        <p14:creationId xmlns:p14="http://schemas.microsoft.com/office/powerpoint/2010/main" val="8874824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39AC744-4A91-351A-6612-C447FC82F054}"/>
              </a:ext>
            </a:extLst>
          </p:cNvPr>
          <p:cNvSpPr>
            <a:spLocks noGrp="1"/>
          </p:cNvSpPr>
          <p:nvPr>
            <p:ph type="title"/>
          </p:nvPr>
        </p:nvSpPr>
        <p:spPr/>
        <p:txBody>
          <a:bodyPr/>
          <a:lstStyle/>
          <a:p>
            <a:r>
              <a:rPr lang="en-KE"/>
              <a:t>Preliminary findings –  PhD thesis work  </a:t>
            </a:r>
          </a:p>
        </p:txBody>
      </p:sp>
      <p:pic>
        <p:nvPicPr>
          <p:cNvPr id="8" name="Content Placeholder 7" descr="A screenshot of a screen shot of a chart&#10;&#10;Description automatically generated">
            <a:extLst>
              <a:ext uri="{FF2B5EF4-FFF2-40B4-BE49-F238E27FC236}">
                <a16:creationId xmlns:a16="http://schemas.microsoft.com/office/drawing/2014/main" id="{5D2E3175-0F0B-5F59-E8B8-FCE884255B15}"/>
              </a:ext>
            </a:extLst>
          </p:cNvPr>
          <p:cNvPicPr>
            <a:picLocks noGrp="1" noChangeAspect="1"/>
          </p:cNvPicPr>
          <p:nvPr>
            <p:ph sz="quarter" idx="10"/>
          </p:nvPr>
        </p:nvPicPr>
        <p:blipFill>
          <a:blip r:embed="rId3" cstate="print">
            <a:extLst>
              <a:ext uri="{28A0092B-C50C-407E-A947-70E740481C1C}">
                <a14:useLocalDpi xmlns:a14="http://schemas.microsoft.com/office/drawing/2010/main" val="0"/>
              </a:ext>
            </a:extLst>
          </a:blip>
          <a:stretch>
            <a:fillRect/>
          </a:stretch>
        </p:blipFill>
        <p:spPr>
          <a:xfrm>
            <a:off x="212272" y="1357858"/>
            <a:ext cx="4800600" cy="5500142"/>
          </a:xfrm>
        </p:spPr>
      </p:pic>
      <p:pic>
        <p:nvPicPr>
          <p:cNvPr id="10" name="Picture 9" descr="A graph of different colored squares&#10;&#10;Description automatically generated">
            <a:extLst>
              <a:ext uri="{FF2B5EF4-FFF2-40B4-BE49-F238E27FC236}">
                <a16:creationId xmlns:a16="http://schemas.microsoft.com/office/drawing/2014/main" id="{34F8FA8E-6E03-D83E-C095-993FAEF3019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31302" y="1631572"/>
            <a:ext cx="6960698" cy="4954112"/>
          </a:xfrm>
          <a:prstGeom prst="rect">
            <a:avLst/>
          </a:prstGeom>
        </p:spPr>
      </p:pic>
      <p:pic>
        <p:nvPicPr>
          <p:cNvPr id="11" name="Picture 10" descr="A logo of a stock exchange&#10;&#10;Description automatically generated">
            <a:extLst>
              <a:ext uri="{FF2B5EF4-FFF2-40B4-BE49-F238E27FC236}">
                <a16:creationId xmlns:a16="http://schemas.microsoft.com/office/drawing/2014/main" id="{3A3269E7-C285-74AF-ED93-EBDD3F04926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6088021"/>
            <a:ext cx="869816" cy="684296"/>
          </a:xfrm>
          <a:prstGeom prst="rect">
            <a:avLst/>
          </a:prstGeom>
        </p:spPr>
      </p:pic>
      <p:pic>
        <p:nvPicPr>
          <p:cNvPr id="15" name="Graphic 14" descr="No Phones with solid fill">
            <a:extLst>
              <a:ext uri="{FF2B5EF4-FFF2-40B4-BE49-F238E27FC236}">
                <a16:creationId xmlns:a16="http://schemas.microsoft.com/office/drawing/2014/main" id="{42EBEB2D-9773-BF40-9087-A78F3DC6888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921221" y="309608"/>
            <a:ext cx="914400" cy="914400"/>
          </a:xfrm>
          <a:prstGeom prst="rect">
            <a:avLst/>
          </a:prstGeom>
        </p:spPr>
      </p:pic>
    </p:spTree>
    <p:extLst>
      <p:ext uri="{BB962C8B-B14F-4D97-AF65-F5344CB8AC3E}">
        <p14:creationId xmlns:p14="http://schemas.microsoft.com/office/powerpoint/2010/main" val="25991696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1AEB7AE-75CF-8E00-149A-A231309293BC}"/>
              </a:ext>
            </a:extLst>
          </p:cNvPr>
          <p:cNvSpPr>
            <a:spLocks noGrp="1"/>
          </p:cNvSpPr>
          <p:nvPr>
            <p:ph type="title"/>
          </p:nvPr>
        </p:nvSpPr>
        <p:spPr/>
        <p:txBody>
          <a:bodyPr/>
          <a:lstStyle/>
          <a:p>
            <a:r>
              <a:rPr lang="en-KE" dirty="0"/>
              <a:t>AI-generated risk matrix for interventions </a:t>
            </a:r>
          </a:p>
        </p:txBody>
      </p:sp>
      <p:pic>
        <p:nvPicPr>
          <p:cNvPr id="8" name="Content Placeholder 7" descr="A graph with text on it&#10;&#10;Description automatically generated">
            <a:extLst>
              <a:ext uri="{FF2B5EF4-FFF2-40B4-BE49-F238E27FC236}">
                <a16:creationId xmlns:a16="http://schemas.microsoft.com/office/drawing/2014/main" id="{3EACEBDC-ABBB-F7C1-A12A-CF5B0663604E}"/>
              </a:ext>
            </a:extLst>
          </p:cNvPr>
          <p:cNvPicPr>
            <a:picLocks noGrp="1" noChangeAspect="1"/>
          </p:cNvPicPr>
          <p:nvPr>
            <p:ph sz="quarter" idx="10"/>
          </p:nvPr>
        </p:nvPicPr>
        <p:blipFill>
          <a:blip r:embed="rId3">
            <a:extLst>
              <a:ext uri="{28A0092B-C50C-407E-A947-70E740481C1C}">
                <a14:useLocalDpi xmlns:a14="http://schemas.microsoft.com/office/drawing/2010/main" val="0"/>
              </a:ext>
            </a:extLst>
          </a:blip>
          <a:stretch>
            <a:fillRect/>
          </a:stretch>
        </p:blipFill>
        <p:spPr>
          <a:xfrm>
            <a:off x="838653" y="1431340"/>
            <a:ext cx="8500219" cy="4878387"/>
          </a:xfrm>
        </p:spPr>
      </p:pic>
      <p:pic>
        <p:nvPicPr>
          <p:cNvPr id="9" name="Picture 8" descr="A logo of a stock exchange&#10;&#10;Description automatically generated">
            <a:extLst>
              <a:ext uri="{FF2B5EF4-FFF2-40B4-BE49-F238E27FC236}">
                <a16:creationId xmlns:a16="http://schemas.microsoft.com/office/drawing/2014/main" id="{2870F18C-1CD7-63C2-F384-2D58E20D625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6088021"/>
            <a:ext cx="869816" cy="684296"/>
          </a:xfrm>
          <a:prstGeom prst="rect">
            <a:avLst/>
          </a:prstGeom>
        </p:spPr>
      </p:pic>
    </p:spTree>
    <p:extLst>
      <p:ext uri="{BB962C8B-B14F-4D97-AF65-F5344CB8AC3E}">
        <p14:creationId xmlns:p14="http://schemas.microsoft.com/office/powerpoint/2010/main" val="33760355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close-up of a pattern&#10;&#10;Description automatically generated">
            <a:extLst>
              <a:ext uri="{FF2B5EF4-FFF2-40B4-BE49-F238E27FC236}">
                <a16:creationId xmlns:a16="http://schemas.microsoft.com/office/drawing/2014/main" id="{ACE7318C-4D81-D0B8-7382-43E1267CBF11}"/>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7847771" y="25399"/>
            <a:ext cx="4344229" cy="6813551"/>
          </a:xfrm>
          <a:custGeom>
            <a:avLst/>
            <a:gdLst>
              <a:gd name="connsiteX0" fmla="*/ 0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0 w 3867150"/>
              <a:gd name="connsiteY4" fmla="*/ 0 h 6858000"/>
              <a:gd name="connsiteX0" fmla="*/ 1121134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1121134 w 3867150"/>
              <a:gd name="connsiteY4" fmla="*/ 0 h 6858000"/>
              <a:gd name="connsiteX0" fmla="*/ 1598213 w 4344229"/>
              <a:gd name="connsiteY0" fmla="*/ 0 h 6858000"/>
              <a:gd name="connsiteX1" fmla="*/ 4344229 w 4344229"/>
              <a:gd name="connsiteY1" fmla="*/ 0 h 6858000"/>
              <a:gd name="connsiteX2" fmla="*/ 4344229 w 4344229"/>
              <a:gd name="connsiteY2" fmla="*/ 6858000 h 6858000"/>
              <a:gd name="connsiteX3" fmla="*/ 0 w 4344229"/>
              <a:gd name="connsiteY3" fmla="*/ 6858000 h 6858000"/>
              <a:gd name="connsiteX4" fmla="*/ 1598213 w 4344229"/>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4229" h="6858000">
                <a:moveTo>
                  <a:pt x="1598213" y="0"/>
                </a:moveTo>
                <a:lnTo>
                  <a:pt x="4344229" y="0"/>
                </a:lnTo>
                <a:lnTo>
                  <a:pt x="4344229" y="6858000"/>
                </a:lnTo>
                <a:lnTo>
                  <a:pt x="0" y="6858000"/>
                </a:lnTo>
                <a:lnTo>
                  <a:pt x="1598213" y="0"/>
                </a:lnTo>
                <a:close/>
              </a:path>
            </a:pathLst>
          </a:custGeom>
          <a:noFill/>
        </p:spPr>
      </p:pic>
      <p:sp>
        <p:nvSpPr>
          <p:cNvPr id="3" name="Title 2">
            <a:extLst>
              <a:ext uri="{FF2B5EF4-FFF2-40B4-BE49-F238E27FC236}">
                <a16:creationId xmlns:a16="http://schemas.microsoft.com/office/drawing/2014/main" id="{70C79ABD-E420-DE43-7BE7-96A43113B6C3}"/>
              </a:ext>
            </a:extLst>
          </p:cNvPr>
          <p:cNvSpPr>
            <a:spLocks noGrp="1"/>
          </p:cNvSpPr>
          <p:nvPr>
            <p:ph type="title"/>
          </p:nvPr>
        </p:nvSpPr>
        <p:spPr>
          <a:xfrm>
            <a:off x="599965" y="427831"/>
            <a:ext cx="8102600" cy="677955"/>
          </a:xfrm>
        </p:spPr>
        <p:txBody>
          <a:bodyPr>
            <a:normAutofit/>
          </a:bodyPr>
          <a:lstStyle/>
          <a:p>
            <a:r>
              <a:rPr lang="en-KE"/>
              <a:t>Key takeaways </a:t>
            </a:r>
          </a:p>
        </p:txBody>
      </p:sp>
      <p:sp>
        <p:nvSpPr>
          <p:cNvPr id="4" name="Content Placeholder 3">
            <a:extLst>
              <a:ext uri="{FF2B5EF4-FFF2-40B4-BE49-F238E27FC236}">
                <a16:creationId xmlns:a16="http://schemas.microsoft.com/office/drawing/2014/main" id="{324099CA-C387-0852-C2FF-B372E79A775E}"/>
              </a:ext>
            </a:extLst>
          </p:cNvPr>
          <p:cNvSpPr>
            <a:spLocks noGrp="1"/>
          </p:cNvSpPr>
          <p:nvPr>
            <p:ph sz="quarter" idx="11"/>
          </p:nvPr>
        </p:nvSpPr>
        <p:spPr>
          <a:xfrm>
            <a:off x="312142" y="1232744"/>
            <a:ext cx="7936093" cy="4933393"/>
          </a:xfrm>
        </p:spPr>
        <p:txBody>
          <a:bodyPr>
            <a:normAutofit fontScale="92500" lnSpcReduction="10000"/>
          </a:bodyPr>
          <a:lstStyle/>
          <a:p>
            <a:pPr marL="457200" indent="-457200">
              <a:spcAft>
                <a:spcPts val="600"/>
              </a:spcAft>
              <a:buFont typeface="Arial" panose="020B0604020202020204" pitchFamily="34" charset="0"/>
              <a:buChar char="•"/>
            </a:pPr>
            <a:r>
              <a:rPr lang="en-GB" b="1" dirty="0"/>
              <a:t>Waste (animal/human) is a key surveillance tool.</a:t>
            </a:r>
            <a:r>
              <a:rPr lang="en-GB" dirty="0"/>
              <a:t> It helps detect emerging zoonotic diseases and antimicrobial resistance early.</a:t>
            </a:r>
          </a:p>
          <a:p>
            <a:pPr marL="457200" indent="-457200">
              <a:spcAft>
                <a:spcPts val="600"/>
              </a:spcAft>
              <a:buFont typeface="Arial" panose="020B0604020202020204" pitchFamily="34" charset="0"/>
              <a:buChar char="•"/>
            </a:pPr>
            <a:r>
              <a:rPr lang="en-GB" b="1" dirty="0"/>
              <a:t>A One Health approach is essential.</a:t>
            </a:r>
            <a:r>
              <a:rPr lang="en-GB" dirty="0"/>
              <a:t> Linking human, animal and environment health improves disease prevention.</a:t>
            </a:r>
          </a:p>
          <a:p>
            <a:pPr marL="457200" indent="-457200">
              <a:spcAft>
                <a:spcPts val="600"/>
              </a:spcAft>
              <a:buFont typeface="Arial" panose="020B0604020202020204" pitchFamily="34" charset="0"/>
              <a:buChar char="•"/>
            </a:pPr>
            <a:r>
              <a:rPr lang="en-GB" b="1" dirty="0"/>
              <a:t>Untreated waste increases public health risks.</a:t>
            </a:r>
            <a:r>
              <a:rPr lang="en-GB" dirty="0"/>
              <a:t> 80% of wastewater flows untreated, heightening spillover threats.</a:t>
            </a:r>
          </a:p>
          <a:p>
            <a:pPr marL="457200" indent="-457200">
              <a:spcAft>
                <a:spcPts val="600"/>
              </a:spcAft>
              <a:buFont typeface="Arial" panose="020B0604020202020204" pitchFamily="34" charset="0"/>
              <a:buChar char="•"/>
            </a:pPr>
            <a:r>
              <a:rPr lang="en-GB" b="1" dirty="0"/>
              <a:t>Strengthen disease surveillance.</a:t>
            </a:r>
            <a:r>
              <a:rPr lang="en-GB" dirty="0"/>
              <a:t> Research in low- and middle-income countries informs policy and improves response strategies.</a:t>
            </a:r>
            <a:endParaRPr lang="en-KE" dirty="0"/>
          </a:p>
        </p:txBody>
      </p:sp>
    </p:spTree>
    <p:extLst>
      <p:ext uri="{BB962C8B-B14F-4D97-AF65-F5344CB8AC3E}">
        <p14:creationId xmlns:p14="http://schemas.microsoft.com/office/powerpoint/2010/main" val="40587505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098304" y="2465735"/>
            <a:ext cx="3338992" cy="769441"/>
          </a:xfrm>
          <a:prstGeom prst="rect">
            <a:avLst/>
          </a:prstGeom>
          <a:noFill/>
        </p:spPr>
        <p:txBody>
          <a:bodyPr wrap="none" rtlCol="0">
            <a:spAutoFit/>
          </a:bodyPr>
          <a:lstStyle/>
          <a:p>
            <a:pPr algn="ctr"/>
            <a:r>
              <a:rPr lang="en-US" sz="4400" spc="300">
                <a:solidFill>
                  <a:schemeClr val="bg1"/>
                </a:solidFill>
                <a:latin typeface="Calibri Light" panose="020F0302020204030204" pitchFamily="34" charset="0"/>
                <a:ea typeface="Calibri" charset="0"/>
                <a:cs typeface="Calibri Light" panose="020F0302020204030204" pitchFamily="34" charset="0"/>
              </a:rPr>
              <a:t>THANK YOU</a:t>
            </a:r>
          </a:p>
        </p:txBody>
      </p:sp>
      <p:pic>
        <p:nvPicPr>
          <p:cNvPr id="5" name="Picture Placeholder 4" descr="A person drinking from a glass&#10;&#10;Description automatically generated">
            <a:extLst>
              <a:ext uri="{FF2B5EF4-FFF2-40B4-BE49-F238E27FC236}">
                <a16:creationId xmlns:a16="http://schemas.microsoft.com/office/drawing/2014/main" id="{2CBDF23E-C6F2-B94A-9361-DA325D24954E}"/>
              </a:ext>
            </a:extLst>
          </p:cNvPr>
          <p:cNvPicPr>
            <a:picLocks noGrp="1" noChangeAspect="1"/>
          </p:cNvPicPr>
          <p:nvPr>
            <p:ph type="pic" sz="quarter" idx="10"/>
          </p:nvPr>
        </p:nvPicPr>
        <p:blipFill rotWithShape="1">
          <a:blip r:embed="rId2" cstate="hqprint">
            <a:extLst>
              <a:ext uri="{28A0092B-C50C-407E-A947-70E740481C1C}">
                <a14:useLocalDpi xmlns:a14="http://schemas.microsoft.com/office/drawing/2010/main"/>
              </a:ext>
            </a:extLst>
          </a:blip>
          <a:srcRect/>
          <a:stretch/>
        </p:blipFill>
        <p:spPr>
          <a:xfrm>
            <a:off x="400595" y="322325"/>
            <a:ext cx="11376551" cy="4782551"/>
          </a:xfrm>
        </p:spPr>
      </p:pic>
    </p:spTree>
    <p:extLst>
      <p:ext uri="{BB962C8B-B14F-4D97-AF65-F5344CB8AC3E}">
        <p14:creationId xmlns:p14="http://schemas.microsoft.com/office/powerpoint/2010/main" val="26049943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close-up of a pattern&#10;&#10;Description automatically generated">
            <a:extLst>
              <a:ext uri="{FF2B5EF4-FFF2-40B4-BE49-F238E27FC236}">
                <a16:creationId xmlns:a16="http://schemas.microsoft.com/office/drawing/2014/main" id="{3C43564B-0F9E-2B1A-08D1-F224DBFB4186}"/>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7847771" y="25399"/>
            <a:ext cx="4344229" cy="6813551"/>
          </a:xfrm>
          <a:custGeom>
            <a:avLst/>
            <a:gdLst>
              <a:gd name="connsiteX0" fmla="*/ 0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0 w 3867150"/>
              <a:gd name="connsiteY4" fmla="*/ 0 h 6858000"/>
              <a:gd name="connsiteX0" fmla="*/ 1121134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1121134 w 3867150"/>
              <a:gd name="connsiteY4" fmla="*/ 0 h 6858000"/>
              <a:gd name="connsiteX0" fmla="*/ 1598213 w 4344229"/>
              <a:gd name="connsiteY0" fmla="*/ 0 h 6858000"/>
              <a:gd name="connsiteX1" fmla="*/ 4344229 w 4344229"/>
              <a:gd name="connsiteY1" fmla="*/ 0 h 6858000"/>
              <a:gd name="connsiteX2" fmla="*/ 4344229 w 4344229"/>
              <a:gd name="connsiteY2" fmla="*/ 6858000 h 6858000"/>
              <a:gd name="connsiteX3" fmla="*/ 0 w 4344229"/>
              <a:gd name="connsiteY3" fmla="*/ 6858000 h 6858000"/>
              <a:gd name="connsiteX4" fmla="*/ 1598213 w 4344229"/>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4229" h="6858000">
                <a:moveTo>
                  <a:pt x="1598213" y="0"/>
                </a:moveTo>
                <a:lnTo>
                  <a:pt x="4344229" y="0"/>
                </a:lnTo>
                <a:lnTo>
                  <a:pt x="4344229" y="6858000"/>
                </a:lnTo>
                <a:lnTo>
                  <a:pt x="0" y="6858000"/>
                </a:lnTo>
                <a:lnTo>
                  <a:pt x="1598213" y="0"/>
                </a:lnTo>
                <a:close/>
              </a:path>
            </a:pathLst>
          </a:custGeom>
          <a:noFill/>
        </p:spPr>
      </p:pic>
      <p:sp>
        <p:nvSpPr>
          <p:cNvPr id="3" name="Title 2">
            <a:extLst>
              <a:ext uri="{FF2B5EF4-FFF2-40B4-BE49-F238E27FC236}">
                <a16:creationId xmlns:a16="http://schemas.microsoft.com/office/drawing/2014/main" id="{B1EC8524-1E56-CCF8-BDC8-68070E222995}"/>
              </a:ext>
            </a:extLst>
          </p:cNvPr>
          <p:cNvSpPr>
            <a:spLocks noGrp="1"/>
          </p:cNvSpPr>
          <p:nvPr>
            <p:ph type="title"/>
          </p:nvPr>
        </p:nvSpPr>
        <p:spPr>
          <a:xfrm>
            <a:off x="599965" y="427831"/>
            <a:ext cx="8102600" cy="677955"/>
          </a:xfrm>
        </p:spPr>
        <p:txBody>
          <a:bodyPr>
            <a:normAutofit/>
          </a:bodyPr>
          <a:lstStyle/>
          <a:p>
            <a:r>
              <a:rPr lang="en-KE"/>
              <a:t>Overview </a:t>
            </a:r>
          </a:p>
        </p:txBody>
      </p:sp>
      <p:sp>
        <p:nvSpPr>
          <p:cNvPr id="4" name="Content Placeholder 3">
            <a:extLst>
              <a:ext uri="{FF2B5EF4-FFF2-40B4-BE49-F238E27FC236}">
                <a16:creationId xmlns:a16="http://schemas.microsoft.com/office/drawing/2014/main" id="{D43D7F66-F7D1-DB15-4DD4-2450D3EF8CEE}"/>
              </a:ext>
            </a:extLst>
          </p:cNvPr>
          <p:cNvSpPr>
            <a:spLocks noGrp="1"/>
          </p:cNvSpPr>
          <p:nvPr>
            <p:ph sz="quarter" idx="11"/>
          </p:nvPr>
        </p:nvSpPr>
        <p:spPr>
          <a:xfrm>
            <a:off x="609600" y="1342716"/>
            <a:ext cx="7238170" cy="4572000"/>
          </a:xfrm>
        </p:spPr>
        <p:txBody>
          <a:bodyPr>
            <a:normAutofit/>
          </a:bodyPr>
          <a:lstStyle/>
          <a:p>
            <a:pPr marL="457200" indent="-457200">
              <a:spcAft>
                <a:spcPts val="600"/>
              </a:spcAft>
              <a:buFontTx/>
              <a:buChar char="-"/>
            </a:pPr>
            <a:r>
              <a:rPr lang="en-KE" dirty="0"/>
              <a:t>One Health approach and ILRI’s One Health strategy </a:t>
            </a:r>
          </a:p>
          <a:p>
            <a:pPr marL="457200" indent="-457200">
              <a:spcAft>
                <a:spcPts val="600"/>
              </a:spcAft>
              <a:buFontTx/>
              <a:buChar char="-"/>
            </a:pPr>
            <a:r>
              <a:rPr lang="en-KE" dirty="0"/>
              <a:t>ILRI’s role in advancing waste surveillance as a pandemic preparedness response </a:t>
            </a:r>
          </a:p>
          <a:p>
            <a:pPr marL="457200" indent="-457200">
              <a:spcAft>
                <a:spcPts val="600"/>
              </a:spcAft>
              <a:buFontTx/>
              <a:buChar char="-"/>
            </a:pPr>
            <a:r>
              <a:rPr lang="en-KE" dirty="0"/>
              <a:t>CGIAR One Health Initiative </a:t>
            </a:r>
          </a:p>
          <a:p>
            <a:pPr marL="457200" indent="-457200">
              <a:spcAft>
                <a:spcPts val="600"/>
              </a:spcAft>
              <a:buFontTx/>
              <a:buChar char="-"/>
            </a:pPr>
            <a:r>
              <a:rPr lang="en-KE" dirty="0"/>
              <a:t>Case </a:t>
            </a:r>
            <a:r>
              <a:rPr lang="en-GB" dirty="0"/>
              <a:t>study</a:t>
            </a:r>
            <a:r>
              <a:rPr lang="en-KE" dirty="0"/>
              <a:t>: </a:t>
            </a:r>
            <a:r>
              <a:rPr lang="en-GB" dirty="0"/>
              <a:t>Animal</a:t>
            </a:r>
            <a:r>
              <a:rPr lang="en-KE" dirty="0"/>
              <a:t> waste surveillance </a:t>
            </a:r>
          </a:p>
          <a:p>
            <a:pPr>
              <a:spcAft>
                <a:spcPts val="600"/>
              </a:spcAft>
            </a:pPr>
            <a:endParaRPr lang="en-KE" dirty="0"/>
          </a:p>
        </p:txBody>
      </p:sp>
    </p:spTree>
    <p:extLst>
      <p:ext uri="{BB962C8B-B14F-4D97-AF65-F5344CB8AC3E}">
        <p14:creationId xmlns:p14="http://schemas.microsoft.com/office/powerpoint/2010/main" val="3739914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descr="Diagram&#10;&#10;Description automatically generated">
            <a:extLst>
              <a:ext uri="{FF2B5EF4-FFF2-40B4-BE49-F238E27FC236}">
                <a16:creationId xmlns:a16="http://schemas.microsoft.com/office/drawing/2014/main" id="{F6BF368F-43F4-AF4A-822A-E1484E32634F}"/>
              </a:ext>
            </a:extLst>
          </p:cNvPr>
          <p:cNvPicPr>
            <a:picLocks noGrp="1" noChangeAspect="1"/>
          </p:cNvPicPr>
          <p:nvPr>
            <p:ph idx="1"/>
          </p:nvPr>
        </p:nvPicPr>
        <p:blipFill rotWithShape="1">
          <a:blip r:embed="rId3"/>
          <a:srcRect l="4491" t="3575" r="4754" b="9916"/>
          <a:stretch/>
        </p:blipFill>
        <p:spPr>
          <a:xfrm>
            <a:off x="2286002" y="1018057"/>
            <a:ext cx="8070487" cy="5778000"/>
          </a:xfrm>
        </p:spPr>
      </p:pic>
      <p:pic>
        <p:nvPicPr>
          <p:cNvPr id="2" name="Picture 2" descr="Diagram&#10;&#10;Description automatically generated">
            <a:extLst>
              <a:ext uri="{FF2B5EF4-FFF2-40B4-BE49-F238E27FC236}">
                <a16:creationId xmlns:a16="http://schemas.microsoft.com/office/drawing/2014/main" id="{13CE3DEB-374F-905F-9C02-1EF8F3EB8194}"/>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1936770" y="1005691"/>
            <a:ext cx="7635493" cy="5726620"/>
          </a:xfrm>
          <a:prstGeom prst="rect">
            <a:avLst/>
          </a:prstGeom>
          <a:solidFill>
            <a:srgbClr val="FFFFFF"/>
          </a:solidFill>
        </p:spPr>
      </p:pic>
      <p:grpSp>
        <p:nvGrpSpPr>
          <p:cNvPr id="15" name="Group 14">
            <a:extLst>
              <a:ext uri="{FF2B5EF4-FFF2-40B4-BE49-F238E27FC236}">
                <a16:creationId xmlns:a16="http://schemas.microsoft.com/office/drawing/2014/main" id="{CC74CD7E-AC21-5241-BDDC-738BD0F3838A}"/>
              </a:ext>
            </a:extLst>
          </p:cNvPr>
          <p:cNvGrpSpPr/>
          <p:nvPr/>
        </p:nvGrpSpPr>
        <p:grpSpPr>
          <a:xfrm>
            <a:off x="939607" y="1053878"/>
            <a:ext cx="5979612" cy="2531327"/>
            <a:chOff x="2026082" y="939019"/>
            <a:chExt cx="5395427" cy="2531327"/>
          </a:xfrm>
        </p:grpSpPr>
        <p:sp>
          <p:nvSpPr>
            <p:cNvPr id="4" name="TextBox 3">
              <a:extLst>
                <a:ext uri="{FF2B5EF4-FFF2-40B4-BE49-F238E27FC236}">
                  <a16:creationId xmlns:a16="http://schemas.microsoft.com/office/drawing/2014/main" id="{0A6A0A36-AC46-524C-A0AF-04AB3543DEDB}"/>
                </a:ext>
              </a:extLst>
            </p:cNvPr>
            <p:cNvSpPr txBox="1"/>
            <p:nvPr/>
          </p:nvSpPr>
          <p:spPr>
            <a:xfrm>
              <a:off x="2026082" y="1524024"/>
              <a:ext cx="1099234" cy="646331"/>
            </a:xfrm>
            <a:prstGeom prst="rect">
              <a:avLst/>
            </a:prstGeom>
            <a:noFill/>
          </p:spPr>
          <p:txBody>
            <a:bodyPr wrap="square" rtlCol="0">
              <a:spAutoFit/>
            </a:bodyPr>
            <a:lstStyle/>
            <a:p>
              <a:r>
                <a:rPr lang="en-KE"/>
                <a:t>ANIMAL HEALTH</a:t>
              </a:r>
            </a:p>
          </p:txBody>
        </p:sp>
        <p:cxnSp>
          <p:nvCxnSpPr>
            <p:cNvPr id="7" name="Straight Arrow Connector 6">
              <a:extLst>
                <a:ext uri="{FF2B5EF4-FFF2-40B4-BE49-F238E27FC236}">
                  <a16:creationId xmlns:a16="http://schemas.microsoft.com/office/drawing/2014/main" id="{6CBD72FB-6FD4-544C-952B-68448974DB8D}"/>
                </a:ext>
              </a:extLst>
            </p:cNvPr>
            <p:cNvCxnSpPr>
              <a:cxnSpLocks/>
            </p:cNvCxnSpPr>
            <p:nvPr/>
          </p:nvCxnSpPr>
          <p:spPr>
            <a:xfrm flipH="1" flipV="1">
              <a:off x="3047770" y="1708690"/>
              <a:ext cx="966669" cy="254924"/>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Oval 10">
              <a:extLst>
                <a:ext uri="{FF2B5EF4-FFF2-40B4-BE49-F238E27FC236}">
                  <a16:creationId xmlns:a16="http://schemas.microsoft.com/office/drawing/2014/main" id="{DEB3AACE-C7A4-1D43-8161-2DD757FEC6F0}"/>
                </a:ext>
              </a:extLst>
            </p:cNvPr>
            <p:cNvSpPr/>
            <p:nvPr/>
          </p:nvSpPr>
          <p:spPr>
            <a:xfrm>
              <a:off x="3964630" y="939019"/>
              <a:ext cx="3456879" cy="2531327"/>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KE"/>
            </a:p>
          </p:txBody>
        </p:sp>
      </p:grpSp>
      <p:grpSp>
        <p:nvGrpSpPr>
          <p:cNvPr id="16" name="Group 15">
            <a:extLst>
              <a:ext uri="{FF2B5EF4-FFF2-40B4-BE49-F238E27FC236}">
                <a16:creationId xmlns:a16="http://schemas.microsoft.com/office/drawing/2014/main" id="{B771C766-D1AC-B14F-9732-325D3FFA8FF3}"/>
              </a:ext>
            </a:extLst>
          </p:cNvPr>
          <p:cNvGrpSpPr/>
          <p:nvPr/>
        </p:nvGrpSpPr>
        <p:grpSpPr>
          <a:xfrm>
            <a:off x="5190780" y="2074295"/>
            <a:ext cx="6031138" cy="2531327"/>
            <a:chOff x="5574866" y="2308471"/>
            <a:chExt cx="6031138" cy="2531327"/>
          </a:xfrm>
        </p:grpSpPr>
        <p:cxnSp>
          <p:nvCxnSpPr>
            <p:cNvPr id="6" name="Straight Arrow Connector 5">
              <a:extLst>
                <a:ext uri="{FF2B5EF4-FFF2-40B4-BE49-F238E27FC236}">
                  <a16:creationId xmlns:a16="http://schemas.microsoft.com/office/drawing/2014/main" id="{2BA3470F-6868-7D40-8EF9-2196DA75A7D5}"/>
                </a:ext>
              </a:extLst>
            </p:cNvPr>
            <p:cNvCxnSpPr/>
            <p:nvPr/>
          </p:nvCxnSpPr>
          <p:spPr>
            <a:xfrm>
              <a:off x="8942535" y="3222701"/>
              <a:ext cx="1124601"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0BD29257-453F-6A41-A1D6-5DA4029081DA}"/>
                </a:ext>
              </a:extLst>
            </p:cNvPr>
            <p:cNvSpPr txBox="1"/>
            <p:nvPr/>
          </p:nvSpPr>
          <p:spPr>
            <a:xfrm>
              <a:off x="10067136" y="3049187"/>
              <a:ext cx="1538868" cy="646331"/>
            </a:xfrm>
            <a:prstGeom prst="rect">
              <a:avLst/>
            </a:prstGeom>
            <a:noFill/>
          </p:spPr>
          <p:txBody>
            <a:bodyPr wrap="square" rtlCol="0">
              <a:spAutoFit/>
            </a:bodyPr>
            <a:lstStyle/>
            <a:p>
              <a:r>
                <a:rPr lang="en-KE"/>
                <a:t>HUMAN HEALTH</a:t>
              </a:r>
            </a:p>
          </p:txBody>
        </p:sp>
        <p:sp>
          <p:nvSpPr>
            <p:cNvPr id="12" name="Oval 11">
              <a:extLst>
                <a:ext uri="{FF2B5EF4-FFF2-40B4-BE49-F238E27FC236}">
                  <a16:creationId xmlns:a16="http://schemas.microsoft.com/office/drawing/2014/main" id="{064CB0F2-2358-8C42-8D0C-05617F7CB8B5}"/>
                </a:ext>
              </a:extLst>
            </p:cNvPr>
            <p:cNvSpPr/>
            <p:nvPr/>
          </p:nvSpPr>
          <p:spPr>
            <a:xfrm>
              <a:off x="5574866" y="2308471"/>
              <a:ext cx="3456879" cy="2531327"/>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KE"/>
            </a:p>
          </p:txBody>
        </p:sp>
      </p:grpSp>
      <p:grpSp>
        <p:nvGrpSpPr>
          <p:cNvPr id="17" name="Group 16">
            <a:extLst>
              <a:ext uri="{FF2B5EF4-FFF2-40B4-BE49-F238E27FC236}">
                <a16:creationId xmlns:a16="http://schemas.microsoft.com/office/drawing/2014/main" id="{527777C8-827F-384F-BF14-639652086395}"/>
              </a:ext>
            </a:extLst>
          </p:cNvPr>
          <p:cNvGrpSpPr/>
          <p:nvPr/>
        </p:nvGrpSpPr>
        <p:grpSpPr>
          <a:xfrm>
            <a:off x="1198020" y="3112804"/>
            <a:ext cx="5783429" cy="3678670"/>
            <a:chOff x="1894344" y="3306202"/>
            <a:chExt cx="5261696" cy="3678670"/>
          </a:xfrm>
        </p:grpSpPr>
        <p:sp>
          <p:nvSpPr>
            <p:cNvPr id="5" name="TextBox 4">
              <a:extLst>
                <a:ext uri="{FF2B5EF4-FFF2-40B4-BE49-F238E27FC236}">
                  <a16:creationId xmlns:a16="http://schemas.microsoft.com/office/drawing/2014/main" id="{379D3A4E-7163-984B-B540-38177557928B}"/>
                </a:ext>
              </a:extLst>
            </p:cNvPr>
            <p:cNvSpPr txBox="1"/>
            <p:nvPr/>
          </p:nvSpPr>
          <p:spPr>
            <a:xfrm>
              <a:off x="1894344" y="6338541"/>
              <a:ext cx="2051163" cy="646331"/>
            </a:xfrm>
            <a:prstGeom prst="rect">
              <a:avLst/>
            </a:prstGeom>
            <a:noFill/>
          </p:spPr>
          <p:txBody>
            <a:bodyPr wrap="square" rtlCol="0">
              <a:spAutoFit/>
            </a:bodyPr>
            <a:lstStyle/>
            <a:p>
              <a:r>
                <a:rPr lang="en-KE"/>
                <a:t>ENVIRONMENTAL</a:t>
              </a:r>
            </a:p>
            <a:p>
              <a:r>
                <a:rPr lang="en-KE"/>
                <a:t>HEALTH</a:t>
              </a:r>
            </a:p>
          </p:txBody>
        </p:sp>
        <p:cxnSp>
          <p:nvCxnSpPr>
            <p:cNvPr id="8" name="Straight Arrow Connector 7">
              <a:extLst>
                <a:ext uri="{FF2B5EF4-FFF2-40B4-BE49-F238E27FC236}">
                  <a16:creationId xmlns:a16="http://schemas.microsoft.com/office/drawing/2014/main" id="{E2323355-B2B5-E143-8644-3F9A971C370D}"/>
                </a:ext>
              </a:extLst>
            </p:cNvPr>
            <p:cNvCxnSpPr>
              <a:cxnSpLocks/>
            </p:cNvCxnSpPr>
            <p:nvPr/>
          </p:nvCxnSpPr>
          <p:spPr>
            <a:xfrm flipH="1">
              <a:off x="3904133" y="6267824"/>
              <a:ext cx="1716846" cy="381517"/>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42DB05BD-5C36-8643-8402-7319A8E03A9A}"/>
                </a:ext>
              </a:extLst>
            </p:cNvPr>
            <p:cNvSpPr/>
            <p:nvPr/>
          </p:nvSpPr>
          <p:spPr>
            <a:xfrm>
              <a:off x="3626232" y="3306202"/>
              <a:ext cx="3529808" cy="2840650"/>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KE"/>
            </a:p>
          </p:txBody>
        </p:sp>
      </p:grpSp>
      <p:sp>
        <p:nvSpPr>
          <p:cNvPr id="3" name="Title 1">
            <a:extLst>
              <a:ext uri="{FF2B5EF4-FFF2-40B4-BE49-F238E27FC236}">
                <a16:creationId xmlns:a16="http://schemas.microsoft.com/office/drawing/2014/main" id="{57F807A3-27A8-97C6-A0B1-3A8C12670A2C}"/>
              </a:ext>
            </a:extLst>
          </p:cNvPr>
          <p:cNvSpPr>
            <a:spLocks noGrp="1"/>
          </p:cNvSpPr>
          <p:nvPr>
            <p:ph type="title"/>
          </p:nvPr>
        </p:nvSpPr>
        <p:spPr>
          <a:xfrm>
            <a:off x="371364" y="309039"/>
            <a:ext cx="10972800" cy="677955"/>
          </a:xfrm>
        </p:spPr>
        <p:txBody>
          <a:bodyPr/>
          <a:lstStyle/>
          <a:p>
            <a:pPr algn="l"/>
            <a:r>
              <a:rPr lang="en-US" sz="3600">
                <a:solidFill>
                  <a:srgbClr val="682622"/>
                </a:solidFill>
              </a:rPr>
              <a:t>A One Health approach </a:t>
            </a:r>
            <a:r>
              <a:rPr lang="en-US" sz="3600"/>
              <a:t> </a:t>
            </a:r>
          </a:p>
        </p:txBody>
      </p:sp>
      <p:sp>
        <p:nvSpPr>
          <p:cNvPr id="14" name="TextBox 13">
            <a:extLst>
              <a:ext uri="{FF2B5EF4-FFF2-40B4-BE49-F238E27FC236}">
                <a16:creationId xmlns:a16="http://schemas.microsoft.com/office/drawing/2014/main" id="{53869F4D-F361-ACDE-D208-469D7786CF0F}"/>
              </a:ext>
            </a:extLst>
          </p:cNvPr>
          <p:cNvSpPr txBox="1"/>
          <p:nvPr/>
        </p:nvSpPr>
        <p:spPr bwMode="auto">
          <a:xfrm>
            <a:off x="8739431" y="6394388"/>
            <a:ext cx="3426106"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en-KE" sz="1000" i="1">
                <a:solidFill>
                  <a:schemeClr val="bg1">
                    <a:lumMod val="85000"/>
                  </a:schemeClr>
                </a:solidFill>
              </a:rPr>
              <a:t>Infographic credit: ILRI/Georges Shouha and Ekta Patel</a:t>
            </a:r>
          </a:p>
        </p:txBody>
      </p:sp>
    </p:spTree>
    <p:extLst>
      <p:ext uri="{BB962C8B-B14F-4D97-AF65-F5344CB8AC3E}">
        <p14:creationId xmlns:p14="http://schemas.microsoft.com/office/powerpoint/2010/main" val="420161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bbatoir waste run off into near by river">
            <a:extLst>
              <a:ext uri="{FF2B5EF4-FFF2-40B4-BE49-F238E27FC236}">
                <a16:creationId xmlns:a16="http://schemas.microsoft.com/office/drawing/2014/main" id="{B843A139-4709-3D23-72D0-64C3D8612A13}"/>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7847771" y="25399"/>
            <a:ext cx="4344229" cy="6813551"/>
          </a:xfrm>
          <a:custGeom>
            <a:avLst/>
            <a:gdLst>
              <a:gd name="connsiteX0" fmla="*/ 0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0 w 3867150"/>
              <a:gd name="connsiteY4" fmla="*/ 0 h 6858000"/>
              <a:gd name="connsiteX0" fmla="*/ 1121134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1121134 w 3867150"/>
              <a:gd name="connsiteY4" fmla="*/ 0 h 6858000"/>
              <a:gd name="connsiteX0" fmla="*/ 1598213 w 4344229"/>
              <a:gd name="connsiteY0" fmla="*/ 0 h 6858000"/>
              <a:gd name="connsiteX1" fmla="*/ 4344229 w 4344229"/>
              <a:gd name="connsiteY1" fmla="*/ 0 h 6858000"/>
              <a:gd name="connsiteX2" fmla="*/ 4344229 w 4344229"/>
              <a:gd name="connsiteY2" fmla="*/ 6858000 h 6858000"/>
              <a:gd name="connsiteX3" fmla="*/ 0 w 4344229"/>
              <a:gd name="connsiteY3" fmla="*/ 6858000 h 6858000"/>
              <a:gd name="connsiteX4" fmla="*/ 1598213 w 4344229"/>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4229" h="6858000">
                <a:moveTo>
                  <a:pt x="1598213" y="0"/>
                </a:moveTo>
                <a:lnTo>
                  <a:pt x="4344229" y="0"/>
                </a:lnTo>
                <a:lnTo>
                  <a:pt x="4344229" y="6858000"/>
                </a:lnTo>
                <a:lnTo>
                  <a:pt x="0" y="6858000"/>
                </a:lnTo>
                <a:lnTo>
                  <a:pt x="1598213" y="0"/>
                </a:lnTo>
                <a:close/>
              </a:path>
            </a:pathLst>
          </a:custGeom>
          <a:noFill/>
        </p:spPr>
      </p:pic>
      <p:sp>
        <p:nvSpPr>
          <p:cNvPr id="3" name="Title 2">
            <a:extLst>
              <a:ext uri="{FF2B5EF4-FFF2-40B4-BE49-F238E27FC236}">
                <a16:creationId xmlns:a16="http://schemas.microsoft.com/office/drawing/2014/main" id="{A987D598-944A-3201-E7D1-1E568AE1E10D}"/>
              </a:ext>
            </a:extLst>
          </p:cNvPr>
          <p:cNvSpPr>
            <a:spLocks noGrp="1"/>
          </p:cNvSpPr>
          <p:nvPr>
            <p:ph type="title"/>
          </p:nvPr>
        </p:nvSpPr>
        <p:spPr>
          <a:xfrm>
            <a:off x="524706" y="88853"/>
            <a:ext cx="8519282" cy="1054147"/>
          </a:xfrm>
        </p:spPr>
        <p:txBody>
          <a:bodyPr>
            <a:noAutofit/>
          </a:bodyPr>
          <a:lstStyle/>
          <a:p>
            <a:pPr>
              <a:lnSpc>
                <a:spcPct val="90000"/>
              </a:lnSpc>
            </a:pPr>
            <a:r>
              <a:rPr lang="en-KE" sz="3400" dirty="0"/>
              <a:t>Advancing waste surveillance through a One Health </a:t>
            </a:r>
            <a:r>
              <a:rPr lang="en-GB" sz="3400" dirty="0"/>
              <a:t>approach</a:t>
            </a:r>
            <a:endParaRPr lang="en-KE" sz="3400" dirty="0"/>
          </a:p>
        </p:txBody>
      </p:sp>
      <p:sp>
        <p:nvSpPr>
          <p:cNvPr id="2" name="Content Placeholder 1">
            <a:extLst>
              <a:ext uri="{FF2B5EF4-FFF2-40B4-BE49-F238E27FC236}">
                <a16:creationId xmlns:a16="http://schemas.microsoft.com/office/drawing/2014/main" id="{B04392BF-0650-D97B-9F5F-C12856929B86}"/>
              </a:ext>
            </a:extLst>
          </p:cNvPr>
          <p:cNvSpPr>
            <a:spLocks noGrp="1"/>
          </p:cNvSpPr>
          <p:nvPr>
            <p:ph sz="quarter" idx="11"/>
          </p:nvPr>
        </p:nvSpPr>
        <p:spPr>
          <a:xfrm>
            <a:off x="283965" y="1206454"/>
            <a:ext cx="7563806" cy="4572000"/>
          </a:xfrm>
        </p:spPr>
        <p:txBody>
          <a:bodyPr>
            <a:noAutofit/>
          </a:bodyPr>
          <a:lstStyle/>
          <a:p>
            <a:pPr>
              <a:spcAft>
                <a:spcPts val="600"/>
              </a:spcAft>
            </a:pPr>
            <a:endParaRPr lang="en-KE" sz="2000" dirty="0"/>
          </a:p>
          <a:p>
            <a:pPr marL="457200" indent="-457200">
              <a:spcAft>
                <a:spcPts val="600"/>
              </a:spcAft>
              <a:buFontTx/>
              <a:buChar char="-"/>
            </a:pPr>
            <a:r>
              <a:rPr lang="en-KE" sz="2000" dirty="0"/>
              <a:t>Over 60% of emerging infectious disease</a:t>
            </a:r>
            <a:r>
              <a:rPr lang="en-GB" sz="2000" dirty="0"/>
              <a:t>s</a:t>
            </a:r>
            <a:r>
              <a:rPr lang="en-KE" sz="2000" dirty="0"/>
              <a:t> originate from animals at the human-animal-environmental interface. Wastewater holds critical early warning signs for pathogens, </a:t>
            </a:r>
            <a:r>
              <a:rPr lang="en-GB" sz="2000" dirty="0"/>
              <a:t>antimicrobial resistance </a:t>
            </a:r>
            <a:r>
              <a:rPr lang="en-KE" sz="2000" dirty="0"/>
              <a:t>and environmental health threats</a:t>
            </a:r>
            <a:r>
              <a:rPr lang="en-GB" sz="2000" dirty="0"/>
              <a:t>.</a:t>
            </a:r>
            <a:endParaRPr lang="en-KE" sz="2000" dirty="0"/>
          </a:p>
          <a:p>
            <a:pPr marL="457200" indent="-457200">
              <a:spcAft>
                <a:spcPts val="600"/>
              </a:spcAft>
              <a:buFontTx/>
              <a:buChar char="-"/>
            </a:pPr>
            <a:r>
              <a:rPr lang="en-KE" sz="2000" dirty="0"/>
              <a:t>A One Health approach ensures integrated solutions, leveraging waste surveillance to protect human, animal and ecosystem health</a:t>
            </a:r>
            <a:r>
              <a:rPr lang="en-GB" sz="2000" dirty="0"/>
              <a:t>.</a:t>
            </a:r>
            <a:endParaRPr lang="en-KE" sz="2000" dirty="0"/>
          </a:p>
          <a:p>
            <a:pPr marL="457200" indent="-457200">
              <a:spcAft>
                <a:spcPts val="600"/>
              </a:spcAft>
              <a:buFontTx/>
              <a:buChar char="-"/>
            </a:pPr>
            <a:r>
              <a:rPr lang="en-KE" sz="2000" kern="100" dirty="0">
                <a:effectLst/>
                <a:ea typeface="Aptos" panose="020B0004020202020204" pitchFamily="34" charset="0"/>
                <a:cs typeface="Times New Roman" panose="02020603050405020304" pitchFamily="18" charset="0"/>
              </a:rPr>
              <a:t>Global estimates show that 80% of wastewater flows untreated back into ecosystems, increasing public health risks</a:t>
            </a:r>
            <a:r>
              <a:rPr lang="en-GB" sz="2000" kern="100" dirty="0">
                <a:effectLst/>
                <a:ea typeface="Aptos" panose="020B0004020202020204" pitchFamily="34" charset="0"/>
                <a:cs typeface="Times New Roman" panose="02020603050405020304" pitchFamily="18" charset="0"/>
              </a:rPr>
              <a:t>.</a:t>
            </a:r>
            <a:endParaRPr lang="en-KE" sz="2000" kern="100" dirty="0">
              <a:effectLst/>
              <a:ea typeface="Aptos" panose="020B0004020202020204" pitchFamily="34" charset="0"/>
              <a:cs typeface="Times New Roman" panose="02020603050405020304" pitchFamily="18" charset="0"/>
            </a:endParaRPr>
          </a:p>
          <a:p>
            <a:pPr marL="457200" indent="-457200">
              <a:spcAft>
                <a:spcPts val="600"/>
              </a:spcAft>
              <a:buFontTx/>
              <a:buChar char="-"/>
            </a:pPr>
            <a:r>
              <a:rPr lang="en-KE" sz="2000" kern="100" dirty="0">
                <a:effectLst/>
                <a:ea typeface="Aptos" panose="020B0004020202020204" pitchFamily="34" charset="0"/>
                <a:cs typeface="Times New Roman" panose="02020603050405020304" pitchFamily="18" charset="0"/>
              </a:rPr>
              <a:t>With climate change, urbanization and intensified livestock systems, monitoring waste is essential to prevent the next pandemic and protect food security.</a:t>
            </a:r>
          </a:p>
          <a:p>
            <a:pPr marL="457200" indent="-457200">
              <a:spcAft>
                <a:spcPts val="600"/>
              </a:spcAft>
              <a:buFontTx/>
              <a:buChar char="-"/>
            </a:pPr>
            <a:endParaRPr lang="en-KE" sz="2000" dirty="0"/>
          </a:p>
        </p:txBody>
      </p:sp>
    </p:spTree>
    <p:extLst>
      <p:ext uri="{BB962C8B-B14F-4D97-AF65-F5344CB8AC3E}">
        <p14:creationId xmlns:p14="http://schemas.microsoft.com/office/powerpoint/2010/main" val="37555372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rrow: Up-Down 2">
            <a:extLst>
              <a:ext uri="{FF2B5EF4-FFF2-40B4-BE49-F238E27FC236}">
                <a16:creationId xmlns:a16="http://schemas.microsoft.com/office/drawing/2014/main" id="{FD47F6D1-402C-4C30-BE04-7BFA6A2EB11B}"/>
              </a:ext>
            </a:extLst>
          </p:cNvPr>
          <p:cNvSpPr/>
          <p:nvPr/>
        </p:nvSpPr>
        <p:spPr>
          <a:xfrm>
            <a:off x="5556319" y="5376482"/>
            <a:ext cx="669057" cy="1290981"/>
          </a:xfrm>
          <a:prstGeom prst="upDown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5">
            <a:extLst>
              <a:ext uri="{FF2B5EF4-FFF2-40B4-BE49-F238E27FC236}">
                <a16:creationId xmlns:a16="http://schemas.microsoft.com/office/drawing/2014/main" id="{B5BDECAB-E040-44A0-B811-D786D00601DE}"/>
              </a:ext>
            </a:extLst>
          </p:cNvPr>
          <p:cNvSpPr>
            <a:spLocks noGrp="1"/>
          </p:cNvSpPr>
          <p:nvPr>
            <p:ph type="title"/>
          </p:nvPr>
        </p:nvSpPr>
        <p:spPr/>
        <p:txBody>
          <a:bodyPr/>
          <a:lstStyle/>
          <a:p>
            <a:r>
              <a:rPr lang="en-GB"/>
              <a:t>ILRI One Health strategy </a:t>
            </a:r>
            <a:endParaRPr lang="en-US"/>
          </a:p>
        </p:txBody>
      </p:sp>
      <p:sp>
        <p:nvSpPr>
          <p:cNvPr id="8" name="Content Placeholder 7">
            <a:extLst>
              <a:ext uri="{FF2B5EF4-FFF2-40B4-BE49-F238E27FC236}">
                <a16:creationId xmlns:a16="http://schemas.microsoft.com/office/drawing/2014/main" id="{C918D52D-DE68-4D8A-AD4D-C90692633B6C}"/>
              </a:ext>
            </a:extLst>
          </p:cNvPr>
          <p:cNvSpPr>
            <a:spLocks noGrp="1"/>
          </p:cNvSpPr>
          <p:nvPr>
            <p:ph sz="quarter" idx="10"/>
          </p:nvPr>
        </p:nvSpPr>
        <p:spPr>
          <a:xfrm>
            <a:off x="370689" y="1373856"/>
            <a:ext cx="7871548" cy="4648002"/>
          </a:xfrm>
        </p:spPr>
        <p:txBody>
          <a:bodyPr>
            <a:noAutofit/>
          </a:bodyPr>
          <a:lstStyle/>
          <a:p>
            <a:r>
              <a:rPr lang="en-GB" sz="1800" dirty="0"/>
              <a:t>ILRI is strategically positioned across LMICs</a:t>
            </a:r>
          </a:p>
          <a:p>
            <a:endParaRPr lang="en-GB" sz="1800" dirty="0"/>
          </a:p>
          <a:p>
            <a:r>
              <a:rPr lang="en-KE" sz="1800" dirty="0"/>
              <a:t>Operating in these critical zones, we leverage ILRI’s One Health strategy and </a:t>
            </a:r>
            <a:r>
              <a:rPr lang="en-GB" sz="1800" dirty="0"/>
              <a:t>facilities</a:t>
            </a:r>
            <a:r>
              <a:rPr lang="en-KE" sz="1800" dirty="0"/>
              <a:t> </a:t>
            </a:r>
            <a:r>
              <a:rPr lang="en-KE" sz="1800" b="1" dirty="0"/>
              <a:t>to drive sustainable change to address global health challenges </a:t>
            </a:r>
            <a:r>
              <a:rPr lang="en-KE" sz="1800" dirty="0"/>
              <a:t>like zoonoses, food safety and antimicrobial </a:t>
            </a:r>
            <a:r>
              <a:rPr lang="en-GB" sz="1800" dirty="0"/>
              <a:t>resistance</a:t>
            </a:r>
            <a:r>
              <a:rPr lang="en-KE" sz="1800" dirty="0"/>
              <a:t>. </a:t>
            </a:r>
          </a:p>
          <a:p>
            <a:endParaRPr lang="en-GB" sz="1800" dirty="0"/>
          </a:p>
          <a:p>
            <a:r>
              <a:rPr lang="en-GB" sz="1800" dirty="0"/>
              <a:t>A complex ecosystem requires a multifaceted approach to preventing pandemics/epidemics and other microbial threats from animals/environment </a:t>
            </a:r>
          </a:p>
          <a:p>
            <a:endParaRPr lang="en-GB" sz="1800" b="1" dirty="0"/>
          </a:p>
          <a:p>
            <a:r>
              <a:rPr lang="en-GB" sz="1800" b="1" dirty="0"/>
              <a:t>Vision </a:t>
            </a:r>
            <a:endParaRPr lang="en-GB" sz="1800" dirty="0"/>
          </a:p>
          <a:p>
            <a:pPr lvl="1"/>
            <a:r>
              <a:rPr lang="en-GB" sz="1800" dirty="0"/>
              <a:t>To improve the lives, livelihoods and well-being of people in the global south by building healthy, sustainable, and resilient systems at the intersection of humans, animals and the environment.</a:t>
            </a:r>
          </a:p>
          <a:p>
            <a:endParaRPr lang="en-GB" sz="1800" b="1" dirty="0"/>
          </a:p>
          <a:p>
            <a:r>
              <a:rPr lang="en-GB" sz="1800" b="1" dirty="0"/>
              <a:t>Three thematic areas</a:t>
            </a:r>
          </a:p>
          <a:p>
            <a:pPr marL="1085860" lvl="1" indent="-342900"/>
            <a:r>
              <a:rPr lang="en-GB" sz="1600" dirty="0"/>
              <a:t>Pandemics, epidemics and endemic zoonoses</a:t>
            </a:r>
          </a:p>
          <a:p>
            <a:pPr marL="1085860" lvl="1" indent="-342900"/>
            <a:r>
              <a:rPr lang="en-GB" sz="1600" dirty="0"/>
              <a:t>Food-borne diseases</a:t>
            </a:r>
          </a:p>
          <a:p>
            <a:pPr marL="1085860" lvl="1" indent="-342900"/>
            <a:r>
              <a:rPr lang="en-GB" sz="1600" dirty="0"/>
              <a:t>Antimicrobial resistance</a:t>
            </a:r>
            <a:endParaRPr lang="en-US" sz="1600" dirty="0"/>
          </a:p>
        </p:txBody>
      </p:sp>
      <p:pic>
        <p:nvPicPr>
          <p:cNvPr id="11" name="Picture 10" descr="Diagram&#10;&#10;Description automatically generated">
            <a:extLst>
              <a:ext uri="{FF2B5EF4-FFF2-40B4-BE49-F238E27FC236}">
                <a16:creationId xmlns:a16="http://schemas.microsoft.com/office/drawing/2014/main" id="{6BECCADF-D54A-4E32-8CA9-0354969B8AF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42237" y="159761"/>
            <a:ext cx="3800548" cy="2884415"/>
          </a:xfrm>
          <a:prstGeom prst="rect">
            <a:avLst/>
          </a:prstGeom>
        </p:spPr>
      </p:pic>
      <p:pic>
        <p:nvPicPr>
          <p:cNvPr id="12" name="Content Placeholder 5" descr="Diagram&#10;&#10;Description automatically generated">
            <a:extLst>
              <a:ext uri="{FF2B5EF4-FFF2-40B4-BE49-F238E27FC236}">
                <a16:creationId xmlns:a16="http://schemas.microsoft.com/office/drawing/2014/main" id="{40EDAC1C-97A4-4D51-ABFD-4C2E74376B0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8094133" y="3031567"/>
            <a:ext cx="4019311" cy="3752677"/>
          </a:xfrm>
          <a:prstGeom prst="rect">
            <a:avLst/>
          </a:prstGeom>
        </p:spPr>
      </p:pic>
      <p:sp>
        <p:nvSpPr>
          <p:cNvPr id="9" name="TextBox 8">
            <a:extLst>
              <a:ext uri="{FF2B5EF4-FFF2-40B4-BE49-F238E27FC236}">
                <a16:creationId xmlns:a16="http://schemas.microsoft.com/office/drawing/2014/main" id="{6F6E57E2-E6BD-4F60-A717-65B94E40E521}"/>
              </a:ext>
            </a:extLst>
          </p:cNvPr>
          <p:cNvSpPr txBox="1"/>
          <p:nvPr/>
        </p:nvSpPr>
        <p:spPr>
          <a:xfrm rot="16200000">
            <a:off x="5392041" y="5805848"/>
            <a:ext cx="997613" cy="415498"/>
          </a:xfrm>
          <a:prstGeom prst="rect">
            <a:avLst/>
          </a:prstGeom>
          <a:noFill/>
        </p:spPr>
        <p:txBody>
          <a:bodyPr wrap="square">
            <a:spAutoFit/>
          </a:bodyPr>
          <a:lstStyle/>
          <a:p>
            <a:pPr algn="ctr"/>
            <a:r>
              <a:rPr lang="en-US" sz="2100" dirty="0"/>
              <a:t>wildlife</a:t>
            </a:r>
          </a:p>
        </p:txBody>
      </p:sp>
    </p:spTree>
    <p:extLst>
      <p:ext uri="{BB962C8B-B14F-4D97-AF65-F5344CB8AC3E}">
        <p14:creationId xmlns:p14="http://schemas.microsoft.com/office/powerpoint/2010/main" val="16297354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3093" y="380595"/>
            <a:ext cx="11998907" cy="677955"/>
          </a:xfrm>
        </p:spPr>
        <p:txBody>
          <a:bodyPr lIns="91440" tIns="45720" rIns="91440" bIns="45720" anchor="t"/>
          <a:lstStyle/>
          <a:p>
            <a:r>
              <a:rPr lang="en-US" sz="3000">
                <a:ea typeface="MS PGothic"/>
              </a:rPr>
              <a:t>Major projects: One Health science, capacity building and operationalization</a:t>
            </a:r>
          </a:p>
        </p:txBody>
      </p:sp>
      <p:pic>
        <p:nvPicPr>
          <p:cNvPr id="3" name="Picture 2" descr="Text&#10;&#10;Description automatically generated">
            <a:extLst>
              <a:ext uri="{FF2B5EF4-FFF2-40B4-BE49-F238E27FC236}">
                <a16:creationId xmlns:a16="http://schemas.microsoft.com/office/drawing/2014/main" id="{7720A188-F9D0-4DA1-9E2E-7733068D372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1601" y="4526964"/>
            <a:ext cx="3472722" cy="989833"/>
          </a:xfrm>
          <a:prstGeom prst="rect">
            <a:avLst/>
          </a:prstGeom>
        </p:spPr>
      </p:pic>
      <p:pic>
        <p:nvPicPr>
          <p:cNvPr id="4" name="Picture 3" descr="Logo, company name&#10;&#10;Description automatically generated">
            <a:extLst>
              <a:ext uri="{FF2B5EF4-FFF2-40B4-BE49-F238E27FC236}">
                <a16:creationId xmlns:a16="http://schemas.microsoft.com/office/drawing/2014/main" id="{9E87EC34-3696-43F3-862A-A8ABF500F030}"/>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855847" y="870318"/>
            <a:ext cx="1867842" cy="1927005"/>
          </a:xfrm>
          <a:prstGeom prst="rect">
            <a:avLst/>
          </a:prstGeom>
        </p:spPr>
      </p:pic>
      <p:pic>
        <p:nvPicPr>
          <p:cNvPr id="5" name="Picture 4" descr="Logo, company name&#10;&#10;Description automatically generated">
            <a:extLst>
              <a:ext uri="{FF2B5EF4-FFF2-40B4-BE49-F238E27FC236}">
                <a16:creationId xmlns:a16="http://schemas.microsoft.com/office/drawing/2014/main" id="{04862EAF-F1BD-46C0-B27B-2DA94408627B}"/>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034866" y="4203538"/>
            <a:ext cx="2853868" cy="998854"/>
          </a:xfrm>
          <a:prstGeom prst="rect">
            <a:avLst/>
          </a:prstGeom>
        </p:spPr>
      </p:pic>
      <p:pic>
        <p:nvPicPr>
          <p:cNvPr id="6" name="Picture 5" descr="Icon&#10;&#10;Description automatically generated with medium confidence">
            <a:extLst>
              <a:ext uri="{FF2B5EF4-FFF2-40B4-BE49-F238E27FC236}">
                <a16:creationId xmlns:a16="http://schemas.microsoft.com/office/drawing/2014/main" id="{DFFA270D-D22F-41D0-B02F-7DE881D55E1F}"/>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356352" y="3126278"/>
            <a:ext cx="2715276" cy="656568"/>
          </a:xfrm>
          <a:prstGeom prst="rect">
            <a:avLst/>
          </a:prstGeom>
        </p:spPr>
      </p:pic>
      <p:sp>
        <p:nvSpPr>
          <p:cNvPr id="7" name="Title 1">
            <a:extLst>
              <a:ext uri="{FF2B5EF4-FFF2-40B4-BE49-F238E27FC236}">
                <a16:creationId xmlns:a16="http://schemas.microsoft.com/office/drawing/2014/main" id="{8FCA3459-6423-438A-A28B-AE362FC10013}"/>
              </a:ext>
            </a:extLst>
          </p:cNvPr>
          <p:cNvSpPr txBox="1">
            <a:spLocks/>
          </p:cNvSpPr>
          <p:nvPr/>
        </p:nvSpPr>
        <p:spPr>
          <a:xfrm>
            <a:off x="3081579" y="6458031"/>
            <a:ext cx="5906574" cy="336492"/>
          </a:xfrm>
          <a:prstGeom prst="rect">
            <a:avLst/>
          </a:prstGeom>
        </p:spPr>
        <p:txBody>
          <a:bodyPr vert="horz" lIns="91440" tIns="45720" rIns="91440" bIns="45720" rtlCol="0" anchor="ctr">
            <a:noAutofit/>
          </a:bodyPr>
          <a:lstStyle>
            <a:lvl1pPr marL="0" marR="0" indent="0" algn="l" defTabSz="914411" rtl="0" eaLnBrk="1" fontAlgn="base" latinLnBrk="0" hangingPunct="1">
              <a:lnSpc>
                <a:spcPct val="100000"/>
              </a:lnSpc>
              <a:spcBef>
                <a:spcPct val="0"/>
              </a:spcBef>
              <a:spcAft>
                <a:spcPct val="0"/>
              </a:spcAft>
              <a:buNone/>
              <a:tabLst/>
              <a:defRPr sz="3600" kern="1200">
                <a:solidFill>
                  <a:srgbClr val="682622"/>
                </a:solidFill>
                <a:latin typeface="+mj-lt"/>
                <a:ea typeface="+mj-ea"/>
                <a:cs typeface="+mj-cs"/>
              </a:defRPr>
            </a:lvl1pPr>
          </a:lstStyle>
          <a:p>
            <a:pPr marL="0" marR="0" lvl="0" indent="0" algn="l" defTabSz="914411"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a:ln>
                  <a:noFill/>
                </a:ln>
                <a:solidFill>
                  <a:srgbClr val="682622"/>
                </a:solidFill>
                <a:effectLst/>
                <a:uLnTx/>
                <a:uFillTx/>
                <a:latin typeface="Calibri"/>
                <a:ea typeface="+mj-ea"/>
                <a:cs typeface="+mj-cs"/>
                <a:sym typeface="Arial"/>
              </a:rPr>
              <a:t>More on One Health @ILRI: </a:t>
            </a:r>
            <a:r>
              <a:rPr kumimoji="0" lang="en-US" sz="2000" b="0" i="0" u="none" strike="noStrike" kern="1200" cap="none" spc="0" normalizeH="0" baseline="0" noProof="0">
                <a:ln>
                  <a:noFill/>
                </a:ln>
                <a:solidFill>
                  <a:srgbClr val="682622"/>
                </a:solidFill>
                <a:effectLst/>
                <a:uLnTx/>
                <a:uFillTx/>
                <a:latin typeface="Calibri"/>
                <a:ea typeface="+mj-ea"/>
                <a:cs typeface="+mj-cs"/>
                <a:sym typeface="Arial"/>
                <a:hlinkClick r:id="rId7"/>
              </a:rPr>
              <a:t>ilri.org/one-health</a:t>
            </a:r>
            <a:endParaRPr kumimoji="0" lang="en-US" sz="2000" b="0" i="0" u="none" strike="noStrike" kern="1200" cap="none" spc="0" normalizeH="0" baseline="0" noProof="0">
              <a:ln>
                <a:noFill/>
              </a:ln>
              <a:solidFill>
                <a:srgbClr val="682622"/>
              </a:solidFill>
              <a:effectLst/>
              <a:uLnTx/>
              <a:uFillTx/>
              <a:latin typeface="Calibri"/>
              <a:ea typeface="+mj-ea"/>
              <a:cs typeface="+mj-cs"/>
              <a:sym typeface="Arial"/>
            </a:endParaRPr>
          </a:p>
        </p:txBody>
      </p:sp>
      <p:pic>
        <p:nvPicPr>
          <p:cNvPr id="8" name="Picture 7">
            <a:extLst>
              <a:ext uri="{FF2B5EF4-FFF2-40B4-BE49-F238E27FC236}">
                <a16:creationId xmlns:a16="http://schemas.microsoft.com/office/drawing/2014/main" id="{C5050D80-6302-41C8-BB56-2C263C63498D}"/>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36728" y="1505881"/>
            <a:ext cx="5973437" cy="2884036"/>
          </a:xfrm>
          <a:prstGeom prst="rect">
            <a:avLst/>
          </a:prstGeom>
        </p:spPr>
      </p:pic>
      <p:pic>
        <p:nvPicPr>
          <p:cNvPr id="9" name="Picture 8">
            <a:extLst>
              <a:ext uri="{FF2B5EF4-FFF2-40B4-BE49-F238E27FC236}">
                <a16:creationId xmlns:a16="http://schemas.microsoft.com/office/drawing/2014/main" id="{0B4C47F5-237B-4454-81AA-1697419A725B}"/>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6321457" y="5516797"/>
            <a:ext cx="2280686" cy="909599"/>
          </a:xfrm>
          <a:prstGeom prst="rect">
            <a:avLst/>
          </a:prstGeom>
        </p:spPr>
      </p:pic>
      <p:sp>
        <p:nvSpPr>
          <p:cNvPr id="10" name="Content Placeholder 2">
            <a:extLst>
              <a:ext uri="{FF2B5EF4-FFF2-40B4-BE49-F238E27FC236}">
                <a16:creationId xmlns:a16="http://schemas.microsoft.com/office/drawing/2014/main" id="{4C68CF86-D4A4-4121-86D7-975D63D649BF}"/>
              </a:ext>
            </a:extLst>
          </p:cNvPr>
          <p:cNvSpPr txBox="1">
            <a:spLocks/>
          </p:cNvSpPr>
          <p:nvPr/>
        </p:nvSpPr>
        <p:spPr>
          <a:xfrm>
            <a:off x="8803311" y="1139483"/>
            <a:ext cx="3238299" cy="4630158"/>
          </a:xfrm>
          <a:prstGeom prst="rect">
            <a:avLst/>
          </a:prstGeom>
        </p:spPr>
        <p:txBody>
          <a:bodyPr lIns="91440" tIns="45720" rIns="91440" bIns="45720" anchor="t">
            <a:noAutofit/>
          </a:bodyPr>
          <a:lstStyle>
            <a:lvl1pPr marL="342910" indent="-342910" algn="l" rtl="0" eaLnBrk="1" fontAlgn="base" hangingPunct="1">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69" indent="-285757" algn="l" rtl="0" eaLnBrk="1" fontAlgn="base" hangingPunct="1">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28" indent="-228606" algn="l" rtl="0" eaLnBrk="1" fontAlgn="base" hangingPunct="1">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40" indent="-228606" algn="l" rtl="0" eaLnBrk="1" fontAlgn="base" hangingPunct="1">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52" indent="-228606" algn="l" rtl="0" eaLnBrk="1" fontAlgn="base" hangingPunct="1">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64" indent="-228606" algn="l" defTabSz="91442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742950" marR="0" lvl="0" indent="-285750" algn="l" defTabSz="914400" rtl="0" eaLnBrk="1" fontAlgn="base" latinLnBrk="0" hangingPunct="1">
              <a:lnSpc>
                <a:spcPct val="90000"/>
              </a:lnSpc>
              <a:spcBef>
                <a:spcPct val="20000"/>
              </a:spcBef>
              <a:spcAft>
                <a:spcPts val="600"/>
              </a:spcAft>
              <a:buClrTx/>
              <a:buSzPts val="2000"/>
              <a:buFont typeface="Arial" panose="020B0604020202020204" pitchFamily="34" charset="0"/>
              <a:buChar char="•"/>
              <a:tabLst/>
              <a:defRPr/>
            </a:pPr>
            <a:r>
              <a:rPr kumimoji="0" lang="en-US" sz="1800" b="1" i="0" u="none" strike="noStrike" kern="1200" cap="none" spc="0" normalizeH="0" baseline="0" noProof="0" dirty="0">
                <a:ln>
                  <a:noFill/>
                </a:ln>
                <a:solidFill>
                  <a:srgbClr val="000000"/>
                </a:solidFill>
                <a:effectLst/>
                <a:uLnTx/>
                <a:uFillTx/>
                <a:latin typeface="Calibri"/>
                <a:ea typeface="MS PGothic"/>
              </a:rPr>
              <a:t>ICT4Health Vietnam</a:t>
            </a:r>
            <a:r>
              <a:rPr kumimoji="0" lang="en-US" sz="1800" b="0" i="0" u="none" strike="noStrike" kern="1200" cap="none" spc="0" normalizeH="0" baseline="0" noProof="0" dirty="0">
                <a:ln>
                  <a:noFill/>
                </a:ln>
                <a:solidFill>
                  <a:srgbClr val="000000"/>
                </a:solidFill>
                <a:effectLst/>
                <a:uLnTx/>
                <a:uFillTx/>
                <a:latin typeface="Calibri"/>
                <a:ea typeface="MS PGothic"/>
              </a:rPr>
              <a:t>, Korea MAFRA</a:t>
            </a:r>
          </a:p>
          <a:p>
            <a:pPr marL="742950" marR="0" lvl="0" indent="-285750" algn="l" defTabSz="914400" rtl="0" eaLnBrk="1" fontAlgn="base" latinLnBrk="0" hangingPunct="1">
              <a:lnSpc>
                <a:spcPct val="90000"/>
              </a:lnSpc>
              <a:spcBef>
                <a:spcPct val="20000"/>
              </a:spcBef>
              <a:spcAft>
                <a:spcPts val="600"/>
              </a:spcAft>
              <a:buClrTx/>
              <a:buSzPts val="2000"/>
              <a:buFont typeface="Arial" panose="020B0604020202020204" pitchFamily="34" charset="0"/>
              <a:buChar char="•"/>
              <a:tabLst/>
              <a:defRPr/>
            </a:pPr>
            <a:r>
              <a:rPr kumimoji="0" lang="en-US" sz="1800" b="1" i="0" u="none" strike="noStrike" kern="1200" cap="none" spc="0" normalizeH="0" baseline="0" noProof="0" dirty="0">
                <a:ln>
                  <a:noFill/>
                </a:ln>
                <a:solidFill>
                  <a:srgbClr val="000000"/>
                </a:solidFill>
                <a:effectLst/>
                <a:uLnTx/>
                <a:uFillTx/>
                <a:latin typeface="Calibri"/>
                <a:ea typeface="MS PGothic"/>
              </a:rPr>
              <a:t>Co-Infection</a:t>
            </a:r>
            <a:r>
              <a:rPr kumimoji="0" lang="en-US" sz="1800" b="0" i="0" u="none" strike="noStrike" kern="1200" cap="none" spc="0" normalizeH="0" baseline="0" noProof="0" dirty="0">
                <a:ln>
                  <a:noFill/>
                </a:ln>
                <a:solidFill>
                  <a:srgbClr val="000000"/>
                </a:solidFill>
                <a:effectLst/>
                <a:uLnTx/>
                <a:uFillTx/>
                <a:latin typeface="Calibri"/>
                <a:ea typeface="MS PGothic"/>
              </a:rPr>
              <a:t>, DTRA</a:t>
            </a:r>
          </a:p>
          <a:p>
            <a:pPr marL="742950" marR="0" lvl="0" indent="-285750" algn="l" defTabSz="914400" rtl="0" eaLnBrk="1" fontAlgn="base" latinLnBrk="0" hangingPunct="1">
              <a:lnSpc>
                <a:spcPct val="90000"/>
              </a:lnSpc>
              <a:spcBef>
                <a:spcPct val="20000"/>
              </a:spcBef>
              <a:spcAft>
                <a:spcPts val="600"/>
              </a:spcAft>
              <a:buClrTx/>
              <a:buSzPts val="2000"/>
              <a:buFont typeface="Arial" panose="020B0604020202020204" pitchFamily="34" charset="0"/>
              <a:buChar char="•"/>
              <a:tabLst/>
              <a:defRPr/>
            </a:pPr>
            <a:r>
              <a:rPr kumimoji="0" lang="en-GB" sz="1800" b="1" i="0" u="none" strike="noStrike" kern="1200" cap="none" spc="0" normalizeH="0" baseline="0" noProof="0" dirty="0">
                <a:ln>
                  <a:noFill/>
                </a:ln>
                <a:solidFill>
                  <a:srgbClr val="000000"/>
                </a:solidFill>
                <a:effectLst/>
                <a:uLnTx/>
                <a:uFillTx/>
                <a:latin typeface="Calibri"/>
                <a:ea typeface="MS PGothic"/>
              </a:rPr>
              <a:t>Covid-19 genomic surveillance</a:t>
            </a:r>
            <a:r>
              <a:rPr kumimoji="0" lang="en-GB" sz="1800" b="0" i="0" u="none" strike="noStrike" kern="1200" cap="none" spc="0" normalizeH="0" baseline="0" noProof="0" dirty="0">
                <a:ln>
                  <a:noFill/>
                </a:ln>
                <a:solidFill>
                  <a:srgbClr val="000000"/>
                </a:solidFill>
                <a:effectLst/>
                <a:uLnTx/>
                <a:uFillTx/>
                <a:latin typeface="Calibri"/>
                <a:ea typeface="MS PGothic"/>
              </a:rPr>
              <a:t>, RF</a:t>
            </a:r>
          </a:p>
          <a:p>
            <a:pPr marL="742950" marR="0" lvl="0" indent="-285750" algn="l" defTabSz="914400" rtl="0" eaLnBrk="1" fontAlgn="base" latinLnBrk="0" hangingPunct="1">
              <a:lnSpc>
                <a:spcPct val="90000"/>
              </a:lnSpc>
              <a:spcBef>
                <a:spcPct val="20000"/>
              </a:spcBef>
              <a:spcAft>
                <a:spcPts val="600"/>
              </a:spcAft>
              <a:buClrTx/>
              <a:buSzPts val="2000"/>
              <a:buFont typeface="Arial" panose="020B0604020202020204" pitchFamily="34" charset="0"/>
              <a:buChar char="•"/>
              <a:tabLst/>
              <a:defRPr/>
            </a:pPr>
            <a:r>
              <a:rPr kumimoji="0" lang="en-GB" sz="1800" b="1" i="0" u="none" strike="noStrike" kern="1200" cap="none" spc="0" normalizeH="0" baseline="0" noProof="0" dirty="0">
                <a:ln>
                  <a:noFill/>
                </a:ln>
                <a:solidFill>
                  <a:srgbClr val="000000"/>
                </a:solidFill>
                <a:effectLst/>
                <a:uLnTx/>
                <a:uFillTx/>
                <a:latin typeface="Calibri"/>
                <a:ea typeface="MS PGothic"/>
              </a:rPr>
              <a:t>MoreMilk</a:t>
            </a:r>
            <a:r>
              <a:rPr kumimoji="0" lang="en-GB" sz="1800" b="0" i="0" u="none" strike="noStrike" kern="1200" cap="none" spc="0" normalizeH="0" baseline="0" noProof="0" dirty="0">
                <a:ln>
                  <a:noFill/>
                </a:ln>
                <a:solidFill>
                  <a:srgbClr val="000000"/>
                </a:solidFill>
                <a:effectLst/>
                <a:uLnTx/>
                <a:uFillTx/>
                <a:latin typeface="Calibri"/>
                <a:ea typeface="MS PGothic"/>
              </a:rPr>
              <a:t> BMGF</a:t>
            </a:r>
          </a:p>
          <a:p>
            <a:pPr marL="742950" marR="0" lvl="0" indent="-285750" algn="l" defTabSz="914400" rtl="0" eaLnBrk="1" fontAlgn="base" latinLnBrk="0" hangingPunct="1">
              <a:lnSpc>
                <a:spcPct val="90000"/>
              </a:lnSpc>
              <a:spcBef>
                <a:spcPct val="20000"/>
              </a:spcBef>
              <a:spcAft>
                <a:spcPts val="600"/>
              </a:spcAft>
              <a:buClrTx/>
              <a:buSzPts val="2000"/>
              <a:buFont typeface="Arial" panose="020B0604020202020204" pitchFamily="34" charset="0"/>
              <a:buChar char="•"/>
              <a:tabLst/>
              <a:defRPr/>
            </a:pPr>
            <a:r>
              <a:rPr kumimoji="0" lang="en-US" sz="1800" b="1" i="0" u="none" strike="noStrike" kern="1200" cap="none" spc="0" normalizeH="0" baseline="0" noProof="0" dirty="0">
                <a:ln>
                  <a:noFill/>
                </a:ln>
                <a:solidFill>
                  <a:srgbClr val="000000"/>
                </a:solidFill>
                <a:effectLst/>
                <a:uLnTx/>
                <a:uFillTx/>
                <a:latin typeface="Calibri"/>
                <a:ea typeface="MS PGothic"/>
              </a:rPr>
              <a:t>SafePORK</a:t>
            </a:r>
            <a:r>
              <a:rPr kumimoji="0" lang="en-US" sz="1800" b="0" i="0" u="none" strike="noStrike" kern="1200" cap="none" spc="0" normalizeH="0" baseline="0" noProof="0" dirty="0">
                <a:ln>
                  <a:noFill/>
                </a:ln>
                <a:solidFill>
                  <a:srgbClr val="000000"/>
                </a:solidFill>
                <a:effectLst/>
                <a:uLnTx/>
                <a:uFillTx/>
                <a:latin typeface="Calibri"/>
                <a:ea typeface="MS PGothic"/>
              </a:rPr>
              <a:t>, ACIAR, Vietnam</a:t>
            </a:r>
          </a:p>
          <a:p>
            <a:pPr marL="742950" marR="0" lvl="0" indent="-285750" algn="l" defTabSz="914400" rtl="0" eaLnBrk="1" fontAlgn="base" latinLnBrk="0" hangingPunct="1">
              <a:lnSpc>
                <a:spcPct val="90000"/>
              </a:lnSpc>
              <a:spcBef>
                <a:spcPct val="20000"/>
              </a:spcBef>
              <a:spcAft>
                <a:spcPts val="600"/>
              </a:spcAft>
              <a:buClrTx/>
              <a:buSzPts val="2000"/>
              <a:buFont typeface="Arial" panose="020B0604020202020204" pitchFamily="34" charset="0"/>
              <a:buChar char="•"/>
              <a:tabLst/>
              <a:defRPr/>
            </a:pPr>
            <a:r>
              <a:rPr kumimoji="0" lang="en-US" sz="1800" b="1" i="0" u="none" strike="noStrike" kern="1200" cap="none" spc="0" normalizeH="0" baseline="0" noProof="0" dirty="0">
                <a:ln>
                  <a:noFill/>
                </a:ln>
                <a:solidFill>
                  <a:srgbClr val="000000"/>
                </a:solidFill>
                <a:effectLst/>
                <a:uLnTx/>
                <a:uFillTx/>
                <a:latin typeface="Calibri"/>
                <a:ea typeface="MS PGothic"/>
              </a:rPr>
              <a:t>APART</a:t>
            </a:r>
            <a:r>
              <a:rPr kumimoji="0" lang="en-US" sz="1800" b="0" i="0" u="none" strike="noStrike" kern="1200" cap="none" spc="0" normalizeH="0" baseline="0" noProof="0" dirty="0">
                <a:ln>
                  <a:noFill/>
                </a:ln>
                <a:solidFill>
                  <a:srgbClr val="000000"/>
                </a:solidFill>
                <a:effectLst/>
                <a:uLnTx/>
                <a:uFillTx/>
                <a:latin typeface="Calibri"/>
                <a:ea typeface="MS PGothic"/>
              </a:rPr>
              <a:t>, World Bank, India</a:t>
            </a:r>
          </a:p>
          <a:p>
            <a:pPr marL="742950" marR="0" lvl="0" indent="-285750" algn="l" defTabSz="914400" rtl="0" eaLnBrk="1" fontAlgn="base" latinLnBrk="0" hangingPunct="1">
              <a:lnSpc>
                <a:spcPct val="90000"/>
              </a:lnSpc>
              <a:spcBef>
                <a:spcPct val="20000"/>
              </a:spcBef>
              <a:spcAft>
                <a:spcPts val="600"/>
              </a:spcAft>
              <a:buClrTx/>
              <a:buSzPts val="2000"/>
              <a:buFont typeface="Arial" panose="020B0604020202020204" pitchFamily="34" charset="0"/>
              <a:buChar char="•"/>
              <a:tabLst/>
              <a:defRPr/>
            </a:pPr>
            <a:r>
              <a:rPr kumimoji="0" lang="en-US" sz="1800" b="1" i="0" u="none" strike="noStrike" kern="1200" cap="none" spc="0" normalizeH="0" baseline="0" noProof="0" dirty="0">
                <a:ln>
                  <a:noFill/>
                </a:ln>
                <a:solidFill>
                  <a:srgbClr val="000000"/>
                </a:solidFill>
                <a:effectLst/>
                <a:uLnTx/>
                <a:uFillTx/>
                <a:latin typeface="Calibri"/>
                <a:ea typeface="MS PGothic"/>
              </a:rPr>
              <a:t>Fleming Fund</a:t>
            </a:r>
            <a:r>
              <a:rPr kumimoji="0" lang="en-US" sz="1800" b="0" i="0" u="none" strike="noStrike" kern="1200" cap="none" spc="0" normalizeH="0" baseline="0" noProof="0" dirty="0">
                <a:ln>
                  <a:noFill/>
                </a:ln>
                <a:solidFill>
                  <a:srgbClr val="000000"/>
                </a:solidFill>
                <a:effectLst/>
                <a:uLnTx/>
                <a:uFillTx/>
                <a:latin typeface="Calibri"/>
                <a:ea typeface="MS PGothic"/>
              </a:rPr>
              <a:t>, UKAID</a:t>
            </a:r>
          </a:p>
          <a:p>
            <a:pPr marL="742950" marR="0" lvl="0" indent="-285750" algn="l" defTabSz="914400" rtl="0" eaLnBrk="1" fontAlgn="base" latinLnBrk="0" hangingPunct="1">
              <a:lnSpc>
                <a:spcPct val="90000"/>
              </a:lnSpc>
              <a:spcBef>
                <a:spcPct val="20000"/>
              </a:spcBef>
              <a:spcAft>
                <a:spcPts val="600"/>
              </a:spcAft>
              <a:buClrTx/>
              <a:buSzPts val="2000"/>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Calibri"/>
                <a:ea typeface="MS PGothic"/>
              </a:rPr>
              <a:t>SEFASI, Mad-tech, </a:t>
            </a:r>
            <a:r>
              <a:rPr kumimoji="0" lang="en-US" sz="1800" b="1" i="0" u="none" strike="noStrike" kern="1200" cap="none" spc="0" normalizeH="0" baseline="0" noProof="0" dirty="0">
                <a:ln>
                  <a:noFill/>
                </a:ln>
                <a:solidFill>
                  <a:srgbClr val="000000"/>
                </a:solidFill>
                <a:effectLst/>
                <a:uLnTx/>
                <a:uFillTx/>
                <a:latin typeface="Calibri"/>
                <a:ea typeface="Calibri"/>
                <a:cs typeface="Calibri"/>
              </a:rPr>
              <a:t>JPIAMR</a:t>
            </a:r>
            <a:r>
              <a:rPr kumimoji="0" lang="en-US" sz="1800" b="0" i="0" u="none" strike="noStrike" kern="1200" cap="none" spc="0" normalizeH="0" baseline="0" noProof="0" dirty="0">
                <a:ln>
                  <a:noFill/>
                </a:ln>
                <a:solidFill>
                  <a:srgbClr val="000000"/>
                </a:solidFill>
                <a:effectLst/>
                <a:uLnTx/>
                <a:uFillTx/>
                <a:latin typeface="Calibri"/>
                <a:ea typeface="MS PGothic"/>
              </a:rPr>
              <a:t> </a:t>
            </a:r>
          </a:p>
          <a:p>
            <a:pPr marL="742950" marR="0" lvl="0" indent="-285750" algn="l" defTabSz="914400" rtl="0" eaLnBrk="1" fontAlgn="base" latinLnBrk="0" hangingPunct="1">
              <a:lnSpc>
                <a:spcPct val="90000"/>
              </a:lnSpc>
              <a:spcBef>
                <a:spcPct val="20000"/>
              </a:spcBef>
              <a:spcAft>
                <a:spcPts val="600"/>
              </a:spcAft>
              <a:buClrTx/>
              <a:buSzPts val="2000"/>
              <a:buFont typeface="Arial" panose="020B0604020202020204" pitchFamily="34" charset="0"/>
              <a:buChar char="•"/>
              <a:tabLst/>
              <a:defRPr/>
            </a:pPr>
            <a:r>
              <a:rPr kumimoji="0" lang="en-US" sz="1800" b="1" i="0" u="none" strike="noStrike" kern="1200" cap="none" spc="0" normalizeH="0" baseline="0" noProof="0" dirty="0">
                <a:ln>
                  <a:noFill/>
                </a:ln>
                <a:solidFill>
                  <a:srgbClr val="000000"/>
                </a:solidFill>
                <a:effectLst/>
                <a:uLnTx/>
                <a:uFillTx/>
                <a:latin typeface="Calibri"/>
                <a:ea typeface="MS PGothic"/>
              </a:rPr>
              <a:t>POLOH Poultry losses and One Health, </a:t>
            </a:r>
            <a:r>
              <a:rPr kumimoji="0" lang="en-US" sz="1800" b="0" i="0" u="none" strike="noStrike" kern="1200" cap="none" spc="0" normalizeH="0" baseline="0" noProof="0" dirty="0">
                <a:ln>
                  <a:noFill/>
                </a:ln>
                <a:solidFill>
                  <a:srgbClr val="000000"/>
                </a:solidFill>
                <a:effectLst/>
                <a:uLnTx/>
                <a:uFillTx/>
                <a:latin typeface="Calibri"/>
                <a:ea typeface="MS PGothic"/>
              </a:rPr>
              <a:t>LSIL</a:t>
            </a:r>
          </a:p>
          <a:p>
            <a:pPr marL="742950" marR="0" lvl="0" indent="-285750" algn="l" defTabSz="914400" rtl="0" eaLnBrk="1" fontAlgn="base" latinLnBrk="0" hangingPunct="1">
              <a:lnSpc>
                <a:spcPct val="90000"/>
              </a:lnSpc>
              <a:spcBef>
                <a:spcPct val="20000"/>
              </a:spcBef>
              <a:spcAft>
                <a:spcPts val="600"/>
              </a:spcAft>
              <a:buClrTx/>
              <a:buSzPts val="2000"/>
              <a:buFont typeface="Arial" panose="020B0604020202020204" pitchFamily="34" charset="0"/>
              <a:buChar char="•"/>
              <a:tabLst/>
              <a:defRPr/>
            </a:pPr>
            <a:r>
              <a:rPr kumimoji="0" lang="en-US" sz="1800" b="1" i="0" u="none" strike="noStrike" kern="1200" cap="none" spc="0" normalizeH="0" baseline="0" noProof="0" dirty="0">
                <a:ln>
                  <a:noFill/>
                </a:ln>
                <a:solidFill>
                  <a:srgbClr val="000000"/>
                </a:solidFill>
                <a:effectLst/>
                <a:uLnTx/>
                <a:uFillTx/>
                <a:latin typeface="Calibri"/>
                <a:ea typeface="MS PGothic"/>
              </a:rPr>
              <a:t>And others…</a:t>
            </a:r>
          </a:p>
          <a:p>
            <a:pPr marL="342900" marR="0" lvl="0" indent="-342900" algn="l" defTabSz="914400" rtl="0" eaLnBrk="1" fontAlgn="base" latinLnBrk="0" hangingPunct="1">
              <a:lnSpc>
                <a:spcPct val="90000"/>
              </a:lnSpc>
              <a:spcBef>
                <a:spcPct val="20000"/>
              </a:spcBef>
              <a:spcAft>
                <a:spcPts val="600"/>
              </a:spcAft>
              <a:buClrTx/>
              <a:buSzTx/>
              <a:buFont typeface="Arial" charset="0"/>
              <a:buChar char="•"/>
              <a:tabLst/>
              <a:defRPr/>
            </a:pPr>
            <a:endParaRPr kumimoji="0" lang="en-KE" sz="1800" b="0" i="0" u="none" strike="noStrike" kern="1200" cap="none" spc="0" normalizeH="0" baseline="0" noProof="0" dirty="0">
              <a:ln>
                <a:noFill/>
              </a:ln>
              <a:solidFill>
                <a:srgbClr val="000000"/>
              </a:solidFill>
              <a:effectLst/>
              <a:uLnTx/>
              <a:uFillTx/>
              <a:latin typeface="Calibri"/>
              <a:ea typeface="MS PGothic" pitchFamily="34" charset="-128"/>
            </a:endParaRPr>
          </a:p>
        </p:txBody>
      </p:sp>
    </p:spTree>
    <p:extLst>
      <p:ext uri="{BB962C8B-B14F-4D97-AF65-F5344CB8AC3E}">
        <p14:creationId xmlns:p14="http://schemas.microsoft.com/office/powerpoint/2010/main" val="9809301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33F81A-1648-7F8C-2171-0414861F7596}"/>
              </a:ext>
            </a:extLst>
          </p:cNvPr>
          <p:cNvSpPr>
            <a:spLocks noGrp="1"/>
          </p:cNvSpPr>
          <p:nvPr>
            <p:ph type="title"/>
          </p:nvPr>
        </p:nvSpPr>
        <p:spPr/>
        <p:txBody>
          <a:bodyPr/>
          <a:lstStyle/>
          <a:p>
            <a:r>
              <a:rPr lang="en-KE" dirty="0"/>
              <a:t>Highlights of One Health work at ILRI </a:t>
            </a:r>
          </a:p>
        </p:txBody>
      </p:sp>
      <p:sp>
        <p:nvSpPr>
          <p:cNvPr id="3" name="Content Placeholder 2">
            <a:extLst>
              <a:ext uri="{FF2B5EF4-FFF2-40B4-BE49-F238E27FC236}">
                <a16:creationId xmlns:a16="http://schemas.microsoft.com/office/drawing/2014/main" id="{5E70C419-9816-5ADA-AA46-9C9036FE1CA8}"/>
              </a:ext>
            </a:extLst>
          </p:cNvPr>
          <p:cNvSpPr>
            <a:spLocks noGrp="1"/>
          </p:cNvSpPr>
          <p:nvPr>
            <p:ph sz="quarter" idx="10"/>
          </p:nvPr>
        </p:nvSpPr>
        <p:spPr>
          <a:xfrm>
            <a:off x="1920796" y="1679451"/>
            <a:ext cx="9057609" cy="4024119"/>
          </a:xfrm>
        </p:spPr>
        <p:txBody>
          <a:bodyPr/>
          <a:lstStyle/>
          <a:p>
            <a:r>
              <a:rPr kumimoji="0" lang="en-GB" sz="1800" b="0" i="0" u="none" strike="noStrike" kern="1200" cap="none" spc="0" normalizeH="0" baseline="0" noProof="0" dirty="0">
                <a:ln>
                  <a:noFill/>
                </a:ln>
                <a:solidFill>
                  <a:srgbClr val="000000"/>
                </a:solidFill>
                <a:effectLst/>
                <a:uLnTx/>
                <a:uFillTx/>
                <a:latin typeface="Calibri"/>
                <a:ea typeface="Calibri"/>
                <a:cs typeface="Calibri"/>
              </a:rPr>
              <a:t>One Health research to </a:t>
            </a:r>
            <a:r>
              <a:rPr kumimoji="0" lang="en-GB" sz="1800" b="1" i="0" u="none" strike="noStrike" kern="1200" cap="none" spc="0" normalizeH="0" baseline="0" noProof="0" dirty="0">
                <a:ln>
                  <a:noFill/>
                </a:ln>
                <a:solidFill>
                  <a:srgbClr val="C00000"/>
                </a:solidFill>
                <a:effectLst/>
                <a:uLnTx/>
                <a:uFillTx/>
                <a:latin typeface="Calibri"/>
                <a:ea typeface="Calibri"/>
                <a:cs typeface="Calibri"/>
              </a:rPr>
              <a:t>strengthen capacities </a:t>
            </a:r>
            <a:r>
              <a:rPr kumimoji="0" lang="en-GB" sz="1800" b="0" i="0" u="none" strike="noStrike" kern="1200" cap="none" spc="0" normalizeH="0" baseline="0" noProof="0" dirty="0">
                <a:ln>
                  <a:noFill/>
                </a:ln>
                <a:solidFill>
                  <a:srgbClr val="000000"/>
                </a:solidFill>
                <a:effectLst/>
                <a:uLnTx/>
                <a:uFillTx/>
                <a:latin typeface="Calibri"/>
                <a:ea typeface="Calibri"/>
                <a:cs typeface="Calibri"/>
              </a:rPr>
              <a:t>to control neglected and emerging zoonotic diseases, including COVID-19, in several low- and middle-income countries. </a:t>
            </a:r>
            <a:endParaRPr lang="en-GB" sz="1800" dirty="0">
              <a:solidFill>
                <a:srgbClr val="000000"/>
              </a:solidFill>
              <a:latin typeface="Calibri"/>
              <a:ea typeface="Calibri"/>
              <a:cs typeface="Calibri"/>
            </a:endParaRPr>
          </a:p>
          <a:p>
            <a:endParaRPr kumimoji="0" lang="en-GB" sz="1800" b="0" i="0" u="none" strike="noStrike" kern="1200" cap="none" spc="0" normalizeH="0" baseline="0" noProof="0" dirty="0">
              <a:ln>
                <a:noFill/>
              </a:ln>
              <a:solidFill>
                <a:srgbClr val="000000"/>
              </a:solidFill>
              <a:effectLst/>
              <a:uLnTx/>
              <a:uFillTx/>
              <a:latin typeface="Calibri"/>
              <a:ea typeface="Calibri"/>
              <a:cs typeface="Calibri"/>
            </a:endParaRPr>
          </a:p>
          <a:p>
            <a:endParaRPr kumimoji="0" lang="en-GB" sz="1800" b="0" i="0" u="none" strike="noStrike" kern="1200" cap="none" spc="0" normalizeH="0" baseline="0" noProof="0" dirty="0">
              <a:ln>
                <a:noFill/>
              </a:ln>
              <a:solidFill>
                <a:srgbClr val="000000"/>
              </a:solidFill>
              <a:effectLst/>
              <a:uLnTx/>
              <a:uFillTx/>
              <a:latin typeface="Calibri"/>
              <a:ea typeface="Calibri"/>
              <a:cs typeface="Calibri"/>
            </a:endParaRPr>
          </a:p>
          <a:p>
            <a:pPr marL="0" marR="0" lvl="0" indent="0" algn="l" defTabSz="914400" rtl="0" eaLnBrk="1" fontAlgn="auto" latinLnBrk="0" hangingPunct="1">
              <a:lnSpc>
                <a:spcPct val="106000"/>
              </a:lnSpc>
              <a:spcBef>
                <a:spcPts val="0"/>
              </a:spcBef>
              <a:spcAft>
                <a:spcPts val="800"/>
              </a:spcAft>
              <a:buClr>
                <a:srgbClr val="000000"/>
              </a:buClr>
              <a:buSzPts val="3000"/>
              <a:buFont typeface="Arial"/>
              <a:buNone/>
              <a:tabLst/>
              <a:defRPr/>
            </a:pPr>
            <a:r>
              <a:rPr kumimoji="0" lang="en-US" sz="1800" b="1" i="0" u="none" strike="noStrike" kern="0" cap="none" spc="0" normalizeH="0" baseline="0" noProof="0" dirty="0">
                <a:ln>
                  <a:noFill/>
                </a:ln>
                <a:solidFill>
                  <a:srgbClr val="C00000"/>
                </a:solidFill>
                <a:effectLst/>
                <a:uLnTx/>
                <a:uFillTx/>
                <a:latin typeface="Calibri"/>
                <a:ea typeface="Calibri"/>
                <a:cs typeface="Calibri"/>
                <a:sym typeface="Calibri"/>
              </a:rPr>
              <a:t>Two decades </a:t>
            </a:r>
            <a:r>
              <a:rPr kumimoji="0" lang="en-US" sz="1800" b="1" i="0" u="none" strike="noStrike" kern="0" cap="none" spc="0" normalizeH="0" baseline="0" noProof="0" dirty="0">
                <a:ln>
                  <a:noFill/>
                </a:ln>
                <a:solidFill>
                  <a:srgbClr val="000000"/>
                </a:solidFill>
                <a:effectLst/>
                <a:uLnTx/>
                <a:uFillTx/>
                <a:latin typeface="Calibri"/>
                <a:ea typeface="Calibri"/>
                <a:cs typeface="Calibri"/>
                <a:sym typeface="Calibri"/>
              </a:rPr>
              <a:t>of holistic One Health diagnosis and interventions in </a:t>
            </a:r>
            <a:r>
              <a:rPr kumimoji="0" lang="en-US" sz="1800" b="1" i="0" u="none" strike="noStrike" kern="0" cap="none" spc="0" normalizeH="0" baseline="0" noProof="0" dirty="0">
                <a:ln>
                  <a:noFill/>
                </a:ln>
                <a:solidFill>
                  <a:srgbClr val="C00000"/>
                </a:solidFill>
                <a:effectLst/>
                <a:uLnTx/>
                <a:uFillTx/>
                <a:latin typeface="Calibri"/>
                <a:ea typeface="Calibri"/>
                <a:cs typeface="Calibri"/>
                <a:sym typeface="Calibri"/>
              </a:rPr>
              <a:t>traditional markets and meat/fish processing sectors</a:t>
            </a:r>
          </a:p>
          <a:p>
            <a:pPr marL="342900" marR="0" lvl="0" indent="-342900" algn="l" defTabSz="914400" rtl="0" eaLnBrk="1" fontAlgn="auto" latinLnBrk="0" hangingPunct="1">
              <a:lnSpc>
                <a:spcPct val="106000"/>
              </a:lnSpc>
              <a:spcBef>
                <a:spcPts val="0"/>
              </a:spcBef>
              <a:spcAft>
                <a:spcPts val="800"/>
              </a:spcAft>
              <a:buClr>
                <a:srgbClr val="000000"/>
              </a:buClr>
              <a:buSzPts val="3000"/>
              <a:buFont typeface="Arial" panose="020B0604020202020204" pitchFamily="34" charset="0"/>
              <a:buChar char="•"/>
              <a:tabLst/>
              <a:defRPr/>
            </a:pPr>
            <a:r>
              <a:rPr kumimoji="0" lang="en-US" sz="1800" b="0" i="0" u="none" strike="noStrike" kern="0" cap="none" spc="0" normalizeH="0" baseline="0" noProof="0" dirty="0">
                <a:ln>
                  <a:noFill/>
                </a:ln>
                <a:solidFill>
                  <a:srgbClr val="000000"/>
                </a:solidFill>
                <a:effectLst/>
                <a:uLnTx/>
                <a:uFillTx/>
                <a:latin typeface="Calibri"/>
                <a:ea typeface="Calibri"/>
                <a:cs typeface="Calibri"/>
                <a:sym typeface="Calibri"/>
              </a:rPr>
              <a:t>Innovative successful approaches based on improving policy, technology and training for market actors, and motivation and incentives for </a:t>
            </a:r>
            <a:r>
              <a:rPr kumimoji="0" lang="en-US" sz="1800" b="0" i="0" u="none" strike="noStrike" kern="0" cap="none" spc="0" normalizeH="0" baseline="0" noProof="0" dirty="0" err="1">
                <a:ln>
                  <a:noFill/>
                </a:ln>
                <a:solidFill>
                  <a:srgbClr val="000000"/>
                </a:solidFill>
                <a:effectLst/>
                <a:uLnTx/>
                <a:uFillTx/>
                <a:latin typeface="Calibri"/>
                <a:ea typeface="Calibri"/>
                <a:cs typeface="Calibri"/>
                <a:sym typeface="Calibri"/>
              </a:rPr>
              <a:t>behaviour</a:t>
            </a:r>
            <a:r>
              <a:rPr kumimoji="0" lang="en-US" sz="1800" b="0" i="0" u="none" strike="noStrike" kern="0" cap="none" spc="0" normalizeH="0" baseline="0" noProof="0" dirty="0">
                <a:ln>
                  <a:noFill/>
                </a:ln>
                <a:solidFill>
                  <a:srgbClr val="000000"/>
                </a:solidFill>
                <a:effectLst/>
                <a:uLnTx/>
                <a:uFillTx/>
                <a:latin typeface="Calibri"/>
                <a:ea typeface="Calibri"/>
                <a:cs typeface="Calibri"/>
                <a:sym typeface="Calibri"/>
              </a:rPr>
              <a:t> change.</a:t>
            </a:r>
          </a:p>
          <a:p>
            <a:pPr marL="342900" marR="0" lvl="0" indent="-342900" algn="l" defTabSz="914400" rtl="0" eaLnBrk="1" fontAlgn="auto" latinLnBrk="0" hangingPunct="1">
              <a:lnSpc>
                <a:spcPct val="106000"/>
              </a:lnSpc>
              <a:spcBef>
                <a:spcPts val="0"/>
              </a:spcBef>
              <a:spcAft>
                <a:spcPts val="800"/>
              </a:spcAft>
              <a:buClr>
                <a:srgbClr val="000000"/>
              </a:buClr>
              <a:buSzPts val="3000"/>
              <a:buFont typeface="Arial" panose="020B0604020202020204" pitchFamily="34" charset="0"/>
              <a:buChar char="•"/>
              <a:tabLst/>
              <a:defRPr/>
            </a:pPr>
            <a:r>
              <a:rPr kumimoji="0" lang="en-US" sz="1800" b="0" i="0" u="none" strike="noStrike" kern="0" cap="none" spc="0" normalizeH="0" baseline="0" noProof="0" dirty="0">
                <a:ln>
                  <a:noFill/>
                </a:ln>
                <a:solidFill>
                  <a:srgbClr val="000000"/>
                </a:solidFill>
                <a:effectLst/>
                <a:uLnTx/>
                <a:uFillTx/>
                <a:latin typeface="Calibri"/>
                <a:ea typeface="Calibri"/>
                <a:cs typeface="Calibri"/>
                <a:sym typeface="Calibri"/>
              </a:rPr>
              <a:t>Cultivating an environment of improved food safety and reduced foodborne diseases benefiting million of consumers.</a:t>
            </a:r>
          </a:p>
          <a:p>
            <a:pPr marL="342900" marR="0" lvl="0" indent="-342900" algn="l" defTabSz="914400" rtl="0" eaLnBrk="1" fontAlgn="auto" latinLnBrk="0" hangingPunct="1">
              <a:lnSpc>
                <a:spcPct val="106000"/>
              </a:lnSpc>
              <a:spcBef>
                <a:spcPts val="0"/>
              </a:spcBef>
              <a:spcAft>
                <a:spcPts val="800"/>
              </a:spcAft>
              <a:buClr>
                <a:srgbClr val="000000"/>
              </a:buClr>
              <a:buSzPts val="3000"/>
              <a:buFont typeface="Arial" panose="020B0604020202020204" pitchFamily="34" charset="0"/>
              <a:buChar char="•"/>
              <a:tabLst/>
              <a:defRPr/>
            </a:pPr>
            <a:endParaRPr lang="en-US" sz="1800" kern="0" dirty="0">
              <a:solidFill>
                <a:srgbClr val="000000"/>
              </a:solidFill>
              <a:latin typeface="Calibri"/>
              <a:ea typeface="Calibri"/>
              <a:cs typeface="Calibri"/>
              <a:sym typeface="Calibri"/>
            </a:endParaRPr>
          </a:p>
          <a:p>
            <a:pPr marL="0" marR="0" lvl="0" indent="0" algn="l" defTabSz="914400" rtl="0" eaLnBrk="1" fontAlgn="auto" latinLnBrk="0" hangingPunct="1">
              <a:lnSpc>
                <a:spcPct val="106000"/>
              </a:lnSpc>
              <a:spcBef>
                <a:spcPts val="0"/>
              </a:spcBef>
              <a:spcAft>
                <a:spcPts val="800"/>
              </a:spcAft>
              <a:buClr>
                <a:srgbClr val="000000"/>
              </a:buClr>
              <a:buSzPts val="3000"/>
              <a:buFont typeface="Arial"/>
              <a:buNone/>
              <a:tabLst/>
              <a:defRPr/>
            </a:pPr>
            <a:r>
              <a:rPr kumimoji="0" lang="en-GB" sz="1800" b="1" i="0" u="none" strike="noStrike" kern="0" cap="none" spc="0" normalizeH="0" baseline="0" noProof="0" dirty="0">
                <a:ln>
                  <a:noFill/>
                </a:ln>
                <a:solidFill>
                  <a:srgbClr val="000000"/>
                </a:solidFill>
                <a:effectLst/>
                <a:uLnTx/>
                <a:uFillTx/>
                <a:latin typeface="Calibri"/>
                <a:ea typeface="Calibri"/>
                <a:cs typeface="Calibri"/>
                <a:sym typeface="Calibri"/>
              </a:rPr>
              <a:t>Interventions to reduce </a:t>
            </a:r>
            <a:r>
              <a:rPr kumimoji="0" lang="en-GB" sz="1800" b="1" i="0" u="none" strike="noStrike" kern="0" cap="none" spc="0" normalizeH="0" baseline="0" noProof="0" dirty="0">
                <a:ln>
                  <a:noFill/>
                </a:ln>
                <a:solidFill>
                  <a:srgbClr val="C00000"/>
                </a:solidFill>
                <a:effectLst/>
                <a:uLnTx/>
                <a:uFillTx/>
                <a:latin typeface="Calibri"/>
                <a:ea typeface="Calibri"/>
                <a:cs typeface="Calibri"/>
                <a:sym typeface="Calibri"/>
              </a:rPr>
              <a:t>antimicrobial use and resistance</a:t>
            </a:r>
          </a:p>
          <a:p>
            <a:pPr marL="0" marR="0" lvl="0" indent="0" algn="l" defTabSz="914400" rtl="0" eaLnBrk="1" fontAlgn="auto" latinLnBrk="0" hangingPunct="1">
              <a:lnSpc>
                <a:spcPct val="106000"/>
              </a:lnSpc>
              <a:spcBef>
                <a:spcPts val="0"/>
              </a:spcBef>
              <a:spcAft>
                <a:spcPts val="800"/>
              </a:spcAft>
              <a:buClr>
                <a:srgbClr val="000000"/>
              </a:buClr>
              <a:buSzPts val="3000"/>
              <a:buFont typeface="Arial"/>
              <a:buNone/>
              <a:tabLst/>
              <a:defRPr/>
            </a:pPr>
            <a:r>
              <a:rPr kumimoji="0" lang="en-GB" sz="1800" b="0" i="0" u="none" strike="noStrike" kern="0" cap="none" spc="0" normalizeH="0" baseline="0" noProof="0" dirty="0">
                <a:ln>
                  <a:noFill/>
                </a:ln>
                <a:solidFill>
                  <a:srgbClr val="000000"/>
                </a:solidFill>
                <a:effectLst/>
                <a:uLnTx/>
                <a:uFillTx/>
                <a:latin typeface="Calibri"/>
                <a:ea typeface="Calibri"/>
                <a:cs typeface="Calibri"/>
                <a:sym typeface="Calibri"/>
              </a:rPr>
              <a:t>Behavioural nudges for semi-intensive poultry farmers and good animal husbandry practices and vaccination.</a:t>
            </a:r>
            <a:endParaRPr kumimoji="0" lang="en-GB" sz="1800" b="1" i="0" u="none" strike="noStrike" kern="0" cap="none" spc="0" normalizeH="0" baseline="0" noProof="0" dirty="0">
              <a:ln>
                <a:noFill/>
              </a:ln>
              <a:solidFill>
                <a:srgbClr val="000000"/>
              </a:solidFill>
              <a:effectLst/>
              <a:uLnTx/>
              <a:uFillTx/>
              <a:latin typeface="Calibri"/>
              <a:ea typeface="Calibri"/>
              <a:cs typeface="Calibri"/>
              <a:sym typeface="Calibri"/>
            </a:endParaRPr>
          </a:p>
          <a:p>
            <a:pPr marR="0" lvl="0" algn="l" defTabSz="914400" rtl="0" eaLnBrk="1" fontAlgn="auto" latinLnBrk="0" hangingPunct="1">
              <a:lnSpc>
                <a:spcPct val="106000"/>
              </a:lnSpc>
              <a:spcBef>
                <a:spcPts val="0"/>
              </a:spcBef>
              <a:spcAft>
                <a:spcPts val="800"/>
              </a:spcAft>
              <a:buClr>
                <a:srgbClr val="000000"/>
              </a:buClr>
              <a:buSzPts val="3000"/>
              <a:tabLst/>
              <a:defRPr/>
            </a:pPr>
            <a:endParaRPr kumimoji="0" lang="en-US" sz="1800" b="0" i="0" u="none" strike="noStrike" kern="0" cap="none" spc="0" normalizeH="0" baseline="0" noProof="0" dirty="0">
              <a:ln>
                <a:noFill/>
              </a:ln>
              <a:solidFill>
                <a:srgbClr val="000000"/>
              </a:solidFill>
              <a:effectLst/>
              <a:uLnTx/>
              <a:uFillTx/>
              <a:latin typeface="Calibri"/>
              <a:ea typeface="Calibri"/>
              <a:cs typeface="Calibri"/>
              <a:sym typeface="Calibri"/>
            </a:endParaRPr>
          </a:p>
          <a:p>
            <a:endParaRPr kumimoji="0" lang="en-US" sz="1800" b="0" i="0" u="none" strike="noStrike" kern="1200" cap="none" spc="0" normalizeH="0" baseline="0" noProof="0" dirty="0">
              <a:ln>
                <a:noFill/>
              </a:ln>
              <a:solidFill>
                <a:srgbClr val="000000"/>
              </a:solidFill>
              <a:effectLst/>
              <a:uLnTx/>
              <a:uFillTx/>
              <a:latin typeface="Calibri"/>
              <a:ea typeface="Calibri"/>
              <a:cs typeface="Calibri"/>
            </a:endParaRPr>
          </a:p>
          <a:p>
            <a:endParaRPr lang="en-KE" sz="1800" dirty="0"/>
          </a:p>
        </p:txBody>
      </p:sp>
      <p:pic>
        <p:nvPicPr>
          <p:cNvPr id="4" name="Picture 3">
            <a:extLst>
              <a:ext uri="{FF2B5EF4-FFF2-40B4-BE49-F238E27FC236}">
                <a16:creationId xmlns:a16="http://schemas.microsoft.com/office/drawing/2014/main" id="{26B17E96-A556-6FE8-DAAB-0150719662A0}"/>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47559" y="4952115"/>
            <a:ext cx="1074945" cy="1074945"/>
          </a:xfrm>
          <a:prstGeom prst="rect">
            <a:avLst/>
          </a:prstGeom>
        </p:spPr>
      </p:pic>
      <p:pic>
        <p:nvPicPr>
          <p:cNvPr id="5" name="Picture 4">
            <a:extLst>
              <a:ext uri="{FF2B5EF4-FFF2-40B4-BE49-F238E27FC236}">
                <a16:creationId xmlns:a16="http://schemas.microsoft.com/office/drawing/2014/main" id="{E69B655B-A1C1-DF51-340D-0C6295AE31B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06795" y="3064573"/>
            <a:ext cx="1003269" cy="1016809"/>
          </a:xfrm>
          <a:prstGeom prst="rect">
            <a:avLst/>
          </a:prstGeom>
        </p:spPr>
      </p:pic>
      <p:pic>
        <p:nvPicPr>
          <p:cNvPr id="6" name="Picture 5">
            <a:extLst>
              <a:ext uri="{FF2B5EF4-FFF2-40B4-BE49-F238E27FC236}">
                <a16:creationId xmlns:a16="http://schemas.microsoft.com/office/drawing/2014/main" id="{BA71B5E8-48E9-3AD6-5D3C-FD245C56E7F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94357" y="1547707"/>
            <a:ext cx="1228147" cy="1074945"/>
          </a:xfrm>
          <a:prstGeom prst="rect">
            <a:avLst/>
          </a:prstGeom>
        </p:spPr>
      </p:pic>
    </p:spTree>
    <p:extLst>
      <p:ext uri="{BB962C8B-B14F-4D97-AF65-F5344CB8AC3E}">
        <p14:creationId xmlns:p14="http://schemas.microsoft.com/office/powerpoint/2010/main" val="34468662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descr="A large metal barrel with black substance inside&#10;&#10;Description automatically generated">
            <a:extLst>
              <a:ext uri="{FF2B5EF4-FFF2-40B4-BE49-F238E27FC236}">
                <a16:creationId xmlns:a16="http://schemas.microsoft.com/office/drawing/2014/main" id="{07F77884-25AE-8444-D9F7-D08E4396EFAC}"/>
              </a:ext>
            </a:extLst>
          </p:cNvPr>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Title 3">
            <a:extLst>
              <a:ext uri="{FF2B5EF4-FFF2-40B4-BE49-F238E27FC236}">
                <a16:creationId xmlns:a16="http://schemas.microsoft.com/office/drawing/2014/main" id="{802CEEA0-C86B-2630-93B6-DA03EB5F2661}"/>
              </a:ext>
            </a:extLst>
          </p:cNvPr>
          <p:cNvSpPr>
            <a:spLocks noGrp="1"/>
          </p:cNvSpPr>
          <p:nvPr>
            <p:ph type="title"/>
          </p:nvPr>
        </p:nvSpPr>
        <p:spPr>
          <a:xfrm>
            <a:off x="404022" y="168013"/>
            <a:ext cx="8413406" cy="1041740"/>
          </a:xfrm>
        </p:spPr>
        <p:txBody>
          <a:bodyPr/>
          <a:lstStyle/>
          <a:p>
            <a:r>
              <a:rPr lang="en-KE" sz="3000" dirty="0"/>
              <a:t>CGIAR </a:t>
            </a:r>
            <a:r>
              <a:rPr lang="en-GB" sz="3000" dirty="0"/>
              <a:t>Initiative on One Health</a:t>
            </a:r>
            <a:r>
              <a:rPr lang="en-KE" sz="3000" dirty="0"/>
              <a:t>: Protecting human health through a One Health approach </a:t>
            </a:r>
          </a:p>
        </p:txBody>
      </p:sp>
      <p:sp>
        <p:nvSpPr>
          <p:cNvPr id="6" name="Content Placeholder 5">
            <a:extLst>
              <a:ext uri="{FF2B5EF4-FFF2-40B4-BE49-F238E27FC236}">
                <a16:creationId xmlns:a16="http://schemas.microsoft.com/office/drawing/2014/main" id="{F915E293-7968-8474-D9CF-C8689AE4C0D3}"/>
              </a:ext>
            </a:extLst>
          </p:cNvPr>
          <p:cNvSpPr>
            <a:spLocks noGrp="1"/>
          </p:cNvSpPr>
          <p:nvPr>
            <p:ph sz="quarter" idx="11"/>
          </p:nvPr>
        </p:nvSpPr>
        <p:spPr>
          <a:xfrm>
            <a:off x="506990" y="1419419"/>
            <a:ext cx="7340781" cy="1825669"/>
          </a:xfrm>
        </p:spPr>
        <p:txBody>
          <a:bodyPr/>
          <a:lstStyle/>
          <a:p>
            <a:r>
              <a:rPr lang="en-GB" sz="2400" dirty="0"/>
              <a:t>This initiative aimed to demonstrate how One Health principles and tools integrated into food systems can help reduce and contain zoonotic disease outbreaks, improve food and water safety and reduce anti-microbial resistance, benefiting human, animal and environmental health.</a:t>
            </a:r>
          </a:p>
          <a:p>
            <a:pPr algn="ctr"/>
            <a:endParaRPr lang="en-KE" sz="2400" dirty="0"/>
          </a:p>
          <a:p>
            <a:r>
              <a:rPr lang="en-KE" sz="2400" dirty="0"/>
              <a:t>Activities implemented</a:t>
            </a:r>
            <a:r>
              <a:rPr lang="en-GB" sz="2400" dirty="0"/>
              <a:t> in</a:t>
            </a:r>
            <a:r>
              <a:rPr lang="en-KE" sz="2400" dirty="0"/>
              <a:t> </a:t>
            </a:r>
            <a:r>
              <a:rPr lang="en-GB" sz="2400" dirty="0"/>
              <a:t>Bangladesh, Côte d’Ivoire, Ethiopia, India, Kenya, Uganda and Vietnam</a:t>
            </a:r>
            <a:endParaRPr lang="en-GB" sz="2400" i="1" dirty="0"/>
          </a:p>
          <a:p>
            <a:pPr algn="ctr"/>
            <a:endParaRPr lang="en-GB" sz="1800" i="1" dirty="0"/>
          </a:p>
          <a:p>
            <a:pPr algn="ctr"/>
            <a:endParaRPr lang="en-GB" sz="1800" i="1" dirty="0"/>
          </a:p>
          <a:p>
            <a:pPr algn="ctr"/>
            <a:endParaRPr lang="en-GB" sz="1800" i="1" dirty="0"/>
          </a:p>
        </p:txBody>
      </p:sp>
      <p:pic>
        <p:nvPicPr>
          <p:cNvPr id="3" name="Picture 2" descr="A black and white logo&#10;&#10;Description automatically generated">
            <a:extLst>
              <a:ext uri="{FF2B5EF4-FFF2-40B4-BE49-F238E27FC236}">
                <a16:creationId xmlns:a16="http://schemas.microsoft.com/office/drawing/2014/main" id="{402CE516-E758-FD68-84B2-56B1BC1462E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54002" y="5924059"/>
            <a:ext cx="1891145" cy="820656"/>
          </a:xfrm>
          <a:prstGeom prst="rect">
            <a:avLst/>
          </a:prstGeom>
        </p:spPr>
      </p:pic>
      <p:pic>
        <p:nvPicPr>
          <p:cNvPr id="7" name="Picture 6" descr="A close-up of a logo&#10;&#10;Description automatically generated">
            <a:extLst>
              <a:ext uri="{FF2B5EF4-FFF2-40B4-BE49-F238E27FC236}">
                <a16:creationId xmlns:a16="http://schemas.microsoft.com/office/drawing/2014/main" id="{2780A541-B32B-4DDE-182D-1E68FF3D20B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44412" y="6011945"/>
            <a:ext cx="1196282" cy="749602"/>
          </a:xfrm>
          <a:prstGeom prst="rect">
            <a:avLst/>
          </a:prstGeom>
        </p:spPr>
      </p:pic>
      <p:pic>
        <p:nvPicPr>
          <p:cNvPr id="12" name="Picture 11" descr="A logo with text and people in the middle&#10;&#10;Description automatically generated with medium confidence">
            <a:extLst>
              <a:ext uri="{FF2B5EF4-FFF2-40B4-BE49-F238E27FC236}">
                <a16:creationId xmlns:a16="http://schemas.microsoft.com/office/drawing/2014/main" id="{351F2486-510E-849D-410C-E229FD21660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31859" y="6011944"/>
            <a:ext cx="1002622" cy="806457"/>
          </a:xfrm>
          <a:prstGeom prst="rect">
            <a:avLst/>
          </a:prstGeom>
        </p:spPr>
      </p:pic>
      <p:pic>
        <p:nvPicPr>
          <p:cNvPr id="14" name="Picture 13" descr="A logo with fish and text&#10;&#10;Description automatically generated">
            <a:extLst>
              <a:ext uri="{FF2B5EF4-FFF2-40B4-BE49-F238E27FC236}">
                <a16:creationId xmlns:a16="http://schemas.microsoft.com/office/drawing/2014/main" id="{5875A8BA-F71A-6690-2EA0-75AF5D295A8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093200" y="5978787"/>
            <a:ext cx="1035050" cy="711200"/>
          </a:xfrm>
          <a:prstGeom prst="rect">
            <a:avLst/>
          </a:prstGeom>
        </p:spPr>
      </p:pic>
    </p:spTree>
    <p:extLst>
      <p:ext uri="{BB962C8B-B14F-4D97-AF65-F5344CB8AC3E}">
        <p14:creationId xmlns:p14="http://schemas.microsoft.com/office/powerpoint/2010/main" val="11443939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A large metal barrel with black substance inside&#10;&#10;Description automatically generated">
            <a:extLst>
              <a:ext uri="{FF2B5EF4-FFF2-40B4-BE49-F238E27FC236}">
                <a16:creationId xmlns:a16="http://schemas.microsoft.com/office/drawing/2014/main" id="{3A50A475-D6E8-7BEB-6984-F827C507B42D}"/>
              </a:ext>
            </a:extLst>
          </p:cNvPr>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a:stretch>
            <a:fillRect/>
          </a:stretch>
        </p:blipFill>
        <p:spPr/>
      </p:pic>
      <p:sp>
        <p:nvSpPr>
          <p:cNvPr id="3" name="Title 2">
            <a:extLst>
              <a:ext uri="{FF2B5EF4-FFF2-40B4-BE49-F238E27FC236}">
                <a16:creationId xmlns:a16="http://schemas.microsoft.com/office/drawing/2014/main" id="{9A9D2FA6-0539-C7AB-8CA7-8C1DD1D0EF27}"/>
              </a:ext>
            </a:extLst>
          </p:cNvPr>
          <p:cNvSpPr>
            <a:spLocks noGrp="1"/>
          </p:cNvSpPr>
          <p:nvPr>
            <p:ph type="title"/>
          </p:nvPr>
        </p:nvSpPr>
        <p:spPr/>
        <p:txBody>
          <a:bodyPr/>
          <a:lstStyle/>
          <a:p>
            <a:r>
              <a:rPr lang="en-KE"/>
              <a:t>CGIAR One Health Initiative </a:t>
            </a:r>
          </a:p>
        </p:txBody>
      </p:sp>
      <p:sp>
        <p:nvSpPr>
          <p:cNvPr id="4" name="Content Placeholder 3">
            <a:extLst>
              <a:ext uri="{FF2B5EF4-FFF2-40B4-BE49-F238E27FC236}">
                <a16:creationId xmlns:a16="http://schemas.microsoft.com/office/drawing/2014/main" id="{8E5CA348-9405-63CA-E7F5-6DD521BBB9B2}"/>
              </a:ext>
            </a:extLst>
          </p:cNvPr>
          <p:cNvSpPr>
            <a:spLocks noGrp="1"/>
          </p:cNvSpPr>
          <p:nvPr>
            <p:ph sz="quarter" idx="11"/>
          </p:nvPr>
        </p:nvSpPr>
        <p:spPr>
          <a:xfrm>
            <a:off x="609600" y="1342716"/>
            <a:ext cx="7486650" cy="4572000"/>
          </a:xfrm>
        </p:spPr>
        <p:txBody>
          <a:bodyPr lIns="91440" tIns="45720" rIns="91440" bIns="45720" anchor="t"/>
          <a:lstStyle/>
          <a:p>
            <a:r>
              <a:rPr lang="en-KE" sz="1900" dirty="0">
                <a:ea typeface="MS PGothic"/>
              </a:rPr>
              <a:t>Preventing zoonoses</a:t>
            </a:r>
            <a:r>
              <a:rPr lang="en-KE" sz="1900" b="1" dirty="0">
                <a:ea typeface="MS PGothic"/>
              </a:rPr>
              <a:t> </a:t>
            </a:r>
            <a:r>
              <a:rPr lang="en-KE" sz="1900" dirty="0">
                <a:ea typeface="MS PGothic"/>
              </a:rPr>
              <a:t>at key interfaces</a:t>
            </a:r>
          </a:p>
          <a:p>
            <a:pPr marL="447675" lvl="1" indent="-266700"/>
            <a:r>
              <a:rPr lang="en-KE" sz="1900" dirty="0"/>
              <a:t>Proactive surveillance at wildlife</a:t>
            </a:r>
            <a:r>
              <a:rPr lang="en-GB" sz="1900" dirty="0"/>
              <a:t>–livestock–</a:t>
            </a:r>
            <a:r>
              <a:rPr lang="en-KE" sz="1900" dirty="0"/>
              <a:t>human interfaces </a:t>
            </a:r>
          </a:p>
          <a:p>
            <a:pPr marL="447675" lvl="1" indent="-266700"/>
            <a:r>
              <a:rPr lang="en-KE" sz="1900" dirty="0"/>
              <a:t>High-risk value chains such as bushmeat/farmed wildlife to pre-empt disease with epidemic/pandemic potential</a:t>
            </a:r>
          </a:p>
          <a:p>
            <a:r>
              <a:rPr lang="en-KE" sz="1900" dirty="0">
                <a:ea typeface="MS PGothic"/>
              </a:rPr>
              <a:t>Addressing </a:t>
            </a:r>
            <a:r>
              <a:rPr lang="en-GB" sz="1900" dirty="0">
                <a:ea typeface="MS PGothic"/>
              </a:rPr>
              <a:t>antimicrobial resistance</a:t>
            </a:r>
            <a:r>
              <a:rPr lang="en-KE" sz="1900" dirty="0">
                <a:ea typeface="MS PGothic"/>
              </a:rPr>
              <a:t> risks </a:t>
            </a:r>
          </a:p>
          <a:p>
            <a:pPr marL="447675" lvl="1" indent="-266700"/>
            <a:r>
              <a:rPr lang="en-KE" sz="1900" dirty="0"/>
              <a:t>Focus on livestock, </a:t>
            </a:r>
            <a:r>
              <a:rPr lang="en-GB" sz="1900" dirty="0"/>
              <a:t>aquaculture </a:t>
            </a:r>
            <a:r>
              <a:rPr lang="en-KE" sz="1900" dirty="0"/>
              <a:t>and crop systems by prompting </a:t>
            </a:r>
            <a:r>
              <a:rPr lang="en-GB" sz="1900" dirty="0"/>
              <a:t>antimicrobial use</a:t>
            </a:r>
            <a:r>
              <a:rPr lang="en-KE" sz="1900" dirty="0"/>
              <a:t>, surveillance and advanced research </a:t>
            </a:r>
          </a:p>
          <a:p>
            <a:r>
              <a:rPr lang="en-GB" sz="1900" dirty="0"/>
              <a:t>Reducing the burden of foodborne disease</a:t>
            </a:r>
          </a:p>
          <a:p>
            <a:pPr marL="447675" lvl="1" indent="-266700"/>
            <a:r>
              <a:rPr lang="en-GB" sz="1900" dirty="0"/>
              <a:t>Focus on animal-source and other perishable foods, including in informal and traditional food systems.</a:t>
            </a:r>
            <a:endParaRPr lang="en-KE" sz="1900" dirty="0"/>
          </a:p>
          <a:p>
            <a:r>
              <a:rPr lang="en-KE" sz="1900" dirty="0"/>
              <a:t>Improving waste and water management </a:t>
            </a:r>
          </a:p>
          <a:p>
            <a:pPr marL="447675" lvl="1" indent="-266700"/>
            <a:r>
              <a:rPr lang="en-KE" sz="1900" dirty="0"/>
              <a:t>Mitigating risks from </a:t>
            </a:r>
            <a:r>
              <a:rPr lang="en-GB" sz="1900" dirty="0"/>
              <a:t>pollution </a:t>
            </a:r>
            <a:r>
              <a:rPr lang="en-KE" sz="1900" dirty="0"/>
              <a:t>caused by livestock and aquaculture </a:t>
            </a:r>
          </a:p>
          <a:p>
            <a:pPr marL="447675" lvl="1" indent="-266700"/>
            <a:r>
              <a:rPr lang="en-KE" sz="1900" dirty="0"/>
              <a:t>Reducing threats from antimicrobial residues, </a:t>
            </a:r>
            <a:r>
              <a:rPr lang="en-GB" sz="1900" dirty="0"/>
              <a:t>antimicrobial-resistant</a:t>
            </a:r>
            <a:r>
              <a:rPr lang="en-KE" sz="1900" dirty="0"/>
              <a:t> bacteria and resistant genes through improved </a:t>
            </a:r>
            <a:r>
              <a:rPr lang="en-GB" sz="1900" dirty="0"/>
              <a:t>management</a:t>
            </a:r>
            <a:r>
              <a:rPr lang="en-KE" sz="1900" dirty="0"/>
              <a:t> systems</a:t>
            </a:r>
            <a:r>
              <a:rPr lang="en-GB" sz="1900" dirty="0"/>
              <a:t>.</a:t>
            </a:r>
            <a:endParaRPr lang="en-KE" sz="1900" dirty="0"/>
          </a:p>
        </p:txBody>
      </p:sp>
      <p:pic>
        <p:nvPicPr>
          <p:cNvPr id="5" name="Picture 4" descr="A black and white logo&#10;&#10;Description automatically generated">
            <a:extLst>
              <a:ext uri="{FF2B5EF4-FFF2-40B4-BE49-F238E27FC236}">
                <a16:creationId xmlns:a16="http://schemas.microsoft.com/office/drawing/2014/main" id="{300EC29B-FFF6-829D-24CF-1C93D23212B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54002" y="5924059"/>
            <a:ext cx="1891145" cy="820656"/>
          </a:xfrm>
          <a:prstGeom prst="rect">
            <a:avLst/>
          </a:prstGeom>
        </p:spPr>
      </p:pic>
      <p:pic>
        <p:nvPicPr>
          <p:cNvPr id="8" name="Picture 7" descr="A close-up of a logo&#10;&#10;Description automatically generated">
            <a:extLst>
              <a:ext uri="{FF2B5EF4-FFF2-40B4-BE49-F238E27FC236}">
                <a16:creationId xmlns:a16="http://schemas.microsoft.com/office/drawing/2014/main" id="{2408D8C2-D819-8345-EDDF-E8EB2101B64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44412" y="6011945"/>
            <a:ext cx="1196282" cy="749602"/>
          </a:xfrm>
          <a:prstGeom prst="rect">
            <a:avLst/>
          </a:prstGeom>
        </p:spPr>
      </p:pic>
      <p:pic>
        <p:nvPicPr>
          <p:cNvPr id="10" name="Picture 9" descr="A logo with text and people in the middle&#10;&#10;Description automatically generated with medium confidence">
            <a:extLst>
              <a:ext uri="{FF2B5EF4-FFF2-40B4-BE49-F238E27FC236}">
                <a16:creationId xmlns:a16="http://schemas.microsoft.com/office/drawing/2014/main" id="{E20B2F9A-4A5F-7714-C73E-939DA520652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31859" y="6011944"/>
            <a:ext cx="1002622" cy="806457"/>
          </a:xfrm>
          <a:prstGeom prst="rect">
            <a:avLst/>
          </a:prstGeom>
        </p:spPr>
      </p:pic>
      <p:pic>
        <p:nvPicPr>
          <p:cNvPr id="12" name="Picture 11" descr="A logo with fish and text&#10;&#10;Description automatically generated">
            <a:extLst>
              <a:ext uri="{FF2B5EF4-FFF2-40B4-BE49-F238E27FC236}">
                <a16:creationId xmlns:a16="http://schemas.microsoft.com/office/drawing/2014/main" id="{BEBD7E5B-3AA5-2516-8D2E-192D4F2052E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093200" y="5978787"/>
            <a:ext cx="1035050" cy="711200"/>
          </a:xfrm>
          <a:prstGeom prst="rect">
            <a:avLst/>
          </a:prstGeom>
        </p:spPr>
      </p:pic>
    </p:spTree>
    <p:extLst>
      <p:ext uri="{BB962C8B-B14F-4D97-AF65-F5344CB8AC3E}">
        <p14:creationId xmlns:p14="http://schemas.microsoft.com/office/powerpoint/2010/main" val="4213802215"/>
      </p:ext>
    </p:extLst>
  </p:cSld>
  <p:clrMapOvr>
    <a:masterClrMapping/>
  </p:clrMapOvr>
</p:sld>
</file>

<file path=ppt/theme/theme1.xml><?xml version="1.0" encoding="utf-8"?>
<a:theme xmlns:a="http://schemas.openxmlformats.org/drawingml/2006/main" name="ilri_powerpoint_template_apr2013">
  <a:themeElements>
    <a:clrScheme name="Custom 3">
      <a:dk1>
        <a:srgbClr val="000000"/>
      </a:dk1>
      <a:lt1>
        <a:srgbClr val="FFFFFF"/>
      </a:lt1>
      <a:dk2>
        <a:srgbClr val="3D4859"/>
      </a:dk2>
      <a:lt2>
        <a:srgbClr val="FEFBE4"/>
      </a:lt2>
      <a:accent1>
        <a:srgbClr val="69303D"/>
      </a:accent1>
      <a:accent2>
        <a:srgbClr val="B65033"/>
      </a:accent2>
      <a:accent3>
        <a:srgbClr val="ECA041"/>
      </a:accent3>
      <a:accent4>
        <a:srgbClr val="444D63"/>
      </a:accent4>
      <a:accent5>
        <a:srgbClr val="8298A8"/>
      </a:accent5>
      <a:accent6>
        <a:srgbClr val="A3A470"/>
      </a:accent6>
      <a:hlink>
        <a:srgbClr val="762123"/>
      </a:hlink>
      <a:folHlink>
        <a:srgbClr val="BD7B8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extLst>
    <a:ext uri="{05A4C25C-085E-4340-85A3-A5531E510DB2}">
      <thm15:themeFamily xmlns:thm15="http://schemas.microsoft.com/office/thememl/2012/main" name="ILRI overview aug24  -  Read-Only" id="{1A449DE9-D989-DC48-84B9-5EDA9E2D60F8}" vid="{05D881DE-986E-A04D-AFB7-CDCA6CCB2A5F}"/>
    </a:ext>
  </a:extLst>
</a:theme>
</file>

<file path=ppt/theme/theme2.xml><?xml version="1.0" encoding="utf-8"?>
<a:theme xmlns:a="http://schemas.openxmlformats.org/drawingml/2006/main" name="6_ilri_powerpoint_template_apr2013">
  <a:themeElements>
    <a:clrScheme name="Custom 3">
      <a:dk1>
        <a:srgbClr val="000000"/>
      </a:dk1>
      <a:lt1>
        <a:srgbClr val="FFFFFF"/>
      </a:lt1>
      <a:dk2>
        <a:srgbClr val="3D4859"/>
      </a:dk2>
      <a:lt2>
        <a:srgbClr val="FEFBE4"/>
      </a:lt2>
      <a:accent1>
        <a:srgbClr val="69303D"/>
      </a:accent1>
      <a:accent2>
        <a:srgbClr val="B65033"/>
      </a:accent2>
      <a:accent3>
        <a:srgbClr val="ECA041"/>
      </a:accent3>
      <a:accent4>
        <a:srgbClr val="444D63"/>
      </a:accent4>
      <a:accent5>
        <a:srgbClr val="8298A8"/>
      </a:accent5>
      <a:accent6>
        <a:srgbClr val="A3A470"/>
      </a:accent6>
      <a:hlink>
        <a:srgbClr val="762123"/>
      </a:hlink>
      <a:folHlink>
        <a:srgbClr val="BD7B8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extLst>
    <a:ext uri="{05A4C25C-085E-4340-85A3-A5531E510DB2}">
      <thm15:themeFamily xmlns:thm15="http://schemas.microsoft.com/office/thememl/2012/main" name="ILRI overview aug24  -  Read-Only" id="{1A449DE9-D989-DC48-84B9-5EDA9E2D60F8}" vid="{949D02E3-3395-704F-844F-B48E1AB33059}"/>
    </a:ext>
  </a:extLst>
</a:theme>
</file>

<file path=ppt/theme/theme3.xml><?xml version="1.0" encoding="utf-8"?>
<a:theme xmlns:a="http://schemas.openxmlformats.org/drawingml/2006/main" name="2_ilri_powerpoint_template_apr2013">
  <a:themeElements>
    <a:clrScheme name="Custom 3">
      <a:dk1>
        <a:srgbClr val="000000"/>
      </a:dk1>
      <a:lt1>
        <a:srgbClr val="FFFFFF"/>
      </a:lt1>
      <a:dk2>
        <a:srgbClr val="3D4859"/>
      </a:dk2>
      <a:lt2>
        <a:srgbClr val="FEFBE4"/>
      </a:lt2>
      <a:accent1>
        <a:srgbClr val="69303D"/>
      </a:accent1>
      <a:accent2>
        <a:srgbClr val="B65033"/>
      </a:accent2>
      <a:accent3>
        <a:srgbClr val="ECA041"/>
      </a:accent3>
      <a:accent4>
        <a:srgbClr val="444D63"/>
      </a:accent4>
      <a:accent5>
        <a:srgbClr val="8298A8"/>
      </a:accent5>
      <a:accent6>
        <a:srgbClr val="A3A470"/>
      </a:accent6>
      <a:hlink>
        <a:srgbClr val="762123"/>
      </a:hlink>
      <a:folHlink>
        <a:srgbClr val="BD7B8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extLst>
    <a:ext uri="{05A4C25C-085E-4340-85A3-A5531E510DB2}">
      <thm15:themeFamily xmlns:thm15="http://schemas.microsoft.com/office/thememl/2012/main" name="ILRI overview aug24  -  Read-Only" id="{1A449DE9-D989-DC48-84B9-5EDA9E2D60F8}" vid="{046EC6C2-BBBD-6F4B-8BB4-360F4B5CEBB4}"/>
    </a:ext>
  </a:extLst>
</a:theme>
</file>

<file path=ppt/theme/theme4.xml><?xml version="1.0" encoding="utf-8"?>
<a:theme xmlns:a="http://schemas.openxmlformats.org/drawingml/2006/main" name="ilri_powerpoint_template_apr2013">
  <a:themeElements>
    <a:clrScheme name="Custom 3">
      <a:dk1>
        <a:srgbClr val="000000"/>
      </a:dk1>
      <a:lt1>
        <a:srgbClr val="FFFFFF"/>
      </a:lt1>
      <a:dk2>
        <a:srgbClr val="3D4859"/>
      </a:dk2>
      <a:lt2>
        <a:srgbClr val="FEFBE4"/>
      </a:lt2>
      <a:accent1>
        <a:srgbClr val="69303D"/>
      </a:accent1>
      <a:accent2>
        <a:srgbClr val="B65033"/>
      </a:accent2>
      <a:accent3>
        <a:srgbClr val="ECA041"/>
      </a:accent3>
      <a:accent4>
        <a:srgbClr val="444D63"/>
      </a:accent4>
      <a:accent5>
        <a:srgbClr val="8298A8"/>
      </a:accent5>
      <a:accent6>
        <a:srgbClr val="A3A470"/>
      </a:accent6>
      <a:hlink>
        <a:srgbClr val="762123"/>
      </a:hlink>
      <a:folHlink>
        <a:srgbClr val="BD7B8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a:spPr>
      <a:bodyPr wrap="square" rtlCol="0">
        <a:spAutoFit/>
      </a:bodyPr>
      <a:lstStyle>
        <a:defPPr algn="l">
          <a:defRPr sz="2000" dirty="0" smtClean="0">
            <a:solidFill>
              <a:srgbClr val="FFFFFF"/>
            </a:solidFill>
            <a:latin typeface="+mn-lt"/>
          </a:defRPr>
        </a:defPPr>
      </a:lstStyle>
    </a:txDef>
  </a:objectDefaults>
  <a:extraClrSchemeLst/>
  <a:extLst>
    <a:ext uri="{05A4C25C-085E-4340-85A3-A5531E510DB2}">
      <thm15:themeFamily xmlns:thm15="http://schemas.microsoft.com/office/thememl/2012/main" name="ILRIPPT_jan2021" id="{2A8622FF-198F-A146-B5D7-2D1D6993CE90}" vid="{DBC8DBA3-5D79-334A-BB02-CB4B0A71B6C5}"/>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ilri_powerpoint_template_apr2013</Template>
  <TotalTime>0</TotalTime>
  <Words>1486</Words>
  <Application>Microsoft Office PowerPoint</Application>
  <PresentationFormat>Widescreen</PresentationFormat>
  <Paragraphs>135</Paragraphs>
  <Slides>16</Slides>
  <Notes>6</Notes>
  <HiddenSlides>0</HiddenSlides>
  <MMClips>0</MMClips>
  <ScaleCrop>false</ScaleCrop>
  <HeadingPairs>
    <vt:vector size="6" baseType="variant">
      <vt:variant>
        <vt:lpstr>Fonts Used</vt:lpstr>
      </vt:variant>
      <vt:variant>
        <vt:i4>7</vt:i4>
      </vt:variant>
      <vt:variant>
        <vt:lpstr>Theme</vt:lpstr>
      </vt:variant>
      <vt:variant>
        <vt:i4>4</vt:i4>
      </vt:variant>
      <vt:variant>
        <vt:lpstr>Slide Titles</vt:lpstr>
      </vt:variant>
      <vt:variant>
        <vt:i4>16</vt:i4>
      </vt:variant>
    </vt:vector>
  </HeadingPairs>
  <TitlesOfParts>
    <vt:vector size="27" baseType="lpstr">
      <vt:lpstr>MS PGothic</vt:lpstr>
      <vt:lpstr>Aptos</vt:lpstr>
      <vt:lpstr>Arial</vt:lpstr>
      <vt:lpstr>Calibri</vt:lpstr>
      <vt:lpstr>Calibri Light</vt:lpstr>
      <vt:lpstr>Courier New</vt:lpstr>
      <vt:lpstr>Wingdings</vt:lpstr>
      <vt:lpstr>ilri_powerpoint_template_apr2013</vt:lpstr>
      <vt:lpstr>6_ilri_powerpoint_template_apr2013</vt:lpstr>
      <vt:lpstr>2_ilri_powerpoint_template_apr2013</vt:lpstr>
      <vt:lpstr>ilri_powerpoint_template_apr2013</vt:lpstr>
      <vt:lpstr>Advancing waste surveillance through a One Health approach</vt:lpstr>
      <vt:lpstr>Overview </vt:lpstr>
      <vt:lpstr>A One Health approach  </vt:lpstr>
      <vt:lpstr>Advancing waste surveillance through a One Health approach</vt:lpstr>
      <vt:lpstr>ILRI One Health strategy </vt:lpstr>
      <vt:lpstr>Major projects: One Health science, capacity building and operationalization</vt:lpstr>
      <vt:lpstr>Highlights of One Health work at ILRI </vt:lpstr>
      <vt:lpstr>CGIAR Initiative on One Health: Protecting human health through a One Health approach </vt:lpstr>
      <vt:lpstr>CGIAR One Health Initiative </vt:lpstr>
      <vt:lpstr>Key achievements from the Initiative </vt:lpstr>
      <vt:lpstr>Highlight: animal waste surveillance in western Kenya</vt:lpstr>
      <vt:lpstr>Case study: Animal waste surveillance in Kenya </vt:lpstr>
      <vt:lpstr>Preliminary findings –  PhD thesis work  </vt:lpstr>
      <vt:lpstr>AI-generated risk matrix for interventions </vt:lpstr>
      <vt:lpstr>Key takeaways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2025-03-11T05:41:50Z</dcterms:created>
  <dcterms:modified xsi:type="dcterms:W3CDTF">2025-03-11T05:41:53Z</dcterms:modified>
</cp:coreProperties>
</file>