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175200" cy="40233600"/>
  <p:notesSz cx="6858000" cy="9144000"/>
  <p:defaultText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60000"/>
    <a:srgbClr val="62252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48" d="100"/>
          <a:sy n="48" d="100"/>
        </p:scale>
        <p:origin x="-240" y="3696"/>
      </p:cViewPr>
      <p:guideLst>
        <p:guide orient="horz" pos="12672"/>
        <p:guide pos="9504"/>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462410-3B17-4DFD-A941-8AA2C93C2877}" type="datetimeFigureOut">
              <a:rPr lang="en-US" smtClean="0"/>
              <a:pPr/>
              <a:t>5/12/2013</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E5BB25-DCCD-4B30-B45A-5552A3A12801}" type="slidenum">
              <a:rPr lang="en-US" smtClean="0"/>
              <a:pPr/>
              <a:t>‹#›</a:t>
            </a:fld>
            <a:endParaRPr lang="en-US"/>
          </a:p>
        </p:txBody>
      </p:sp>
    </p:spTree>
    <p:extLst>
      <p:ext uri="{BB962C8B-B14F-4D97-AF65-F5344CB8AC3E}">
        <p14:creationId xmlns:p14="http://schemas.microsoft.com/office/powerpoint/2010/main" xmlns="" val="622523932"/>
      </p:ext>
    </p:extLst>
  </p:cSld>
  <p:clrMap bg1="lt1" tx1="dk1" bg2="lt2" tx2="dk2" accent1="accent1" accent2="accent2" accent3="accent3" accent4="accent4" accent5="accent5" accent6="accent6" hlink="hlink" folHlink="folHlink"/>
  <p:notesStyle>
    <a:lvl1pPr marL="0" algn="l" defTabSz="4023360" rtl="0" eaLnBrk="1" latinLnBrk="0" hangingPunct="1">
      <a:defRPr sz="5300" kern="1200">
        <a:solidFill>
          <a:schemeClr val="tx1"/>
        </a:solidFill>
        <a:latin typeface="+mn-lt"/>
        <a:ea typeface="+mn-ea"/>
        <a:cs typeface="+mn-cs"/>
      </a:defRPr>
    </a:lvl1pPr>
    <a:lvl2pPr marL="2011680" algn="l" defTabSz="4023360" rtl="0" eaLnBrk="1" latinLnBrk="0" hangingPunct="1">
      <a:defRPr sz="5300" kern="1200">
        <a:solidFill>
          <a:schemeClr val="tx1"/>
        </a:solidFill>
        <a:latin typeface="+mn-lt"/>
        <a:ea typeface="+mn-ea"/>
        <a:cs typeface="+mn-cs"/>
      </a:defRPr>
    </a:lvl2pPr>
    <a:lvl3pPr marL="4023360" algn="l" defTabSz="4023360" rtl="0" eaLnBrk="1" latinLnBrk="0" hangingPunct="1">
      <a:defRPr sz="5300" kern="1200">
        <a:solidFill>
          <a:schemeClr val="tx1"/>
        </a:solidFill>
        <a:latin typeface="+mn-lt"/>
        <a:ea typeface="+mn-ea"/>
        <a:cs typeface="+mn-cs"/>
      </a:defRPr>
    </a:lvl3pPr>
    <a:lvl4pPr marL="6035040" algn="l" defTabSz="4023360" rtl="0" eaLnBrk="1" latinLnBrk="0" hangingPunct="1">
      <a:defRPr sz="5300" kern="1200">
        <a:solidFill>
          <a:schemeClr val="tx1"/>
        </a:solidFill>
        <a:latin typeface="+mn-lt"/>
        <a:ea typeface="+mn-ea"/>
        <a:cs typeface="+mn-cs"/>
      </a:defRPr>
    </a:lvl4pPr>
    <a:lvl5pPr marL="8046720" algn="l" defTabSz="4023360" rtl="0" eaLnBrk="1" latinLnBrk="0" hangingPunct="1">
      <a:defRPr sz="5300" kern="1200">
        <a:solidFill>
          <a:schemeClr val="tx1"/>
        </a:solidFill>
        <a:latin typeface="+mn-lt"/>
        <a:ea typeface="+mn-ea"/>
        <a:cs typeface="+mn-cs"/>
      </a:defRPr>
    </a:lvl5pPr>
    <a:lvl6pPr marL="10058400" algn="l" defTabSz="4023360" rtl="0" eaLnBrk="1" latinLnBrk="0" hangingPunct="1">
      <a:defRPr sz="5300" kern="1200">
        <a:solidFill>
          <a:schemeClr val="tx1"/>
        </a:solidFill>
        <a:latin typeface="+mn-lt"/>
        <a:ea typeface="+mn-ea"/>
        <a:cs typeface="+mn-cs"/>
      </a:defRPr>
    </a:lvl6pPr>
    <a:lvl7pPr marL="12070080" algn="l" defTabSz="4023360" rtl="0" eaLnBrk="1" latinLnBrk="0" hangingPunct="1">
      <a:defRPr sz="5300" kern="1200">
        <a:solidFill>
          <a:schemeClr val="tx1"/>
        </a:solidFill>
        <a:latin typeface="+mn-lt"/>
        <a:ea typeface="+mn-ea"/>
        <a:cs typeface="+mn-cs"/>
      </a:defRPr>
    </a:lvl7pPr>
    <a:lvl8pPr marL="14081760" algn="l" defTabSz="4023360" rtl="0" eaLnBrk="1" latinLnBrk="0" hangingPunct="1">
      <a:defRPr sz="5300" kern="1200">
        <a:solidFill>
          <a:schemeClr val="tx1"/>
        </a:solidFill>
        <a:latin typeface="+mn-lt"/>
        <a:ea typeface="+mn-ea"/>
        <a:cs typeface="+mn-cs"/>
      </a:defRPr>
    </a:lvl8pPr>
    <a:lvl9pPr marL="16093440" algn="l" defTabSz="4023360" rtl="0" eaLnBrk="1" latinLnBrk="0" hangingPunct="1">
      <a:defRPr sz="5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E5BB25-DCCD-4B30-B45A-5552A3A12801}" type="slidenum">
              <a:rPr lang="en-US" smtClean="0"/>
              <a:pPr/>
              <a:t>1</a:t>
            </a:fld>
            <a:endParaRPr lang="en-US"/>
          </a:p>
        </p:txBody>
      </p:sp>
    </p:spTree>
    <p:extLst>
      <p:ext uri="{BB962C8B-B14F-4D97-AF65-F5344CB8AC3E}">
        <p14:creationId xmlns:p14="http://schemas.microsoft.com/office/powerpoint/2010/main" xmlns="" val="30758007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63140" y="12498496"/>
            <a:ext cx="25648920" cy="8624147"/>
          </a:xfrm>
        </p:spPr>
        <p:txBody>
          <a:bodyPr/>
          <a:lstStyle/>
          <a:p>
            <a:r>
              <a:rPr lang="en-US" smtClean="0"/>
              <a:t>Click to edit Master title style</a:t>
            </a:r>
            <a:endParaRPr lang="en-US"/>
          </a:p>
        </p:txBody>
      </p:sp>
      <p:sp>
        <p:nvSpPr>
          <p:cNvPr id="3" name="Subtitle 2"/>
          <p:cNvSpPr>
            <a:spLocks noGrp="1"/>
          </p:cNvSpPr>
          <p:nvPr>
            <p:ph type="subTitle" idx="1"/>
          </p:nvPr>
        </p:nvSpPr>
        <p:spPr>
          <a:xfrm>
            <a:off x="4526280" y="22799040"/>
            <a:ext cx="21122640" cy="10281920"/>
          </a:xfrm>
        </p:spPr>
        <p:txBody>
          <a:bodyPr/>
          <a:lstStyle>
            <a:lvl1pPr marL="0" indent="0" algn="ctr">
              <a:buNone/>
              <a:defRPr>
                <a:solidFill>
                  <a:schemeClr val="tx1">
                    <a:tint val="75000"/>
                  </a:schemeClr>
                </a:solidFill>
              </a:defRPr>
            </a:lvl1pPr>
            <a:lvl2pPr marL="2011680" indent="0" algn="ctr">
              <a:buNone/>
              <a:defRPr>
                <a:solidFill>
                  <a:schemeClr val="tx1">
                    <a:tint val="75000"/>
                  </a:schemeClr>
                </a:solidFill>
              </a:defRPr>
            </a:lvl2pPr>
            <a:lvl3pPr marL="4023360" indent="0" algn="ctr">
              <a:buNone/>
              <a:defRPr>
                <a:solidFill>
                  <a:schemeClr val="tx1">
                    <a:tint val="75000"/>
                  </a:schemeClr>
                </a:solidFill>
              </a:defRPr>
            </a:lvl3pPr>
            <a:lvl4pPr marL="6035040" indent="0" algn="ctr">
              <a:buNone/>
              <a:defRPr>
                <a:solidFill>
                  <a:schemeClr val="tx1">
                    <a:tint val="75000"/>
                  </a:schemeClr>
                </a:solidFill>
              </a:defRPr>
            </a:lvl4pPr>
            <a:lvl5pPr marL="8046720" indent="0" algn="ctr">
              <a:buNone/>
              <a:defRPr>
                <a:solidFill>
                  <a:schemeClr val="tx1">
                    <a:tint val="75000"/>
                  </a:schemeClr>
                </a:solidFill>
              </a:defRPr>
            </a:lvl5pPr>
            <a:lvl6pPr marL="10058400" indent="0" algn="ctr">
              <a:buNone/>
              <a:defRPr>
                <a:solidFill>
                  <a:schemeClr val="tx1">
                    <a:tint val="75000"/>
                  </a:schemeClr>
                </a:solidFill>
              </a:defRPr>
            </a:lvl6pPr>
            <a:lvl7pPr marL="12070080" indent="0" algn="ctr">
              <a:buNone/>
              <a:defRPr>
                <a:solidFill>
                  <a:schemeClr val="tx1">
                    <a:tint val="75000"/>
                  </a:schemeClr>
                </a:solidFill>
              </a:defRPr>
            </a:lvl7pPr>
            <a:lvl8pPr marL="14081760" indent="0" algn="ctr">
              <a:buNone/>
              <a:defRPr>
                <a:solidFill>
                  <a:schemeClr val="tx1">
                    <a:tint val="75000"/>
                  </a:schemeClr>
                </a:solidFill>
              </a:defRPr>
            </a:lvl8pPr>
            <a:lvl9pPr marL="1609344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288504-7423-4B3D-84BD-E7CD227875FB}" type="datetimeFigureOut">
              <a:rPr lang="en-US" smtClean="0"/>
              <a:pPr/>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2709265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288504-7423-4B3D-84BD-E7CD227875FB}" type="datetimeFigureOut">
              <a:rPr lang="en-US" smtClean="0"/>
              <a:pPr/>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4121482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877020" y="1611212"/>
            <a:ext cx="6789420" cy="3432894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08760" y="1611212"/>
            <a:ext cx="19865340" cy="3432894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288504-7423-4B3D-84BD-E7CD227875FB}" type="datetimeFigureOut">
              <a:rPr lang="en-US" smtClean="0"/>
              <a:pPr/>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23541892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288504-7423-4B3D-84BD-E7CD227875FB}" type="datetimeFigureOut">
              <a:rPr lang="en-US" smtClean="0"/>
              <a:pPr/>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3279347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83633" y="25853816"/>
            <a:ext cx="25648920" cy="7990840"/>
          </a:xfrm>
        </p:spPr>
        <p:txBody>
          <a:bodyPr anchor="t"/>
          <a:lstStyle>
            <a:lvl1pPr algn="l">
              <a:defRPr sz="17600" b="1" cap="all"/>
            </a:lvl1pPr>
          </a:lstStyle>
          <a:p>
            <a:r>
              <a:rPr lang="en-US" smtClean="0"/>
              <a:t>Click to edit Master title style</a:t>
            </a:r>
            <a:endParaRPr lang="en-US"/>
          </a:p>
        </p:txBody>
      </p:sp>
      <p:sp>
        <p:nvSpPr>
          <p:cNvPr id="3" name="Text Placeholder 2"/>
          <p:cNvSpPr>
            <a:spLocks noGrp="1"/>
          </p:cNvSpPr>
          <p:nvPr>
            <p:ph type="body" idx="1"/>
          </p:nvPr>
        </p:nvSpPr>
        <p:spPr>
          <a:xfrm>
            <a:off x="2383633" y="17052719"/>
            <a:ext cx="25648920" cy="8801097"/>
          </a:xfrm>
        </p:spPr>
        <p:txBody>
          <a:bodyPr anchor="b"/>
          <a:lstStyle>
            <a:lvl1pPr marL="0" indent="0">
              <a:buNone/>
              <a:defRPr sz="8800">
                <a:solidFill>
                  <a:schemeClr val="tx1">
                    <a:tint val="75000"/>
                  </a:schemeClr>
                </a:solidFill>
              </a:defRPr>
            </a:lvl1pPr>
            <a:lvl2pPr marL="2011680" indent="0">
              <a:buNone/>
              <a:defRPr sz="7900">
                <a:solidFill>
                  <a:schemeClr val="tx1">
                    <a:tint val="75000"/>
                  </a:schemeClr>
                </a:solidFill>
              </a:defRPr>
            </a:lvl2pPr>
            <a:lvl3pPr marL="4023360" indent="0">
              <a:buNone/>
              <a:defRPr sz="7000">
                <a:solidFill>
                  <a:schemeClr val="tx1">
                    <a:tint val="75000"/>
                  </a:schemeClr>
                </a:solidFill>
              </a:defRPr>
            </a:lvl3pPr>
            <a:lvl4pPr marL="6035040" indent="0">
              <a:buNone/>
              <a:defRPr sz="6200">
                <a:solidFill>
                  <a:schemeClr val="tx1">
                    <a:tint val="75000"/>
                  </a:schemeClr>
                </a:solidFill>
              </a:defRPr>
            </a:lvl4pPr>
            <a:lvl5pPr marL="8046720" indent="0">
              <a:buNone/>
              <a:defRPr sz="6200">
                <a:solidFill>
                  <a:schemeClr val="tx1">
                    <a:tint val="75000"/>
                  </a:schemeClr>
                </a:solidFill>
              </a:defRPr>
            </a:lvl5pPr>
            <a:lvl6pPr marL="10058400" indent="0">
              <a:buNone/>
              <a:defRPr sz="6200">
                <a:solidFill>
                  <a:schemeClr val="tx1">
                    <a:tint val="75000"/>
                  </a:schemeClr>
                </a:solidFill>
              </a:defRPr>
            </a:lvl6pPr>
            <a:lvl7pPr marL="12070080" indent="0">
              <a:buNone/>
              <a:defRPr sz="6200">
                <a:solidFill>
                  <a:schemeClr val="tx1">
                    <a:tint val="75000"/>
                  </a:schemeClr>
                </a:solidFill>
              </a:defRPr>
            </a:lvl7pPr>
            <a:lvl8pPr marL="14081760" indent="0">
              <a:buNone/>
              <a:defRPr sz="6200">
                <a:solidFill>
                  <a:schemeClr val="tx1">
                    <a:tint val="75000"/>
                  </a:schemeClr>
                </a:solidFill>
              </a:defRPr>
            </a:lvl8pPr>
            <a:lvl9pPr marL="16093440" indent="0">
              <a:buNone/>
              <a:defRPr sz="6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288504-7423-4B3D-84BD-E7CD227875FB}" type="datetimeFigureOut">
              <a:rPr lang="en-US" smtClean="0"/>
              <a:pPr/>
              <a:t>5/12/2013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1419918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08760" y="9387843"/>
            <a:ext cx="13327380" cy="26552316"/>
          </a:xfrm>
        </p:spPr>
        <p:txBody>
          <a:bodyPr/>
          <a:lstStyle>
            <a:lvl1pPr>
              <a:defRPr sz="12300"/>
            </a:lvl1pPr>
            <a:lvl2pPr>
              <a:defRPr sz="106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5339060" y="9387843"/>
            <a:ext cx="13327380" cy="26552316"/>
          </a:xfrm>
        </p:spPr>
        <p:txBody>
          <a:bodyPr/>
          <a:lstStyle>
            <a:lvl1pPr>
              <a:defRPr sz="12300"/>
            </a:lvl1pPr>
            <a:lvl2pPr>
              <a:defRPr sz="10600"/>
            </a:lvl2pPr>
            <a:lvl3pPr>
              <a:defRPr sz="8800"/>
            </a:lvl3pPr>
            <a:lvl4pPr>
              <a:defRPr sz="7900"/>
            </a:lvl4pPr>
            <a:lvl5pPr>
              <a:defRPr sz="7900"/>
            </a:lvl5pPr>
            <a:lvl6pPr>
              <a:defRPr sz="7900"/>
            </a:lvl6pPr>
            <a:lvl7pPr>
              <a:defRPr sz="7900"/>
            </a:lvl7pPr>
            <a:lvl8pPr>
              <a:defRPr sz="7900"/>
            </a:lvl8pPr>
            <a:lvl9pPr>
              <a:defRPr sz="7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288504-7423-4B3D-84BD-E7CD227875FB}" type="datetimeFigureOut">
              <a:rPr lang="en-US" smtClean="0"/>
              <a:pPr/>
              <a:t>5/12/2013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2046775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08760" y="9005996"/>
            <a:ext cx="13332620" cy="3753270"/>
          </a:xfrm>
        </p:spPr>
        <p:txBody>
          <a:bodyPr anchor="b"/>
          <a:lstStyle>
            <a:lvl1pPr marL="0" indent="0">
              <a:buNone/>
              <a:defRPr sz="10600" b="1"/>
            </a:lvl1pPr>
            <a:lvl2pPr marL="2011680" indent="0">
              <a:buNone/>
              <a:defRPr sz="8800" b="1"/>
            </a:lvl2pPr>
            <a:lvl3pPr marL="4023360" indent="0">
              <a:buNone/>
              <a:defRPr sz="7900" b="1"/>
            </a:lvl3pPr>
            <a:lvl4pPr marL="6035040" indent="0">
              <a:buNone/>
              <a:defRPr sz="7000" b="1"/>
            </a:lvl4pPr>
            <a:lvl5pPr marL="8046720" indent="0">
              <a:buNone/>
              <a:defRPr sz="7000" b="1"/>
            </a:lvl5pPr>
            <a:lvl6pPr marL="10058400" indent="0">
              <a:buNone/>
              <a:defRPr sz="7000" b="1"/>
            </a:lvl6pPr>
            <a:lvl7pPr marL="12070080" indent="0">
              <a:buNone/>
              <a:defRPr sz="7000" b="1"/>
            </a:lvl7pPr>
            <a:lvl8pPr marL="14081760" indent="0">
              <a:buNone/>
              <a:defRPr sz="7000" b="1"/>
            </a:lvl8pPr>
            <a:lvl9pPr marL="16093440" indent="0">
              <a:buNone/>
              <a:defRPr sz="7000" b="1"/>
            </a:lvl9pPr>
          </a:lstStyle>
          <a:p>
            <a:pPr lvl="0"/>
            <a:r>
              <a:rPr lang="en-US" smtClean="0"/>
              <a:t>Click to edit Master text styles</a:t>
            </a:r>
          </a:p>
        </p:txBody>
      </p:sp>
      <p:sp>
        <p:nvSpPr>
          <p:cNvPr id="4" name="Content Placeholder 3"/>
          <p:cNvSpPr>
            <a:spLocks noGrp="1"/>
          </p:cNvSpPr>
          <p:nvPr>
            <p:ph sz="half" idx="2"/>
          </p:nvPr>
        </p:nvSpPr>
        <p:spPr>
          <a:xfrm>
            <a:off x="1508760" y="12759266"/>
            <a:ext cx="13332620" cy="23180890"/>
          </a:xfrm>
        </p:spPr>
        <p:txBody>
          <a:bodyPr/>
          <a:lstStyle>
            <a:lvl1pPr>
              <a:defRPr sz="106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5328584" y="9005996"/>
            <a:ext cx="13337858" cy="3753270"/>
          </a:xfrm>
        </p:spPr>
        <p:txBody>
          <a:bodyPr anchor="b"/>
          <a:lstStyle>
            <a:lvl1pPr marL="0" indent="0">
              <a:buNone/>
              <a:defRPr sz="10600" b="1"/>
            </a:lvl1pPr>
            <a:lvl2pPr marL="2011680" indent="0">
              <a:buNone/>
              <a:defRPr sz="8800" b="1"/>
            </a:lvl2pPr>
            <a:lvl3pPr marL="4023360" indent="0">
              <a:buNone/>
              <a:defRPr sz="7900" b="1"/>
            </a:lvl3pPr>
            <a:lvl4pPr marL="6035040" indent="0">
              <a:buNone/>
              <a:defRPr sz="7000" b="1"/>
            </a:lvl4pPr>
            <a:lvl5pPr marL="8046720" indent="0">
              <a:buNone/>
              <a:defRPr sz="7000" b="1"/>
            </a:lvl5pPr>
            <a:lvl6pPr marL="10058400" indent="0">
              <a:buNone/>
              <a:defRPr sz="7000" b="1"/>
            </a:lvl6pPr>
            <a:lvl7pPr marL="12070080" indent="0">
              <a:buNone/>
              <a:defRPr sz="7000" b="1"/>
            </a:lvl7pPr>
            <a:lvl8pPr marL="14081760" indent="0">
              <a:buNone/>
              <a:defRPr sz="7000" b="1"/>
            </a:lvl8pPr>
            <a:lvl9pPr marL="16093440" indent="0">
              <a:buNone/>
              <a:defRPr sz="7000" b="1"/>
            </a:lvl9pPr>
          </a:lstStyle>
          <a:p>
            <a:pPr lvl="0"/>
            <a:r>
              <a:rPr lang="en-US" smtClean="0"/>
              <a:t>Click to edit Master text styles</a:t>
            </a:r>
          </a:p>
        </p:txBody>
      </p:sp>
      <p:sp>
        <p:nvSpPr>
          <p:cNvPr id="6" name="Content Placeholder 5"/>
          <p:cNvSpPr>
            <a:spLocks noGrp="1"/>
          </p:cNvSpPr>
          <p:nvPr>
            <p:ph sz="quarter" idx="4"/>
          </p:nvPr>
        </p:nvSpPr>
        <p:spPr>
          <a:xfrm>
            <a:off x="15328584" y="12759266"/>
            <a:ext cx="13337858" cy="23180890"/>
          </a:xfrm>
        </p:spPr>
        <p:txBody>
          <a:bodyPr/>
          <a:lstStyle>
            <a:lvl1pPr>
              <a:defRPr sz="10600"/>
            </a:lvl1pPr>
            <a:lvl2pPr>
              <a:defRPr sz="8800"/>
            </a:lvl2pPr>
            <a:lvl3pPr>
              <a:defRPr sz="7900"/>
            </a:lvl3pPr>
            <a:lvl4pPr>
              <a:defRPr sz="7000"/>
            </a:lvl4pPr>
            <a:lvl5pPr>
              <a:defRPr sz="7000"/>
            </a:lvl5pPr>
            <a:lvl6pPr>
              <a:defRPr sz="7000"/>
            </a:lvl6pPr>
            <a:lvl7pPr>
              <a:defRPr sz="7000"/>
            </a:lvl7pPr>
            <a:lvl8pPr>
              <a:defRPr sz="7000"/>
            </a:lvl8pPr>
            <a:lvl9pPr>
              <a:defRPr sz="7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288504-7423-4B3D-84BD-E7CD227875FB}" type="datetimeFigureOut">
              <a:rPr lang="en-US" smtClean="0"/>
              <a:pPr/>
              <a:t>5/12/2013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26236642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288504-7423-4B3D-84BD-E7CD227875FB}" type="datetimeFigureOut">
              <a:rPr lang="en-US" smtClean="0"/>
              <a:pPr/>
              <a:t>5/12/2013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3411888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288504-7423-4B3D-84BD-E7CD227875FB}" type="datetimeFigureOut">
              <a:rPr lang="en-US" smtClean="0"/>
              <a:pPr/>
              <a:t>5/12/2013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5113623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08762" y="1601893"/>
            <a:ext cx="9927433" cy="6817360"/>
          </a:xfrm>
        </p:spPr>
        <p:txBody>
          <a:bodyPr anchor="b"/>
          <a:lstStyle>
            <a:lvl1pPr algn="l">
              <a:defRPr sz="8800" b="1"/>
            </a:lvl1pPr>
          </a:lstStyle>
          <a:p>
            <a:r>
              <a:rPr lang="en-US" smtClean="0"/>
              <a:t>Click to edit Master title style</a:t>
            </a:r>
            <a:endParaRPr lang="en-US"/>
          </a:p>
        </p:txBody>
      </p:sp>
      <p:sp>
        <p:nvSpPr>
          <p:cNvPr id="3" name="Content Placeholder 2"/>
          <p:cNvSpPr>
            <a:spLocks noGrp="1"/>
          </p:cNvSpPr>
          <p:nvPr>
            <p:ph idx="1"/>
          </p:nvPr>
        </p:nvSpPr>
        <p:spPr>
          <a:xfrm>
            <a:off x="11797665" y="1601896"/>
            <a:ext cx="16868775" cy="34338263"/>
          </a:xfrm>
        </p:spPr>
        <p:txBody>
          <a:bodyPr/>
          <a:lstStyle>
            <a:lvl1pPr>
              <a:defRPr sz="14100"/>
            </a:lvl1pPr>
            <a:lvl2pPr>
              <a:defRPr sz="12300"/>
            </a:lvl2pPr>
            <a:lvl3pPr>
              <a:defRPr sz="10600"/>
            </a:lvl3pPr>
            <a:lvl4pPr>
              <a:defRPr sz="8800"/>
            </a:lvl4pPr>
            <a:lvl5pPr>
              <a:defRPr sz="8800"/>
            </a:lvl5pPr>
            <a:lvl6pPr>
              <a:defRPr sz="8800"/>
            </a:lvl6pPr>
            <a:lvl7pPr>
              <a:defRPr sz="8800"/>
            </a:lvl7pPr>
            <a:lvl8pPr>
              <a:defRPr sz="8800"/>
            </a:lvl8pPr>
            <a:lvl9pPr>
              <a:defRPr sz="8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08762" y="8419256"/>
            <a:ext cx="9927433" cy="27520903"/>
          </a:xfrm>
        </p:spPr>
        <p:txBody>
          <a:bodyPr/>
          <a:lstStyle>
            <a:lvl1pPr marL="0" indent="0">
              <a:buNone/>
              <a:defRPr sz="6200"/>
            </a:lvl1pPr>
            <a:lvl2pPr marL="2011680" indent="0">
              <a:buNone/>
              <a:defRPr sz="5300"/>
            </a:lvl2pPr>
            <a:lvl3pPr marL="4023360" indent="0">
              <a:buNone/>
              <a:defRPr sz="4400"/>
            </a:lvl3pPr>
            <a:lvl4pPr marL="6035040" indent="0">
              <a:buNone/>
              <a:defRPr sz="4000"/>
            </a:lvl4pPr>
            <a:lvl5pPr marL="8046720" indent="0">
              <a:buNone/>
              <a:defRPr sz="4000"/>
            </a:lvl5pPr>
            <a:lvl6pPr marL="10058400" indent="0">
              <a:buNone/>
              <a:defRPr sz="4000"/>
            </a:lvl6pPr>
            <a:lvl7pPr marL="12070080" indent="0">
              <a:buNone/>
              <a:defRPr sz="4000"/>
            </a:lvl7pPr>
            <a:lvl8pPr marL="14081760" indent="0">
              <a:buNone/>
              <a:defRPr sz="4000"/>
            </a:lvl8pPr>
            <a:lvl9pPr marL="16093440"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288504-7423-4B3D-84BD-E7CD227875FB}" type="datetimeFigureOut">
              <a:rPr lang="en-US" smtClean="0"/>
              <a:pPr/>
              <a:t>5/12/2013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3678928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14550" y="28163520"/>
            <a:ext cx="18105120" cy="3324863"/>
          </a:xfrm>
        </p:spPr>
        <p:txBody>
          <a:bodyPr anchor="b"/>
          <a:lstStyle>
            <a:lvl1pPr algn="l">
              <a:defRPr sz="8800" b="1"/>
            </a:lvl1pPr>
          </a:lstStyle>
          <a:p>
            <a:r>
              <a:rPr lang="en-US" smtClean="0"/>
              <a:t>Click to edit Master title style</a:t>
            </a:r>
            <a:endParaRPr lang="en-US"/>
          </a:p>
        </p:txBody>
      </p:sp>
      <p:sp>
        <p:nvSpPr>
          <p:cNvPr id="3" name="Picture Placeholder 2"/>
          <p:cNvSpPr>
            <a:spLocks noGrp="1"/>
          </p:cNvSpPr>
          <p:nvPr>
            <p:ph type="pic" idx="1"/>
          </p:nvPr>
        </p:nvSpPr>
        <p:spPr>
          <a:xfrm>
            <a:off x="5914550" y="3594947"/>
            <a:ext cx="18105120" cy="24140160"/>
          </a:xfrm>
        </p:spPr>
        <p:txBody>
          <a:bodyPr/>
          <a:lstStyle>
            <a:lvl1pPr marL="0" indent="0">
              <a:buNone/>
              <a:defRPr sz="14100"/>
            </a:lvl1pPr>
            <a:lvl2pPr marL="2011680" indent="0">
              <a:buNone/>
              <a:defRPr sz="12300"/>
            </a:lvl2pPr>
            <a:lvl3pPr marL="4023360" indent="0">
              <a:buNone/>
              <a:defRPr sz="10600"/>
            </a:lvl3pPr>
            <a:lvl4pPr marL="6035040" indent="0">
              <a:buNone/>
              <a:defRPr sz="8800"/>
            </a:lvl4pPr>
            <a:lvl5pPr marL="8046720" indent="0">
              <a:buNone/>
              <a:defRPr sz="8800"/>
            </a:lvl5pPr>
            <a:lvl6pPr marL="10058400" indent="0">
              <a:buNone/>
              <a:defRPr sz="8800"/>
            </a:lvl6pPr>
            <a:lvl7pPr marL="12070080" indent="0">
              <a:buNone/>
              <a:defRPr sz="8800"/>
            </a:lvl7pPr>
            <a:lvl8pPr marL="14081760" indent="0">
              <a:buNone/>
              <a:defRPr sz="8800"/>
            </a:lvl8pPr>
            <a:lvl9pPr marL="16093440" indent="0">
              <a:buNone/>
              <a:defRPr sz="8800"/>
            </a:lvl9pPr>
          </a:lstStyle>
          <a:p>
            <a:endParaRPr lang="en-US"/>
          </a:p>
        </p:txBody>
      </p:sp>
      <p:sp>
        <p:nvSpPr>
          <p:cNvPr id="4" name="Text Placeholder 3"/>
          <p:cNvSpPr>
            <a:spLocks noGrp="1"/>
          </p:cNvSpPr>
          <p:nvPr>
            <p:ph type="body" sz="half" idx="2"/>
          </p:nvPr>
        </p:nvSpPr>
        <p:spPr>
          <a:xfrm>
            <a:off x="5914550" y="31488383"/>
            <a:ext cx="18105120" cy="4721857"/>
          </a:xfrm>
        </p:spPr>
        <p:txBody>
          <a:bodyPr/>
          <a:lstStyle>
            <a:lvl1pPr marL="0" indent="0">
              <a:buNone/>
              <a:defRPr sz="6200"/>
            </a:lvl1pPr>
            <a:lvl2pPr marL="2011680" indent="0">
              <a:buNone/>
              <a:defRPr sz="5300"/>
            </a:lvl2pPr>
            <a:lvl3pPr marL="4023360" indent="0">
              <a:buNone/>
              <a:defRPr sz="4400"/>
            </a:lvl3pPr>
            <a:lvl4pPr marL="6035040" indent="0">
              <a:buNone/>
              <a:defRPr sz="4000"/>
            </a:lvl4pPr>
            <a:lvl5pPr marL="8046720" indent="0">
              <a:buNone/>
              <a:defRPr sz="4000"/>
            </a:lvl5pPr>
            <a:lvl6pPr marL="10058400" indent="0">
              <a:buNone/>
              <a:defRPr sz="4000"/>
            </a:lvl6pPr>
            <a:lvl7pPr marL="12070080" indent="0">
              <a:buNone/>
              <a:defRPr sz="4000"/>
            </a:lvl7pPr>
            <a:lvl8pPr marL="14081760" indent="0">
              <a:buNone/>
              <a:defRPr sz="4000"/>
            </a:lvl8pPr>
            <a:lvl9pPr marL="16093440" indent="0">
              <a:buNone/>
              <a:defRPr sz="4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288504-7423-4B3D-84BD-E7CD227875FB}" type="datetimeFigureOut">
              <a:rPr lang="en-US" smtClean="0"/>
              <a:pPr/>
              <a:t>5/12/2013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2037441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08760" y="1611210"/>
            <a:ext cx="27157680" cy="6705600"/>
          </a:xfrm>
          <a:prstGeom prst="rect">
            <a:avLst/>
          </a:prstGeom>
        </p:spPr>
        <p:txBody>
          <a:bodyPr vert="horz" lIns="402336" tIns="201168" rIns="402336" bIns="20116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508760" y="9387843"/>
            <a:ext cx="27157680" cy="26552316"/>
          </a:xfrm>
          <a:prstGeom prst="rect">
            <a:avLst/>
          </a:prstGeom>
        </p:spPr>
        <p:txBody>
          <a:bodyPr vert="horz" lIns="402336" tIns="201168" rIns="402336" bIns="20116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508760" y="37290589"/>
            <a:ext cx="7040880" cy="2142067"/>
          </a:xfrm>
          <a:prstGeom prst="rect">
            <a:avLst/>
          </a:prstGeom>
        </p:spPr>
        <p:txBody>
          <a:bodyPr vert="horz" lIns="402336" tIns="201168" rIns="402336" bIns="201168" rtlCol="0" anchor="ctr"/>
          <a:lstStyle>
            <a:lvl1pPr algn="l">
              <a:defRPr sz="5300">
                <a:solidFill>
                  <a:schemeClr val="tx1">
                    <a:tint val="75000"/>
                  </a:schemeClr>
                </a:solidFill>
              </a:defRPr>
            </a:lvl1pPr>
          </a:lstStyle>
          <a:p>
            <a:fld id="{35288504-7423-4B3D-84BD-E7CD227875FB}" type="datetimeFigureOut">
              <a:rPr lang="en-US" smtClean="0"/>
              <a:pPr/>
              <a:t>5/12/2013</a:t>
            </a:fld>
            <a:endParaRPr lang="en-US"/>
          </a:p>
        </p:txBody>
      </p:sp>
      <p:sp>
        <p:nvSpPr>
          <p:cNvPr id="5" name="Footer Placeholder 4"/>
          <p:cNvSpPr>
            <a:spLocks noGrp="1"/>
          </p:cNvSpPr>
          <p:nvPr>
            <p:ph type="ftr" sz="quarter" idx="3"/>
          </p:nvPr>
        </p:nvSpPr>
        <p:spPr>
          <a:xfrm>
            <a:off x="10309860" y="37290589"/>
            <a:ext cx="9555480" cy="2142067"/>
          </a:xfrm>
          <a:prstGeom prst="rect">
            <a:avLst/>
          </a:prstGeom>
        </p:spPr>
        <p:txBody>
          <a:bodyPr vert="horz" lIns="402336" tIns="201168" rIns="402336" bIns="201168" rtlCol="0" anchor="ctr"/>
          <a:lstStyle>
            <a:lvl1pPr algn="ctr">
              <a:defRPr sz="5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25560" y="37290589"/>
            <a:ext cx="7040880" cy="2142067"/>
          </a:xfrm>
          <a:prstGeom prst="rect">
            <a:avLst/>
          </a:prstGeom>
        </p:spPr>
        <p:txBody>
          <a:bodyPr vert="horz" lIns="402336" tIns="201168" rIns="402336" bIns="201168" rtlCol="0" anchor="ctr"/>
          <a:lstStyle>
            <a:lvl1pPr algn="r">
              <a:defRPr sz="5300">
                <a:solidFill>
                  <a:schemeClr val="tx1">
                    <a:tint val="75000"/>
                  </a:schemeClr>
                </a:solidFill>
              </a:defRPr>
            </a:lvl1pPr>
          </a:lstStyle>
          <a:p>
            <a:fld id="{C8D06A4D-B672-4423-B12F-C5D9950AEA08}" type="slidenum">
              <a:rPr lang="en-US" smtClean="0"/>
              <a:pPr/>
              <a:t>‹#›</a:t>
            </a:fld>
            <a:endParaRPr lang="en-US"/>
          </a:p>
        </p:txBody>
      </p:sp>
    </p:spTree>
    <p:extLst>
      <p:ext uri="{BB962C8B-B14F-4D97-AF65-F5344CB8AC3E}">
        <p14:creationId xmlns:p14="http://schemas.microsoft.com/office/powerpoint/2010/main" xmlns="" val="35804297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023360" rtl="0" eaLnBrk="1" latinLnBrk="0" hangingPunct="1">
        <a:spcBef>
          <a:spcPct val="0"/>
        </a:spcBef>
        <a:buNone/>
        <a:defRPr sz="19400" kern="1200">
          <a:solidFill>
            <a:schemeClr val="tx1"/>
          </a:solidFill>
          <a:latin typeface="+mj-lt"/>
          <a:ea typeface="+mj-ea"/>
          <a:cs typeface="+mj-cs"/>
        </a:defRPr>
      </a:lvl1pPr>
    </p:titleStyle>
    <p:bodyStyle>
      <a:lvl1pPr marL="1508760" indent="-1508760" algn="l" defTabSz="4023360" rtl="0" eaLnBrk="1" latinLnBrk="0" hangingPunct="1">
        <a:spcBef>
          <a:spcPct val="20000"/>
        </a:spcBef>
        <a:buFont typeface="Arial" pitchFamily="34" charset="0"/>
        <a:buChar char="•"/>
        <a:defRPr sz="14100" kern="1200">
          <a:solidFill>
            <a:schemeClr val="tx1"/>
          </a:solidFill>
          <a:latin typeface="+mn-lt"/>
          <a:ea typeface="+mn-ea"/>
          <a:cs typeface="+mn-cs"/>
        </a:defRPr>
      </a:lvl1pPr>
      <a:lvl2pPr marL="3268980" indent="-1257300" algn="l" defTabSz="4023360" rtl="0" eaLnBrk="1" latinLnBrk="0" hangingPunct="1">
        <a:spcBef>
          <a:spcPct val="20000"/>
        </a:spcBef>
        <a:buFont typeface="Arial" pitchFamily="34" charset="0"/>
        <a:buChar char="–"/>
        <a:defRPr sz="12300" kern="1200">
          <a:solidFill>
            <a:schemeClr val="tx1"/>
          </a:solidFill>
          <a:latin typeface="+mn-lt"/>
          <a:ea typeface="+mn-ea"/>
          <a:cs typeface="+mn-cs"/>
        </a:defRPr>
      </a:lvl2pPr>
      <a:lvl3pPr marL="5029200" indent="-1005840" algn="l" defTabSz="4023360" rtl="0" eaLnBrk="1" latinLnBrk="0" hangingPunct="1">
        <a:spcBef>
          <a:spcPct val="20000"/>
        </a:spcBef>
        <a:buFont typeface="Arial" pitchFamily="34" charset="0"/>
        <a:buChar char="•"/>
        <a:defRPr sz="10600" kern="1200">
          <a:solidFill>
            <a:schemeClr val="tx1"/>
          </a:solidFill>
          <a:latin typeface="+mn-lt"/>
          <a:ea typeface="+mn-ea"/>
          <a:cs typeface="+mn-cs"/>
        </a:defRPr>
      </a:lvl3pPr>
      <a:lvl4pPr marL="704088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4pPr>
      <a:lvl5pPr marL="905256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5pPr>
      <a:lvl6pPr marL="1106424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6pPr>
      <a:lvl7pPr marL="1307592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7pPr>
      <a:lvl8pPr marL="1508760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8pPr>
      <a:lvl9pPr marL="17099280" indent="-1005840" algn="l" defTabSz="4023360" rtl="0" eaLnBrk="1" latinLnBrk="0" hangingPunct="1">
        <a:spcBef>
          <a:spcPct val="20000"/>
        </a:spcBef>
        <a:buFont typeface="Arial" pitchFamily="34" charset="0"/>
        <a:buChar char="•"/>
        <a:defRPr sz="8800" kern="1200">
          <a:solidFill>
            <a:schemeClr val="tx1"/>
          </a:solidFill>
          <a:latin typeface="+mn-lt"/>
          <a:ea typeface="+mn-ea"/>
          <a:cs typeface="+mn-cs"/>
        </a:defRPr>
      </a:lvl9pPr>
    </p:bodyStyle>
    <p:otherStyle>
      <a:defPPr>
        <a:defRPr lang="en-US"/>
      </a:defPPr>
      <a:lvl1pPr marL="0" algn="l" defTabSz="4023360" rtl="0" eaLnBrk="1" latinLnBrk="0" hangingPunct="1">
        <a:defRPr sz="7900" kern="1200">
          <a:solidFill>
            <a:schemeClr val="tx1"/>
          </a:solidFill>
          <a:latin typeface="+mn-lt"/>
          <a:ea typeface="+mn-ea"/>
          <a:cs typeface="+mn-cs"/>
        </a:defRPr>
      </a:lvl1pPr>
      <a:lvl2pPr marL="2011680" algn="l" defTabSz="4023360" rtl="0" eaLnBrk="1" latinLnBrk="0" hangingPunct="1">
        <a:defRPr sz="7900" kern="1200">
          <a:solidFill>
            <a:schemeClr val="tx1"/>
          </a:solidFill>
          <a:latin typeface="+mn-lt"/>
          <a:ea typeface="+mn-ea"/>
          <a:cs typeface="+mn-cs"/>
        </a:defRPr>
      </a:lvl2pPr>
      <a:lvl3pPr marL="4023360" algn="l" defTabSz="4023360" rtl="0" eaLnBrk="1" latinLnBrk="0" hangingPunct="1">
        <a:defRPr sz="7900" kern="1200">
          <a:solidFill>
            <a:schemeClr val="tx1"/>
          </a:solidFill>
          <a:latin typeface="+mn-lt"/>
          <a:ea typeface="+mn-ea"/>
          <a:cs typeface="+mn-cs"/>
        </a:defRPr>
      </a:lvl3pPr>
      <a:lvl4pPr marL="6035040" algn="l" defTabSz="4023360" rtl="0" eaLnBrk="1" latinLnBrk="0" hangingPunct="1">
        <a:defRPr sz="7900" kern="1200">
          <a:solidFill>
            <a:schemeClr val="tx1"/>
          </a:solidFill>
          <a:latin typeface="+mn-lt"/>
          <a:ea typeface="+mn-ea"/>
          <a:cs typeface="+mn-cs"/>
        </a:defRPr>
      </a:lvl4pPr>
      <a:lvl5pPr marL="8046720" algn="l" defTabSz="4023360" rtl="0" eaLnBrk="1" latinLnBrk="0" hangingPunct="1">
        <a:defRPr sz="7900" kern="1200">
          <a:solidFill>
            <a:schemeClr val="tx1"/>
          </a:solidFill>
          <a:latin typeface="+mn-lt"/>
          <a:ea typeface="+mn-ea"/>
          <a:cs typeface="+mn-cs"/>
        </a:defRPr>
      </a:lvl5pPr>
      <a:lvl6pPr marL="10058400" algn="l" defTabSz="4023360" rtl="0" eaLnBrk="1" latinLnBrk="0" hangingPunct="1">
        <a:defRPr sz="7900" kern="1200">
          <a:solidFill>
            <a:schemeClr val="tx1"/>
          </a:solidFill>
          <a:latin typeface="+mn-lt"/>
          <a:ea typeface="+mn-ea"/>
          <a:cs typeface="+mn-cs"/>
        </a:defRPr>
      </a:lvl6pPr>
      <a:lvl7pPr marL="12070080" algn="l" defTabSz="4023360" rtl="0" eaLnBrk="1" latinLnBrk="0" hangingPunct="1">
        <a:defRPr sz="7900" kern="1200">
          <a:solidFill>
            <a:schemeClr val="tx1"/>
          </a:solidFill>
          <a:latin typeface="+mn-lt"/>
          <a:ea typeface="+mn-ea"/>
          <a:cs typeface="+mn-cs"/>
        </a:defRPr>
      </a:lvl7pPr>
      <a:lvl8pPr marL="14081760" algn="l" defTabSz="4023360" rtl="0" eaLnBrk="1" latinLnBrk="0" hangingPunct="1">
        <a:defRPr sz="7900" kern="1200">
          <a:solidFill>
            <a:schemeClr val="tx1"/>
          </a:solidFill>
          <a:latin typeface="+mn-lt"/>
          <a:ea typeface="+mn-ea"/>
          <a:cs typeface="+mn-cs"/>
        </a:defRPr>
      </a:lvl8pPr>
      <a:lvl9pPr marL="16093440" algn="l" defTabSz="4023360" rtl="0" eaLnBrk="1" latinLnBrk="0" hangingPunct="1">
        <a:defRPr sz="7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4.gif"/><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hyperlink" Target="http://google.org/" TargetMode="External"/><Relationship Id="rId2" Type="http://schemas.openxmlformats.org/officeDocument/2006/relationships/notesSlide" Target="../notesSlides/notesSlide1.xml"/><Relationship Id="rId16" Type="http://schemas.openxmlformats.org/officeDocument/2006/relationships/hyperlink" Target="http://opendatakit.org/" TargetMode="Externa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41"/>
          <p:cNvSpPr/>
          <p:nvPr/>
        </p:nvSpPr>
        <p:spPr>
          <a:xfrm>
            <a:off x="685800" y="1"/>
            <a:ext cx="22898100" cy="3657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29645610" y="0"/>
            <a:ext cx="529590" cy="3657602"/>
          </a:xfrm>
          <a:prstGeom prst="rect">
            <a:avLst/>
          </a:prstGeom>
          <a:solidFill>
            <a:srgbClr val="6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2252A"/>
              </a:solidFill>
            </a:endParaRPr>
          </a:p>
        </p:txBody>
      </p:sp>
      <p:sp>
        <p:nvSpPr>
          <p:cNvPr id="5" name="TextBox 4"/>
          <p:cNvSpPr txBox="1"/>
          <p:nvPr/>
        </p:nvSpPr>
        <p:spPr>
          <a:xfrm>
            <a:off x="333703" y="38289812"/>
            <a:ext cx="20572446" cy="1169551"/>
          </a:xfrm>
          <a:prstGeom prst="rect">
            <a:avLst/>
          </a:prstGeom>
          <a:noFill/>
        </p:spPr>
        <p:txBody>
          <a:bodyPr wrap="square" rtlCol="0">
            <a:spAutoFit/>
          </a:bodyPr>
          <a:lstStyle/>
          <a:p>
            <a:pPr algn="ctr"/>
            <a:r>
              <a:rPr lang="en-US" sz="3800" i="1" dirty="0">
                <a:solidFill>
                  <a:srgbClr val="62252A"/>
                </a:solidFill>
                <a:latin typeface="Optima"/>
                <a:ea typeface="Optima"/>
              </a:rPr>
              <a:t>Unlocking livestock development potential through science, influence and capacity </a:t>
            </a:r>
            <a:r>
              <a:rPr lang="en-US" sz="3800" i="1" dirty="0" smtClean="0">
                <a:solidFill>
                  <a:srgbClr val="62252A"/>
                </a:solidFill>
                <a:latin typeface="Optima"/>
                <a:ea typeface="Optima"/>
              </a:rPr>
              <a:t>development</a:t>
            </a:r>
            <a:r>
              <a:rPr lang="en-US" sz="3800" dirty="0" smtClean="0">
                <a:solidFill>
                  <a:srgbClr val="62252A"/>
                </a:solidFill>
                <a:latin typeface="Optima"/>
                <a:ea typeface="Optima"/>
              </a:rPr>
              <a:t> </a:t>
            </a:r>
            <a:r>
              <a:rPr lang="en-US" sz="3200" dirty="0" smtClean="0">
                <a:latin typeface="Optima"/>
                <a:ea typeface="Optima"/>
              </a:rPr>
              <a:t>ILRI APM, Addis Ababa, 15-17 May 2013</a:t>
            </a:r>
            <a:endParaRPr lang="en-US" sz="3200" dirty="0">
              <a:latin typeface="Optima"/>
              <a:ea typeface="Optima"/>
            </a:endParaRPr>
          </a:p>
        </p:txBody>
      </p:sp>
      <p:sp>
        <p:nvSpPr>
          <p:cNvPr id="8" name="TextBox 7"/>
          <p:cNvSpPr txBox="1"/>
          <p:nvPr/>
        </p:nvSpPr>
        <p:spPr>
          <a:xfrm>
            <a:off x="1282473" y="886361"/>
            <a:ext cx="21501327" cy="1323439"/>
          </a:xfrm>
          <a:prstGeom prst="rect">
            <a:avLst/>
          </a:prstGeom>
          <a:noFill/>
        </p:spPr>
        <p:txBody>
          <a:bodyPr wrap="square" rtlCol="0">
            <a:spAutoFit/>
          </a:bodyPr>
          <a:lstStyle/>
          <a:p>
            <a:pPr algn="ctr"/>
            <a:r>
              <a:rPr lang="en-US" sz="8000" b="1" dirty="0" smtClean="0"/>
              <a:t>ODK </a:t>
            </a:r>
            <a:r>
              <a:rPr lang="en-US" sz="8000" b="1" dirty="0" smtClean="0"/>
              <a:t>- A</a:t>
            </a:r>
            <a:r>
              <a:rPr lang="en-US" sz="8000" b="1" dirty="0" smtClean="0"/>
              <a:t> premier sampling support tool</a:t>
            </a:r>
            <a:endParaRPr lang="en-US" sz="8000" b="1" dirty="0"/>
          </a:p>
        </p:txBody>
      </p:sp>
      <p:sp>
        <p:nvSpPr>
          <p:cNvPr id="9" name="TextBox 8"/>
          <p:cNvSpPr txBox="1"/>
          <p:nvPr/>
        </p:nvSpPr>
        <p:spPr>
          <a:xfrm>
            <a:off x="2108893" y="39664957"/>
            <a:ext cx="14782800" cy="492443"/>
          </a:xfrm>
          <a:prstGeom prst="rect">
            <a:avLst/>
          </a:prstGeom>
          <a:noFill/>
        </p:spPr>
        <p:txBody>
          <a:bodyPr wrap="square" rtlCol="0">
            <a:spAutoFit/>
          </a:bodyPr>
          <a:lstStyle/>
          <a:p>
            <a:r>
              <a:rPr lang="en-US" sz="1600" b="1" dirty="0">
                <a:solidFill>
                  <a:schemeClr val="tx1">
                    <a:lumMod val="50000"/>
                    <a:lumOff val="50000"/>
                  </a:schemeClr>
                </a:solidFill>
                <a:latin typeface="+mj-lt"/>
              </a:rPr>
              <a:t>This document is </a:t>
            </a:r>
            <a:r>
              <a:rPr lang="en-US" sz="1600" b="1" dirty="0" smtClean="0">
                <a:solidFill>
                  <a:schemeClr val="tx1">
                    <a:lumMod val="50000"/>
                    <a:lumOff val="50000"/>
                  </a:schemeClr>
                </a:solidFill>
                <a:latin typeface="+mj-lt"/>
              </a:rPr>
              <a:t>licensed </a:t>
            </a:r>
            <a:r>
              <a:rPr lang="en-US" sz="1600" b="1" dirty="0">
                <a:solidFill>
                  <a:schemeClr val="tx1">
                    <a:lumMod val="50000"/>
                    <a:lumOff val="50000"/>
                  </a:schemeClr>
                </a:solidFill>
                <a:latin typeface="+mj-lt"/>
              </a:rPr>
              <a:t>for use under a Creative Commons Attribution-Noncommercial-Share Alike 3.0 </a:t>
            </a:r>
            <a:r>
              <a:rPr lang="en-US" sz="1600" b="1" dirty="0" err="1">
                <a:solidFill>
                  <a:schemeClr val="tx1">
                    <a:lumMod val="50000"/>
                    <a:lumOff val="50000"/>
                  </a:schemeClr>
                </a:solidFill>
                <a:latin typeface="+mj-lt"/>
              </a:rPr>
              <a:t>Unported</a:t>
            </a:r>
            <a:r>
              <a:rPr lang="en-US" sz="1600" b="1" dirty="0">
                <a:solidFill>
                  <a:schemeClr val="tx1">
                    <a:lumMod val="50000"/>
                    <a:lumOff val="50000"/>
                  </a:schemeClr>
                </a:solidFill>
                <a:latin typeface="+mj-lt"/>
              </a:rPr>
              <a:t> </a:t>
            </a:r>
            <a:r>
              <a:rPr lang="en-US" sz="1600" b="1" smtClean="0">
                <a:solidFill>
                  <a:schemeClr val="tx1">
                    <a:lumMod val="50000"/>
                    <a:lumOff val="50000"/>
                  </a:schemeClr>
                </a:solidFill>
                <a:latin typeface="+mj-lt"/>
              </a:rPr>
              <a:t>Lisence</a:t>
            </a:r>
            <a:r>
              <a:rPr lang="en-US" sz="1600" b="1" dirty="0" smtClean="0">
                <a:solidFill>
                  <a:schemeClr val="tx1">
                    <a:lumMod val="50000"/>
                    <a:lumOff val="50000"/>
                  </a:schemeClr>
                </a:solidFill>
                <a:latin typeface="+mj-lt"/>
              </a:rPr>
              <a:t>        May 2013</a:t>
            </a:r>
            <a:endParaRPr lang="en-US" sz="1600" b="1" dirty="0">
              <a:solidFill>
                <a:schemeClr val="tx1">
                  <a:lumMod val="50000"/>
                  <a:lumOff val="50000"/>
                </a:schemeClr>
              </a:solidFill>
              <a:latin typeface="+mj-lt"/>
            </a:endParaRPr>
          </a:p>
          <a:p>
            <a:endParaRPr lang="en-US" sz="1000" dirty="0"/>
          </a:p>
        </p:txBody>
      </p:sp>
      <p:pic>
        <p:nvPicPr>
          <p:cNvPr id="10"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44286" y="39547800"/>
            <a:ext cx="1476375" cy="523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4" name="Group 3"/>
          <p:cNvGrpSpPr/>
          <p:nvPr/>
        </p:nvGrpSpPr>
        <p:grpSpPr>
          <a:xfrm>
            <a:off x="20839375" y="38328600"/>
            <a:ext cx="8806235" cy="1731476"/>
            <a:chOff x="19317653" y="38097019"/>
            <a:chExt cx="10327957" cy="2030676"/>
          </a:xfrm>
        </p:grpSpPr>
        <p:sp>
          <p:nvSpPr>
            <p:cNvPr id="23" name="Rectangle 22"/>
            <p:cNvSpPr/>
            <p:nvPr/>
          </p:nvSpPr>
          <p:spPr>
            <a:xfrm>
              <a:off x="21412200" y="38176200"/>
              <a:ext cx="4870237" cy="1920875"/>
            </a:xfrm>
            <a:prstGeom prst="rect">
              <a:avLst/>
            </a:prstGeom>
            <a:solidFill>
              <a:srgbClr val="6225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ct val="0"/>
                </a:spcBef>
                <a:defRPr/>
              </a:pPr>
              <a:endParaRPr lang="en-US" sz="8600">
                <a:solidFill>
                  <a:srgbClr val="FFFFFF"/>
                </a:solidFill>
                <a:ea typeface="MS PGothic" pitchFamily="34" charset="-128"/>
              </a:endParaRPr>
            </a:p>
          </p:txBody>
        </p:sp>
        <p:pic>
          <p:nvPicPr>
            <p:cNvPr id="20" name="Picture 29"/>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4610406" y="38367742"/>
              <a:ext cx="1885604" cy="8752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1" name="Picture 3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1830348" y="39473188"/>
              <a:ext cx="7815262" cy="239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4" name="Picture 23"/>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9317653" y="38097019"/>
              <a:ext cx="1711993" cy="2030676"/>
            </a:xfrm>
            <a:prstGeom prst="rect">
              <a:avLst/>
            </a:prstGeom>
          </p:spPr>
        </p:pic>
      </p:grpSp>
      <p:pic>
        <p:nvPicPr>
          <p:cNvPr id="1028" name="Picture 4"/>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24069675" y="933812"/>
            <a:ext cx="4895850" cy="19907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3" name="Rectangle 42"/>
          <p:cNvSpPr/>
          <p:nvPr/>
        </p:nvSpPr>
        <p:spPr>
          <a:xfrm>
            <a:off x="0" y="-2"/>
            <a:ext cx="529590" cy="3657602"/>
          </a:xfrm>
          <a:prstGeom prst="rect">
            <a:avLst/>
          </a:prstGeom>
          <a:solidFill>
            <a:srgbClr val="6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2252A"/>
              </a:solidFill>
            </a:endParaRPr>
          </a:p>
        </p:txBody>
      </p:sp>
      <p:grpSp>
        <p:nvGrpSpPr>
          <p:cNvPr id="58" name="Group 57"/>
          <p:cNvGrpSpPr/>
          <p:nvPr/>
        </p:nvGrpSpPr>
        <p:grpSpPr>
          <a:xfrm>
            <a:off x="685800" y="4676567"/>
            <a:ext cx="13182600" cy="11249233"/>
            <a:chOff x="762000" y="3936415"/>
            <a:chExt cx="13182600" cy="11249233"/>
          </a:xfrm>
        </p:grpSpPr>
        <p:sp>
          <p:nvSpPr>
            <p:cNvPr id="28" name="TextBox 27"/>
            <p:cNvSpPr txBox="1"/>
            <p:nvPr/>
          </p:nvSpPr>
          <p:spPr>
            <a:xfrm>
              <a:off x="762000" y="3936415"/>
              <a:ext cx="13182600" cy="11249233"/>
            </a:xfrm>
            <a:prstGeom prst="rect">
              <a:avLst/>
            </a:prstGeom>
            <a:noFill/>
            <a:ln cap="rnd">
              <a:solidFill>
                <a:srgbClr val="7030A0"/>
              </a:solidFill>
              <a:prstDash val="solid"/>
              <a:bevel/>
            </a:ln>
            <a:effectLst/>
          </p:spPr>
          <p:txBody>
            <a:bodyPr wrap="square" lIns="182880" tIns="182880" rIns="182880" bIns="182880" rtlCol="0" anchor="b" anchorCtr="0">
              <a:spAutoFit/>
            </a:bodyPr>
            <a:lstStyle/>
            <a:p>
              <a:pPr algn="ctr"/>
              <a:r>
                <a:rPr lang="en-US" sz="4000" b="1" dirty="0" smtClean="0"/>
                <a:t>Overview</a:t>
              </a:r>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r>
                <a:rPr lang="en-US" sz="2900" dirty="0" smtClean="0"/>
                <a:t>Field sampling, </a:t>
              </a:r>
              <a:r>
                <a:rPr lang="en-US" sz="2900" dirty="0" smtClean="0"/>
                <a:t>an integral part of research</a:t>
              </a:r>
              <a:r>
                <a:rPr lang="en-US" sz="2900" dirty="0" smtClean="0"/>
                <a:t>, is </a:t>
              </a:r>
              <a:r>
                <a:rPr lang="en-US" sz="2900" dirty="0" smtClean="0"/>
                <a:t>a very expensive activity which is often </a:t>
              </a:r>
              <a:r>
                <a:rPr lang="en-US" sz="2900" dirty="0" smtClean="0"/>
                <a:t>unpredictable </a:t>
              </a:r>
              <a:r>
                <a:rPr lang="en-US" sz="2900" dirty="0" smtClean="0"/>
                <a:t>and can go </a:t>
              </a:r>
              <a:r>
                <a:rPr lang="en-US" sz="2900" dirty="0" smtClean="0"/>
                <a:t>awfully </a:t>
              </a:r>
              <a:r>
                <a:rPr lang="en-US" sz="2900" dirty="0" smtClean="0"/>
                <a:t>wrong if not </a:t>
              </a:r>
              <a:r>
                <a:rPr lang="en-US" sz="2900" dirty="0" smtClean="0"/>
                <a:t>properly </a:t>
              </a:r>
              <a:r>
                <a:rPr lang="en-US" sz="2900" dirty="0" smtClean="0"/>
                <a:t>planned. It usually marks the onset of </a:t>
              </a:r>
              <a:r>
                <a:rPr lang="en-US" sz="2900" dirty="0" smtClean="0"/>
                <a:t>the actual </a:t>
              </a:r>
              <a:r>
                <a:rPr lang="en-US" sz="2900" dirty="0" smtClean="0"/>
                <a:t>research activities and if it goes wrong, the downstream activities </a:t>
              </a:r>
              <a:r>
                <a:rPr lang="en-US" sz="2900" dirty="0" smtClean="0"/>
                <a:t>will be compromised.</a:t>
              </a:r>
            </a:p>
            <a:p>
              <a:pPr algn="just"/>
              <a:endParaRPr lang="en-US" sz="2900" dirty="0" smtClean="0"/>
            </a:p>
            <a:p>
              <a:pPr algn="just"/>
              <a:r>
                <a:rPr lang="en-US" sz="2900" dirty="0" smtClean="0"/>
                <a:t>The data associated with the collected samples is critical and is often neglected. It </a:t>
              </a:r>
              <a:r>
                <a:rPr lang="en-US" sz="2900" dirty="0" smtClean="0"/>
                <a:t>is imperative to get the data collection right </a:t>
              </a:r>
              <a:r>
                <a:rPr lang="en-US" sz="2900" dirty="0" smtClean="0"/>
                <a:t>for several </a:t>
              </a:r>
              <a:r>
                <a:rPr lang="en-US" sz="2900" dirty="0" smtClean="0"/>
                <a:t>reasons</a:t>
              </a:r>
              <a:r>
                <a:rPr lang="en-US" sz="2900" dirty="0" smtClean="0"/>
                <a:t>:</a:t>
              </a:r>
            </a:p>
            <a:p>
              <a:pPr algn="just"/>
              <a:endParaRPr lang="en-US" sz="2900" dirty="0" smtClean="0"/>
            </a:p>
            <a:p>
              <a:pPr marL="274320" algn="just" defTabSz="2194560">
                <a:buFont typeface="Arial" pitchFamily="34" charset="0"/>
                <a:buChar char="•"/>
                <a:tabLst>
                  <a:tab pos="274320" algn="l"/>
                </a:tabLst>
              </a:pPr>
              <a:r>
                <a:rPr lang="en-US" sz="2900" dirty="0" smtClean="0"/>
                <a:t> To maximize </a:t>
              </a:r>
              <a:r>
                <a:rPr lang="en-US" sz="2900" dirty="0" smtClean="0"/>
                <a:t>the understanding of the biology - different pieces of information about identical samples around the same time collected in the same region</a:t>
              </a:r>
            </a:p>
            <a:p>
              <a:pPr marL="274320" algn="just" defTabSz="2194560">
                <a:buFont typeface="Arial" pitchFamily="34" charset="0"/>
                <a:buChar char="•"/>
                <a:tabLst>
                  <a:tab pos="274320" algn="l"/>
                </a:tabLst>
              </a:pPr>
              <a:r>
                <a:rPr lang="en-US" sz="2900" dirty="0" smtClean="0"/>
                <a:t> To maximize </a:t>
              </a:r>
              <a:r>
                <a:rPr lang="en-US" sz="2900" dirty="0" smtClean="0"/>
                <a:t>the downstream return on expensive sampling trips</a:t>
              </a:r>
            </a:p>
            <a:p>
              <a:pPr marL="274320" algn="just" defTabSz="2194560">
                <a:buFont typeface="Arial" pitchFamily="34" charset="0"/>
                <a:buChar char="•"/>
                <a:tabLst>
                  <a:tab pos="274320" algn="l"/>
                </a:tabLst>
              </a:pPr>
              <a:r>
                <a:rPr lang="en-US" sz="2900" dirty="0" smtClean="0"/>
                <a:t> To provide </a:t>
              </a:r>
              <a:r>
                <a:rPr lang="en-US" sz="2900" dirty="0" smtClean="0"/>
                <a:t>a </a:t>
              </a:r>
              <a:r>
                <a:rPr lang="en-US" sz="2900" dirty="0" smtClean="0"/>
                <a:t>holistic </a:t>
              </a:r>
              <a:r>
                <a:rPr lang="en-US" sz="2900" dirty="0" smtClean="0"/>
                <a:t>picture of samples to assist in the downstream processing.</a:t>
              </a:r>
              <a:endParaRPr lang="en-US" sz="2900" dirty="0"/>
            </a:p>
          </p:txBody>
        </p:sp>
        <p:pic>
          <p:nvPicPr>
            <p:cNvPr id="33" name="Picture 32" descr="sampling.png"/>
            <p:cNvPicPr>
              <a:picLocks noChangeAspect="1"/>
            </p:cNvPicPr>
            <p:nvPr/>
          </p:nvPicPr>
          <p:blipFill>
            <a:blip r:embed="rId8"/>
            <a:stretch>
              <a:fillRect/>
            </a:stretch>
          </p:blipFill>
          <p:spPr>
            <a:xfrm>
              <a:off x="2743200" y="4904771"/>
              <a:ext cx="8001000" cy="4391629"/>
            </a:xfrm>
            <a:prstGeom prst="rect">
              <a:avLst/>
            </a:prstGeom>
          </p:spPr>
        </p:pic>
      </p:grpSp>
      <p:grpSp>
        <p:nvGrpSpPr>
          <p:cNvPr id="41" name="Group 40"/>
          <p:cNvGrpSpPr/>
          <p:nvPr/>
        </p:nvGrpSpPr>
        <p:grpSpPr>
          <a:xfrm>
            <a:off x="838200" y="26071622"/>
            <a:ext cx="13182600" cy="8294578"/>
            <a:chOff x="14097000" y="16916401"/>
            <a:chExt cx="13182600" cy="8283372"/>
          </a:xfrm>
        </p:grpSpPr>
        <p:sp>
          <p:nvSpPr>
            <p:cNvPr id="34" name="TextBox 33"/>
            <p:cNvSpPr txBox="1"/>
            <p:nvPr/>
          </p:nvSpPr>
          <p:spPr>
            <a:xfrm>
              <a:off x="14097000" y="16916401"/>
              <a:ext cx="13182600" cy="8283372"/>
            </a:xfrm>
            <a:prstGeom prst="rect">
              <a:avLst/>
            </a:prstGeom>
            <a:noFill/>
            <a:ln>
              <a:solidFill>
                <a:srgbClr val="7030A0"/>
              </a:solidFill>
            </a:ln>
          </p:spPr>
          <p:txBody>
            <a:bodyPr wrap="square" rtlCol="0">
              <a:spAutoFit/>
            </a:bodyPr>
            <a:lstStyle/>
            <a:p>
              <a:pPr algn="ctr"/>
              <a:r>
                <a:rPr lang="en-US" sz="4000" b="1" dirty="0" smtClean="0"/>
                <a:t>ODK Collect</a:t>
              </a:r>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p:txBody>
        </p:sp>
        <p:pic>
          <p:nvPicPr>
            <p:cNvPr id="35" name="Picture 34" descr="Screenshot_2013-03-11-10-06-09.png"/>
            <p:cNvPicPr>
              <a:picLocks noChangeAspect="1"/>
            </p:cNvPicPr>
            <p:nvPr/>
          </p:nvPicPr>
          <p:blipFill>
            <a:blip r:embed="rId9"/>
            <a:stretch>
              <a:fillRect/>
            </a:stretch>
          </p:blipFill>
          <p:spPr>
            <a:xfrm>
              <a:off x="14554200" y="17769840"/>
              <a:ext cx="2688336" cy="4480560"/>
            </a:xfrm>
            <a:prstGeom prst="rect">
              <a:avLst/>
            </a:prstGeom>
          </p:spPr>
        </p:pic>
        <p:pic>
          <p:nvPicPr>
            <p:cNvPr id="36" name="Picture 35" descr="Screenshot_2013-03-11-10-06-45.png"/>
            <p:cNvPicPr>
              <a:picLocks noChangeAspect="1"/>
            </p:cNvPicPr>
            <p:nvPr/>
          </p:nvPicPr>
          <p:blipFill>
            <a:blip r:embed="rId10"/>
            <a:stretch>
              <a:fillRect/>
            </a:stretch>
          </p:blipFill>
          <p:spPr>
            <a:xfrm>
              <a:off x="17678400" y="17769840"/>
              <a:ext cx="2688336" cy="4480560"/>
            </a:xfrm>
            <a:prstGeom prst="rect">
              <a:avLst/>
            </a:prstGeom>
          </p:spPr>
        </p:pic>
        <p:pic>
          <p:nvPicPr>
            <p:cNvPr id="37" name="Picture 36" descr="Screenshot_2013-03-11-10-07-38.png"/>
            <p:cNvPicPr>
              <a:picLocks noChangeAspect="1"/>
            </p:cNvPicPr>
            <p:nvPr/>
          </p:nvPicPr>
          <p:blipFill>
            <a:blip r:embed="rId11"/>
            <a:stretch>
              <a:fillRect/>
            </a:stretch>
          </p:blipFill>
          <p:spPr>
            <a:xfrm>
              <a:off x="20781264" y="17769840"/>
              <a:ext cx="2688336" cy="4480560"/>
            </a:xfrm>
            <a:prstGeom prst="rect">
              <a:avLst/>
            </a:prstGeom>
          </p:spPr>
        </p:pic>
        <p:pic>
          <p:nvPicPr>
            <p:cNvPr id="38" name="Picture 37" descr="Screenshot_2013-03-11-10-08-27.png"/>
            <p:cNvPicPr>
              <a:picLocks noChangeAspect="1"/>
            </p:cNvPicPr>
            <p:nvPr/>
          </p:nvPicPr>
          <p:blipFill>
            <a:blip r:embed="rId12"/>
            <a:stretch>
              <a:fillRect/>
            </a:stretch>
          </p:blipFill>
          <p:spPr>
            <a:xfrm>
              <a:off x="23753064" y="17769840"/>
              <a:ext cx="2688336" cy="4480560"/>
            </a:xfrm>
            <a:prstGeom prst="rect">
              <a:avLst/>
            </a:prstGeom>
          </p:spPr>
        </p:pic>
        <p:sp>
          <p:nvSpPr>
            <p:cNvPr id="40" name="TextBox 39"/>
            <p:cNvSpPr txBox="1"/>
            <p:nvPr/>
          </p:nvSpPr>
          <p:spPr>
            <a:xfrm>
              <a:off x="17297400" y="20040600"/>
              <a:ext cx="9448800" cy="5001369"/>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2900" dirty="0" smtClean="0"/>
                <a:t>It is the main application that is installed on a </a:t>
              </a:r>
              <a:r>
                <a:rPr lang="en-US" sz="2900" dirty="0" smtClean="0"/>
                <a:t>mobile device and </a:t>
              </a:r>
              <a:r>
                <a:rPr lang="en-US" sz="2900" dirty="0" smtClean="0"/>
                <a:t>is used for </a:t>
              </a:r>
              <a:r>
                <a:rPr lang="en-US" sz="2900" dirty="0" smtClean="0"/>
                <a:t>the actual data </a:t>
              </a:r>
              <a:r>
                <a:rPr lang="en-US" sz="2900" dirty="0" smtClean="0"/>
                <a:t>collection.</a:t>
              </a:r>
            </a:p>
            <a:p>
              <a:endParaRPr lang="en-US" sz="2900" dirty="0" smtClean="0"/>
            </a:p>
            <a:p>
              <a:r>
                <a:rPr lang="en-US" sz="2900" b="1" dirty="0" smtClean="0"/>
                <a:t>Features</a:t>
              </a:r>
              <a:endParaRPr lang="en-US" sz="2900" b="1" dirty="0" smtClean="0"/>
            </a:p>
            <a:p>
              <a:pPr>
                <a:buFont typeface="Arial" pitchFamily="34" charset="0"/>
                <a:buChar char="•"/>
              </a:pPr>
              <a:r>
                <a:rPr lang="en-US" sz="2900" dirty="0" smtClean="0"/>
                <a:t> Mobile based. Compatible with any mobile device running </a:t>
              </a:r>
              <a:r>
                <a:rPr lang="en-US" sz="2900" dirty="0" smtClean="0"/>
                <a:t>Android </a:t>
              </a:r>
              <a:r>
                <a:rPr lang="en-US" sz="2900" dirty="0" smtClean="0"/>
                <a:t>OS</a:t>
              </a:r>
            </a:p>
            <a:p>
              <a:pPr>
                <a:buFont typeface="Arial" pitchFamily="34" charset="0"/>
                <a:buChar char="•"/>
              </a:pPr>
              <a:r>
                <a:rPr lang="en-US" sz="2900" dirty="0" smtClean="0"/>
                <a:t> Questionnaire based. Looks and feels like a questionnaire</a:t>
              </a:r>
            </a:p>
            <a:p>
              <a:pPr>
                <a:buFont typeface="Arial" pitchFamily="34" charset="0"/>
                <a:buChar char="•"/>
              </a:pPr>
              <a:r>
                <a:rPr lang="en-US" sz="2900" dirty="0" smtClean="0"/>
                <a:t> Open source and highly extensible (Free, not as in free beer)</a:t>
              </a:r>
            </a:p>
            <a:p>
              <a:pPr>
                <a:buFont typeface="Arial" pitchFamily="34" charset="0"/>
                <a:buChar char="•"/>
              </a:pPr>
              <a:r>
                <a:rPr lang="en-US" sz="2900" dirty="0" smtClean="0"/>
                <a:t> Live upload of data as soon as it is collected</a:t>
              </a:r>
            </a:p>
            <a:p>
              <a:pPr>
                <a:buFont typeface="Arial" pitchFamily="34" charset="0"/>
                <a:buChar char="•"/>
              </a:pPr>
              <a:r>
                <a:rPr lang="en-US" sz="2900" dirty="0" smtClean="0"/>
                <a:t> Supports GPS tagging, 1D and 2D Barcodes, Video, Audio, Pictures, </a:t>
              </a:r>
              <a:r>
                <a:rPr lang="en-US" sz="2900" dirty="0" smtClean="0"/>
                <a:t>etc</a:t>
              </a:r>
              <a:endParaRPr lang="en-US" sz="2900" dirty="0" smtClean="0"/>
            </a:p>
          </p:txBody>
        </p:sp>
      </p:grpSp>
      <p:grpSp>
        <p:nvGrpSpPr>
          <p:cNvPr id="57" name="Group 56"/>
          <p:cNvGrpSpPr/>
          <p:nvPr/>
        </p:nvGrpSpPr>
        <p:grpSpPr>
          <a:xfrm>
            <a:off x="762000" y="16078200"/>
            <a:ext cx="13182600" cy="9199543"/>
            <a:chOff x="762000" y="16078200"/>
            <a:chExt cx="13182600" cy="9199543"/>
          </a:xfrm>
        </p:grpSpPr>
        <p:sp>
          <p:nvSpPr>
            <p:cNvPr id="30" name="TextBox 29"/>
            <p:cNvSpPr txBox="1"/>
            <p:nvPr/>
          </p:nvSpPr>
          <p:spPr>
            <a:xfrm>
              <a:off x="762000" y="16383000"/>
              <a:ext cx="13182600" cy="8894743"/>
            </a:xfrm>
            <a:prstGeom prst="rect">
              <a:avLst/>
            </a:prstGeom>
            <a:noFill/>
            <a:ln cap="rnd">
              <a:solidFill>
                <a:srgbClr val="7030A0"/>
              </a:solidFill>
              <a:prstDash val="solid"/>
              <a:bevel/>
            </a:ln>
          </p:spPr>
          <p:txBody>
            <a:bodyPr wrap="square" lIns="182880" tIns="182880" rIns="182880" bIns="182880" rtlCol="0" anchor="b" anchorCtr="0">
              <a:spAutoFit/>
            </a:bodyPr>
            <a:lstStyle/>
            <a:p>
              <a:r>
                <a:rPr lang="en-US" sz="4000" b="1" dirty="0" smtClean="0"/>
                <a:t>                       </a:t>
              </a:r>
            </a:p>
            <a:p>
              <a:r>
                <a:rPr lang="en-US" sz="4000" b="1" dirty="0" smtClean="0"/>
                <a:t>                         	         </a:t>
              </a:r>
              <a:r>
                <a:rPr lang="en-US" sz="5000" b="1" dirty="0" smtClean="0"/>
                <a:t>ODK </a:t>
              </a:r>
              <a:r>
                <a:rPr lang="en-US" sz="5000" b="1" dirty="0" smtClean="0"/>
                <a:t>to the </a:t>
              </a:r>
              <a:r>
                <a:rPr lang="en-US" sz="5000" b="1" dirty="0" smtClean="0"/>
                <a:t>rescue</a:t>
              </a:r>
              <a:endParaRPr lang="en-US" sz="5000" b="1" dirty="0" smtClean="0"/>
            </a:p>
            <a:p>
              <a:endParaRPr lang="en-US" sz="2900" dirty="0" smtClean="0"/>
            </a:p>
            <a:p>
              <a:endParaRPr lang="en-US" sz="2900" dirty="0" smtClean="0"/>
            </a:p>
            <a:p>
              <a:pPr algn="just"/>
              <a:endParaRPr lang="en-US" sz="2900" dirty="0" smtClean="0"/>
            </a:p>
            <a:p>
              <a:pPr algn="just"/>
              <a:endParaRPr lang="en-US" sz="2900" dirty="0" smtClean="0"/>
            </a:p>
            <a:p>
              <a:pPr algn="just"/>
              <a:r>
                <a:rPr lang="en-US" sz="2900" dirty="0" smtClean="0"/>
                <a:t>Open </a:t>
              </a:r>
              <a:r>
                <a:rPr lang="en-US" sz="2900" dirty="0" smtClean="0"/>
                <a:t>Data Kit (ODK) is a free and open-source set of tools to help create mobile data collection services</a:t>
              </a:r>
              <a:r>
                <a:rPr lang="en-US" sz="2900" dirty="0" smtClean="0"/>
                <a:t>. The </a:t>
              </a:r>
              <a:r>
                <a:rPr lang="en-US" sz="2900" dirty="0" smtClean="0"/>
                <a:t>tools that are geared towards </a:t>
              </a:r>
              <a:r>
                <a:rPr lang="en-US" sz="2900" dirty="0" smtClean="0"/>
                <a:t>simple, effective</a:t>
              </a:r>
              <a:r>
                <a:rPr lang="en-US" sz="2900" dirty="0" smtClean="0"/>
                <a:t> </a:t>
              </a:r>
              <a:r>
                <a:rPr lang="en-US" sz="2900" dirty="0" smtClean="0"/>
                <a:t>and efficient </a:t>
              </a:r>
              <a:r>
                <a:rPr lang="en-US" sz="2900" dirty="0" smtClean="0"/>
                <a:t>data </a:t>
              </a:r>
              <a:r>
                <a:rPr lang="en-US" sz="2900" dirty="0" smtClean="0"/>
                <a:t>collection on mobile devices. </a:t>
              </a:r>
              <a:r>
                <a:rPr lang="en-US" sz="2900" dirty="0" smtClean="0"/>
                <a:t>The ODK suite is developed on the ideas that</a:t>
              </a:r>
              <a:r>
                <a:rPr lang="en-US" sz="2900" dirty="0" smtClean="0"/>
                <a:t>:</a:t>
              </a:r>
            </a:p>
            <a:p>
              <a:pPr algn="just"/>
              <a:endParaRPr lang="en-US" sz="2900" dirty="0" smtClean="0"/>
            </a:p>
            <a:p>
              <a:pPr algn="just">
                <a:buFont typeface="Arial" pitchFamily="34" charset="0"/>
                <a:buChar char="•"/>
              </a:pPr>
              <a:r>
                <a:rPr lang="en-US" sz="2900" dirty="0" smtClean="0"/>
                <a:t> Use of mobile devices for field data collection</a:t>
              </a:r>
            </a:p>
            <a:p>
              <a:pPr algn="just">
                <a:buFont typeface="Arial" pitchFamily="34" charset="0"/>
                <a:buChar char="•"/>
              </a:pPr>
              <a:r>
                <a:rPr lang="en-US" sz="2900" dirty="0" smtClean="0"/>
                <a:t> Data </a:t>
              </a:r>
              <a:r>
                <a:rPr lang="en-US" sz="2900" dirty="0" smtClean="0"/>
                <a:t>should be </a:t>
              </a:r>
              <a:r>
                <a:rPr lang="en-US" sz="2900" dirty="0" smtClean="0"/>
                <a:t>recorded </a:t>
              </a:r>
              <a:r>
                <a:rPr lang="en-US" sz="2900" dirty="0" smtClean="0"/>
                <a:t>as soon as it is </a:t>
              </a:r>
              <a:r>
                <a:rPr lang="en-US" sz="2900" dirty="0" smtClean="0"/>
                <a:t>entered (</a:t>
              </a:r>
              <a:r>
                <a:rPr lang="en-US" sz="2900" dirty="0" smtClean="0"/>
                <a:t>preferably not on a piece of paper</a:t>
              </a:r>
              <a:r>
                <a:rPr lang="en-US" sz="2900" dirty="0" smtClean="0"/>
                <a:t>)</a:t>
              </a:r>
              <a:endParaRPr lang="en-US" sz="2900" dirty="0" smtClean="0"/>
            </a:p>
            <a:p>
              <a:pPr algn="just">
                <a:buFont typeface="Arial" pitchFamily="34" charset="0"/>
                <a:buChar char="•"/>
              </a:pPr>
              <a:r>
                <a:rPr lang="en-US" sz="2900" dirty="0" smtClean="0"/>
                <a:t> Data </a:t>
              </a:r>
              <a:r>
                <a:rPr lang="en-US" sz="2900" dirty="0" smtClean="0"/>
                <a:t>recorded electronically is better than </a:t>
              </a:r>
              <a:r>
                <a:rPr lang="en-US" sz="2900" dirty="0" smtClean="0"/>
                <a:t>recording data </a:t>
              </a:r>
              <a:r>
                <a:rPr lang="en-US" sz="2900" dirty="0" smtClean="0"/>
                <a:t>on paper</a:t>
              </a:r>
            </a:p>
            <a:p>
              <a:pPr algn="just">
                <a:buFont typeface="Arial" pitchFamily="34" charset="0"/>
                <a:buChar char="•"/>
              </a:pPr>
              <a:r>
                <a:rPr lang="en-US" sz="2900" dirty="0" smtClean="0"/>
                <a:t> The </a:t>
              </a:r>
              <a:r>
                <a:rPr lang="en-US" sz="2900" dirty="0" smtClean="0"/>
                <a:t>recorded data should be </a:t>
              </a:r>
              <a:r>
                <a:rPr lang="en-US" sz="2900" dirty="0" smtClean="0"/>
                <a:t>sent </a:t>
              </a:r>
              <a:r>
                <a:rPr lang="en-US" sz="2900" dirty="0" smtClean="0"/>
                <a:t>to the server as soon as it is entered</a:t>
              </a:r>
            </a:p>
            <a:p>
              <a:pPr algn="just">
                <a:buFont typeface="Arial" pitchFamily="34" charset="0"/>
                <a:buChar char="•"/>
              </a:pPr>
              <a:r>
                <a:rPr lang="en-US" sz="2900" dirty="0" smtClean="0"/>
                <a:t> Data </a:t>
              </a:r>
              <a:r>
                <a:rPr lang="en-US" sz="2900" dirty="0" smtClean="0"/>
                <a:t>capture should be as detailed as </a:t>
              </a:r>
              <a:r>
                <a:rPr lang="en-US" sz="2900" dirty="0" smtClean="0"/>
                <a:t>possible</a:t>
              </a:r>
            </a:p>
            <a:p>
              <a:pPr algn="just"/>
              <a:r>
                <a:rPr lang="en-US" sz="2900" dirty="0" smtClean="0"/>
                <a:t> </a:t>
              </a:r>
              <a:endParaRPr lang="en-US" sz="2400" dirty="0" smtClean="0"/>
            </a:p>
            <a:p>
              <a:pPr algn="just">
                <a:buFont typeface="Arial" pitchFamily="34" charset="0"/>
                <a:buChar char="•"/>
              </a:pPr>
              <a:endParaRPr lang="en-US" sz="2400" dirty="0" smtClean="0"/>
            </a:p>
            <a:p>
              <a:pPr algn="just">
                <a:buFont typeface="Arial" pitchFamily="34" charset="0"/>
                <a:buChar char="•"/>
              </a:pPr>
              <a:endParaRPr lang="en-US" sz="2400" dirty="0" smtClean="0"/>
            </a:p>
            <a:p>
              <a:pPr algn="just">
                <a:buFont typeface="Arial" pitchFamily="34" charset="0"/>
                <a:buChar char="•"/>
              </a:pPr>
              <a:endParaRPr lang="en-US" sz="1000" dirty="0"/>
            </a:p>
          </p:txBody>
        </p:sp>
        <p:pic>
          <p:nvPicPr>
            <p:cNvPr id="44" name="Picture 43" descr="odk_pakistan.png"/>
            <p:cNvPicPr>
              <a:picLocks noChangeAspect="1"/>
            </p:cNvPicPr>
            <p:nvPr/>
          </p:nvPicPr>
          <p:blipFill>
            <a:blip r:embed="rId13"/>
            <a:stretch>
              <a:fillRect/>
            </a:stretch>
          </p:blipFill>
          <p:spPr>
            <a:xfrm>
              <a:off x="914400" y="16078200"/>
              <a:ext cx="3886200" cy="3886200"/>
            </a:xfrm>
            <a:prstGeom prst="rect">
              <a:avLst/>
            </a:prstGeom>
          </p:spPr>
        </p:pic>
      </p:grpSp>
      <p:grpSp>
        <p:nvGrpSpPr>
          <p:cNvPr id="50" name="Group 49"/>
          <p:cNvGrpSpPr/>
          <p:nvPr/>
        </p:nvGrpSpPr>
        <p:grpSpPr>
          <a:xfrm>
            <a:off x="14325600" y="16383000"/>
            <a:ext cx="15316200" cy="8991600"/>
            <a:chOff x="14173200" y="15468600"/>
            <a:chExt cx="15316200" cy="8817352"/>
          </a:xfrm>
        </p:grpSpPr>
        <p:sp>
          <p:nvSpPr>
            <p:cNvPr id="31" name="TextBox 30"/>
            <p:cNvSpPr txBox="1"/>
            <p:nvPr/>
          </p:nvSpPr>
          <p:spPr>
            <a:xfrm>
              <a:off x="14173200" y="15468600"/>
              <a:ext cx="15316200" cy="8763000"/>
            </a:xfrm>
            <a:prstGeom prst="rect">
              <a:avLst/>
            </a:prstGeom>
            <a:noFill/>
            <a:ln cap="rnd">
              <a:solidFill>
                <a:srgbClr val="7030A0"/>
              </a:solidFill>
              <a:prstDash val="solid"/>
              <a:bevel/>
            </a:ln>
          </p:spPr>
          <p:txBody>
            <a:bodyPr wrap="square" lIns="182880" tIns="182880" rIns="182880" bIns="182880" rtlCol="0" anchor="b" anchorCtr="0">
              <a:spAutoFit/>
            </a:bodyPr>
            <a:lstStyle/>
            <a:p>
              <a:pPr algn="ctr"/>
              <a:r>
                <a:rPr lang="en-US" sz="4000" b="1" dirty="0" smtClean="0"/>
                <a:t>ODK Suite of </a:t>
              </a:r>
              <a:r>
                <a:rPr lang="en-US" sz="4000" b="1" dirty="0" smtClean="0"/>
                <a:t>tools</a:t>
              </a:r>
            </a:p>
            <a:p>
              <a:pPr algn="just"/>
              <a:endParaRPr lang="en-US" sz="2900" dirty="0" smtClean="0"/>
            </a:p>
            <a:p>
              <a:pPr algn="just"/>
              <a:endParaRPr lang="en-US" sz="2900" dirty="0" smtClean="0"/>
            </a:p>
            <a:p>
              <a:pPr algn="just"/>
              <a:endParaRPr lang="en-US" sz="2900" dirty="0" smtClean="0"/>
            </a:p>
            <a:p>
              <a:pPr algn="just"/>
              <a:r>
                <a:rPr lang="en-US" sz="2900" dirty="0" smtClean="0"/>
                <a:t> </a:t>
              </a:r>
            </a:p>
            <a:p>
              <a:pPr algn="just">
                <a:buFont typeface="Wingdings" pitchFamily="2" charset="2"/>
                <a:buChar char="§"/>
              </a:pPr>
              <a:endParaRPr lang="en-US" sz="2900" dirty="0" smtClean="0"/>
            </a:p>
            <a:p>
              <a:pPr algn="just">
                <a:buFont typeface="Wingdings" pitchFamily="2" charset="2"/>
                <a:buChar char="§"/>
              </a:pPr>
              <a:endParaRPr lang="en-US" sz="2900" dirty="0" smtClean="0"/>
            </a:p>
            <a:p>
              <a:pPr algn="just">
                <a:buFont typeface="Wingdings" pitchFamily="2" charset="2"/>
                <a:buChar char="§"/>
              </a:pPr>
              <a:endParaRPr lang="en-US" sz="2900" dirty="0" smtClean="0"/>
            </a:p>
            <a:p>
              <a:pPr algn="just">
                <a:buFont typeface="Wingdings" pitchFamily="2" charset="2"/>
                <a:buChar char="§"/>
              </a:pPr>
              <a:endParaRPr lang="en-US" sz="2900" dirty="0" smtClean="0"/>
            </a:p>
            <a:p>
              <a:pPr algn="just">
                <a:buFont typeface="Wingdings" pitchFamily="2" charset="2"/>
                <a:buChar char="§"/>
              </a:pPr>
              <a:endParaRPr lang="en-US" sz="2900" dirty="0" smtClean="0"/>
            </a:p>
            <a:p>
              <a:pPr algn="just">
                <a:buFont typeface="Wingdings" pitchFamily="2" charset="2"/>
                <a:buChar char="§"/>
              </a:pPr>
              <a:endParaRPr lang="en-US" sz="2900" dirty="0" smtClean="0"/>
            </a:p>
            <a:p>
              <a:pPr algn="just">
                <a:buFont typeface="Wingdings" pitchFamily="2" charset="2"/>
                <a:buChar char="§"/>
              </a:pPr>
              <a:endParaRPr lang="en-US" sz="2900" dirty="0" smtClean="0"/>
            </a:p>
            <a:p>
              <a:pPr algn="just">
                <a:buFont typeface="Wingdings" pitchFamily="2" charset="2"/>
                <a:buChar char="§"/>
              </a:pPr>
              <a:endParaRPr lang="en-US" sz="2900" dirty="0" smtClean="0"/>
            </a:p>
            <a:p>
              <a:pPr algn="just">
                <a:buFont typeface="Wingdings" pitchFamily="2" charset="2"/>
                <a:buChar char="§"/>
              </a:pPr>
              <a:endParaRPr lang="en-US" sz="2900" dirty="0" smtClean="0"/>
            </a:p>
            <a:p>
              <a:pPr algn="just">
                <a:buFont typeface="Wingdings" pitchFamily="2" charset="2"/>
                <a:buChar char="§"/>
              </a:pPr>
              <a:endParaRPr lang="en-US" sz="2900" dirty="0" smtClean="0"/>
            </a:p>
            <a:p>
              <a:pPr algn="just">
                <a:buFont typeface="Wingdings" pitchFamily="2" charset="2"/>
                <a:buChar char="§"/>
              </a:pPr>
              <a:endParaRPr lang="en-US" sz="2900" dirty="0" smtClean="0"/>
            </a:p>
            <a:p>
              <a:pPr algn="just">
                <a:buFont typeface="Wingdings" pitchFamily="2" charset="2"/>
                <a:buChar char="§"/>
              </a:pPr>
              <a:endParaRPr lang="en-US" sz="2900" dirty="0" smtClean="0"/>
            </a:p>
            <a:p>
              <a:pPr algn="just">
                <a:buFont typeface="Wingdings" pitchFamily="2" charset="2"/>
                <a:buChar char="§"/>
              </a:pPr>
              <a:endParaRPr lang="en-US" sz="2900" dirty="0"/>
            </a:p>
          </p:txBody>
        </p:sp>
        <p:sp>
          <p:nvSpPr>
            <p:cNvPr id="48" name="TextBox 47"/>
            <p:cNvSpPr txBox="1"/>
            <p:nvPr/>
          </p:nvSpPr>
          <p:spPr>
            <a:xfrm>
              <a:off x="14325601" y="16606927"/>
              <a:ext cx="8686799" cy="7679025"/>
            </a:xfrm>
            <a:prstGeom prst="rect">
              <a:avLst/>
            </a:prstGeom>
            <a:noFill/>
          </p:spPr>
          <p:txBody>
            <a:bodyPr wrap="square" rtlCol="0">
              <a:spAutoFit/>
            </a:bodyPr>
            <a:lstStyle/>
            <a:p>
              <a:pPr algn="just">
                <a:buFont typeface="Wingdings" pitchFamily="2" charset="2"/>
                <a:buChar char="§"/>
              </a:pPr>
              <a:r>
                <a:rPr lang="en-US" sz="2900" u="sng" dirty="0" smtClean="0"/>
                <a:t>ODK Build</a:t>
              </a:r>
              <a:r>
                <a:rPr lang="en-US" sz="2900" dirty="0" smtClean="0"/>
                <a:t> and </a:t>
              </a:r>
              <a:r>
                <a:rPr lang="en-US" sz="2900" u="sng" dirty="0" smtClean="0"/>
                <a:t>ODK Validate</a:t>
              </a:r>
              <a:r>
                <a:rPr lang="en-US" sz="2900" dirty="0" smtClean="0"/>
                <a:t> are used to design the questionnaires/forms and validate them for use on the phone</a:t>
              </a:r>
            </a:p>
            <a:p>
              <a:pPr algn="just">
                <a:buFont typeface="Wingdings" pitchFamily="2" charset="2"/>
                <a:buChar char="§"/>
              </a:pPr>
              <a:endParaRPr lang="en-US" sz="2900" dirty="0" smtClean="0"/>
            </a:p>
            <a:p>
              <a:pPr algn="just">
                <a:buFont typeface="Wingdings" pitchFamily="2" charset="2"/>
                <a:buChar char="§"/>
              </a:pPr>
              <a:r>
                <a:rPr lang="en-US" sz="2900" dirty="0" smtClean="0"/>
                <a:t>  </a:t>
              </a:r>
              <a:r>
                <a:rPr lang="en-US" sz="2900" u="sng" dirty="0" smtClean="0"/>
                <a:t>ODK Collect </a:t>
              </a:r>
              <a:r>
                <a:rPr lang="en-US" sz="2900" dirty="0" smtClean="0"/>
                <a:t>is the data collection application that is installed on the phone. ODK Collect renders forms into a sequence of input prompts that apply form logic, entry constraints, and repeating sub-structures.</a:t>
              </a:r>
            </a:p>
            <a:p>
              <a:pPr algn="just">
                <a:buFont typeface="Wingdings" pitchFamily="2" charset="2"/>
                <a:buChar char="§"/>
              </a:pPr>
              <a:endParaRPr lang="en-US" sz="2900" dirty="0" smtClean="0"/>
            </a:p>
            <a:p>
              <a:pPr algn="just">
                <a:buFont typeface="Wingdings" pitchFamily="2" charset="2"/>
                <a:buChar char="§"/>
              </a:pPr>
              <a:r>
                <a:rPr lang="en-US" sz="2900" dirty="0" smtClean="0"/>
                <a:t>  </a:t>
              </a:r>
              <a:r>
                <a:rPr lang="en-US" sz="2900" u="sng" dirty="0" smtClean="0"/>
                <a:t>ODK Aggregate </a:t>
              </a:r>
              <a:r>
                <a:rPr lang="en-US" sz="2900" dirty="0" smtClean="0"/>
                <a:t>is a server application that manages the saved form instances and provides some basic analysis. It provides a ready-to-deploy server and data repository to:</a:t>
              </a:r>
            </a:p>
            <a:p>
              <a:pPr algn="just">
                <a:buFont typeface="Wingdings" pitchFamily="2" charset="2"/>
                <a:buChar char="§"/>
              </a:pPr>
              <a:endParaRPr lang="en-US" sz="2900" dirty="0" smtClean="0"/>
            </a:p>
            <a:p>
              <a:pPr algn="just">
                <a:buFont typeface="Wingdings" pitchFamily="2" charset="2"/>
                <a:buChar char="§"/>
              </a:pPr>
              <a:r>
                <a:rPr lang="en-US" sz="2900" dirty="0" smtClean="0"/>
                <a:t>  </a:t>
              </a:r>
              <a:r>
                <a:rPr lang="en-US" sz="2900" u="sng" dirty="0" smtClean="0"/>
                <a:t>ODK Briefcase </a:t>
              </a:r>
              <a:r>
                <a:rPr lang="en-US" sz="2900" dirty="0" smtClean="0"/>
                <a:t>is a standalone application that is used instead of ODK Aggregate to gather and manage data in cases of no internet connectivity.</a:t>
              </a:r>
              <a:endParaRPr lang="en-US" sz="2900" dirty="0"/>
            </a:p>
          </p:txBody>
        </p:sp>
        <p:pic>
          <p:nvPicPr>
            <p:cNvPr id="49" name="Picture 48" descr="ODKComponents.png"/>
            <p:cNvPicPr>
              <a:picLocks noChangeAspect="1"/>
            </p:cNvPicPr>
            <p:nvPr/>
          </p:nvPicPr>
          <p:blipFill>
            <a:blip r:embed="rId14"/>
            <a:stretch>
              <a:fillRect/>
            </a:stretch>
          </p:blipFill>
          <p:spPr>
            <a:xfrm>
              <a:off x="22784446" y="17602200"/>
              <a:ext cx="6400154" cy="4800600"/>
            </a:xfrm>
            <a:prstGeom prst="rect">
              <a:avLst/>
            </a:prstGeom>
          </p:spPr>
        </p:pic>
      </p:grpSp>
      <p:sp>
        <p:nvSpPr>
          <p:cNvPr id="53" name="TextBox 52"/>
          <p:cNvSpPr txBox="1"/>
          <p:nvPr/>
        </p:nvSpPr>
        <p:spPr>
          <a:xfrm>
            <a:off x="838200" y="35025211"/>
            <a:ext cx="13182600" cy="2769989"/>
          </a:xfrm>
          <a:prstGeom prst="rect">
            <a:avLst/>
          </a:prstGeom>
          <a:noFill/>
          <a:ln>
            <a:solidFill>
              <a:srgbClr val="7030A0"/>
            </a:solidFill>
          </a:ln>
        </p:spPr>
        <p:txBody>
          <a:bodyPr wrap="square" rtlCol="0">
            <a:spAutoFit/>
          </a:bodyPr>
          <a:lstStyle/>
          <a:p>
            <a:r>
              <a:rPr lang="en-US" sz="2900" b="1" dirty="0" smtClean="0"/>
              <a:t>Lessons Learned:</a:t>
            </a:r>
          </a:p>
          <a:p>
            <a:pPr>
              <a:buFont typeface="Arial" pitchFamily="34" charset="0"/>
              <a:buChar char="•"/>
            </a:pPr>
            <a:r>
              <a:rPr lang="en-US" sz="2900" dirty="0" smtClean="0"/>
              <a:t> </a:t>
            </a:r>
            <a:r>
              <a:rPr lang="en-US" sz="2900" dirty="0" smtClean="0"/>
              <a:t>Collect the data right at the point of capture</a:t>
            </a:r>
          </a:p>
          <a:p>
            <a:pPr>
              <a:buFont typeface="Arial" pitchFamily="34" charset="0"/>
              <a:buChar char="•"/>
            </a:pPr>
            <a:r>
              <a:rPr lang="en-US" sz="2900" dirty="0" smtClean="0"/>
              <a:t> Use latest technologies to solve day to day problems e.g. Barcodes, RFID tags, etc</a:t>
            </a:r>
          </a:p>
          <a:p>
            <a:pPr>
              <a:buFont typeface="Arial" pitchFamily="34" charset="0"/>
              <a:buChar char="•"/>
            </a:pPr>
            <a:r>
              <a:rPr lang="en-US" sz="2900" dirty="0" smtClean="0"/>
              <a:t> The alternative; manual data collection typically has 20% – 30% error rate.</a:t>
            </a:r>
            <a:endParaRPr lang="en-US" sz="2900" dirty="0" smtClean="0"/>
          </a:p>
          <a:p>
            <a:pPr>
              <a:buFont typeface="Arial" pitchFamily="34" charset="0"/>
              <a:buChar char="•"/>
            </a:pPr>
            <a:r>
              <a:rPr lang="en-US" sz="2900" dirty="0" smtClean="0"/>
              <a:t> Be as a lazy as humanly possible and automate routine data collection procedures</a:t>
            </a:r>
          </a:p>
          <a:p>
            <a:pPr>
              <a:buFont typeface="Arial" pitchFamily="34" charset="0"/>
              <a:buChar char="•"/>
            </a:pPr>
            <a:r>
              <a:rPr lang="en-US" sz="2900" dirty="0" smtClean="0"/>
              <a:t> </a:t>
            </a:r>
            <a:r>
              <a:rPr lang="en-US" sz="2900" dirty="0" smtClean="0"/>
              <a:t>Automate, automate, automate</a:t>
            </a:r>
          </a:p>
        </p:txBody>
      </p:sp>
      <p:grpSp>
        <p:nvGrpSpPr>
          <p:cNvPr id="56" name="Group 55"/>
          <p:cNvGrpSpPr/>
          <p:nvPr/>
        </p:nvGrpSpPr>
        <p:grpSpPr>
          <a:xfrm>
            <a:off x="14325600" y="26071622"/>
            <a:ext cx="15316200" cy="8294578"/>
            <a:chOff x="14173200" y="24547622"/>
            <a:chExt cx="15316200" cy="8294578"/>
          </a:xfrm>
        </p:grpSpPr>
        <p:sp>
          <p:nvSpPr>
            <p:cNvPr id="47" name="TextBox 46"/>
            <p:cNvSpPr txBox="1"/>
            <p:nvPr/>
          </p:nvSpPr>
          <p:spPr>
            <a:xfrm>
              <a:off x="14173200" y="24547622"/>
              <a:ext cx="15316200" cy="8294578"/>
            </a:xfrm>
            <a:prstGeom prst="rect">
              <a:avLst/>
            </a:prstGeom>
            <a:noFill/>
            <a:ln>
              <a:solidFill>
                <a:srgbClr val="7030A0"/>
              </a:solidFill>
            </a:ln>
          </p:spPr>
          <p:txBody>
            <a:bodyPr wrap="square" rtlCol="0">
              <a:spAutoFit/>
            </a:bodyPr>
            <a:lstStyle/>
            <a:p>
              <a:pPr algn="ctr"/>
              <a:r>
                <a:rPr lang="en-US" sz="4000" b="1" dirty="0" smtClean="0"/>
                <a:t>ODK Aggregate</a:t>
              </a:r>
            </a:p>
            <a:p>
              <a:r>
                <a:rPr lang="en-US" sz="2900" dirty="0" smtClean="0"/>
                <a:t>ODK Aggregate is a server application that manages the saved form submissions and provide some basic analysis of the data.</a:t>
              </a:r>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a:p>
              <a:endParaRPr lang="en-US" sz="2900" dirty="0" smtClean="0"/>
            </a:p>
          </p:txBody>
        </p:sp>
        <p:pic>
          <p:nvPicPr>
            <p:cNvPr id="55" name="Picture 54" descr="aggregate1.png"/>
            <p:cNvPicPr>
              <a:picLocks noChangeAspect="1"/>
            </p:cNvPicPr>
            <p:nvPr/>
          </p:nvPicPr>
          <p:blipFill>
            <a:blip r:embed="rId15"/>
            <a:stretch>
              <a:fillRect/>
            </a:stretch>
          </p:blipFill>
          <p:spPr>
            <a:xfrm>
              <a:off x="16002000" y="26365200"/>
              <a:ext cx="11277600" cy="6111497"/>
            </a:xfrm>
            <a:prstGeom prst="rect">
              <a:avLst/>
            </a:prstGeom>
          </p:spPr>
        </p:pic>
      </p:grpSp>
      <p:sp>
        <p:nvSpPr>
          <p:cNvPr id="59" name="TextBox 58"/>
          <p:cNvSpPr txBox="1"/>
          <p:nvPr/>
        </p:nvSpPr>
        <p:spPr>
          <a:xfrm>
            <a:off x="14325600" y="35052000"/>
            <a:ext cx="15240000" cy="2769989"/>
          </a:xfrm>
          <a:prstGeom prst="rect">
            <a:avLst/>
          </a:prstGeom>
          <a:noFill/>
          <a:ln>
            <a:solidFill>
              <a:srgbClr val="7030A0"/>
            </a:solidFill>
          </a:ln>
        </p:spPr>
        <p:txBody>
          <a:bodyPr wrap="square" rtlCol="0">
            <a:spAutoFit/>
          </a:bodyPr>
          <a:lstStyle/>
          <a:p>
            <a:r>
              <a:rPr lang="en-US" sz="2900" b="1" dirty="0" smtClean="0"/>
              <a:t>Acknowledgements:</a:t>
            </a:r>
          </a:p>
          <a:p>
            <a:pPr>
              <a:buFont typeface="Arial" pitchFamily="34" charset="0"/>
              <a:buChar char="•"/>
            </a:pPr>
            <a:r>
              <a:rPr lang="en-US" sz="2900" dirty="0" smtClean="0"/>
              <a:t>The ODK Development team and </a:t>
            </a:r>
            <a:r>
              <a:rPr lang="en-US" sz="2900" dirty="0" smtClean="0"/>
              <a:t>ODK Community, </a:t>
            </a:r>
            <a:r>
              <a:rPr lang="en-US" sz="2900" dirty="0" smtClean="0">
                <a:hlinkClick r:id="rId16"/>
              </a:rPr>
              <a:t>http://opendatakit.org</a:t>
            </a:r>
            <a:r>
              <a:rPr lang="en-US" sz="2900" dirty="0" smtClean="0">
                <a:hlinkClick r:id="rId16"/>
              </a:rPr>
              <a:t>/</a:t>
            </a:r>
            <a:endParaRPr lang="en-US" sz="2900" dirty="0" smtClean="0"/>
          </a:p>
          <a:p>
            <a:pPr>
              <a:buFont typeface="Arial" pitchFamily="34" charset="0"/>
              <a:buChar char="•"/>
            </a:pPr>
            <a:r>
              <a:rPr lang="en-US" sz="2900" dirty="0" smtClean="0"/>
              <a:t> The </a:t>
            </a:r>
            <a:r>
              <a:rPr lang="en-US" sz="2900" dirty="0" err="1" smtClean="0"/>
              <a:t>Arbo</a:t>
            </a:r>
            <a:r>
              <a:rPr lang="en-US" sz="2900" dirty="0" smtClean="0"/>
              <a:t> Virus Incidence and Diversity Project </a:t>
            </a:r>
            <a:r>
              <a:rPr lang="en-US" sz="2900" dirty="0" smtClean="0"/>
              <a:t>(AVID</a:t>
            </a:r>
            <a:r>
              <a:rPr lang="en-US" sz="2900" dirty="0" smtClean="0"/>
              <a:t>) funded by </a:t>
            </a:r>
            <a:r>
              <a:rPr lang="en-US" sz="2900" dirty="0" smtClean="0">
                <a:hlinkClick r:id="rId17"/>
              </a:rPr>
              <a:t>http://google.org</a:t>
            </a:r>
            <a:r>
              <a:rPr lang="en-US" sz="2900" dirty="0" smtClean="0"/>
              <a:t> </a:t>
            </a:r>
          </a:p>
          <a:p>
            <a:pPr>
              <a:buFont typeface="Arial" pitchFamily="34" charset="0"/>
              <a:buChar char="•"/>
            </a:pPr>
            <a:r>
              <a:rPr lang="en-US" sz="2900" dirty="0" smtClean="0"/>
              <a:t> The Genomics Team in the Animal Biosciences Group</a:t>
            </a:r>
          </a:p>
          <a:p>
            <a:pPr>
              <a:buFont typeface="Arial" pitchFamily="34" charset="0"/>
              <a:buChar char="•"/>
            </a:pPr>
            <a:endParaRPr lang="en-US" sz="2900" dirty="0" smtClean="0"/>
          </a:p>
          <a:p>
            <a:pPr>
              <a:buFont typeface="Arial" pitchFamily="34" charset="0"/>
              <a:buChar char="•"/>
            </a:pPr>
            <a:endParaRPr lang="en-US" sz="2900" dirty="0" smtClean="0"/>
          </a:p>
        </p:txBody>
      </p:sp>
      <p:grpSp>
        <p:nvGrpSpPr>
          <p:cNvPr id="62" name="Group 61"/>
          <p:cNvGrpSpPr/>
          <p:nvPr/>
        </p:nvGrpSpPr>
        <p:grpSpPr>
          <a:xfrm>
            <a:off x="14249400" y="4648200"/>
            <a:ext cx="15316200" cy="11277600"/>
            <a:chOff x="14249400" y="4419600"/>
            <a:chExt cx="15316200" cy="10026526"/>
          </a:xfrm>
        </p:grpSpPr>
        <p:sp>
          <p:nvSpPr>
            <p:cNvPr id="29" name="TextBox 28"/>
            <p:cNvSpPr txBox="1"/>
            <p:nvPr/>
          </p:nvSpPr>
          <p:spPr>
            <a:xfrm>
              <a:off x="14249400" y="4419600"/>
              <a:ext cx="15316200" cy="10026526"/>
            </a:xfrm>
            <a:prstGeom prst="rect">
              <a:avLst/>
            </a:prstGeom>
            <a:noFill/>
            <a:ln cap="rnd">
              <a:solidFill>
                <a:srgbClr val="7030A0"/>
              </a:solidFill>
              <a:prstDash val="solid"/>
              <a:bevel/>
            </a:ln>
          </p:spPr>
          <p:txBody>
            <a:bodyPr wrap="square" lIns="182880" tIns="182880" rIns="182880" bIns="182880" rtlCol="0" anchor="b" anchorCtr="0">
              <a:spAutoFit/>
            </a:bodyPr>
            <a:lstStyle/>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endParaRPr lang="en-US" sz="2900" dirty="0" smtClean="0"/>
            </a:p>
            <a:p>
              <a:pPr algn="just"/>
              <a:r>
                <a:rPr lang="en-US" sz="2900" dirty="0" smtClean="0"/>
                <a:t>Field </a:t>
              </a:r>
              <a:r>
                <a:rPr lang="en-US" sz="2900" dirty="0" smtClean="0"/>
                <a:t>data collection can be quite complex depending on what is being </a:t>
              </a:r>
              <a:r>
                <a:rPr lang="en-US" sz="2900" dirty="0" smtClean="0"/>
                <a:t>collected, how it is being collected, the circumstances surrounding the exercise, the application being used for data collection among other factors. While most of the factors are beyond the data collectors’ control, the application should work flawlessly as it is a human creation that can be perfected.</a:t>
              </a:r>
            </a:p>
            <a:p>
              <a:pPr algn="just"/>
              <a:endParaRPr lang="en-US" sz="2900" dirty="0" smtClean="0"/>
            </a:p>
            <a:p>
              <a:pPr algn="just"/>
              <a:r>
                <a:rPr lang="en-US" sz="2900" dirty="0" smtClean="0"/>
                <a:t>An ideal data collection tool should </a:t>
              </a:r>
              <a:r>
                <a:rPr lang="en-US" sz="2900" dirty="0" smtClean="0"/>
                <a:t>be </a:t>
              </a:r>
              <a:r>
                <a:rPr lang="en-US" sz="2900" dirty="0" smtClean="0"/>
                <a:t>light and portable</a:t>
              </a:r>
              <a:r>
                <a:rPr lang="en-US" sz="2900" dirty="0" smtClean="0"/>
                <a:t>, in that it can be used right at the point of sample collection, </a:t>
              </a:r>
              <a:r>
                <a:rPr lang="en-US" sz="2900" dirty="0" smtClean="0"/>
                <a:t>intuitive, flexible </a:t>
              </a:r>
              <a:r>
                <a:rPr lang="en-US" sz="2900" dirty="0" smtClean="0"/>
                <a:t>and simple to use</a:t>
              </a:r>
              <a:r>
                <a:rPr lang="en-US" sz="2900" dirty="0" smtClean="0"/>
                <a:t>. It </a:t>
              </a:r>
              <a:r>
                <a:rPr lang="en-US" sz="2900" dirty="0" smtClean="0"/>
                <a:t>should </a:t>
              </a:r>
              <a:r>
                <a:rPr lang="en-US" sz="2900" dirty="0" smtClean="0"/>
                <a:t>at least </a:t>
              </a:r>
              <a:r>
                <a:rPr lang="en-US" sz="2900" dirty="0" smtClean="0"/>
                <a:t>support all of the different data types including pictures, barcodes, video, audio and the typical data, i.e. text, numbers, multiple select questions, </a:t>
              </a:r>
              <a:r>
                <a:rPr lang="en-US" sz="2900" dirty="0" smtClean="0"/>
                <a:t>etc, all tied with a simple and clear logic flow.</a:t>
              </a:r>
            </a:p>
          </p:txBody>
        </p:sp>
        <p:pic>
          <p:nvPicPr>
            <p:cNvPr id="60" name="Picture 59" descr="figure_04.gif"/>
            <p:cNvPicPr>
              <a:picLocks noChangeAspect="1"/>
            </p:cNvPicPr>
            <p:nvPr/>
          </p:nvPicPr>
          <p:blipFill>
            <a:blip r:embed="rId18"/>
            <a:stretch>
              <a:fillRect/>
            </a:stretch>
          </p:blipFill>
          <p:spPr>
            <a:xfrm>
              <a:off x="16840200" y="4572001"/>
              <a:ext cx="9711763" cy="5943600"/>
            </a:xfrm>
            <a:prstGeom prst="rect">
              <a:avLst/>
            </a:prstGeom>
          </p:spPr>
        </p:pic>
      </p:grpSp>
      <p:sp>
        <p:nvSpPr>
          <p:cNvPr id="61" name="TextBox 60"/>
          <p:cNvSpPr txBox="1"/>
          <p:nvPr/>
        </p:nvSpPr>
        <p:spPr>
          <a:xfrm>
            <a:off x="685799" y="3886200"/>
            <a:ext cx="28805107" cy="584775"/>
          </a:xfrm>
          <a:prstGeom prst="rect">
            <a:avLst/>
          </a:prstGeom>
          <a:noFill/>
        </p:spPr>
        <p:txBody>
          <a:bodyPr wrap="square" rtlCol="0">
            <a:spAutoFit/>
          </a:bodyPr>
          <a:lstStyle/>
          <a:p>
            <a:pPr algn="ctr"/>
            <a:r>
              <a:rPr lang="en-US" sz="3200" dirty="0" smtClean="0">
                <a:solidFill>
                  <a:schemeClr val="bg1">
                    <a:lumMod val="50000"/>
                  </a:schemeClr>
                </a:solidFill>
              </a:rPr>
              <a:t>By Kihara Absolomon, Kemp Steve</a:t>
            </a:r>
            <a:endParaRPr lang="en-US" sz="3200" dirty="0">
              <a:solidFill>
                <a:schemeClr val="bg1">
                  <a:lumMod val="50000"/>
                </a:schemeClr>
              </a:solidFill>
            </a:endParaRPr>
          </a:p>
        </p:txBody>
      </p:sp>
    </p:spTree>
    <p:extLst>
      <p:ext uri="{BB962C8B-B14F-4D97-AF65-F5344CB8AC3E}">
        <p14:creationId xmlns:p14="http://schemas.microsoft.com/office/powerpoint/2010/main" xmlns="" val="3791683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1219</TotalTime>
  <Words>662</Words>
  <Application>Microsoft Office PowerPoint</Application>
  <PresentationFormat>Custom</PresentationFormat>
  <Paragraphs>128</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ILRI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Habtamu, Apollo (ILRI)</dc:creator>
  <cp:lastModifiedBy>Kihara Absolomon</cp:lastModifiedBy>
  <cp:revision>95</cp:revision>
  <dcterms:created xsi:type="dcterms:W3CDTF">2013-04-15T13:48:47Z</dcterms:created>
  <dcterms:modified xsi:type="dcterms:W3CDTF">2013-05-13T13:46:31Z</dcterms:modified>
</cp:coreProperties>
</file>