
<file path=[Content_Types].xml><?xml version="1.0" encoding="utf-8"?>
<Types xmlns="http://schemas.openxmlformats.org/package/2006/content-types">
  <Default Extension="emf" ContentType="image/x-emf"/>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30175200" cy="40233600"/>
  <p:notesSz cx="7010400" cy="9296400"/>
  <p:defaultTextStyle>
    <a:defPPr>
      <a:defRPr lang="en-US"/>
    </a:defPPr>
    <a:lvl1pPr marL="0" algn="l" defTabSz="4023360" rtl="0" eaLnBrk="1" latinLnBrk="0" hangingPunct="1">
      <a:defRPr sz="7900" kern="1200">
        <a:solidFill>
          <a:schemeClr val="tx1"/>
        </a:solidFill>
        <a:latin typeface="+mn-lt"/>
        <a:ea typeface="+mn-ea"/>
        <a:cs typeface="+mn-cs"/>
      </a:defRPr>
    </a:lvl1pPr>
    <a:lvl2pPr marL="2011680" algn="l" defTabSz="4023360" rtl="0" eaLnBrk="1" latinLnBrk="0" hangingPunct="1">
      <a:defRPr sz="7900" kern="1200">
        <a:solidFill>
          <a:schemeClr val="tx1"/>
        </a:solidFill>
        <a:latin typeface="+mn-lt"/>
        <a:ea typeface="+mn-ea"/>
        <a:cs typeface="+mn-cs"/>
      </a:defRPr>
    </a:lvl2pPr>
    <a:lvl3pPr marL="4023360" algn="l" defTabSz="4023360" rtl="0" eaLnBrk="1" latinLnBrk="0" hangingPunct="1">
      <a:defRPr sz="7900" kern="1200">
        <a:solidFill>
          <a:schemeClr val="tx1"/>
        </a:solidFill>
        <a:latin typeface="+mn-lt"/>
        <a:ea typeface="+mn-ea"/>
        <a:cs typeface="+mn-cs"/>
      </a:defRPr>
    </a:lvl3pPr>
    <a:lvl4pPr marL="6035040" algn="l" defTabSz="4023360" rtl="0" eaLnBrk="1" latinLnBrk="0" hangingPunct="1">
      <a:defRPr sz="7900" kern="1200">
        <a:solidFill>
          <a:schemeClr val="tx1"/>
        </a:solidFill>
        <a:latin typeface="+mn-lt"/>
        <a:ea typeface="+mn-ea"/>
        <a:cs typeface="+mn-cs"/>
      </a:defRPr>
    </a:lvl4pPr>
    <a:lvl5pPr marL="8046720" algn="l" defTabSz="4023360" rtl="0" eaLnBrk="1" latinLnBrk="0" hangingPunct="1">
      <a:defRPr sz="7900" kern="1200">
        <a:solidFill>
          <a:schemeClr val="tx1"/>
        </a:solidFill>
        <a:latin typeface="+mn-lt"/>
        <a:ea typeface="+mn-ea"/>
        <a:cs typeface="+mn-cs"/>
      </a:defRPr>
    </a:lvl5pPr>
    <a:lvl6pPr marL="10058400" algn="l" defTabSz="4023360" rtl="0" eaLnBrk="1" latinLnBrk="0" hangingPunct="1">
      <a:defRPr sz="7900" kern="1200">
        <a:solidFill>
          <a:schemeClr val="tx1"/>
        </a:solidFill>
        <a:latin typeface="+mn-lt"/>
        <a:ea typeface="+mn-ea"/>
        <a:cs typeface="+mn-cs"/>
      </a:defRPr>
    </a:lvl6pPr>
    <a:lvl7pPr marL="12070080" algn="l" defTabSz="4023360" rtl="0" eaLnBrk="1" latinLnBrk="0" hangingPunct="1">
      <a:defRPr sz="7900" kern="1200">
        <a:solidFill>
          <a:schemeClr val="tx1"/>
        </a:solidFill>
        <a:latin typeface="+mn-lt"/>
        <a:ea typeface="+mn-ea"/>
        <a:cs typeface="+mn-cs"/>
      </a:defRPr>
    </a:lvl7pPr>
    <a:lvl8pPr marL="14081760" algn="l" defTabSz="4023360" rtl="0" eaLnBrk="1" latinLnBrk="0" hangingPunct="1">
      <a:defRPr sz="7900" kern="1200">
        <a:solidFill>
          <a:schemeClr val="tx1"/>
        </a:solidFill>
        <a:latin typeface="+mn-lt"/>
        <a:ea typeface="+mn-ea"/>
        <a:cs typeface="+mn-cs"/>
      </a:defRPr>
    </a:lvl8pPr>
    <a:lvl9pPr marL="16093440" algn="l" defTabSz="4023360" rtl="0" eaLnBrk="1" latinLnBrk="0" hangingPunct="1">
      <a:defRPr sz="7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672">
          <p15:clr>
            <a:srgbClr val="A4A3A4"/>
          </p15:clr>
        </p15:guide>
        <p15:guide id="2" pos="950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6734"/>
    <a:srgbClr val="009242"/>
    <a:srgbClr val="762124"/>
    <a:srgbClr val="660000"/>
    <a:srgbClr val="6225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50000" autoAdjust="0"/>
  </p:normalViewPr>
  <p:slideViewPr>
    <p:cSldViewPr>
      <p:cViewPr>
        <p:scale>
          <a:sx n="30" d="100"/>
          <a:sy n="30" d="100"/>
        </p:scale>
        <p:origin x="4888" y="-160"/>
      </p:cViewPr>
      <p:guideLst>
        <p:guide orient="horz" pos="12672"/>
        <p:guide pos="950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4820"/>
          </a:xfrm>
          <a:prstGeom prst="rect">
            <a:avLst/>
          </a:prstGeom>
        </p:spPr>
        <p:txBody>
          <a:bodyPr vert="horz" lIns="93678" tIns="46839" rIns="93678" bIns="46839" rtlCol="0"/>
          <a:lstStyle>
            <a:lvl1pPr algn="l">
              <a:defRPr sz="1200"/>
            </a:lvl1pPr>
          </a:lstStyle>
          <a:p>
            <a:endParaRPr lang="en-US"/>
          </a:p>
        </p:txBody>
      </p:sp>
      <p:sp>
        <p:nvSpPr>
          <p:cNvPr id="3" name="Date Placeholder 2"/>
          <p:cNvSpPr>
            <a:spLocks noGrp="1"/>
          </p:cNvSpPr>
          <p:nvPr>
            <p:ph type="dt" idx="1"/>
          </p:nvPr>
        </p:nvSpPr>
        <p:spPr>
          <a:xfrm>
            <a:off x="3970938" y="1"/>
            <a:ext cx="3037840" cy="464820"/>
          </a:xfrm>
          <a:prstGeom prst="rect">
            <a:avLst/>
          </a:prstGeom>
        </p:spPr>
        <p:txBody>
          <a:bodyPr vert="horz" lIns="93678" tIns="46839" rIns="93678" bIns="46839" rtlCol="0"/>
          <a:lstStyle>
            <a:lvl1pPr algn="r">
              <a:defRPr sz="1200"/>
            </a:lvl1pPr>
          </a:lstStyle>
          <a:p>
            <a:fld id="{B9462410-3B17-4DFD-A941-8AA2C93C2877}" type="datetimeFigureOut">
              <a:rPr lang="en-US" smtClean="0"/>
              <a:t>11/20/20</a:t>
            </a:fld>
            <a:endParaRPr lang="en-US"/>
          </a:p>
        </p:txBody>
      </p:sp>
      <p:sp>
        <p:nvSpPr>
          <p:cNvPr id="4" name="Slide Image Placeholder 3"/>
          <p:cNvSpPr>
            <a:spLocks noGrp="1" noRot="1" noChangeAspect="1"/>
          </p:cNvSpPr>
          <p:nvPr>
            <p:ph type="sldImg" idx="2"/>
          </p:nvPr>
        </p:nvSpPr>
        <p:spPr>
          <a:xfrm>
            <a:off x="2197100" y="696913"/>
            <a:ext cx="2616200" cy="3487737"/>
          </a:xfrm>
          <a:prstGeom prst="rect">
            <a:avLst/>
          </a:prstGeom>
          <a:noFill/>
          <a:ln w="12700">
            <a:solidFill>
              <a:prstClr val="black"/>
            </a:solidFill>
          </a:ln>
        </p:spPr>
        <p:txBody>
          <a:bodyPr vert="horz" lIns="93678" tIns="46839" rIns="93678" bIns="4683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678" tIns="46839" rIns="93678" bIns="4683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678" tIns="46839" rIns="93678" bIns="4683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678" tIns="46839" rIns="93678" bIns="46839" rtlCol="0" anchor="b"/>
          <a:lstStyle>
            <a:lvl1pPr algn="r">
              <a:defRPr sz="1200"/>
            </a:lvl1pPr>
          </a:lstStyle>
          <a:p>
            <a:fld id="{33E5BB25-DCCD-4B30-B45A-5552A3A12801}" type="slidenum">
              <a:rPr lang="en-US" smtClean="0"/>
              <a:t>‹#›</a:t>
            </a:fld>
            <a:endParaRPr lang="en-US"/>
          </a:p>
        </p:txBody>
      </p:sp>
    </p:spTree>
    <p:extLst>
      <p:ext uri="{BB962C8B-B14F-4D97-AF65-F5344CB8AC3E}">
        <p14:creationId xmlns:p14="http://schemas.microsoft.com/office/powerpoint/2010/main" val="622523932"/>
      </p:ext>
    </p:extLst>
  </p:cSld>
  <p:clrMap bg1="lt1" tx1="dk1" bg2="lt2" tx2="dk2" accent1="accent1" accent2="accent2" accent3="accent3" accent4="accent4" accent5="accent5" accent6="accent6" hlink="hlink" folHlink="folHlink"/>
  <p:notesStyle>
    <a:lvl1pPr marL="0" algn="l" defTabSz="4023360" rtl="0" eaLnBrk="1" latinLnBrk="0" hangingPunct="1">
      <a:defRPr sz="5300" kern="1200">
        <a:solidFill>
          <a:schemeClr val="tx1"/>
        </a:solidFill>
        <a:latin typeface="+mn-lt"/>
        <a:ea typeface="+mn-ea"/>
        <a:cs typeface="+mn-cs"/>
      </a:defRPr>
    </a:lvl1pPr>
    <a:lvl2pPr marL="2011680" algn="l" defTabSz="4023360" rtl="0" eaLnBrk="1" latinLnBrk="0" hangingPunct="1">
      <a:defRPr sz="5300" kern="1200">
        <a:solidFill>
          <a:schemeClr val="tx1"/>
        </a:solidFill>
        <a:latin typeface="+mn-lt"/>
        <a:ea typeface="+mn-ea"/>
        <a:cs typeface="+mn-cs"/>
      </a:defRPr>
    </a:lvl2pPr>
    <a:lvl3pPr marL="4023360" algn="l" defTabSz="4023360" rtl="0" eaLnBrk="1" latinLnBrk="0" hangingPunct="1">
      <a:defRPr sz="5300" kern="1200">
        <a:solidFill>
          <a:schemeClr val="tx1"/>
        </a:solidFill>
        <a:latin typeface="+mn-lt"/>
        <a:ea typeface="+mn-ea"/>
        <a:cs typeface="+mn-cs"/>
      </a:defRPr>
    </a:lvl3pPr>
    <a:lvl4pPr marL="6035040" algn="l" defTabSz="4023360" rtl="0" eaLnBrk="1" latinLnBrk="0" hangingPunct="1">
      <a:defRPr sz="5300" kern="1200">
        <a:solidFill>
          <a:schemeClr val="tx1"/>
        </a:solidFill>
        <a:latin typeface="+mn-lt"/>
        <a:ea typeface="+mn-ea"/>
        <a:cs typeface="+mn-cs"/>
      </a:defRPr>
    </a:lvl4pPr>
    <a:lvl5pPr marL="8046720" algn="l" defTabSz="4023360" rtl="0" eaLnBrk="1" latinLnBrk="0" hangingPunct="1">
      <a:defRPr sz="5300" kern="1200">
        <a:solidFill>
          <a:schemeClr val="tx1"/>
        </a:solidFill>
        <a:latin typeface="+mn-lt"/>
        <a:ea typeface="+mn-ea"/>
        <a:cs typeface="+mn-cs"/>
      </a:defRPr>
    </a:lvl5pPr>
    <a:lvl6pPr marL="10058400" algn="l" defTabSz="4023360" rtl="0" eaLnBrk="1" latinLnBrk="0" hangingPunct="1">
      <a:defRPr sz="5300" kern="1200">
        <a:solidFill>
          <a:schemeClr val="tx1"/>
        </a:solidFill>
        <a:latin typeface="+mn-lt"/>
        <a:ea typeface="+mn-ea"/>
        <a:cs typeface="+mn-cs"/>
      </a:defRPr>
    </a:lvl6pPr>
    <a:lvl7pPr marL="12070080" algn="l" defTabSz="4023360" rtl="0" eaLnBrk="1" latinLnBrk="0" hangingPunct="1">
      <a:defRPr sz="5300" kern="1200">
        <a:solidFill>
          <a:schemeClr val="tx1"/>
        </a:solidFill>
        <a:latin typeface="+mn-lt"/>
        <a:ea typeface="+mn-ea"/>
        <a:cs typeface="+mn-cs"/>
      </a:defRPr>
    </a:lvl7pPr>
    <a:lvl8pPr marL="14081760" algn="l" defTabSz="4023360" rtl="0" eaLnBrk="1" latinLnBrk="0" hangingPunct="1">
      <a:defRPr sz="5300" kern="1200">
        <a:solidFill>
          <a:schemeClr val="tx1"/>
        </a:solidFill>
        <a:latin typeface="+mn-lt"/>
        <a:ea typeface="+mn-ea"/>
        <a:cs typeface="+mn-cs"/>
      </a:defRPr>
    </a:lvl8pPr>
    <a:lvl9pPr marL="16093440" algn="l" defTabSz="4023360" rtl="0" eaLnBrk="1" latinLnBrk="0" hangingPunct="1">
      <a:defRPr sz="5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E5BB25-DCCD-4B30-B45A-5552A3A12801}" type="slidenum">
              <a:rPr lang="en-US" smtClean="0"/>
              <a:t>1</a:t>
            </a:fld>
            <a:endParaRPr lang="en-US"/>
          </a:p>
        </p:txBody>
      </p:sp>
    </p:spTree>
    <p:extLst>
      <p:ext uri="{BB962C8B-B14F-4D97-AF65-F5344CB8AC3E}">
        <p14:creationId xmlns:p14="http://schemas.microsoft.com/office/powerpoint/2010/main" val="30758007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63140" y="12498496"/>
            <a:ext cx="25648920" cy="8624147"/>
          </a:xfrm>
        </p:spPr>
        <p:txBody>
          <a:bodyPr/>
          <a:lstStyle/>
          <a:p>
            <a:r>
              <a:rPr lang="en-US"/>
              <a:t>Click to edit Master title style</a:t>
            </a:r>
          </a:p>
        </p:txBody>
      </p:sp>
      <p:sp>
        <p:nvSpPr>
          <p:cNvPr id="3" name="Subtitle 2"/>
          <p:cNvSpPr>
            <a:spLocks noGrp="1"/>
          </p:cNvSpPr>
          <p:nvPr>
            <p:ph type="subTitle" idx="1"/>
          </p:nvPr>
        </p:nvSpPr>
        <p:spPr>
          <a:xfrm>
            <a:off x="4526280" y="22799040"/>
            <a:ext cx="21122640" cy="10281920"/>
          </a:xfrm>
        </p:spPr>
        <p:txBody>
          <a:bodyPr/>
          <a:lstStyle>
            <a:lvl1pPr marL="0" indent="0" algn="ctr">
              <a:buNone/>
              <a:defRPr>
                <a:solidFill>
                  <a:schemeClr val="tx1">
                    <a:tint val="75000"/>
                  </a:schemeClr>
                </a:solidFill>
              </a:defRPr>
            </a:lvl1pPr>
            <a:lvl2pPr marL="2011680" indent="0" algn="ctr">
              <a:buNone/>
              <a:defRPr>
                <a:solidFill>
                  <a:schemeClr val="tx1">
                    <a:tint val="75000"/>
                  </a:schemeClr>
                </a:solidFill>
              </a:defRPr>
            </a:lvl2pPr>
            <a:lvl3pPr marL="4023360" indent="0" algn="ctr">
              <a:buNone/>
              <a:defRPr>
                <a:solidFill>
                  <a:schemeClr val="tx1">
                    <a:tint val="75000"/>
                  </a:schemeClr>
                </a:solidFill>
              </a:defRPr>
            </a:lvl3pPr>
            <a:lvl4pPr marL="6035040" indent="0" algn="ctr">
              <a:buNone/>
              <a:defRPr>
                <a:solidFill>
                  <a:schemeClr val="tx1">
                    <a:tint val="75000"/>
                  </a:schemeClr>
                </a:solidFill>
              </a:defRPr>
            </a:lvl4pPr>
            <a:lvl5pPr marL="8046720" indent="0" algn="ctr">
              <a:buNone/>
              <a:defRPr>
                <a:solidFill>
                  <a:schemeClr val="tx1">
                    <a:tint val="75000"/>
                  </a:schemeClr>
                </a:solidFill>
              </a:defRPr>
            </a:lvl5pPr>
            <a:lvl6pPr marL="10058400" indent="0" algn="ctr">
              <a:buNone/>
              <a:defRPr>
                <a:solidFill>
                  <a:schemeClr val="tx1">
                    <a:tint val="75000"/>
                  </a:schemeClr>
                </a:solidFill>
              </a:defRPr>
            </a:lvl6pPr>
            <a:lvl7pPr marL="12070080" indent="0" algn="ctr">
              <a:buNone/>
              <a:defRPr>
                <a:solidFill>
                  <a:schemeClr val="tx1">
                    <a:tint val="75000"/>
                  </a:schemeClr>
                </a:solidFill>
              </a:defRPr>
            </a:lvl7pPr>
            <a:lvl8pPr marL="14081760" indent="0" algn="ctr">
              <a:buNone/>
              <a:defRPr>
                <a:solidFill>
                  <a:schemeClr val="tx1">
                    <a:tint val="75000"/>
                  </a:schemeClr>
                </a:solidFill>
              </a:defRPr>
            </a:lvl8pPr>
            <a:lvl9pPr marL="1609344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5288504-7423-4B3D-84BD-E7CD227875FB}" type="datetimeFigureOut">
              <a:rPr lang="en-US" smtClean="0"/>
              <a:t>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D06A4D-B672-4423-B12F-C5D9950AEA08}" type="slidenum">
              <a:rPr lang="en-US" smtClean="0"/>
              <a:t>‹#›</a:t>
            </a:fld>
            <a:endParaRPr lang="en-US"/>
          </a:p>
        </p:txBody>
      </p:sp>
    </p:spTree>
    <p:extLst>
      <p:ext uri="{BB962C8B-B14F-4D97-AF65-F5344CB8AC3E}">
        <p14:creationId xmlns:p14="http://schemas.microsoft.com/office/powerpoint/2010/main" val="27092656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5288504-7423-4B3D-84BD-E7CD227875FB}" type="datetimeFigureOut">
              <a:rPr lang="en-US" smtClean="0"/>
              <a:t>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D06A4D-B672-4423-B12F-C5D9950AEA08}" type="slidenum">
              <a:rPr lang="en-US" smtClean="0"/>
              <a:t>‹#›</a:t>
            </a:fld>
            <a:endParaRPr lang="en-US"/>
          </a:p>
        </p:txBody>
      </p:sp>
    </p:spTree>
    <p:extLst>
      <p:ext uri="{BB962C8B-B14F-4D97-AF65-F5344CB8AC3E}">
        <p14:creationId xmlns:p14="http://schemas.microsoft.com/office/powerpoint/2010/main" val="4121482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877020" y="1611212"/>
            <a:ext cx="6789420" cy="3432894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508760" y="1611212"/>
            <a:ext cx="19865340" cy="3432894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5288504-7423-4B3D-84BD-E7CD227875FB}" type="datetimeFigureOut">
              <a:rPr lang="en-US" smtClean="0"/>
              <a:t>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D06A4D-B672-4423-B12F-C5D9950AEA08}" type="slidenum">
              <a:rPr lang="en-US" smtClean="0"/>
              <a:t>‹#›</a:t>
            </a:fld>
            <a:endParaRPr lang="en-US"/>
          </a:p>
        </p:txBody>
      </p:sp>
    </p:spTree>
    <p:extLst>
      <p:ext uri="{BB962C8B-B14F-4D97-AF65-F5344CB8AC3E}">
        <p14:creationId xmlns:p14="http://schemas.microsoft.com/office/powerpoint/2010/main" val="23541892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5288504-7423-4B3D-84BD-E7CD227875FB}" type="datetimeFigureOut">
              <a:rPr lang="en-US" smtClean="0"/>
              <a:t>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D06A4D-B672-4423-B12F-C5D9950AEA08}" type="slidenum">
              <a:rPr lang="en-US" smtClean="0"/>
              <a:t>‹#›</a:t>
            </a:fld>
            <a:endParaRPr lang="en-US"/>
          </a:p>
        </p:txBody>
      </p:sp>
    </p:spTree>
    <p:extLst>
      <p:ext uri="{BB962C8B-B14F-4D97-AF65-F5344CB8AC3E}">
        <p14:creationId xmlns:p14="http://schemas.microsoft.com/office/powerpoint/2010/main" val="32793476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83633" y="25853816"/>
            <a:ext cx="25648920" cy="7990840"/>
          </a:xfrm>
        </p:spPr>
        <p:txBody>
          <a:bodyPr anchor="t"/>
          <a:lstStyle>
            <a:lvl1pPr algn="l">
              <a:defRPr sz="17600" b="1" cap="all"/>
            </a:lvl1pPr>
          </a:lstStyle>
          <a:p>
            <a:r>
              <a:rPr lang="en-US"/>
              <a:t>Click to edit Master title style</a:t>
            </a:r>
          </a:p>
        </p:txBody>
      </p:sp>
      <p:sp>
        <p:nvSpPr>
          <p:cNvPr id="3" name="Text Placeholder 2"/>
          <p:cNvSpPr>
            <a:spLocks noGrp="1"/>
          </p:cNvSpPr>
          <p:nvPr>
            <p:ph type="body" idx="1"/>
          </p:nvPr>
        </p:nvSpPr>
        <p:spPr>
          <a:xfrm>
            <a:off x="2383633" y="17052719"/>
            <a:ext cx="25648920" cy="8801097"/>
          </a:xfrm>
        </p:spPr>
        <p:txBody>
          <a:bodyPr anchor="b"/>
          <a:lstStyle>
            <a:lvl1pPr marL="0" indent="0">
              <a:buNone/>
              <a:defRPr sz="8800">
                <a:solidFill>
                  <a:schemeClr val="tx1">
                    <a:tint val="75000"/>
                  </a:schemeClr>
                </a:solidFill>
              </a:defRPr>
            </a:lvl1pPr>
            <a:lvl2pPr marL="2011680" indent="0">
              <a:buNone/>
              <a:defRPr sz="7900">
                <a:solidFill>
                  <a:schemeClr val="tx1">
                    <a:tint val="75000"/>
                  </a:schemeClr>
                </a:solidFill>
              </a:defRPr>
            </a:lvl2pPr>
            <a:lvl3pPr marL="4023360" indent="0">
              <a:buNone/>
              <a:defRPr sz="7000">
                <a:solidFill>
                  <a:schemeClr val="tx1">
                    <a:tint val="75000"/>
                  </a:schemeClr>
                </a:solidFill>
              </a:defRPr>
            </a:lvl3pPr>
            <a:lvl4pPr marL="6035040" indent="0">
              <a:buNone/>
              <a:defRPr sz="6200">
                <a:solidFill>
                  <a:schemeClr val="tx1">
                    <a:tint val="75000"/>
                  </a:schemeClr>
                </a:solidFill>
              </a:defRPr>
            </a:lvl4pPr>
            <a:lvl5pPr marL="8046720" indent="0">
              <a:buNone/>
              <a:defRPr sz="6200">
                <a:solidFill>
                  <a:schemeClr val="tx1">
                    <a:tint val="75000"/>
                  </a:schemeClr>
                </a:solidFill>
              </a:defRPr>
            </a:lvl5pPr>
            <a:lvl6pPr marL="10058400" indent="0">
              <a:buNone/>
              <a:defRPr sz="6200">
                <a:solidFill>
                  <a:schemeClr val="tx1">
                    <a:tint val="75000"/>
                  </a:schemeClr>
                </a:solidFill>
              </a:defRPr>
            </a:lvl6pPr>
            <a:lvl7pPr marL="12070080" indent="0">
              <a:buNone/>
              <a:defRPr sz="6200">
                <a:solidFill>
                  <a:schemeClr val="tx1">
                    <a:tint val="75000"/>
                  </a:schemeClr>
                </a:solidFill>
              </a:defRPr>
            </a:lvl7pPr>
            <a:lvl8pPr marL="14081760" indent="0">
              <a:buNone/>
              <a:defRPr sz="6200">
                <a:solidFill>
                  <a:schemeClr val="tx1">
                    <a:tint val="75000"/>
                  </a:schemeClr>
                </a:solidFill>
              </a:defRPr>
            </a:lvl8pPr>
            <a:lvl9pPr marL="16093440" indent="0">
              <a:buNone/>
              <a:defRPr sz="6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5288504-7423-4B3D-84BD-E7CD227875FB}" type="datetimeFigureOut">
              <a:rPr lang="en-US" smtClean="0"/>
              <a:t>11/20/20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D06A4D-B672-4423-B12F-C5D9950AEA08}" type="slidenum">
              <a:rPr lang="en-US" smtClean="0"/>
              <a:t>‹#›</a:t>
            </a:fld>
            <a:endParaRPr lang="en-US"/>
          </a:p>
        </p:txBody>
      </p:sp>
    </p:spTree>
    <p:extLst>
      <p:ext uri="{BB962C8B-B14F-4D97-AF65-F5344CB8AC3E}">
        <p14:creationId xmlns:p14="http://schemas.microsoft.com/office/powerpoint/2010/main" val="14199182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508760" y="9387843"/>
            <a:ext cx="13327380" cy="26552316"/>
          </a:xfrm>
        </p:spPr>
        <p:txBody>
          <a:bodyPr/>
          <a:lstStyle>
            <a:lvl1pPr>
              <a:defRPr sz="12300"/>
            </a:lvl1pPr>
            <a:lvl2pPr>
              <a:defRPr sz="10600"/>
            </a:lvl2pPr>
            <a:lvl3pPr>
              <a:defRPr sz="8800"/>
            </a:lvl3pPr>
            <a:lvl4pPr>
              <a:defRPr sz="7900"/>
            </a:lvl4pPr>
            <a:lvl5pPr>
              <a:defRPr sz="7900"/>
            </a:lvl5pPr>
            <a:lvl6pPr>
              <a:defRPr sz="7900"/>
            </a:lvl6pPr>
            <a:lvl7pPr>
              <a:defRPr sz="7900"/>
            </a:lvl7pPr>
            <a:lvl8pPr>
              <a:defRPr sz="7900"/>
            </a:lvl8pPr>
            <a:lvl9pPr>
              <a:defRPr sz="7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5339060" y="9387843"/>
            <a:ext cx="13327380" cy="26552316"/>
          </a:xfrm>
        </p:spPr>
        <p:txBody>
          <a:bodyPr/>
          <a:lstStyle>
            <a:lvl1pPr>
              <a:defRPr sz="12300"/>
            </a:lvl1pPr>
            <a:lvl2pPr>
              <a:defRPr sz="10600"/>
            </a:lvl2pPr>
            <a:lvl3pPr>
              <a:defRPr sz="8800"/>
            </a:lvl3pPr>
            <a:lvl4pPr>
              <a:defRPr sz="7900"/>
            </a:lvl4pPr>
            <a:lvl5pPr>
              <a:defRPr sz="7900"/>
            </a:lvl5pPr>
            <a:lvl6pPr>
              <a:defRPr sz="7900"/>
            </a:lvl6pPr>
            <a:lvl7pPr>
              <a:defRPr sz="7900"/>
            </a:lvl7pPr>
            <a:lvl8pPr>
              <a:defRPr sz="7900"/>
            </a:lvl8pPr>
            <a:lvl9pPr>
              <a:defRPr sz="7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5288504-7423-4B3D-84BD-E7CD227875FB}" type="datetimeFigureOut">
              <a:rPr lang="en-US" smtClean="0"/>
              <a:t>11/20/20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D06A4D-B672-4423-B12F-C5D9950AEA08}" type="slidenum">
              <a:rPr lang="en-US" smtClean="0"/>
              <a:t>‹#›</a:t>
            </a:fld>
            <a:endParaRPr lang="en-US"/>
          </a:p>
        </p:txBody>
      </p:sp>
    </p:spTree>
    <p:extLst>
      <p:ext uri="{BB962C8B-B14F-4D97-AF65-F5344CB8AC3E}">
        <p14:creationId xmlns:p14="http://schemas.microsoft.com/office/powerpoint/2010/main" val="20467754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08760" y="9005996"/>
            <a:ext cx="13332620" cy="3753270"/>
          </a:xfrm>
        </p:spPr>
        <p:txBody>
          <a:bodyPr anchor="b"/>
          <a:lstStyle>
            <a:lvl1pPr marL="0" indent="0">
              <a:buNone/>
              <a:defRPr sz="10600" b="1"/>
            </a:lvl1pPr>
            <a:lvl2pPr marL="2011680" indent="0">
              <a:buNone/>
              <a:defRPr sz="8800" b="1"/>
            </a:lvl2pPr>
            <a:lvl3pPr marL="4023360" indent="0">
              <a:buNone/>
              <a:defRPr sz="7900" b="1"/>
            </a:lvl3pPr>
            <a:lvl4pPr marL="6035040" indent="0">
              <a:buNone/>
              <a:defRPr sz="7000" b="1"/>
            </a:lvl4pPr>
            <a:lvl5pPr marL="8046720" indent="0">
              <a:buNone/>
              <a:defRPr sz="7000" b="1"/>
            </a:lvl5pPr>
            <a:lvl6pPr marL="10058400" indent="0">
              <a:buNone/>
              <a:defRPr sz="7000" b="1"/>
            </a:lvl6pPr>
            <a:lvl7pPr marL="12070080" indent="0">
              <a:buNone/>
              <a:defRPr sz="7000" b="1"/>
            </a:lvl7pPr>
            <a:lvl8pPr marL="14081760" indent="0">
              <a:buNone/>
              <a:defRPr sz="7000" b="1"/>
            </a:lvl8pPr>
            <a:lvl9pPr marL="16093440" indent="0">
              <a:buNone/>
              <a:defRPr sz="7000" b="1"/>
            </a:lvl9pPr>
          </a:lstStyle>
          <a:p>
            <a:pPr lvl="0"/>
            <a:r>
              <a:rPr lang="en-US"/>
              <a:t>Click to edit Master text styles</a:t>
            </a:r>
          </a:p>
        </p:txBody>
      </p:sp>
      <p:sp>
        <p:nvSpPr>
          <p:cNvPr id="4" name="Content Placeholder 3"/>
          <p:cNvSpPr>
            <a:spLocks noGrp="1"/>
          </p:cNvSpPr>
          <p:nvPr>
            <p:ph sz="half" idx="2"/>
          </p:nvPr>
        </p:nvSpPr>
        <p:spPr>
          <a:xfrm>
            <a:off x="1508760" y="12759266"/>
            <a:ext cx="13332620" cy="23180890"/>
          </a:xfrm>
        </p:spPr>
        <p:txBody>
          <a:bodyPr/>
          <a:lstStyle>
            <a:lvl1pPr>
              <a:defRPr sz="10600"/>
            </a:lvl1pPr>
            <a:lvl2pPr>
              <a:defRPr sz="8800"/>
            </a:lvl2pPr>
            <a:lvl3pPr>
              <a:defRPr sz="7900"/>
            </a:lvl3pPr>
            <a:lvl4pPr>
              <a:defRPr sz="7000"/>
            </a:lvl4pPr>
            <a:lvl5pPr>
              <a:defRPr sz="7000"/>
            </a:lvl5pPr>
            <a:lvl6pPr>
              <a:defRPr sz="7000"/>
            </a:lvl6pPr>
            <a:lvl7pPr>
              <a:defRPr sz="7000"/>
            </a:lvl7pPr>
            <a:lvl8pPr>
              <a:defRPr sz="7000"/>
            </a:lvl8pPr>
            <a:lvl9pPr>
              <a:defRPr sz="7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5328584" y="9005996"/>
            <a:ext cx="13337858" cy="3753270"/>
          </a:xfrm>
        </p:spPr>
        <p:txBody>
          <a:bodyPr anchor="b"/>
          <a:lstStyle>
            <a:lvl1pPr marL="0" indent="0">
              <a:buNone/>
              <a:defRPr sz="10600" b="1"/>
            </a:lvl1pPr>
            <a:lvl2pPr marL="2011680" indent="0">
              <a:buNone/>
              <a:defRPr sz="8800" b="1"/>
            </a:lvl2pPr>
            <a:lvl3pPr marL="4023360" indent="0">
              <a:buNone/>
              <a:defRPr sz="7900" b="1"/>
            </a:lvl3pPr>
            <a:lvl4pPr marL="6035040" indent="0">
              <a:buNone/>
              <a:defRPr sz="7000" b="1"/>
            </a:lvl4pPr>
            <a:lvl5pPr marL="8046720" indent="0">
              <a:buNone/>
              <a:defRPr sz="7000" b="1"/>
            </a:lvl5pPr>
            <a:lvl6pPr marL="10058400" indent="0">
              <a:buNone/>
              <a:defRPr sz="7000" b="1"/>
            </a:lvl6pPr>
            <a:lvl7pPr marL="12070080" indent="0">
              <a:buNone/>
              <a:defRPr sz="7000" b="1"/>
            </a:lvl7pPr>
            <a:lvl8pPr marL="14081760" indent="0">
              <a:buNone/>
              <a:defRPr sz="7000" b="1"/>
            </a:lvl8pPr>
            <a:lvl9pPr marL="16093440" indent="0">
              <a:buNone/>
              <a:defRPr sz="7000" b="1"/>
            </a:lvl9pPr>
          </a:lstStyle>
          <a:p>
            <a:pPr lvl="0"/>
            <a:r>
              <a:rPr lang="en-US"/>
              <a:t>Click to edit Master text styles</a:t>
            </a:r>
          </a:p>
        </p:txBody>
      </p:sp>
      <p:sp>
        <p:nvSpPr>
          <p:cNvPr id="6" name="Content Placeholder 5"/>
          <p:cNvSpPr>
            <a:spLocks noGrp="1"/>
          </p:cNvSpPr>
          <p:nvPr>
            <p:ph sz="quarter" idx="4"/>
          </p:nvPr>
        </p:nvSpPr>
        <p:spPr>
          <a:xfrm>
            <a:off x="15328584" y="12759266"/>
            <a:ext cx="13337858" cy="23180890"/>
          </a:xfrm>
        </p:spPr>
        <p:txBody>
          <a:bodyPr/>
          <a:lstStyle>
            <a:lvl1pPr>
              <a:defRPr sz="10600"/>
            </a:lvl1pPr>
            <a:lvl2pPr>
              <a:defRPr sz="8800"/>
            </a:lvl2pPr>
            <a:lvl3pPr>
              <a:defRPr sz="7900"/>
            </a:lvl3pPr>
            <a:lvl4pPr>
              <a:defRPr sz="7000"/>
            </a:lvl4pPr>
            <a:lvl5pPr>
              <a:defRPr sz="7000"/>
            </a:lvl5pPr>
            <a:lvl6pPr>
              <a:defRPr sz="7000"/>
            </a:lvl6pPr>
            <a:lvl7pPr>
              <a:defRPr sz="7000"/>
            </a:lvl7pPr>
            <a:lvl8pPr>
              <a:defRPr sz="7000"/>
            </a:lvl8pPr>
            <a:lvl9pPr>
              <a:defRPr sz="7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5288504-7423-4B3D-84BD-E7CD227875FB}" type="datetimeFigureOut">
              <a:rPr lang="en-US" smtClean="0"/>
              <a:t>11/20/20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8D06A4D-B672-4423-B12F-C5D9950AEA08}" type="slidenum">
              <a:rPr lang="en-US" smtClean="0"/>
              <a:t>‹#›</a:t>
            </a:fld>
            <a:endParaRPr lang="en-US"/>
          </a:p>
        </p:txBody>
      </p:sp>
    </p:spTree>
    <p:extLst>
      <p:ext uri="{BB962C8B-B14F-4D97-AF65-F5344CB8AC3E}">
        <p14:creationId xmlns:p14="http://schemas.microsoft.com/office/powerpoint/2010/main" val="26236642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5288504-7423-4B3D-84BD-E7CD227875FB}" type="datetimeFigureOut">
              <a:rPr lang="en-US" smtClean="0"/>
              <a:t>11/20/20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8D06A4D-B672-4423-B12F-C5D9950AEA08}" type="slidenum">
              <a:rPr lang="en-US" smtClean="0"/>
              <a:t>‹#›</a:t>
            </a:fld>
            <a:endParaRPr lang="en-US"/>
          </a:p>
        </p:txBody>
      </p:sp>
    </p:spTree>
    <p:extLst>
      <p:ext uri="{BB962C8B-B14F-4D97-AF65-F5344CB8AC3E}">
        <p14:creationId xmlns:p14="http://schemas.microsoft.com/office/powerpoint/2010/main" val="3411888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288504-7423-4B3D-84BD-E7CD227875FB}" type="datetimeFigureOut">
              <a:rPr lang="en-US" smtClean="0"/>
              <a:t>11/20/20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8D06A4D-B672-4423-B12F-C5D9950AEA08}" type="slidenum">
              <a:rPr lang="en-US" smtClean="0"/>
              <a:t>‹#›</a:t>
            </a:fld>
            <a:endParaRPr lang="en-US"/>
          </a:p>
        </p:txBody>
      </p:sp>
    </p:spTree>
    <p:extLst>
      <p:ext uri="{BB962C8B-B14F-4D97-AF65-F5344CB8AC3E}">
        <p14:creationId xmlns:p14="http://schemas.microsoft.com/office/powerpoint/2010/main" val="5113623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08762" y="1601893"/>
            <a:ext cx="9927433" cy="6817360"/>
          </a:xfrm>
        </p:spPr>
        <p:txBody>
          <a:bodyPr anchor="b"/>
          <a:lstStyle>
            <a:lvl1pPr algn="l">
              <a:defRPr sz="8800" b="1"/>
            </a:lvl1pPr>
          </a:lstStyle>
          <a:p>
            <a:r>
              <a:rPr lang="en-US"/>
              <a:t>Click to edit Master title style</a:t>
            </a:r>
          </a:p>
        </p:txBody>
      </p:sp>
      <p:sp>
        <p:nvSpPr>
          <p:cNvPr id="3" name="Content Placeholder 2"/>
          <p:cNvSpPr>
            <a:spLocks noGrp="1"/>
          </p:cNvSpPr>
          <p:nvPr>
            <p:ph idx="1"/>
          </p:nvPr>
        </p:nvSpPr>
        <p:spPr>
          <a:xfrm>
            <a:off x="11797665" y="1601896"/>
            <a:ext cx="16868775" cy="34338263"/>
          </a:xfrm>
        </p:spPr>
        <p:txBody>
          <a:bodyPr/>
          <a:lstStyle>
            <a:lvl1pPr>
              <a:defRPr sz="14100"/>
            </a:lvl1pPr>
            <a:lvl2pPr>
              <a:defRPr sz="12300"/>
            </a:lvl2pPr>
            <a:lvl3pPr>
              <a:defRPr sz="10600"/>
            </a:lvl3pPr>
            <a:lvl4pPr>
              <a:defRPr sz="8800"/>
            </a:lvl4pPr>
            <a:lvl5pPr>
              <a:defRPr sz="8800"/>
            </a:lvl5pPr>
            <a:lvl6pPr>
              <a:defRPr sz="8800"/>
            </a:lvl6pPr>
            <a:lvl7pPr>
              <a:defRPr sz="8800"/>
            </a:lvl7pPr>
            <a:lvl8pPr>
              <a:defRPr sz="8800"/>
            </a:lvl8pPr>
            <a:lvl9pPr>
              <a:defRPr sz="8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508762" y="8419256"/>
            <a:ext cx="9927433" cy="27520903"/>
          </a:xfrm>
        </p:spPr>
        <p:txBody>
          <a:bodyPr/>
          <a:lstStyle>
            <a:lvl1pPr marL="0" indent="0">
              <a:buNone/>
              <a:defRPr sz="6200"/>
            </a:lvl1pPr>
            <a:lvl2pPr marL="2011680" indent="0">
              <a:buNone/>
              <a:defRPr sz="5300"/>
            </a:lvl2pPr>
            <a:lvl3pPr marL="4023360" indent="0">
              <a:buNone/>
              <a:defRPr sz="4400"/>
            </a:lvl3pPr>
            <a:lvl4pPr marL="6035040" indent="0">
              <a:buNone/>
              <a:defRPr sz="4000"/>
            </a:lvl4pPr>
            <a:lvl5pPr marL="8046720" indent="0">
              <a:buNone/>
              <a:defRPr sz="4000"/>
            </a:lvl5pPr>
            <a:lvl6pPr marL="10058400" indent="0">
              <a:buNone/>
              <a:defRPr sz="4000"/>
            </a:lvl6pPr>
            <a:lvl7pPr marL="12070080" indent="0">
              <a:buNone/>
              <a:defRPr sz="4000"/>
            </a:lvl7pPr>
            <a:lvl8pPr marL="14081760" indent="0">
              <a:buNone/>
              <a:defRPr sz="4000"/>
            </a:lvl8pPr>
            <a:lvl9pPr marL="16093440" indent="0">
              <a:buNone/>
              <a:defRPr sz="4000"/>
            </a:lvl9pPr>
          </a:lstStyle>
          <a:p>
            <a:pPr lvl="0"/>
            <a:r>
              <a:rPr lang="en-US"/>
              <a:t>Click to edit Master text styles</a:t>
            </a:r>
          </a:p>
        </p:txBody>
      </p:sp>
      <p:sp>
        <p:nvSpPr>
          <p:cNvPr id="5" name="Date Placeholder 4"/>
          <p:cNvSpPr>
            <a:spLocks noGrp="1"/>
          </p:cNvSpPr>
          <p:nvPr>
            <p:ph type="dt" sz="half" idx="10"/>
          </p:nvPr>
        </p:nvSpPr>
        <p:spPr/>
        <p:txBody>
          <a:bodyPr/>
          <a:lstStyle/>
          <a:p>
            <a:fld id="{35288504-7423-4B3D-84BD-E7CD227875FB}" type="datetimeFigureOut">
              <a:rPr lang="en-US" smtClean="0"/>
              <a:t>11/20/20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D06A4D-B672-4423-B12F-C5D9950AEA08}" type="slidenum">
              <a:rPr lang="en-US" smtClean="0"/>
              <a:t>‹#›</a:t>
            </a:fld>
            <a:endParaRPr lang="en-US"/>
          </a:p>
        </p:txBody>
      </p:sp>
    </p:spTree>
    <p:extLst>
      <p:ext uri="{BB962C8B-B14F-4D97-AF65-F5344CB8AC3E}">
        <p14:creationId xmlns:p14="http://schemas.microsoft.com/office/powerpoint/2010/main" val="36789284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14550" y="28163520"/>
            <a:ext cx="18105120" cy="3324863"/>
          </a:xfrm>
        </p:spPr>
        <p:txBody>
          <a:bodyPr anchor="b"/>
          <a:lstStyle>
            <a:lvl1pPr algn="l">
              <a:defRPr sz="8800" b="1"/>
            </a:lvl1pPr>
          </a:lstStyle>
          <a:p>
            <a:r>
              <a:rPr lang="en-US"/>
              <a:t>Click to edit Master title style</a:t>
            </a:r>
          </a:p>
        </p:txBody>
      </p:sp>
      <p:sp>
        <p:nvSpPr>
          <p:cNvPr id="3" name="Picture Placeholder 2"/>
          <p:cNvSpPr>
            <a:spLocks noGrp="1"/>
          </p:cNvSpPr>
          <p:nvPr>
            <p:ph type="pic" idx="1"/>
          </p:nvPr>
        </p:nvSpPr>
        <p:spPr>
          <a:xfrm>
            <a:off x="5914550" y="3594947"/>
            <a:ext cx="18105120" cy="24140160"/>
          </a:xfrm>
        </p:spPr>
        <p:txBody>
          <a:bodyPr/>
          <a:lstStyle>
            <a:lvl1pPr marL="0" indent="0">
              <a:buNone/>
              <a:defRPr sz="14100"/>
            </a:lvl1pPr>
            <a:lvl2pPr marL="2011680" indent="0">
              <a:buNone/>
              <a:defRPr sz="12300"/>
            </a:lvl2pPr>
            <a:lvl3pPr marL="4023360" indent="0">
              <a:buNone/>
              <a:defRPr sz="10600"/>
            </a:lvl3pPr>
            <a:lvl4pPr marL="6035040" indent="0">
              <a:buNone/>
              <a:defRPr sz="8800"/>
            </a:lvl4pPr>
            <a:lvl5pPr marL="8046720" indent="0">
              <a:buNone/>
              <a:defRPr sz="8800"/>
            </a:lvl5pPr>
            <a:lvl6pPr marL="10058400" indent="0">
              <a:buNone/>
              <a:defRPr sz="8800"/>
            </a:lvl6pPr>
            <a:lvl7pPr marL="12070080" indent="0">
              <a:buNone/>
              <a:defRPr sz="8800"/>
            </a:lvl7pPr>
            <a:lvl8pPr marL="14081760" indent="0">
              <a:buNone/>
              <a:defRPr sz="8800"/>
            </a:lvl8pPr>
            <a:lvl9pPr marL="16093440" indent="0">
              <a:buNone/>
              <a:defRPr sz="8800"/>
            </a:lvl9pPr>
          </a:lstStyle>
          <a:p>
            <a:endParaRPr lang="en-US"/>
          </a:p>
        </p:txBody>
      </p:sp>
      <p:sp>
        <p:nvSpPr>
          <p:cNvPr id="4" name="Text Placeholder 3"/>
          <p:cNvSpPr>
            <a:spLocks noGrp="1"/>
          </p:cNvSpPr>
          <p:nvPr>
            <p:ph type="body" sz="half" idx="2"/>
          </p:nvPr>
        </p:nvSpPr>
        <p:spPr>
          <a:xfrm>
            <a:off x="5914550" y="31488383"/>
            <a:ext cx="18105120" cy="4721857"/>
          </a:xfrm>
        </p:spPr>
        <p:txBody>
          <a:bodyPr/>
          <a:lstStyle>
            <a:lvl1pPr marL="0" indent="0">
              <a:buNone/>
              <a:defRPr sz="6200"/>
            </a:lvl1pPr>
            <a:lvl2pPr marL="2011680" indent="0">
              <a:buNone/>
              <a:defRPr sz="5300"/>
            </a:lvl2pPr>
            <a:lvl3pPr marL="4023360" indent="0">
              <a:buNone/>
              <a:defRPr sz="4400"/>
            </a:lvl3pPr>
            <a:lvl4pPr marL="6035040" indent="0">
              <a:buNone/>
              <a:defRPr sz="4000"/>
            </a:lvl4pPr>
            <a:lvl5pPr marL="8046720" indent="0">
              <a:buNone/>
              <a:defRPr sz="4000"/>
            </a:lvl5pPr>
            <a:lvl6pPr marL="10058400" indent="0">
              <a:buNone/>
              <a:defRPr sz="4000"/>
            </a:lvl6pPr>
            <a:lvl7pPr marL="12070080" indent="0">
              <a:buNone/>
              <a:defRPr sz="4000"/>
            </a:lvl7pPr>
            <a:lvl8pPr marL="14081760" indent="0">
              <a:buNone/>
              <a:defRPr sz="4000"/>
            </a:lvl8pPr>
            <a:lvl9pPr marL="16093440" indent="0">
              <a:buNone/>
              <a:defRPr sz="4000"/>
            </a:lvl9pPr>
          </a:lstStyle>
          <a:p>
            <a:pPr lvl="0"/>
            <a:r>
              <a:rPr lang="en-US"/>
              <a:t>Click to edit Master text styles</a:t>
            </a:r>
          </a:p>
        </p:txBody>
      </p:sp>
      <p:sp>
        <p:nvSpPr>
          <p:cNvPr id="5" name="Date Placeholder 4"/>
          <p:cNvSpPr>
            <a:spLocks noGrp="1"/>
          </p:cNvSpPr>
          <p:nvPr>
            <p:ph type="dt" sz="half" idx="10"/>
          </p:nvPr>
        </p:nvSpPr>
        <p:spPr/>
        <p:txBody>
          <a:bodyPr/>
          <a:lstStyle/>
          <a:p>
            <a:fld id="{35288504-7423-4B3D-84BD-E7CD227875FB}" type="datetimeFigureOut">
              <a:rPr lang="en-US" smtClean="0"/>
              <a:t>11/20/20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D06A4D-B672-4423-B12F-C5D9950AEA08}" type="slidenum">
              <a:rPr lang="en-US" smtClean="0"/>
              <a:t>‹#›</a:t>
            </a:fld>
            <a:endParaRPr lang="en-US"/>
          </a:p>
        </p:txBody>
      </p:sp>
    </p:spTree>
    <p:extLst>
      <p:ext uri="{BB962C8B-B14F-4D97-AF65-F5344CB8AC3E}">
        <p14:creationId xmlns:p14="http://schemas.microsoft.com/office/powerpoint/2010/main" val="2037441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08760" y="1611210"/>
            <a:ext cx="27157680" cy="6705600"/>
          </a:xfrm>
          <a:prstGeom prst="rect">
            <a:avLst/>
          </a:prstGeom>
        </p:spPr>
        <p:txBody>
          <a:bodyPr vert="horz" lIns="402336" tIns="201168" rIns="402336" bIns="201168" rtlCol="0" anchor="ctr">
            <a:normAutofit/>
          </a:bodyPr>
          <a:lstStyle/>
          <a:p>
            <a:r>
              <a:rPr lang="en-US"/>
              <a:t>Click to edit Master title style</a:t>
            </a:r>
          </a:p>
        </p:txBody>
      </p:sp>
      <p:sp>
        <p:nvSpPr>
          <p:cNvPr id="3" name="Text Placeholder 2"/>
          <p:cNvSpPr>
            <a:spLocks noGrp="1"/>
          </p:cNvSpPr>
          <p:nvPr>
            <p:ph type="body" idx="1"/>
          </p:nvPr>
        </p:nvSpPr>
        <p:spPr>
          <a:xfrm>
            <a:off x="1508760" y="9387843"/>
            <a:ext cx="27157680" cy="26552316"/>
          </a:xfrm>
          <a:prstGeom prst="rect">
            <a:avLst/>
          </a:prstGeom>
        </p:spPr>
        <p:txBody>
          <a:bodyPr vert="horz" lIns="402336" tIns="201168" rIns="402336" bIns="201168"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508760" y="37290589"/>
            <a:ext cx="7040880" cy="2142067"/>
          </a:xfrm>
          <a:prstGeom prst="rect">
            <a:avLst/>
          </a:prstGeom>
        </p:spPr>
        <p:txBody>
          <a:bodyPr vert="horz" lIns="402336" tIns="201168" rIns="402336" bIns="201168" rtlCol="0" anchor="ctr"/>
          <a:lstStyle>
            <a:lvl1pPr algn="l">
              <a:defRPr sz="5300">
                <a:solidFill>
                  <a:schemeClr val="tx1">
                    <a:tint val="75000"/>
                  </a:schemeClr>
                </a:solidFill>
              </a:defRPr>
            </a:lvl1pPr>
          </a:lstStyle>
          <a:p>
            <a:fld id="{35288504-7423-4B3D-84BD-E7CD227875FB}" type="datetimeFigureOut">
              <a:rPr lang="en-US" smtClean="0"/>
              <a:t>11/20/20</a:t>
            </a:fld>
            <a:endParaRPr lang="en-US"/>
          </a:p>
        </p:txBody>
      </p:sp>
      <p:sp>
        <p:nvSpPr>
          <p:cNvPr id="5" name="Footer Placeholder 4"/>
          <p:cNvSpPr>
            <a:spLocks noGrp="1"/>
          </p:cNvSpPr>
          <p:nvPr>
            <p:ph type="ftr" sz="quarter" idx="3"/>
          </p:nvPr>
        </p:nvSpPr>
        <p:spPr>
          <a:xfrm>
            <a:off x="10309860" y="37290589"/>
            <a:ext cx="9555480" cy="2142067"/>
          </a:xfrm>
          <a:prstGeom prst="rect">
            <a:avLst/>
          </a:prstGeom>
        </p:spPr>
        <p:txBody>
          <a:bodyPr vert="horz" lIns="402336" tIns="201168" rIns="402336" bIns="201168" rtlCol="0" anchor="ctr"/>
          <a:lstStyle>
            <a:lvl1pPr algn="ctr">
              <a:defRPr sz="53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1625560" y="37290589"/>
            <a:ext cx="7040880" cy="2142067"/>
          </a:xfrm>
          <a:prstGeom prst="rect">
            <a:avLst/>
          </a:prstGeom>
        </p:spPr>
        <p:txBody>
          <a:bodyPr vert="horz" lIns="402336" tIns="201168" rIns="402336" bIns="201168" rtlCol="0" anchor="ctr"/>
          <a:lstStyle>
            <a:lvl1pPr algn="r">
              <a:defRPr sz="5300">
                <a:solidFill>
                  <a:schemeClr val="tx1">
                    <a:tint val="75000"/>
                  </a:schemeClr>
                </a:solidFill>
              </a:defRPr>
            </a:lvl1pPr>
          </a:lstStyle>
          <a:p>
            <a:fld id="{C8D06A4D-B672-4423-B12F-C5D9950AEA08}" type="slidenum">
              <a:rPr lang="en-US" smtClean="0"/>
              <a:t>‹#›</a:t>
            </a:fld>
            <a:endParaRPr lang="en-US"/>
          </a:p>
        </p:txBody>
      </p:sp>
    </p:spTree>
    <p:extLst>
      <p:ext uri="{BB962C8B-B14F-4D97-AF65-F5344CB8AC3E}">
        <p14:creationId xmlns:p14="http://schemas.microsoft.com/office/powerpoint/2010/main" val="35804297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023360" rtl="0" eaLnBrk="1" latinLnBrk="0" hangingPunct="1">
        <a:spcBef>
          <a:spcPct val="0"/>
        </a:spcBef>
        <a:buNone/>
        <a:defRPr sz="19400" kern="1200">
          <a:solidFill>
            <a:schemeClr val="tx1"/>
          </a:solidFill>
          <a:latin typeface="+mj-lt"/>
          <a:ea typeface="+mj-ea"/>
          <a:cs typeface="+mj-cs"/>
        </a:defRPr>
      </a:lvl1pPr>
    </p:titleStyle>
    <p:bodyStyle>
      <a:lvl1pPr marL="1508760" indent="-1508760" algn="l" defTabSz="4023360" rtl="0" eaLnBrk="1" latinLnBrk="0" hangingPunct="1">
        <a:spcBef>
          <a:spcPct val="20000"/>
        </a:spcBef>
        <a:buFont typeface="Arial" pitchFamily="34" charset="0"/>
        <a:buChar char="•"/>
        <a:defRPr sz="14100" kern="1200">
          <a:solidFill>
            <a:schemeClr val="tx1"/>
          </a:solidFill>
          <a:latin typeface="+mn-lt"/>
          <a:ea typeface="+mn-ea"/>
          <a:cs typeface="+mn-cs"/>
        </a:defRPr>
      </a:lvl1pPr>
      <a:lvl2pPr marL="3268980" indent="-1257300" algn="l" defTabSz="4023360" rtl="0" eaLnBrk="1" latinLnBrk="0" hangingPunct="1">
        <a:spcBef>
          <a:spcPct val="20000"/>
        </a:spcBef>
        <a:buFont typeface="Arial" pitchFamily="34" charset="0"/>
        <a:buChar char="–"/>
        <a:defRPr sz="12300" kern="1200">
          <a:solidFill>
            <a:schemeClr val="tx1"/>
          </a:solidFill>
          <a:latin typeface="+mn-lt"/>
          <a:ea typeface="+mn-ea"/>
          <a:cs typeface="+mn-cs"/>
        </a:defRPr>
      </a:lvl2pPr>
      <a:lvl3pPr marL="5029200" indent="-1005840" algn="l" defTabSz="4023360" rtl="0" eaLnBrk="1" latinLnBrk="0" hangingPunct="1">
        <a:spcBef>
          <a:spcPct val="20000"/>
        </a:spcBef>
        <a:buFont typeface="Arial" pitchFamily="34" charset="0"/>
        <a:buChar char="•"/>
        <a:defRPr sz="10600" kern="1200">
          <a:solidFill>
            <a:schemeClr val="tx1"/>
          </a:solidFill>
          <a:latin typeface="+mn-lt"/>
          <a:ea typeface="+mn-ea"/>
          <a:cs typeface="+mn-cs"/>
        </a:defRPr>
      </a:lvl3pPr>
      <a:lvl4pPr marL="7040880" indent="-1005840" algn="l" defTabSz="4023360" rtl="0" eaLnBrk="1" latinLnBrk="0" hangingPunct="1">
        <a:spcBef>
          <a:spcPct val="20000"/>
        </a:spcBef>
        <a:buFont typeface="Arial" pitchFamily="34" charset="0"/>
        <a:buChar char="–"/>
        <a:defRPr sz="8800" kern="1200">
          <a:solidFill>
            <a:schemeClr val="tx1"/>
          </a:solidFill>
          <a:latin typeface="+mn-lt"/>
          <a:ea typeface="+mn-ea"/>
          <a:cs typeface="+mn-cs"/>
        </a:defRPr>
      </a:lvl4pPr>
      <a:lvl5pPr marL="9052560" indent="-1005840" algn="l" defTabSz="4023360" rtl="0" eaLnBrk="1" latinLnBrk="0" hangingPunct="1">
        <a:spcBef>
          <a:spcPct val="20000"/>
        </a:spcBef>
        <a:buFont typeface="Arial" pitchFamily="34" charset="0"/>
        <a:buChar char="»"/>
        <a:defRPr sz="8800" kern="1200">
          <a:solidFill>
            <a:schemeClr val="tx1"/>
          </a:solidFill>
          <a:latin typeface="+mn-lt"/>
          <a:ea typeface="+mn-ea"/>
          <a:cs typeface="+mn-cs"/>
        </a:defRPr>
      </a:lvl5pPr>
      <a:lvl6pPr marL="11064240" indent="-1005840" algn="l" defTabSz="4023360" rtl="0" eaLnBrk="1" latinLnBrk="0" hangingPunct="1">
        <a:spcBef>
          <a:spcPct val="20000"/>
        </a:spcBef>
        <a:buFont typeface="Arial" pitchFamily="34" charset="0"/>
        <a:buChar char="•"/>
        <a:defRPr sz="8800" kern="1200">
          <a:solidFill>
            <a:schemeClr val="tx1"/>
          </a:solidFill>
          <a:latin typeface="+mn-lt"/>
          <a:ea typeface="+mn-ea"/>
          <a:cs typeface="+mn-cs"/>
        </a:defRPr>
      </a:lvl6pPr>
      <a:lvl7pPr marL="13075920" indent="-1005840" algn="l" defTabSz="4023360" rtl="0" eaLnBrk="1" latinLnBrk="0" hangingPunct="1">
        <a:spcBef>
          <a:spcPct val="20000"/>
        </a:spcBef>
        <a:buFont typeface="Arial" pitchFamily="34" charset="0"/>
        <a:buChar char="•"/>
        <a:defRPr sz="8800" kern="1200">
          <a:solidFill>
            <a:schemeClr val="tx1"/>
          </a:solidFill>
          <a:latin typeface="+mn-lt"/>
          <a:ea typeface="+mn-ea"/>
          <a:cs typeface="+mn-cs"/>
        </a:defRPr>
      </a:lvl7pPr>
      <a:lvl8pPr marL="15087600" indent="-1005840" algn="l" defTabSz="4023360" rtl="0" eaLnBrk="1" latinLnBrk="0" hangingPunct="1">
        <a:spcBef>
          <a:spcPct val="20000"/>
        </a:spcBef>
        <a:buFont typeface="Arial" pitchFamily="34" charset="0"/>
        <a:buChar char="•"/>
        <a:defRPr sz="8800" kern="1200">
          <a:solidFill>
            <a:schemeClr val="tx1"/>
          </a:solidFill>
          <a:latin typeface="+mn-lt"/>
          <a:ea typeface="+mn-ea"/>
          <a:cs typeface="+mn-cs"/>
        </a:defRPr>
      </a:lvl8pPr>
      <a:lvl9pPr marL="17099280" indent="-1005840" algn="l" defTabSz="4023360" rtl="0" eaLnBrk="1" latinLnBrk="0" hangingPunct="1">
        <a:spcBef>
          <a:spcPct val="20000"/>
        </a:spcBef>
        <a:buFont typeface="Arial" pitchFamily="34" charset="0"/>
        <a:buChar char="•"/>
        <a:defRPr sz="8800" kern="1200">
          <a:solidFill>
            <a:schemeClr val="tx1"/>
          </a:solidFill>
          <a:latin typeface="+mn-lt"/>
          <a:ea typeface="+mn-ea"/>
          <a:cs typeface="+mn-cs"/>
        </a:defRPr>
      </a:lvl9pPr>
    </p:bodyStyle>
    <p:otherStyle>
      <a:defPPr>
        <a:defRPr lang="en-US"/>
      </a:defPPr>
      <a:lvl1pPr marL="0" algn="l" defTabSz="4023360" rtl="0" eaLnBrk="1" latinLnBrk="0" hangingPunct="1">
        <a:defRPr sz="7900" kern="1200">
          <a:solidFill>
            <a:schemeClr val="tx1"/>
          </a:solidFill>
          <a:latin typeface="+mn-lt"/>
          <a:ea typeface="+mn-ea"/>
          <a:cs typeface="+mn-cs"/>
        </a:defRPr>
      </a:lvl1pPr>
      <a:lvl2pPr marL="2011680" algn="l" defTabSz="4023360" rtl="0" eaLnBrk="1" latinLnBrk="0" hangingPunct="1">
        <a:defRPr sz="7900" kern="1200">
          <a:solidFill>
            <a:schemeClr val="tx1"/>
          </a:solidFill>
          <a:latin typeface="+mn-lt"/>
          <a:ea typeface="+mn-ea"/>
          <a:cs typeface="+mn-cs"/>
        </a:defRPr>
      </a:lvl2pPr>
      <a:lvl3pPr marL="4023360" algn="l" defTabSz="4023360" rtl="0" eaLnBrk="1" latinLnBrk="0" hangingPunct="1">
        <a:defRPr sz="7900" kern="1200">
          <a:solidFill>
            <a:schemeClr val="tx1"/>
          </a:solidFill>
          <a:latin typeface="+mn-lt"/>
          <a:ea typeface="+mn-ea"/>
          <a:cs typeface="+mn-cs"/>
        </a:defRPr>
      </a:lvl3pPr>
      <a:lvl4pPr marL="6035040" algn="l" defTabSz="4023360" rtl="0" eaLnBrk="1" latinLnBrk="0" hangingPunct="1">
        <a:defRPr sz="7900" kern="1200">
          <a:solidFill>
            <a:schemeClr val="tx1"/>
          </a:solidFill>
          <a:latin typeface="+mn-lt"/>
          <a:ea typeface="+mn-ea"/>
          <a:cs typeface="+mn-cs"/>
        </a:defRPr>
      </a:lvl4pPr>
      <a:lvl5pPr marL="8046720" algn="l" defTabSz="4023360" rtl="0" eaLnBrk="1" latinLnBrk="0" hangingPunct="1">
        <a:defRPr sz="7900" kern="1200">
          <a:solidFill>
            <a:schemeClr val="tx1"/>
          </a:solidFill>
          <a:latin typeface="+mn-lt"/>
          <a:ea typeface="+mn-ea"/>
          <a:cs typeface="+mn-cs"/>
        </a:defRPr>
      </a:lvl5pPr>
      <a:lvl6pPr marL="10058400" algn="l" defTabSz="4023360" rtl="0" eaLnBrk="1" latinLnBrk="0" hangingPunct="1">
        <a:defRPr sz="7900" kern="1200">
          <a:solidFill>
            <a:schemeClr val="tx1"/>
          </a:solidFill>
          <a:latin typeface="+mn-lt"/>
          <a:ea typeface="+mn-ea"/>
          <a:cs typeface="+mn-cs"/>
        </a:defRPr>
      </a:lvl6pPr>
      <a:lvl7pPr marL="12070080" algn="l" defTabSz="4023360" rtl="0" eaLnBrk="1" latinLnBrk="0" hangingPunct="1">
        <a:defRPr sz="7900" kern="1200">
          <a:solidFill>
            <a:schemeClr val="tx1"/>
          </a:solidFill>
          <a:latin typeface="+mn-lt"/>
          <a:ea typeface="+mn-ea"/>
          <a:cs typeface="+mn-cs"/>
        </a:defRPr>
      </a:lvl7pPr>
      <a:lvl8pPr marL="14081760" algn="l" defTabSz="4023360" rtl="0" eaLnBrk="1" latinLnBrk="0" hangingPunct="1">
        <a:defRPr sz="7900" kern="1200">
          <a:solidFill>
            <a:schemeClr val="tx1"/>
          </a:solidFill>
          <a:latin typeface="+mn-lt"/>
          <a:ea typeface="+mn-ea"/>
          <a:cs typeface="+mn-cs"/>
        </a:defRPr>
      </a:lvl8pPr>
      <a:lvl9pPr marL="16093440" algn="l" defTabSz="4023360" rtl="0" eaLnBrk="1" latinLnBrk="0" hangingPunct="1">
        <a:defRPr sz="7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hyperlink" Target="mailto:b.kotu@cigar.org" TargetMode="External"/><Relationship Id="rId3" Type="http://schemas.openxmlformats.org/officeDocument/2006/relationships/slideLayout" Target="../slideLayouts/slideLayout1.xml"/><Relationship Id="rId7" Type="http://schemas.openxmlformats.org/officeDocument/2006/relationships/image" Target="../media/image3.png"/><Relationship Id="rId12" Type="http://schemas.openxmlformats.org/officeDocument/2006/relationships/image" Target="../media/image7.png"/><Relationship Id="rId17" Type="http://schemas.openxmlformats.org/officeDocument/2006/relationships/image" Target="../media/image11.png"/><Relationship Id="rId2" Type="http://schemas.openxmlformats.org/officeDocument/2006/relationships/audio" Target="../media/media1.m4a"/><Relationship Id="rId16" Type="http://schemas.openxmlformats.org/officeDocument/2006/relationships/image" Target="../media/image10.png"/><Relationship Id="rId1" Type="http://schemas.microsoft.com/office/2007/relationships/media" Target="../media/media1.m4a"/><Relationship Id="rId6" Type="http://schemas.openxmlformats.org/officeDocument/2006/relationships/image" Target="../media/image2.jpeg"/><Relationship Id="rId11" Type="http://schemas.openxmlformats.org/officeDocument/2006/relationships/image" Target="../media/image6.png"/><Relationship Id="rId5" Type="http://schemas.openxmlformats.org/officeDocument/2006/relationships/image" Target="../media/image1.jpeg"/><Relationship Id="rId15" Type="http://schemas.openxmlformats.org/officeDocument/2006/relationships/image" Target="../media/image9.png"/><Relationship Id="rId10" Type="http://schemas.openxmlformats.org/officeDocument/2006/relationships/hyperlink" Target="http://www.cgiar.org/about-us/our-funders/" TargetMode="External"/><Relationship Id="rId4" Type="http://schemas.openxmlformats.org/officeDocument/2006/relationships/notesSlide" Target="../notesSlides/notesSlide1.xml"/><Relationship Id="rId9" Type="http://schemas.openxmlformats.org/officeDocument/2006/relationships/image" Target="../media/image5.emf"/><Relationship Id="rId1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228600"/>
            <a:ext cx="30175200" cy="4459128"/>
          </a:xfrm>
          <a:prstGeom prst="rect">
            <a:avLst/>
          </a:prstGeom>
        </p:spPr>
      </p:pic>
      <p:sp>
        <p:nvSpPr>
          <p:cNvPr id="20" name="TextBox 19"/>
          <p:cNvSpPr txBox="1"/>
          <p:nvPr/>
        </p:nvSpPr>
        <p:spPr>
          <a:xfrm>
            <a:off x="849086" y="4521312"/>
            <a:ext cx="28063366" cy="2031325"/>
          </a:xfrm>
          <a:prstGeom prst="rect">
            <a:avLst/>
          </a:prstGeom>
          <a:noFill/>
        </p:spPr>
        <p:txBody>
          <a:bodyPr wrap="square" rtlCol="0">
            <a:spAutoFit/>
          </a:bodyPr>
          <a:lstStyle/>
          <a:p>
            <a:pPr algn="ctr"/>
            <a:r>
              <a:rPr lang="en-US" sz="6600" b="1" dirty="0">
                <a:solidFill>
                  <a:srgbClr val="156734"/>
                </a:solidFill>
              </a:rPr>
              <a:t> </a:t>
            </a:r>
            <a:r>
              <a:rPr lang="en-US" sz="6000" b="1" dirty="0"/>
              <a:t>Potential impact of groundnut production technology on welfare of smallholder farmers in Northern Ghana</a:t>
            </a:r>
          </a:p>
        </p:txBody>
      </p:sp>
      <p:grpSp>
        <p:nvGrpSpPr>
          <p:cNvPr id="41" name="Group 40"/>
          <p:cNvGrpSpPr/>
          <p:nvPr/>
        </p:nvGrpSpPr>
        <p:grpSpPr>
          <a:xfrm>
            <a:off x="17781431" y="38389590"/>
            <a:ext cx="11131021" cy="1478178"/>
            <a:chOff x="18129779" y="38526822"/>
            <a:chExt cx="11131021" cy="1478178"/>
          </a:xfrm>
        </p:grpSpPr>
        <p:pic>
          <p:nvPicPr>
            <p:cNvPr id="42" name="Picture 4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9832096" y="39151293"/>
              <a:ext cx="5029200" cy="853707"/>
            </a:xfrm>
            <a:prstGeom prst="rect">
              <a:avLst/>
            </a:prstGeom>
          </p:spPr>
        </p:pic>
        <p:pic>
          <p:nvPicPr>
            <p:cNvPr id="43" name="Picture 4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603200" y="38797847"/>
              <a:ext cx="3657600" cy="1207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 name="Picture 4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129779" y="38526822"/>
              <a:ext cx="1225021" cy="1433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24" name="Group 23"/>
          <p:cNvGrpSpPr/>
          <p:nvPr/>
        </p:nvGrpSpPr>
        <p:grpSpPr>
          <a:xfrm>
            <a:off x="914400" y="39234715"/>
            <a:ext cx="14737840" cy="830997"/>
            <a:chOff x="554845" y="39234715"/>
            <a:chExt cx="14737840" cy="830997"/>
          </a:xfrm>
        </p:grpSpPr>
        <p:sp>
          <p:nvSpPr>
            <p:cNvPr id="25" name="TextBox 24"/>
            <p:cNvSpPr txBox="1"/>
            <p:nvPr/>
          </p:nvSpPr>
          <p:spPr>
            <a:xfrm>
              <a:off x="3061250" y="39234715"/>
              <a:ext cx="12231435" cy="830997"/>
            </a:xfrm>
            <a:prstGeom prst="rect">
              <a:avLst/>
            </a:prstGeom>
            <a:noFill/>
          </p:spPr>
          <p:txBody>
            <a:bodyPr wrap="square" rtlCol="0">
              <a:spAutoFit/>
            </a:bodyPr>
            <a:lstStyle/>
            <a:p>
              <a:pPr>
                <a:buClr>
                  <a:srgbClr val="5F0500"/>
                </a:buClr>
                <a:defRPr/>
              </a:pPr>
              <a:r>
                <a:rPr lang="en-GB" sz="2400" dirty="0">
                  <a:cs typeface="Arial" charset="0"/>
                </a:rPr>
                <a:t>This poster is licensed for use under the Creative Commons Attribution 4.0 International Licence. September 2020.</a:t>
              </a:r>
              <a:endParaRPr lang="en-US" sz="2400" dirty="0"/>
            </a:p>
          </p:txBody>
        </p:sp>
        <p:pic>
          <p:nvPicPr>
            <p:cNvPr id="27" name="Picture 26"/>
            <p:cNvPicPr>
              <a:picLocks noChangeAspect="1"/>
            </p:cNvPicPr>
            <p:nvPr/>
          </p:nvPicPr>
          <p:blipFill>
            <a:blip r:embed="rId9"/>
            <a:stretch>
              <a:fillRect/>
            </a:stretch>
          </p:blipFill>
          <p:spPr>
            <a:xfrm>
              <a:off x="554845" y="39295427"/>
              <a:ext cx="2175717" cy="770285"/>
            </a:xfrm>
            <a:prstGeom prst="rect">
              <a:avLst/>
            </a:prstGeom>
          </p:spPr>
        </p:pic>
      </p:grpSp>
      <p:sp>
        <p:nvSpPr>
          <p:cNvPr id="29" name="TextBox 1"/>
          <p:cNvSpPr txBox="1"/>
          <p:nvPr/>
        </p:nvSpPr>
        <p:spPr>
          <a:xfrm>
            <a:off x="849086" y="37947600"/>
            <a:ext cx="15152914" cy="1199852"/>
          </a:xfrm>
          <a:prstGeom prst="rect">
            <a:avLst/>
          </a:prstGeom>
          <a:noFill/>
        </p:spPr>
        <p:txBody>
          <a:bodyPr wrap="square" rtlCol="0">
            <a:spAutoFit/>
          </a:bodyPr>
          <a:lstStyle>
            <a:defPPr>
              <a:defRPr lang="en-US"/>
            </a:defPPr>
            <a:lvl1pPr marL="0" algn="l" defTabSz="4023360" rtl="0" eaLnBrk="1" latinLnBrk="0" hangingPunct="1">
              <a:defRPr sz="7900" kern="1200">
                <a:solidFill>
                  <a:schemeClr val="tx1"/>
                </a:solidFill>
                <a:latin typeface="+mn-lt"/>
                <a:ea typeface="+mn-ea"/>
                <a:cs typeface="+mn-cs"/>
              </a:defRPr>
            </a:lvl1pPr>
            <a:lvl2pPr marL="2011680" algn="l" defTabSz="4023360" rtl="0" eaLnBrk="1" latinLnBrk="0" hangingPunct="1">
              <a:defRPr sz="7900" kern="1200">
                <a:solidFill>
                  <a:schemeClr val="tx1"/>
                </a:solidFill>
                <a:latin typeface="+mn-lt"/>
                <a:ea typeface="+mn-ea"/>
                <a:cs typeface="+mn-cs"/>
              </a:defRPr>
            </a:lvl2pPr>
            <a:lvl3pPr marL="4023360" algn="l" defTabSz="4023360" rtl="0" eaLnBrk="1" latinLnBrk="0" hangingPunct="1">
              <a:defRPr sz="7900" kern="1200">
                <a:solidFill>
                  <a:schemeClr val="tx1"/>
                </a:solidFill>
                <a:latin typeface="+mn-lt"/>
                <a:ea typeface="+mn-ea"/>
                <a:cs typeface="+mn-cs"/>
              </a:defRPr>
            </a:lvl3pPr>
            <a:lvl4pPr marL="6035040" algn="l" defTabSz="4023360" rtl="0" eaLnBrk="1" latinLnBrk="0" hangingPunct="1">
              <a:defRPr sz="7900" kern="1200">
                <a:solidFill>
                  <a:schemeClr val="tx1"/>
                </a:solidFill>
                <a:latin typeface="+mn-lt"/>
                <a:ea typeface="+mn-ea"/>
                <a:cs typeface="+mn-cs"/>
              </a:defRPr>
            </a:lvl4pPr>
            <a:lvl5pPr marL="8046720" algn="l" defTabSz="4023360" rtl="0" eaLnBrk="1" latinLnBrk="0" hangingPunct="1">
              <a:defRPr sz="7900" kern="1200">
                <a:solidFill>
                  <a:schemeClr val="tx1"/>
                </a:solidFill>
                <a:latin typeface="+mn-lt"/>
                <a:ea typeface="+mn-ea"/>
                <a:cs typeface="+mn-cs"/>
              </a:defRPr>
            </a:lvl5pPr>
            <a:lvl6pPr marL="10058400" algn="l" defTabSz="4023360" rtl="0" eaLnBrk="1" latinLnBrk="0" hangingPunct="1">
              <a:defRPr sz="7900" kern="1200">
                <a:solidFill>
                  <a:schemeClr val="tx1"/>
                </a:solidFill>
                <a:latin typeface="+mn-lt"/>
                <a:ea typeface="+mn-ea"/>
                <a:cs typeface="+mn-cs"/>
              </a:defRPr>
            </a:lvl6pPr>
            <a:lvl7pPr marL="12070080" algn="l" defTabSz="4023360" rtl="0" eaLnBrk="1" latinLnBrk="0" hangingPunct="1">
              <a:defRPr sz="7900" kern="1200">
                <a:solidFill>
                  <a:schemeClr val="tx1"/>
                </a:solidFill>
                <a:latin typeface="+mn-lt"/>
                <a:ea typeface="+mn-ea"/>
                <a:cs typeface="+mn-cs"/>
              </a:defRPr>
            </a:lvl7pPr>
            <a:lvl8pPr marL="14081760" algn="l" defTabSz="4023360" rtl="0" eaLnBrk="1" latinLnBrk="0" hangingPunct="1">
              <a:defRPr sz="7900" kern="1200">
                <a:solidFill>
                  <a:schemeClr val="tx1"/>
                </a:solidFill>
                <a:latin typeface="+mn-lt"/>
                <a:ea typeface="+mn-ea"/>
                <a:cs typeface="+mn-cs"/>
              </a:defRPr>
            </a:lvl8pPr>
            <a:lvl9pPr marL="16093440" algn="l" defTabSz="4023360" rtl="0" eaLnBrk="1" latinLnBrk="0" hangingPunct="1">
              <a:defRPr sz="7900" kern="1200">
                <a:solidFill>
                  <a:schemeClr val="tx1"/>
                </a:solidFill>
                <a:latin typeface="+mn-lt"/>
                <a:ea typeface="+mn-ea"/>
                <a:cs typeface="+mn-cs"/>
              </a:defRPr>
            </a:lvl9pPr>
          </a:lstStyle>
          <a:p>
            <a:r>
              <a:rPr lang="en-US" sz="2400" dirty="0"/>
              <a:t>We thank farmers and local partners in Africa RISING sites for their contributions to this work. We also acknowledge the support of all donors which globally support the work of the CGIAR centers and their partners through their contributions to the </a:t>
            </a:r>
            <a:r>
              <a:rPr lang="en-US" sz="2400" dirty="0">
                <a:hlinkClick r:id="rId10"/>
              </a:rPr>
              <a:t>CGIAR system</a:t>
            </a:r>
            <a:endParaRPr lang="en-US" sz="2400" dirty="0"/>
          </a:p>
        </p:txBody>
      </p:sp>
      <p:sp>
        <p:nvSpPr>
          <p:cNvPr id="9" name="TextBox 8">
            <a:extLst>
              <a:ext uri="{FF2B5EF4-FFF2-40B4-BE49-F238E27FC236}">
                <a16:creationId xmlns:a16="http://schemas.microsoft.com/office/drawing/2014/main" id="{AB18A1D7-BF60-4D5F-8654-73F26E9CA96F}"/>
              </a:ext>
            </a:extLst>
          </p:cNvPr>
          <p:cNvSpPr txBox="1"/>
          <p:nvPr/>
        </p:nvSpPr>
        <p:spPr>
          <a:xfrm>
            <a:off x="17249448" y="25049144"/>
            <a:ext cx="12069115" cy="6370975"/>
          </a:xfrm>
          <a:prstGeom prst="rect">
            <a:avLst/>
          </a:prstGeom>
          <a:noFill/>
        </p:spPr>
        <p:txBody>
          <a:bodyPr wrap="square" rtlCol="0">
            <a:spAutoFit/>
          </a:bodyPr>
          <a:lstStyle/>
          <a:p>
            <a:r>
              <a:rPr lang="en-US" sz="4800" b="1" dirty="0"/>
              <a:t>Conclusion and policy implications</a:t>
            </a:r>
          </a:p>
          <a:p>
            <a:pPr marL="571500" indent="-571500">
              <a:buFont typeface="Arial" panose="020B0604020202020204" pitchFamily="34" charset="0"/>
              <a:buChar char="•"/>
            </a:pPr>
            <a:r>
              <a:rPr lang="en-US" sz="4000" dirty="0"/>
              <a:t>The new technology is expected to be adopted by about two-third of the groundnut farmers within  ten years </a:t>
            </a:r>
          </a:p>
          <a:p>
            <a:pPr marL="571500" indent="-571500">
              <a:buFont typeface="Arial" panose="020B0604020202020204" pitchFamily="34" charset="0"/>
              <a:buChar char="•"/>
            </a:pPr>
            <a:r>
              <a:rPr lang="en-US" sz="4000" dirty="0"/>
              <a:t>The adoption is expected to reduce poverty by 3.6% under an open market economic policy and by 2% under a closed market economic policy. </a:t>
            </a:r>
          </a:p>
          <a:p>
            <a:pPr marL="571500" indent="-571500">
              <a:buFont typeface="Arial" panose="020B0604020202020204" pitchFamily="34" charset="0"/>
              <a:buChar char="•"/>
            </a:pPr>
            <a:r>
              <a:rPr lang="en-US" sz="4000" dirty="0"/>
              <a:t>Improving farmers’ access to the international market while enhancing domestic market integration increases the impact of the technology</a:t>
            </a:r>
          </a:p>
        </p:txBody>
      </p:sp>
      <p:sp>
        <p:nvSpPr>
          <p:cNvPr id="10" name="TextBox 9">
            <a:extLst>
              <a:ext uri="{FF2B5EF4-FFF2-40B4-BE49-F238E27FC236}">
                <a16:creationId xmlns:a16="http://schemas.microsoft.com/office/drawing/2014/main" id="{4D1C2C81-EC9E-4DE0-8AAD-6788D5BE0456}"/>
              </a:ext>
            </a:extLst>
          </p:cNvPr>
          <p:cNvSpPr txBox="1"/>
          <p:nvPr/>
        </p:nvSpPr>
        <p:spPr>
          <a:xfrm>
            <a:off x="17267535" y="31719367"/>
            <a:ext cx="12051029" cy="6370975"/>
          </a:xfrm>
          <a:prstGeom prst="rect">
            <a:avLst/>
          </a:prstGeom>
          <a:noFill/>
        </p:spPr>
        <p:txBody>
          <a:bodyPr wrap="square" rtlCol="0">
            <a:spAutoFit/>
          </a:bodyPr>
          <a:lstStyle/>
          <a:p>
            <a:r>
              <a:rPr lang="en-US" sz="4800" b="1" dirty="0"/>
              <a:t>References</a:t>
            </a:r>
          </a:p>
          <a:p>
            <a:pPr marL="571500" indent="-571500">
              <a:buFont typeface="Arial" panose="020B0604020202020204" pitchFamily="34" charset="0"/>
              <a:buChar char="•"/>
            </a:pPr>
            <a:r>
              <a:rPr lang="en-US" sz="4000" dirty="0"/>
              <a:t>Alston, J.M., Norton, W.G., </a:t>
            </a:r>
            <a:r>
              <a:rPr lang="en-US" sz="4000" dirty="0" err="1"/>
              <a:t>Pardey</a:t>
            </a:r>
            <a:r>
              <a:rPr lang="en-US" sz="4000" dirty="0"/>
              <a:t>, P.G., 1995. Science Under Scarcity: Principles and Practice for Agricultural Research Evaluation and Priority Setting. Cornell University Press, Ithaca, NY.</a:t>
            </a:r>
          </a:p>
          <a:p>
            <a:pPr marL="571500" indent="-571500">
              <a:buFont typeface="Arial" panose="020B0604020202020204" pitchFamily="34" charset="0"/>
              <a:buChar char="•"/>
            </a:pPr>
            <a:r>
              <a:rPr lang="en-US" sz="4000" dirty="0"/>
              <a:t>Kuehne, G., Llewellyn, R., Pannell, D.J., Wilkinson, R., Dolling, P., </a:t>
            </a:r>
            <a:r>
              <a:rPr lang="en-US" sz="4000" dirty="0" err="1"/>
              <a:t>Ouzman</a:t>
            </a:r>
            <a:r>
              <a:rPr lang="en-US" sz="4000" dirty="0"/>
              <a:t>, J., Ewing, M., 2017. Predicting farmer uptake of new agricultural practices: A tool for research, extension and policy Agricultural Systems 156, 115–125.</a:t>
            </a:r>
          </a:p>
        </p:txBody>
      </p:sp>
      <p:sp>
        <p:nvSpPr>
          <p:cNvPr id="11" name="TextBox 10">
            <a:extLst>
              <a:ext uri="{FF2B5EF4-FFF2-40B4-BE49-F238E27FC236}">
                <a16:creationId xmlns:a16="http://schemas.microsoft.com/office/drawing/2014/main" id="{0C1D94D5-85B9-465F-8F6A-388CD6AC1B38}"/>
              </a:ext>
            </a:extLst>
          </p:cNvPr>
          <p:cNvSpPr txBox="1"/>
          <p:nvPr/>
        </p:nvSpPr>
        <p:spPr>
          <a:xfrm>
            <a:off x="1610925" y="9319788"/>
            <a:ext cx="14391075" cy="8217634"/>
          </a:xfrm>
          <a:prstGeom prst="rect">
            <a:avLst/>
          </a:prstGeom>
          <a:noFill/>
        </p:spPr>
        <p:txBody>
          <a:bodyPr wrap="square" rtlCol="0">
            <a:spAutoFit/>
          </a:bodyPr>
          <a:lstStyle/>
          <a:p>
            <a:r>
              <a:rPr lang="en-US" sz="4800" b="1" dirty="0"/>
              <a:t>Introduction</a:t>
            </a:r>
          </a:p>
          <a:p>
            <a:pPr marL="571500" indent="-571500">
              <a:buFont typeface="Arial" panose="020B0604020202020204" pitchFamily="34" charset="0"/>
              <a:buChar char="•"/>
            </a:pPr>
            <a:r>
              <a:rPr lang="en-US" sz="4000" dirty="0"/>
              <a:t>Groundnut is a dominant legume crop in Ghana (55% of the total legume production). </a:t>
            </a:r>
          </a:p>
          <a:p>
            <a:pPr marL="571500" indent="-571500">
              <a:buFont typeface="Arial" panose="020B0604020202020204" pitchFamily="34" charset="0"/>
              <a:buChar char="•"/>
            </a:pPr>
            <a:r>
              <a:rPr lang="en-US" sz="4000" dirty="0"/>
              <a:t>Northern Savannah accounts for more than 90% of the total production</a:t>
            </a:r>
          </a:p>
          <a:p>
            <a:pPr marL="571500" indent="-571500">
              <a:buFont typeface="Arial" panose="020B0604020202020204" pitchFamily="34" charset="0"/>
              <a:buChar char="•"/>
            </a:pPr>
            <a:r>
              <a:rPr lang="en-US" sz="4000" dirty="0"/>
              <a:t>Farmers plant the seeds very sparsely (about 9 plants/m2) which becomes one of the causes for low yield</a:t>
            </a:r>
          </a:p>
          <a:p>
            <a:pPr marL="571500" indent="-571500">
              <a:buFont typeface="Arial" panose="020B0604020202020204" pitchFamily="34" charset="0"/>
              <a:buChar char="•"/>
            </a:pPr>
            <a:r>
              <a:rPr lang="en-US" sz="4000" dirty="0"/>
              <a:t>Recently a higher planting density (22plants/m2) has been introduced by the International Institute of Tropical Agriculture (IITA) under its project known as Africa RISING</a:t>
            </a:r>
          </a:p>
          <a:p>
            <a:pPr marL="571500" indent="-571500">
              <a:buFont typeface="Arial" panose="020B0604020202020204" pitchFamily="34" charset="0"/>
              <a:buChar char="•"/>
            </a:pPr>
            <a:r>
              <a:rPr lang="en-US" sz="4000" dirty="0"/>
              <a:t>This study (1) assesses the economic advantage of adopting the new technology, (2) predicts its potential adoption, and (3)assess its potential impacts on household poverty </a:t>
            </a:r>
          </a:p>
        </p:txBody>
      </p:sp>
      <p:sp>
        <p:nvSpPr>
          <p:cNvPr id="12" name="TextBox 11">
            <a:extLst>
              <a:ext uri="{FF2B5EF4-FFF2-40B4-BE49-F238E27FC236}">
                <a16:creationId xmlns:a16="http://schemas.microsoft.com/office/drawing/2014/main" id="{31206D21-C71A-4A58-A9CE-3657F606463C}"/>
              </a:ext>
            </a:extLst>
          </p:cNvPr>
          <p:cNvSpPr txBox="1"/>
          <p:nvPr/>
        </p:nvSpPr>
        <p:spPr>
          <a:xfrm>
            <a:off x="1718617" y="18023734"/>
            <a:ext cx="8686800" cy="830997"/>
          </a:xfrm>
          <a:prstGeom prst="rect">
            <a:avLst/>
          </a:prstGeom>
          <a:noFill/>
        </p:spPr>
        <p:txBody>
          <a:bodyPr wrap="square" rtlCol="0">
            <a:spAutoFit/>
          </a:bodyPr>
          <a:lstStyle/>
          <a:p>
            <a:r>
              <a:rPr lang="en-US" sz="4800" b="1" dirty="0"/>
              <a:t>The study areas</a:t>
            </a:r>
          </a:p>
        </p:txBody>
      </p:sp>
      <p:sp>
        <p:nvSpPr>
          <p:cNvPr id="13" name="TextBox 12">
            <a:extLst>
              <a:ext uri="{FF2B5EF4-FFF2-40B4-BE49-F238E27FC236}">
                <a16:creationId xmlns:a16="http://schemas.microsoft.com/office/drawing/2014/main" id="{37808D0B-A515-4F2F-ADDB-71EAB8C40E93}"/>
              </a:ext>
            </a:extLst>
          </p:cNvPr>
          <p:cNvSpPr txBox="1"/>
          <p:nvPr/>
        </p:nvSpPr>
        <p:spPr>
          <a:xfrm>
            <a:off x="1512246" y="25618136"/>
            <a:ext cx="12192000" cy="830997"/>
          </a:xfrm>
          <a:prstGeom prst="rect">
            <a:avLst/>
          </a:prstGeom>
          <a:noFill/>
        </p:spPr>
        <p:txBody>
          <a:bodyPr wrap="square" rtlCol="0">
            <a:spAutoFit/>
          </a:bodyPr>
          <a:lstStyle/>
          <a:p>
            <a:r>
              <a:rPr lang="en-US" sz="4800" b="1" dirty="0"/>
              <a:t>Data collection and analysis</a:t>
            </a:r>
          </a:p>
        </p:txBody>
      </p:sp>
      <p:sp>
        <p:nvSpPr>
          <p:cNvPr id="68" name="Rectangle 67">
            <a:extLst>
              <a:ext uri="{FF2B5EF4-FFF2-40B4-BE49-F238E27FC236}">
                <a16:creationId xmlns:a16="http://schemas.microsoft.com/office/drawing/2014/main" id="{C0429228-5650-47A6-9036-4C0ED7051866}"/>
              </a:ext>
            </a:extLst>
          </p:cNvPr>
          <p:cNvSpPr/>
          <p:nvPr/>
        </p:nvSpPr>
        <p:spPr>
          <a:xfrm>
            <a:off x="1698392" y="24566508"/>
            <a:ext cx="10242016" cy="707886"/>
          </a:xfrm>
          <a:prstGeom prst="rect">
            <a:avLst/>
          </a:prstGeom>
        </p:spPr>
        <p:txBody>
          <a:bodyPr wrap="square">
            <a:spAutoFit/>
          </a:bodyPr>
          <a:lstStyle/>
          <a:p>
            <a:r>
              <a:rPr lang="en-US" sz="4000" dirty="0"/>
              <a:t>Figure 1: Location of the study areas in Tanzania</a:t>
            </a:r>
          </a:p>
        </p:txBody>
      </p:sp>
      <p:sp>
        <p:nvSpPr>
          <p:cNvPr id="69" name="Rectangle 68">
            <a:extLst>
              <a:ext uri="{FF2B5EF4-FFF2-40B4-BE49-F238E27FC236}">
                <a16:creationId xmlns:a16="http://schemas.microsoft.com/office/drawing/2014/main" id="{5A9280B5-C246-4224-B46E-939CFBCA8795}"/>
              </a:ext>
            </a:extLst>
          </p:cNvPr>
          <p:cNvSpPr/>
          <p:nvPr/>
        </p:nvSpPr>
        <p:spPr>
          <a:xfrm>
            <a:off x="8678340" y="18963811"/>
            <a:ext cx="7323660" cy="3356303"/>
          </a:xfrm>
          <a:prstGeom prst="rect">
            <a:avLst/>
          </a:prstGeom>
        </p:spPr>
        <p:txBody>
          <a:bodyPr wrap="square">
            <a:spAutoFit/>
          </a:bodyPr>
          <a:lstStyle/>
          <a:p>
            <a:pPr>
              <a:lnSpc>
                <a:spcPct val="107000"/>
              </a:lnSpc>
              <a:spcAft>
                <a:spcPts val="800"/>
              </a:spcAft>
            </a:pPr>
            <a:r>
              <a:rPr lang="en-US" sz="4000" dirty="0">
                <a:latin typeface="Calibri" panose="020F0502020204030204" pitchFamily="34" charset="0"/>
                <a:ea typeface="Calibri" panose="020F0502020204030204" pitchFamily="34" charset="0"/>
                <a:cs typeface="Times New Roman" panose="02020603050405020304" pitchFamily="18" charset="0"/>
              </a:rPr>
              <a:t>The study was conducted in three regions of Northern Ghana, namely: Northern Region, Upper West Region, and Upper East Region (Fig. 1). </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1" name="Rectangle 70">
            <a:extLst>
              <a:ext uri="{FF2B5EF4-FFF2-40B4-BE49-F238E27FC236}">
                <a16:creationId xmlns:a16="http://schemas.microsoft.com/office/drawing/2014/main" id="{86CB414B-E43D-4E91-931B-E3FBB324D2D2}"/>
              </a:ext>
            </a:extLst>
          </p:cNvPr>
          <p:cNvSpPr/>
          <p:nvPr/>
        </p:nvSpPr>
        <p:spPr>
          <a:xfrm>
            <a:off x="1718617" y="26657023"/>
            <a:ext cx="13933623" cy="721736"/>
          </a:xfrm>
          <a:prstGeom prst="rect">
            <a:avLst/>
          </a:prstGeom>
        </p:spPr>
        <p:txBody>
          <a:bodyPr wrap="square">
            <a:spAutoFit/>
          </a:bodyPr>
          <a:lstStyle/>
          <a:p>
            <a:pPr algn="just">
              <a:lnSpc>
                <a:spcPct val="107000"/>
              </a:lnSpc>
              <a:spcAft>
                <a:spcPts val="800"/>
              </a:spcAft>
            </a:pP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FB7529B7-7155-4C41-9643-23FB1FD16B13}"/>
              </a:ext>
            </a:extLst>
          </p:cNvPr>
          <p:cNvPicPr>
            <a:picLocks noChangeAspect="1"/>
          </p:cNvPicPr>
          <p:nvPr/>
        </p:nvPicPr>
        <p:blipFill>
          <a:blip r:embed="rId11"/>
          <a:stretch>
            <a:fillRect/>
          </a:stretch>
        </p:blipFill>
        <p:spPr>
          <a:xfrm>
            <a:off x="22772444" y="37947600"/>
            <a:ext cx="2150245" cy="956573"/>
          </a:xfrm>
          <a:prstGeom prst="rect">
            <a:avLst/>
          </a:prstGeom>
        </p:spPr>
      </p:pic>
      <p:sp>
        <p:nvSpPr>
          <p:cNvPr id="3" name="Rectangle 2">
            <a:extLst>
              <a:ext uri="{FF2B5EF4-FFF2-40B4-BE49-F238E27FC236}">
                <a16:creationId xmlns:a16="http://schemas.microsoft.com/office/drawing/2014/main" id="{FBC5C2DE-489E-4A7A-9C32-86046F280FA9}"/>
              </a:ext>
            </a:extLst>
          </p:cNvPr>
          <p:cNvSpPr/>
          <p:nvPr/>
        </p:nvSpPr>
        <p:spPr>
          <a:xfrm>
            <a:off x="1493461" y="26727501"/>
            <a:ext cx="14521911" cy="4401205"/>
          </a:xfrm>
          <a:prstGeom prst="rect">
            <a:avLst/>
          </a:prstGeom>
        </p:spPr>
        <p:txBody>
          <a:bodyPr wrap="square">
            <a:spAutoFit/>
          </a:bodyPr>
          <a:lstStyle/>
          <a:p>
            <a:r>
              <a:rPr lang="en-US" sz="4000" dirty="0">
                <a:latin typeface="Calibri" panose="020F0502020204030204" pitchFamily="34" charset="0"/>
                <a:ea typeface="Calibri" panose="020F0502020204030204" pitchFamily="34" charset="0"/>
              </a:rPr>
              <a:t>We used data from  on-farm experiments, focus group discussions, and a household survey. We compared a new planting density (22 plants/m2) with the farmers’ practice (9 plants/m2). We followed three steps in our analysis (Fig. 2). </a:t>
            </a:r>
            <a:r>
              <a:rPr lang="en-US" sz="4000" dirty="0">
                <a:latin typeface="Calibri" panose="020F0502020204030204" pitchFamily="34" charset="0"/>
              </a:rPr>
              <a:t>The impact estimations were done under the assumptions of open market economy and closed market economy.</a:t>
            </a:r>
            <a:endParaRPr lang="en-US" sz="4000" dirty="0"/>
          </a:p>
          <a:p>
            <a:endParaRPr lang="en-US" sz="4000" dirty="0">
              <a:latin typeface="Calibri" panose="020F0502020204030204" pitchFamily="34" charset="0"/>
            </a:endParaRPr>
          </a:p>
        </p:txBody>
      </p:sp>
      <p:sp>
        <p:nvSpPr>
          <p:cNvPr id="17" name="Rectangle 16">
            <a:extLst>
              <a:ext uri="{FF2B5EF4-FFF2-40B4-BE49-F238E27FC236}">
                <a16:creationId xmlns:a16="http://schemas.microsoft.com/office/drawing/2014/main" id="{7D6FF259-AB6D-41A0-B1AD-83FEA3B17834}"/>
              </a:ext>
            </a:extLst>
          </p:cNvPr>
          <p:cNvSpPr/>
          <p:nvPr/>
        </p:nvSpPr>
        <p:spPr>
          <a:xfrm>
            <a:off x="17066662" y="10377608"/>
            <a:ext cx="12901252" cy="625428"/>
          </a:xfrm>
          <a:prstGeom prst="rect">
            <a:avLst/>
          </a:prstGeom>
        </p:spPr>
        <p:txBody>
          <a:bodyPr wrap="square">
            <a:spAutoFit/>
          </a:bodyPr>
          <a:lstStyle/>
          <a:p>
            <a:pPr algn="just">
              <a:lnSpc>
                <a:spcPct val="115000"/>
              </a:lnSpc>
              <a:spcAft>
                <a:spcPts val="800"/>
              </a:spcAft>
            </a:pPr>
            <a:r>
              <a:rPr lang="en-US" sz="3200" dirty="0">
                <a:latin typeface="Calibri" panose="020F0502020204030204" pitchFamily="34" charset="0"/>
                <a:ea typeface="Calibri" panose="020F0502020204030204" pitchFamily="34" charset="0"/>
                <a:cs typeface="Calibri" panose="020F0502020204030204" pitchFamily="34" charset="0"/>
              </a:rPr>
              <a:t>Table 1: Partial budget analysis of on-farm groundnut spacing trials </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6" name="Rectangle 25">
            <a:extLst>
              <a:ext uri="{FF2B5EF4-FFF2-40B4-BE49-F238E27FC236}">
                <a16:creationId xmlns:a16="http://schemas.microsoft.com/office/drawing/2014/main" id="{D406EA14-9BA9-4374-8E06-EC666A4808EC}"/>
              </a:ext>
            </a:extLst>
          </p:cNvPr>
          <p:cNvSpPr/>
          <p:nvPr/>
        </p:nvSpPr>
        <p:spPr>
          <a:xfrm>
            <a:off x="24146598" y="23252284"/>
            <a:ext cx="5025834" cy="584775"/>
          </a:xfrm>
          <a:prstGeom prst="rect">
            <a:avLst/>
          </a:prstGeom>
        </p:spPr>
        <p:txBody>
          <a:bodyPr wrap="square">
            <a:spAutoFit/>
          </a:bodyPr>
          <a:lstStyle/>
          <a:p>
            <a:r>
              <a:rPr lang="en-US" sz="3200" dirty="0"/>
              <a:t>Figure 4: Impact on poverty</a:t>
            </a:r>
          </a:p>
        </p:txBody>
      </p:sp>
      <p:sp>
        <p:nvSpPr>
          <p:cNvPr id="14" name="Rectangle 13">
            <a:extLst>
              <a:ext uri="{FF2B5EF4-FFF2-40B4-BE49-F238E27FC236}">
                <a16:creationId xmlns:a16="http://schemas.microsoft.com/office/drawing/2014/main" id="{A0ACDF97-0385-471B-B9AD-1D1B3CD30F99}"/>
              </a:ext>
            </a:extLst>
          </p:cNvPr>
          <p:cNvSpPr/>
          <p:nvPr/>
        </p:nvSpPr>
        <p:spPr>
          <a:xfrm>
            <a:off x="17112986" y="9324484"/>
            <a:ext cx="2015873" cy="830997"/>
          </a:xfrm>
          <a:prstGeom prst="rect">
            <a:avLst/>
          </a:prstGeom>
        </p:spPr>
        <p:txBody>
          <a:bodyPr wrap="none">
            <a:spAutoFit/>
          </a:bodyPr>
          <a:lstStyle/>
          <a:p>
            <a:r>
              <a:rPr lang="en-US" sz="4800" b="1" dirty="0"/>
              <a:t>Results</a:t>
            </a:r>
          </a:p>
        </p:txBody>
      </p:sp>
      <p:sp>
        <p:nvSpPr>
          <p:cNvPr id="5" name="Rectangle 4">
            <a:extLst>
              <a:ext uri="{FF2B5EF4-FFF2-40B4-BE49-F238E27FC236}">
                <a16:creationId xmlns:a16="http://schemas.microsoft.com/office/drawing/2014/main" id="{C04A30B7-801F-4B6C-9B3C-1894E9667222}"/>
              </a:ext>
            </a:extLst>
          </p:cNvPr>
          <p:cNvSpPr/>
          <p:nvPr/>
        </p:nvSpPr>
        <p:spPr>
          <a:xfrm>
            <a:off x="3358039" y="31122976"/>
            <a:ext cx="3505200" cy="22602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t>Cost-Benefit Analysis</a:t>
            </a:r>
          </a:p>
        </p:txBody>
      </p:sp>
      <p:sp>
        <p:nvSpPr>
          <p:cNvPr id="35" name="Rectangle 34">
            <a:extLst>
              <a:ext uri="{FF2B5EF4-FFF2-40B4-BE49-F238E27FC236}">
                <a16:creationId xmlns:a16="http://schemas.microsoft.com/office/drawing/2014/main" id="{C88FD263-4123-46D3-BE2B-40D67D7EC3E0}"/>
              </a:ext>
            </a:extLst>
          </p:cNvPr>
          <p:cNvSpPr/>
          <p:nvPr/>
        </p:nvSpPr>
        <p:spPr>
          <a:xfrm>
            <a:off x="7878817" y="31147516"/>
            <a:ext cx="3505200" cy="22602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t>Adoption prediction</a:t>
            </a:r>
          </a:p>
        </p:txBody>
      </p:sp>
      <p:sp>
        <p:nvSpPr>
          <p:cNvPr id="36" name="Rectangle 35">
            <a:extLst>
              <a:ext uri="{FF2B5EF4-FFF2-40B4-BE49-F238E27FC236}">
                <a16:creationId xmlns:a16="http://schemas.microsoft.com/office/drawing/2014/main" id="{C9BEE0F5-A400-4F16-AD47-4CE4EA9807DE}"/>
              </a:ext>
            </a:extLst>
          </p:cNvPr>
          <p:cNvSpPr/>
          <p:nvPr/>
        </p:nvSpPr>
        <p:spPr>
          <a:xfrm>
            <a:off x="12496800" y="31067526"/>
            <a:ext cx="3505200" cy="22602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t>Impact Estimation</a:t>
            </a:r>
          </a:p>
        </p:txBody>
      </p:sp>
      <p:sp>
        <p:nvSpPr>
          <p:cNvPr id="37" name="Rectangle 36">
            <a:extLst>
              <a:ext uri="{FF2B5EF4-FFF2-40B4-BE49-F238E27FC236}">
                <a16:creationId xmlns:a16="http://schemas.microsoft.com/office/drawing/2014/main" id="{C8501E80-DF2E-4D7A-8AEF-A8288BED49D5}"/>
              </a:ext>
            </a:extLst>
          </p:cNvPr>
          <p:cNvSpPr/>
          <p:nvPr/>
        </p:nvSpPr>
        <p:spPr>
          <a:xfrm rot="16200000">
            <a:off x="837414" y="31738888"/>
            <a:ext cx="2365829" cy="11830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t>Analysis</a:t>
            </a:r>
          </a:p>
        </p:txBody>
      </p:sp>
      <p:sp>
        <p:nvSpPr>
          <p:cNvPr id="38" name="Rectangle 37">
            <a:extLst>
              <a:ext uri="{FF2B5EF4-FFF2-40B4-BE49-F238E27FC236}">
                <a16:creationId xmlns:a16="http://schemas.microsoft.com/office/drawing/2014/main" id="{7613975B-7842-4B21-B210-F20CC5F6E431}"/>
              </a:ext>
            </a:extLst>
          </p:cNvPr>
          <p:cNvSpPr/>
          <p:nvPr/>
        </p:nvSpPr>
        <p:spPr>
          <a:xfrm rot="16200000">
            <a:off x="837636" y="34344065"/>
            <a:ext cx="2365829" cy="11830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t>Method</a:t>
            </a:r>
          </a:p>
        </p:txBody>
      </p:sp>
      <p:sp>
        <p:nvSpPr>
          <p:cNvPr id="31" name="Star: 7 Points 30">
            <a:extLst>
              <a:ext uri="{FF2B5EF4-FFF2-40B4-BE49-F238E27FC236}">
                <a16:creationId xmlns:a16="http://schemas.microsoft.com/office/drawing/2014/main" id="{A09B8185-5E71-4196-89DC-9D585CB99D64}"/>
              </a:ext>
            </a:extLst>
          </p:cNvPr>
          <p:cNvSpPr/>
          <p:nvPr/>
        </p:nvSpPr>
        <p:spPr>
          <a:xfrm>
            <a:off x="2727538" y="33383257"/>
            <a:ext cx="4495786" cy="3161711"/>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t>Partial budget analysis</a:t>
            </a:r>
          </a:p>
        </p:txBody>
      </p:sp>
      <p:sp>
        <p:nvSpPr>
          <p:cNvPr id="51" name="Star: 7 Points 50">
            <a:extLst>
              <a:ext uri="{FF2B5EF4-FFF2-40B4-BE49-F238E27FC236}">
                <a16:creationId xmlns:a16="http://schemas.microsoft.com/office/drawing/2014/main" id="{74E86938-5842-46C6-81FF-7F71D37B8CF4}"/>
              </a:ext>
            </a:extLst>
          </p:cNvPr>
          <p:cNvSpPr/>
          <p:nvPr/>
        </p:nvSpPr>
        <p:spPr>
          <a:xfrm>
            <a:off x="11765184" y="33332590"/>
            <a:ext cx="4833409" cy="3263043"/>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a:p>
            <a:pPr algn="ctr"/>
            <a:r>
              <a:rPr lang="en-US" sz="4000" dirty="0"/>
              <a:t>Economic </a:t>
            </a:r>
            <a:r>
              <a:rPr lang="en-US" sz="4000" dirty="0" err="1"/>
              <a:t>surp</a:t>
            </a:r>
            <a:r>
              <a:rPr lang="en-US" sz="4000" dirty="0"/>
              <a:t>. model  (Alston et al. 1995)</a:t>
            </a:r>
          </a:p>
        </p:txBody>
      </p:sp>
      <p:sp>
        <p:nvSpPr>
          <p:cNvPr id="52" name="Star: 7 Points 51">
            <a:extLst>
              <a:ext uri="{FF2B5EF4-FFF2-40B4-BE49-F238E27FC236}">
                <a16:creationId xmlns:a16="http://schemas.microsoft.com/office/drawing/2014/main" id="{53CD4605-B487-4F9A-84C2-72B143DBD032}"/>
              </a:ext>
            </a:extLst>
          </p:cNvPr>
          <p:cNvSpPr/>
          <p:nvPr/>
        </p:nvSpPr>
        <p:spPr>
          <a:xfrm>
            <a:off x="7246361" y="33406530"/>
            <a:ext cx="4495786" cy="3161711"/>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a:t>ADOPT</a:t>
            </a:r>
          </a:p>
          <a:p>
            <a:pPr algn="ctr"/>
            <a:r>
              <a:rPr lang="en-US" sz="4000" dirty="0"/>
              <a:t>(</a:t>
            </a:r>
            <a:r>
              <a:rPr lang="en-US" sz="4000" dirty="0">
                <a:latin typeface="Calibri" panose="020F0502020204030204" pitchFamily="34" charset="0"/>
              </a:rPr>
              <a:t>Kuehne et al., 2017)</a:t>
            </a:r>
            <a:endParaRPr lang="en-US" sz="4000" dirty="0"/>
          </a:p>
        </p:txBody>
      </p:sp>
      <p:sp>
        <p:nvSpPr>
          <p:cNvPr id="32" name="Arrow: Right 31">
            <a:extLst>
              <a:ext uri="{FF2B5EF4-FFF2-40B4-BE49-F238E27FC236}">
                <a16:creationId xmlns:a16="http://schemas.microsoft.com/office/drawing/2014/main" id="{4EEE3526-647E-42E2-A41A-BB017140062C}"/>
              </a:ext>
            </a:extLst>
          </p:cNvPr>
          <p:cNvSpPr/>
          <p:nvPr/>
        </p:nvSpPr>
        <p:spPr>
          <a:xfrm>
            <a:off x="6914777" y="32092729"/>
            <a:ext cx="973321" cy="4854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Arrow: Right 53">
            <a:extLst>
              <a:ext uri="{FF2B5EF4-FFF2-40B4-BE49-F238E27FC236}">
                <a16:creationId xmlns:a16="http://schemas.microsoft.com/office/drawing/2014/main" id="{13E568C9-D028-49E1-8D09-860AA5855C2C}"/>
              </a:ext>
            </a:extLst>
          </p:cNvPr>
          <p:cNvSpPr/>
          <p:nvPr/>
        </p:nvSpPr>
        <p:spPr>
          <a:xfrm>
            <a:off x="11510107" y="32116093"/>
            <a:ext cx="973321" cy="4854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4" name="Straight Connector 33">
            <a:extLst>
              <a:ext uri="{FF2B5EF4-FFF2-40B4-BE49-F238E27FC236}">
                <a16:creationId xmlns:a16="http://schemas.microsoft.com/office/drawing/2014/main" id="{BDF1DFCB-E54B-491E-B6D7-E3670B4310F0}"/>
              </a:ext>
            </a:extLst>
          </p:cNvPr>
          <p:cNvCxnSpPr/>
          <p:nvPr/>
        </p:nvCxnSpPr>
        <p:spPr>
          <a:xfrm flipH="1">
            <a:off x="3314884" y="31719367"/>
            <a:ext cx="105921" cy="208433"/>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782D8F53-BEBF-4480-8D3B-222441B3585C}"/>
              </a:ext>
            </a:extLst>
          </p:cNvPr>
          <p:cNvCxnSpPr/>
          <p:nvPr/>
        </p:nvCxnSpPr>
        <p:spPr>
          <a:xfrm>
            <a:off x="2727538" y="31013895"/>
            <a:ext cx="0" cy="5531073"/>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BCF5D69F-6FC2-4E55-BD06-54771F25F28A}"/>
              </a:ext>
            </a:extLst>
          </p:cNvPr>
          <p:cNvSpPr txBox="1"/>
          <p:nvPr/>
        </p:nvSpPr>
        <p:spPr>
          <a:xfrm>
            <a:off x="1331507" y="37031280"/>
            <a:ext cx="13094619" cy="707886"/>
          </a:xfrm>
          <a:prstGeom prst="rect">
            <a:avLst/>
          </a:prstGeom>
          <a:noFill/>
        </p:spPr>
        <p:txBody>
          <a:bodyPr wrap="square" rtlCol="0">
            <a:spAutoFit/>
          </a:bodyPr>
          <a:lstStyle/>
          <a:p>
            <a:r>
              <a:rPr lang="en-US" sz="4000" dirty="0"/>
              <a:t>Fig. 2: Procedures and methods of data analysis</a:t>
            </a:r>
          </a:p>
        </p:txBody>
      </p:sp>
      <p:sp>
        <p:nvSpPr>
          <p:cNvPr id="50" name="Rectangle 49">
            <a:extLst>
              <a:ext uri="{FF2B5EF4-FFF2-40B4-BE49-F238E27FC236}">
                <a16:creationId xmlns:a16="http://schemas.microsoft.com/office/drawing/2014/main" id="{CC2D8F0B-0A82-4376-ACDB-E2DF6264C6B5}"/>
              </a:ext>
            </a:extLst>
          </p:cNvPr>
          <p:cNvSpPr/>
          <p:nvPr/>
        </p:nvSpPr>
        <p:spPr>
          <a:xfrm>
            <a:off x="17781431" y="23328060"/>
            <a:ext cx="5653304" cy="584775"/>
          </a:xfrm>
          <a:prstGeom prst="rect">
            <a:avLst/>
          </a:prstGeom>
        </p:spPr>
        <p:txBody>
          <a:bodyPr wrap="square">
            <a:spAutoFit/>
          </a:bodyPr>
          <a:lstStyle/>
          <a:p>
            <a:r>
              <a:rPr lang="en-US" sz="3200" dirty="0"/>
              <a:t>Figure 3: Predicted adoption rate</a:t>
            </a:r>
          </a:p>
        </p:txBody>
      </p:sp>
      <p:pic>
        <p:nvPicPr>
          <p:cNvPr id="4" name="Audio 3">
            <a:hlinkClick r:id="" action="ppaction://media"/>
            <a:extLst>
              <a:ext uri="{FF2B5EF4-FFF2-40B4-BE49-F238E27FC236}">
                <a16:creationId xmlns:a16="http://schemas.microsoft.com/office/drawing/2014/main" id="{6B6B5086-CEE7-47FC-A6D1-835BB0773712}"/>
              </a:ext>
            </a:extLst>
          </p:cNvPr>
          <p:cNvPicPr>
            <a:picLocks noChangeAspect="1"/>
          </p:cNvPicPr>
          <p:nvPr>
            <a:audioFile r:link="rId2"/>
            <p:extLst>
              <p:ext uri="{DAA4B4D4-6D71-4841-9C94-3DE7FCFB9230}">
                <p14:media xmlns:p14="http://schemas.microsoft.com/office/powerpoint/2010/main" r:embed="rId1"/>
              </p:ext>
            </p:extLst>
          </p:nvPr>
        </p:nvPicPr>
        <p:blipFill>
          <a:blip r:embed="rId12"/>
          <a:stretch>
            <a:fillRect/>
          </a:stretch>
        </p:blipFill>
        <p:spPr>
          <a:xfrm>
            <a:off x="29413200" y="39471600"/>
            <a:ext cx="609600" cy="609600"/>
          </a:xfrm>
          <a:prstGeom prst="rect">
            <a:avLst/>
          </a:prstGeom>
        </p:spPr>
      </p:pic>
      <p:sp>
        <p:nvSpPr>
          <p:cNvPr id="7" name="Rectangle 6">
            <a:extLst>
              <a:ext uri="{FF2B5EF4-FFF2-40B4-BE49-F238E27FC236}">
                <a16:creationId xmlns:a16="http://schemas.microsoft.com/office/drawing/2014/main" id="{A69F3B97-8254-724B-97A7-491A27AB145B}"/>
              </a:ext>
            </a:extLst>
          </p:cNvPr>
          <p:cNvSpPr/>
          <p:nvPr/>
        </p:nvSpPr>
        <p:spPr>
          <a:xfrm>
            <a:off x="3037515" y="6639900"/>
            <a:ext cx="23622000" cy="1938992"/>
          </a:xfrm>
          <a:prstGeom prst="rect">
            <a:avLst/>
          </a:prstGeom>
        </p:spPr>
        <p:txBody>
          <a:bodyPr wrap="square">
            <a:spAutoFit/>
          </a:bodyPr>
          <a:lstStyle/>
          <a:p>
            <a:pPr lvl="0" algn="ctr"/>
            <a:r>
              <a:rPr lang="en-US" sz="4000" dirty="0">
                <a:solidFill>
                  <a:prstClr val="black"/>
                </a:solidFill>
              </a:rPr>
              <a:t>Bekele Hundie Kotu</a:t>
            </a:r>
            <a:r>
              <a:rPr lang="en-US" sz="4000" baseline="30000" dirty="0">
                <a:solidFill>
                  <a:prstClr val="black"/>
                </a:solidFill>
              </a:rPr>
              <a:t>1</a:t>
            </a:r>
            <a:r>
              <a:rPr lang="en-US" sz="4000" dirty="0">
                <a:solidFill>
                  <a:prstClr val="black"/>
                </a:solidFill>
              </a:rPr>
              <a:t>, Abdul Rahman Nurudeen</a:t>
            </a:r>
            <a:r>
              <a:rPr lang="en-US" sz="4000" baseline="30000" dirty="0">
                <a:solidFill>
                  <a:prstClr val="black"/>
                </a:solidFill>
              </a:rPr>
              <a:t>1</a:t>
            </a:r>
            <a:r>
              <a:rPr lang="en-US" sz="4000" dirty="0">
                <a:solidFill>
                  <a:prstClr val="black"/>
                </a:solidFill>
              </a:rPr>
              <a:t>, Francis Muthoni</a:t>
            </a:r>
            <a:r>
              <a:rPr lang="en-US" sz="4000" baseline="30000" dirty="0">
                <a:solidFill>
                  <a:prstClr val="black"/>
                </a:solidFill>
              </a:rPr>
              <a:t>1</a:t>
            </a:r>
            <a:r>
              <a:rPr lang="en-US" sz="4000" dirty="0">
                <a:solidFill>
                  <a:prstClr val="black"/>
                </a:solidFill>
              </a:rPr>
              <a:t>, Irmgard Hoeschle-Zeledon</a:t>
            </a:r>
            <a:r>
              <a:rPr lang="en-US" sz="4000" baseline="30000" dirty="0">
                <a:solidFill>
                  <a:prstClr val="black"/>
                </a:solidFill>
              </a:rPr>
              <a:t>1</a:t>
            </a:r>
            <a:r>
              <a:rPr lang="en-US" sz="4000" dirty="0">
                <a:solidFill>
                  <a:prstClr val="black"/>
                </a:solidFill>
              </a:rPr>
              <a:t>, Fred Kizito</a:t>
            </a:r>
            <a:r>
              <a:rPr lang="en-US" sz="4000" baseline="30000" dirty="0">
                <a:solidFill>
                  <a:prstClr val="black"/>
                </a:solidFill>
              </a:rPr>
              <a:t>1</a:t>
            </a:r>
            <a:endParaRPr lang="en-US" sz="4000" dirty="0">
              <a:solidFill>
                <a:prstClr val="black"/>
              </a:solidFill>
            </a:endParaRPr>
          </a:p>
          <a:p>
            <a:pPr lvl="0" algn="ctr"/>
            <a:r>
              <a:rPr lang="en-US" sz="4000" baseline="30000" dirty="0">
                <a:solidFill>
                  <a:prstClr val="black"/>
                </a:solidFill>
              </a:rPr>
              <a:t>1</a:t>
            </a:r>
            <a:r>
              <a:rPr lang="en-US" sz="4000" dirty="0">
                <a:solidFill>
                  <a:prstClr val="black"/>
                </a:solidFill>
              </a:rPr>
              <a:t>International Institute of Tropical Agriculture </a:t>
            </a:r>
          </a:p>
          <a:p>
            <a:pPr lvl="0" algn="ctr"/>
            <a:r>
              <a:rPr lang="en-US" sz="3600" dirty="0">
                <a:solidFill>
                  <a:prstClr val="black"/>
                </a:solidFill>
              </a:rPr>
              <a:t>Contact: </a:t>
            </a:r>
            <a:r>
              <a:rPr lang="en-US" sz="3600" dirty="0">
                <a:solidFill>
                  <a:prstClr val="black"/>
                </a:solidFill>
                <a:hlinkClick r:id="rId13"/>
              </a:rPr>
              <a:t>b.kotu@cigar.org</a:t>
            </a:r>
            <a:r>
              <a:rPr lang="en-US" sz="3600" dirty="0">
                <a:solidFill>
                  <a:prstClr val="black"/>
                </a:solidFill>
              </a:rPr>
              <a:t> </a:t>
            </a:r>
          </a:p>
        </p:txBody>
      </p:sp>
      <p:pic>
        <p:nvPicPr>
          <p:cNvPr id="16" name="Picture 15" descr="Map&#10;&#10;Description automatically generated">
            <a:extLst>
              <a:ext uri="{FF2B5EF4-FFF2-40B4-BE49-F238E27FC236}">
                <a16:creationId xmlns:a16="http://schemas.microsoft.com/office/drawing/2014/main" id="{966DB24F-C3E2-4B46-AD77-FD1122945D72}"/>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610925" y="18928768"/>
            <a:ext cx="6781800" cy="5118100"/>
          </a:xfrm>
          <a:prstGeom prst="rect">
            <a:avLst/>
          </a:prstGeom>
        </p:spPr>
      </p:pic>
      <p:pic>
        <p:nvPicPr>
          <p:cNvPr id="19" name="Picture 18" descr="A picture containing light&#10;&#10;Description automatically generated">
            <a:extLst>
              <a:ext uri="{FF2B5EF4-FFF2-40B4-BE49-F238E27FC236}">
                <a16:creationId xmlns:a16="http://schemas.microsoft.com/office/drawing/2014/main" id="{4E69186C-DE0E-5C48-9538-80B994B68467}"/>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7152694" y="10978624"/>
            <a:ext cx="11239500" cy="3543300"/>
          </a:xfrm>
          <a:prstGeom prst="rect">
            <a:avLst/>
          </a:prstGeom>
        </p:spPr>
      </p:pic>
      <p:pic>
        <p:nvPicPr>
          <p:cNvPr id="22" name="Picture 21" descr="Chart, line chart&#10;&#10;Description automatically generated">
            <a:extLst>
              <a:ext uri="{FF2B5EF4-FFF2-40B4-BE49-F238E27FC236}">
                <a16:creationId xmlns:a16="http://schemas.microsoft.com/office/drawing/2014/main" id="{94C5EC1A-F417-B04E-978B-45FC091CEED4}"/>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6715435" y="15183484"/>
            <a:ext cx="6108700" cy="7899400"/>
          </a:xfrm>
          <a:prstGeom prst="rect">
            <a:avLst/>
          </a:prstGeom>
        </p:spPr>
      </p:pic>
      <p:pic>
        <p:nvPicPr>
          <p:cNvPr id="28" name="Picture 27" descr="Chart&#10;&#10;Description automatically generated">
            <a:extLst>
              <a:ext uri="{FF2B5EF4-FFF2-40B4-BE49-F238E27FC236}">
                <a16:creationId xmlns:a16="http://schemas.microsoft.com/office/drawing/2014/main" id="{2FD35609-0671-8347-AA45-C88C82BB7ABB}"/>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22555863" y="15293372"/>
            <a:ext cx="6832600" cy="7924800"/>
          </a:xfrm>
          <a:prstGeom prst="rect">
            <a:avLst/>
          </a:prstGeom>
        </p:spPr>
      </p:pic>
    </p:spTree>
    <p:extLst>
      <p:ext uri="{BB962C8B-B14F-4D97-AF65-F5344CB8AC3E}">
        <p14:creationId xmlns:p14="http://schemas.microsoft.com/office/powerpoint/2010/main" val="379168326"/>
      </p:ext>
    </p:extLst>
  </p:cSld>
  <p:clrMapOvr>
    <a:masterClrMapping/>
  </p:clrMapOvr>
  <mc:AlternateContent xmlns:mc="http://schemas.openxmlformats.org/markup-compatibility/2006" xmlns:p14="http://schemas.microsoft.com/office/powerpoint/2010/main">
    <mc:Choice Requires="p14">
      <p:transition spd="slow" p14:dur="2000" advTm="174771"/>
    </mc:Choice>
    <mc:Fallback xmlns="">
      <p:transition spd="slow" advTm="17477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14487</TotalTime>
  <Words>568</Words>
  <Application>Microsoft Macintosh PowerPoint</Application>
  <PresentationFormat>Custom</PresentationFormat>
  <Paragraphs>40</Paragraphs>
  <Slides>1</Slides>
  <Notes>1</Notes>
  <HiddenSlides>0</HiddenSlides>
  <MMClips>1</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PowerPoint Presentation</vt:lpstr>
    </vt:vector>
  </TitlesOfParts>
  <Company>ILRI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Habtamu, Apollo (ILRI)</dc:creator>
  <cp:lastModifiedBy>Odhong, Jonathan (IITA)</cp:lastModifiedBy>
  <cp:revision>381</cp:revision>
  <cp:lastPrinted>2016-02-15T06:58:13Z</cp:lastPrinted>
  <dcterms:created xsi:type="dcterms:W3CDTF">2013-04-15T13:48:47Z</dcterms:created>
  <dcterms:modified xsi:type="dcterms:W3CDTF">2020-11-20T08:57:40Z</dcterms:modified>
</cp:coreProperties>
</file>