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8" r:id="rId1"/>
  </p:sldMasterIdLst>
  <p:notesMasterIdLst>
    <p:notesMasterId r:id="rId21"/>
  </p:notesMasterIdLst>
  <p:handoutMasterIdLst>
    <p:handoutMasterId r:id="rId22"/>
  </p:handoutMasterIdLst>
  <p:sldIdLst>
    <p:sldId id="698" r:id="rId2"/>
    <p:sldId id="772" r:id="rId3"/>
    <p:sldId id="764" r:id="rId4"/>
    <p:sldId id="773" r:id="rId5"/>
    <p:sldId id="774" r:id="rId6"/>
    <p:sldId id="775" r:id="rId7"/>
    <p:sldId id="776" r:id="rId8"/>
    <p:sldId id="777" r:id="rId9"/>
    <p:sldId id="778" r:id="rId10"/>
    <p:sldId id="779" r:id="rId11"/>
    <p:sldId id="780" r:id="rId12"/>
    <p:sldId id="781" r:id="rId13"/>
    <p:sldId id="782" r:id="rId14"/>
    <p:sldId id="783" r:id="rId15"/>
    <p:sldId id="784" r:id="rId16"/>
    <p:sldId id="785" r:id="rId17"/>
    <p:sldId id="786" r:id="rId18"/>
    <p:sldId id="787" r:id="rId19"/>
    <p:sldId id="688" r:id="rId20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CONTENT" id="{EC2E9BA7-0B11-BD46-8344-80ACD203EB79}">
          <p14:sldIdLst>
            <p14:sldId id="698"/>
            <p14:sldId id="772"/>
            <p14:sldId id="764"/>
            <p14:sldId id="773"/>
            <p14:sldId id="774"/>
            <p14:sldId id="775"/>
            <p14:sldId id="776"/>
            <p14:sldId id="777"/>
            <p14:sldId id="778"/>
            <p14:sldId id="779"/>
            <p14:sldId id="780"/>
            <p14:sldId id="781"/>
            <p14:sldId id="782"/>
            <p14:sldId id="783"/>
            <p14:sldId id="784"/>
            <p14:sldId id="785"/>
            <p14:sldId id="786"/>
            <p14:sldId id="787"/>
            <p14:sldId id="6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6" name="Auth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4B6"/>
    <a:srgbClr val="712C3D"/>
    <a:srgbClr val="F9F2EA"/>
    <a:srgbClr val="404E65"/>
    <a:srgbClr val="A3A467"/>
    <a:srgbClr val="53593E"/>
    <a:srgbClr val="7C98AB"/>
    <a:srgbClr val="FF9E16"/>
    <a:srgbClr val="C34628"/>
    <a:srgbClr val="C977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88AA33-BD1B-0C42-A952-D0CF756F483E}" v="5" dt="2024-03-13T16:54:18.3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84"/>
  </p:normalViewPr>
  <p:slideViewPr>
    <p:cSldViewPr snapToGrid="0">
      <p:cViewPr varScale="1">
        <p:scale>
          <a:sx n="101" d="100"/>
          <a:sy n="101" d="100"/>
        </p:scale>
        <p:origin x="87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_rels/data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sv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svg"/><Relationship Id="rId1" Type="http://schemas.openxmlformats.org/officeDocument/2006/relationships/image" Target="../media/image64.png"/><Relationship Id="rId6" Type="http://schemas.openxmlformats.org/officeDocument/2006/relationships/image" Target="../media/image69.svg"/><Relationship Id="rId5" Type="http://schemas.openxmlformats.org/officeDocument/2006/relationships/image" Target="../media/image68.png"/><Relationship Id="rId4" Type="http://schemas.openxmlformats.org/officeDocument/2006/relationships/image" Target="../media/image67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sv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svg"/><Relationship Id="rId4" Type="http://schemas.openxmlformats.org/officeDocument/2006/relationships/image" Target="../media/image27.svg"/><Relationship Id="rId9" Type="http://schemas.openxmlformats.org/officeDocument/2006/relationships/image" Target="../media/image32.pn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sv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svg"/><Relationship Id="rId1" Type="http://schemas.openxmlformats.org/officeDocument/2006/relationships/image" Target="../media/image36.png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4" Type="http://schemas.openxmlformats.org/officeDocument/2006/relationships/image" Target="../media/image39.svg"/></Relationships>
</file>

<file path=ppt/diagrams/_rels/data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sv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svg"/><Relationship Id="rId1" Type="http://schemas.openxmlformats.org/officeDocument/2006/relationships/image" Target="../media/image44.png"/><Relationship Id="rId6" Type="http://schemas.openxmlformats.org/officeDocument/2006/relationships/image" Target="../media/image49.svg"/><Relationship Id="rId5" Type="http://schemas.openxmlformats.org/officeDocument/2006/relationships/image" Target="../media/image48.png"/><Relationship Id="rId10" Type="http://schemas.openxmlformats.org/officeDocument/2006/relationships/image" Target="../media/image53.svg"/><Relationship Id="rId4" Type="http://schemas.openxmlformats.org/officeDocument/2006/relationships/image" Target="../media/image47.svg"/><Relationship Id="rId9" Type="http://schemas.openxmlformats.org/officeDocument/2006/relationships/image" Target="../media/image52.png"/></Relationships>
</file>

<file path=ppt/diagrams/_rels/data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sv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svg"/><Relationship Id="rId1" Type="http://schemas.openxmlformats.org/officeDocument/2006/relationships/image" Target="../media/image54.png"/><Relationship Id="rId6" Type="http://schemas.openxmlformats.org/officeDocument/2006/relationships/image" Target="../media/image59.svg"/><Relationship Id="rId5" Type="http://schemas.openxmlformats.org/officeDocument/2006/relationships/image" Target="../media/image58.png"/><Relationship Id="rId10" Type="http://schemas.openxmlformats.org/officeDocument/2006/relationships/image" Target="../media/image63.svg"/><Relationship Id="rId4" Type="http://schemas.openxmlformats.org/officeDocument/2006/relationships/image" Target="../media/image57.svg"/><Relationship Id="rId9" Type="http://schemas.openxmlformats.org/officeDocument/2006/relationships/image" Target="../media/image62.png"/></Relationships>
</file>

<file path=ppt/diagrams/_rels/drawing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sv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svg"/><Relationship Id="rId1" Type="http://schemas.openxmlformats.org/officeDocument/2006/relationships/image" Target="../media/image64.png"/><Relationship Id="rId6" Type="http://schemas.openxmlformats.org/officeDocument/2006/relationships/image" Target="../media/image69.svg"/><Relationship Id="rId5" Type="http://schemas.openxmlformats.org/officeDocument/2006/relationships/image" Target="../media/image68.png"/><Relationship Id="rId4" Type="http://schemas.openxmlformats.org/officeDocument/2006/relationships/image" Target="../media/image67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sv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svg"/><Relationship Id="rId4" Type="http://schemas.openxmlformats.org/officeDocument/2006/relationships/image" Target="../media/image27.svg"/><Relationship Id="rId9" Type="http://schemas.openxmlformats.org/officeDocument/2006/relationships/image" Target="../media/image32.pn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sv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svg"/><Relationship Id="rId1" Type="http://schemas.openxmlformats.org/officeDocument/2006/relationships/image" Target="../media/image36.png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4" Type="http://schemas.openxmlformats.org/officeDocument/2006/relationships/image" Target="../media/image39.svg"/></Relationships>
</file>

<file path=ppt/diagrams/_rels/drawing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sv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svg"/><Relationship Id="rId1" Type="http://schemas.openxmlformats.org/officeDocument/2006/relationships/image" Target="../media/image44.png"/><Relationship Id="rId6" Type="http://schemas.openxmlformats.org/officeDocument/2006/relationships/image" Target="../media/image49.svg"/><Relationship Id="rId5" Type="http://schemas.openxmlformats.org/officeDocument/2006/relationships/image" Target="../media/image48.png"/><Relationship Id="rId10" Type="http://schemas.openxmlformats.org/officeDocument/2006/relationships/image" Target="../media/image53.svg"/><Relationship Id="rId4" Type="http://schemas.openxmlformats.org/officeDocument/2006/relationships/image" Target="../media/image47.svg"/><Relationship Id="rId9" Type="http://schemas.openxmlformats.org/officeDocument/2006/relationships/image" Target="../media/image52.png"/></Relationships>
</file>

<file path=ppt/diagrams/_rels/drawing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sv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svg"/><Relationship Id="rId1" Type="http://schemas.openxmlformats.org/officeDocument/2006/relationships/image" Target="../media/image54.png"/><Relationship Id="rId6" Type="http://schemas.openxmlformats.org/officeDocument/2006/relationships/image" Target="../media/image59.svg"/><Relationship Id="rId5" Type="http://schemas.openxmlformats.org/officeDocument/2006/relationships/image" Target="../media/image58.png"/><Relationship Id="rId10" Type="http://schemas.openxmlformats.org/officeDocument/2006/relationships/image" Target="../media/image63.svg"/><Relationship Id="rId4" Type="http://schemas.openxmlformats.org/officeDocument/2006/relationships/image" Target="../media/image57.svg"/><Relationship Id="rId9" Type="http://schemas.openxmlformats.org/officeDocument/2006/relationships/image" Target="../media/image6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#2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7D31B3-3808-4FBA-8FA4-CC8D448A173E}" type="doc">
      <dgm:prSet loTypeId="urn:microsoft.com/office/officeart/2005/8/layout/orgChart1#1" loCatId="hierarchy" qsTypeId="urn:microsoft.com/office/officeart/2005/8/quickstyle/simple3#6" qsCatId="simple" csTypeId="urn:microsoft.com/office/officeart/2005/8/colors/colorful4#2" csCatId="accent1" phldr="1"/>
      <dgm:spPr/>
      <dgm:t>
        <a:bodyPr/>
        <a:lstStyle/>
        <a:p>
          <a:endParaRPr lang="en-US"/>
        </a:p>
      </dgm:t>
    </dgm:pt>
    <dgm:pt modelId="{47C757F0-AA23-46BE-9311-EA432CDEEAA1}">
      <dgm:prSet phldrT="[Text]"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dirty="0"/>
            <a:t>Challenges  </a:t>
          </a:r>
        </a:p>
      </dgm:t>
    </dgm:pt>
    <dgm:pt modelId="{AB39B06D-FE6C-48B2-B5B4-77CD0C8CF7AD}" type="parTrans" cxnId="{BE0AA7C5-75CA-4EEE-BE10-D548A5128F8A}">
      <dgm:prSet/>
      <dgm:spPr/>
      <dgm:t>
        <a:bodyPr/>
        <a:lstStyle/>
        <a:p>
          <a:endParaRPr lang="en-US"/>
        </a:p>
      </dgm:t>
    </dgm:pt>
    <dgm:pt modelId="{DF0D1C21-B79E-4875-B7FA-EF183CB48B88}" type="sibTrans" cxnId="{BE0AA7C5-75CA-4EEE-BE10-D548A5128F8A}">
      <dgm:prSet/>
      <dgm:spPr/>
      <dgm:t>
        <a:bodyPr/>
        <a:lstStyle/>
        <a:p>
          <a:endParaRPr lang="en-US"/>
        </a:p>
      </dgm:t>
    </dgm:pt>
    <dgm:pt modelId="{3C172E76-0F21-4180-906A-FACA4C571E64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400" dirty="0">
              <a:sym typeface="+mn-ea"/>
            </a:rPr>
            <a:t> Collaborating with other departments and agencies &amp; states needs time</a:t>
          </a:r>
          <a:endParaRPr lang="en-IN" sz="1400" dirty="0">
            <a:sym typeface="+mn-ea"/>
          </a:endParaRPr>
        </a:p>
      </dgm:t>
    </dgm:pt>
    <dgm:pt modelId="{F98BFF72-E6AC-4AF6-9B55-AC7B63024186}" type="parTrans" cxnId="{66CAF8B5-1A51-44EF-B657-0E37DD96D97C}">
      <dgm:prSet/>
      <dgm:spPr/>
      <dgm:t>
        <a:bodyPr/>
        <a:lstStyle/>
        <a:p>
          <a:endParaRPr lang="en-GB"/>
        </a:p>
      </dgm:t>
    </dgm:pt>
    <dgm:pt modelId="{7AA132EB-7605-4A3E-8ADC-1E2D69525235}" type="sibTrans" cxnId="{66CAF8B5-1A51-44EF-B657-0E37DD96D97C}">
      <dgm:prSet/>
      <dgm:spPr/>
      <dgm:t>
        <a:bodyPr/>
        <a:lstStyle/>
        <a:p>
          <a:endParaRPr lang="en-GB"/>
        </a:p>
      </dgm:t>
    </dgm:pt>
    <dgm:pt modelId="{A2D36BD3-F953-415E-A2F7-7F55A4009641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400" dirty="0"/>
            <a:t>Intra &amp; inter departmental</a:t>
          </a:r>
        </a:p>
      </dgm:t>
    </dgm:pt>
    <dgm:pt modelId="{F5348381-45A8-42A0-91EA-DF87D0D20700}" type="parTrans" cxnId="{7968F6B6-B566-401C-AB89-56C4CD4EB3BE}">
      <dgm:prSet/>
      <dgm:spPr/>
      <dgm:t>
        <a:bodyPr/>
        <a:lstStyle/>
        <a:p>
          <a:endParaRPr lang="en-GB"/>
        </a:p>
      </dgm:t>
    </dgm:pt>
    <dgm:pt modelId="{290AE21A-5B59-4E49-B41D-0E8295D5788D}" type="sibTrans" cxnId="{7968F6B6-B566-401C-AB89-56C4CD4EB3BE}">
      <dgm:prSet/>
      <dgm:spPr/>
      <dgm:t>
        <a:bodyPr/>
        <a:lstStyle/>
        <a:p>
          <a:endParaRPr lang="en-GB"/>
        </a:p>
      </dgm:t>
    </dgm:pt>
    <dgm:pt modelId="{2FA2BEB4-A73C-48BC-ABB9-327792A19633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IN" sz="1400" dirty="0">
              <a:sym typeface="+mn-ea"/>
            </a:rPr>
            <a:t>Intra and inter- state</a:t>
          </a:r>
        </a:p>
      </dgm:t>
    </dgm:pt>
    <dgm:pt modelId="{BF155A7C-91D9-42CF-9EC4-436BA0322BF6}" type="parTrans" cxnId="{FBF7A101-6688-4CD3-B567-70943D172045}">
      <dgm:prSet/>
      <dgm:spPr/>
      <dgm:t>
        <a:bodyPr/>
        <a:lstStyle/>
        <a:p>
          <a:endParaRPr lang="en-GB"/>
        </a:p>
      </dgm:t>
    </dgm:pt>
    <dgm:pt modelId="{CB850AAE-1ADC-4260-9821-573FF3B6DF6D}" type="sibTrans" cxnId="{FBF7A101-6688-4CD3-B567-70943D172045}">
      <dgm:prSet/>
      <dgm:spPr/>
      <dgm:t>
        <a:bodyPr/>
        <a:lstStyle/>
        <a:p>
          <a:endParaRPr lang="en-GB"/>
        </a:p>
      </dgm:t>
    </dgm:pt>
    <dgm:pt modelId="{84EEB260-CB11-4565-868A-3A646542776A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IN" sz="1400" dirty="0">
              <a:sym typeface="+mn-ea"/>
            </a:rPr>
            <a:t>Standard practices adopted in  other countries  cannot be adopted without customization</a:t>
          </a:r>
        </a:p>
      </dgm:t>
    </dgm:pt>
    <dgm:pt modelId="{A8EA8BFD-B3F3-4885-BE7C-9EC56040CAE1}" type="parTrans" cxnId="{ECF32FFF-F426-40C3-81F4-64D070E8F8AD}">
      <dgm:prSet/>
      <dgm:spPr/>
      <dgm:t>
        <a:bodyPr/>
        <a:lstStyle/>
        <a:p>
          <a:endParaRPr lang="en-GB"/>
        </a:p>
      </dgm:t>
    </dgm:pt>
    <dgm:pt modelId="{1DF545A4-8987-47F1-B684-E59AF43FF82A}" type="sibTrans" cxnId="{ECF32FFF-F426-40C3-81F4-64D070E8F8AD}">
      <dgm:prSet/>
      <dgm:spPr/>
      <dgm:t>
        <a:bodyPr/>
        <a:lstStyle/>
        <a:p>
          <a:endParaRPr lang="en-GB"/>
        </a:p>
      </dgm:t>
    </dgm:pt>
    <dgm:pt modelId="{12714FC6-8B41-47E5-91DD-F02D34D23B93}">
      <dgm:prSet phldrT="[Text]"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IN" sz="1400" dirty="0">
              <a:sym typeface="+mn-ea"/>
            </a:rPr>
            <a:t>Difficulty</a:t>
          </a:r>
          <a:r>
            <a:rPr lang="en-IN" sz="1400" baseline="0" dirty="0">
              <a:sym typeface="+mn-ea"/>
            </a:rPr>
            <a:t> in  culling &amp; compensation</a:t>
          </a:r>
          <a:endParaRPr lang="en-IN" sz="1400" dirty="0">
            <a:sym typeface="+mn-ea"/>
          </a:endParaRPr>
        </a:p>
      </dgm:t>
    </dgm:pt>
    <dgm:pt modelId="{EACD17F5-D793-4A43-B489-D1804D50CFEF}" type="parTrans" cxnId="{1D17BF05-AEDC-4F7F-95EC-9AE1277C6EF6}">
      <dgm:prSet/>
      <dgm:spPr/>
      <dgm:t>
        <a:bodyPr/>
        <a:lstStyle/>
        <a:p>
          <a:endParaRPr lang="en-US"/>
        </a:p>
      </dgm:t>
    </dgm:pt>
    <dgm:pt modelId="{FA45D93F-0724-4936-AA45-E6762732A19D}" type="sibTrans" cxnId="{1D17BF05-AEDC-4F7F-95EC-9AE1277C6EF6}">
      <dgm:prSet/>
      <dgm:spPr/>
      <dgm:t>
        <a:bodyPr/>
        <a:lstStyle/>
        <a:p>
          <a:endParaRPr lang="en-US"/>
        </a:p>
      </dgm:t>
    </dgm:pt>
    <dgm:pt modelId="{3E440E2D-D824-4347-B8E8-1CE6962FCB1A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en-IN" sz="1400" dirty="0">
              <a:sym typeface="+mn-ea"/>
            </a:rPr>
            <a:t>Fund allocation to a new activity is a time-consuming process</a:t>
          </a:r>
        </a:p>
      </dgm:t>
    </dgm:pt>
    <dgm:pt modelId="{4720F3C1-0D03-40C7-97C1-2AC812C3DF50}" type="parTrans" cxnId="{F2E732A5-6A5D-4C28-99AF-2897760FD640}">
      <dgm:prSet/>
      <dgm:spPr/>
      <dgm:t>
        <a:bodyPr/>
        <a:lstStyle/>
        <a:p>
          <a:endParaRPr lang="en-GB"/>
        </a:p>
      </dgm:t>
    </dgm:pt>
    <dgm:pt modelId="{07146CB9-B815-48AC-A642-B2398CA0C59C}" type="sibTrans" cxnId="{F2E732A5-6A5D-4C28-99AF-2897760FD640}">
      <dgm:prSet/>
      <dgm:spPr/>
      <dgm:t>
        <a:bodyPr/>
        <a:lstStyle/>
        <a:p>
          <a:endParaRPr lang="en-GB"/>
        </a:p>
      </dgm:t>
    </dgm:pt>
    <dgm:pt modelId="{B8D146B8-62F4-4FAE-9915-7032A699F1EB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en-IN" sz="1400" dirty="0">
              <a:sym typeface="+mn-ea"/>
            </a:rPr>
            <a:t>Administrative &amp; socio-</a:t>
          </a:r>
          <a:r>
            <a:rPr lang="en-US" altLang="en-IN" sz="1400" baseline="0" dirty="0">
              <a:sym typeface="+mn-ea"/>
            </a:rPr>
            <a:t> issues</a:t>
          </a:r>
          <a:endParaRPr lang="en-US" altLang="en-IN" sz="1400" dirty="0">
            <a:sym typeface="+mn-ea"/>
          </a:endParaRPr>
        </a:p>
      </dgm:t>
    </dgm:pt>
    <dgm:pt modelId="{A820CABF-6D9B-4F66-AF85-9AD033D9DE0E}" type="parTrans" cxnId="{A065E9ED-1E3A-4B26-9894-E41D697A2BB4}">
      <dgm:prSet/>
      <dgm:spPr/>
      <dgm:t>
        <a:bodyPr/>
        <a:lstStyle/>
        <a:p>
          <a:endParaRPr lang="en-GB"/>
        </a:p>
      </dgm:t>
    </dgm:pt>
    <dgm:pt modelId="{9E1DFAC1-262A-4186-9224-F509FDCD267A}" type="sibTrans" cxnId="{A065E9ED-1E3A-4B26-9894-E41D697A2BB4}">
      <dgm:prSet/>
      <dgm:spPr/>
      <dgm:t>
        <a:bodyPr/>
        <a:lstStyle/>
        <a:p>
          <a:endParaRPr lang="en-GB"/>
        </a:p>
      </dgm:t>
    </dgm:pt>
    <dgm:pt modelId="{CF717C8A-B40B-4AFF-BF49-65ABB7DF8190}">
      <dgm:prSet phldrT="[Text]"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400" dirty="0"/>
            <a:t>Poor access to diagnostics &amp; surveillance mechanism </a:t>
          </a:r>
        </a:p>
      </dgm:t>
    </dgm:pt>
    <dgm:pt modelId="{CCF68ADE-40B6-47D0-93C1-88EC13ADC8AC}" type="parTrans" cxnId="{87DE38BC-C3F1-4BE8-8840-B8A8DC3B2FEF}">
      <dgm:prSet/>
      <dgm:spPr/>
      <dgm:t>
        <a:bodyPr/>
        <a:lstStyle/>
        <a:p>
          <a:endParaRPr lang="en-US"/>
        </a:p>
      </dgm:t>
    </dgm:pt>
    <dgm:pt modelId="{630D3E0B-D1D7-4E1A-8193-515AA5E1866F}" type="sibTrans" cxnId="{87DE38BC-C3F1-4BE8-8840-B8A8DC3B2FEF}">
      <dgm:prSet/>
      <dgm:spPr/>
      <dgm:t>
        <a:bodyPr/>
        <a:lstStyle/>
        <a:p>
          <a:endParaRPr lang="en-US"/>
        </a:p>
      </dgm:t>
    </dgm:pt>
    <dgm:pt modelId="{8069D2D9-172D-46AE-A529-D5125D870DDB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400" dirty="0"/>
            <a:t>Poor availability diagnostic &amp; lab</a:t>
          </a:r>
          <a:r>
            <a:rPr lang="en-US" sz="1400" baseline="0" dirty="0"/>
            <a:t> </a:t>
          </a:r>
          <a:endParaRPr lang="en-US" sz="1400" dirty="0"/>
        </a:p>
      </dgm:t>
    </dgm:pt>
    <dgm:pt modelId="{C5B89979-1BE2-46A7-A4EB-9668AE681791}" type="parTrans" cxnId="{9431C4C0-DE32-4E85-8534-C8DD2F277322}">
      <dgm:prSet/>
      <dgm:spPr/>
      <dgm:t>
        <a:bodyPr/>
        <a:lstStyle/>
        <a:p>
          <a:endParaRPr lang="en-GB"/>
        </a:p>
      </dgm:t>
    </dgm:pt>
    <dgm:pt modelId="{2BCE1237-7219-4EC9-8BA2-87D8A475029A}" type="sibTrans" cxnId="{9431C4C0-DE32-4E85-8534-C8DD2F277322}">
      <dgm:prSet/>
      <dgm:spPr/>
      <dgm:t>
        <a:bodyPr/>
        <a:lstStyle/>
        <a:p>
          <a:endParaRPr lang="en-GB"/>
        </a:p>
      </dgm:t>
    </dgm:pt>
    <dgm:pt modelId="{AECF9C08-C833-410B-894A-D1A382BA4A15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400" dirty="0"/>
            <a:t>Inadequate knowledge &amp; capacity</a:t>
          </a:r>
        </a:p>
      </dgm:t>
    </dgm:pt>
    <dgm:pt modelId="{F21D2439-82F1-46FE-AE66-6782281715C2}" type="parTrans" cxnId="{3407B8B0-7F5C-46CB-A903-D3CB1F6C7AC3}">
      <dgm:prSet/>
      <dgm:spPr/>
      <dgm:t>
        <a:bodyPr/>
        <a:lstStyle/>
        <a:p>
          <a:endParaRPr lang="en-GB"/>
        </a:p>
      </dgm:t>
    </dgm:pt>
    <dgm:pt modelId="{688C754D-CCC5-4D5F-8037-520439630DB1}" type="sibTrans" cxnId="{3407B8B0-7F5C-46CB-A903-D3CB1F6C7AC3}">
      <dgm:prSet/>
      <dgm:spPr/>
      <dgm:t>
        <a:bodyPr/>
        <a:lstStyle/>
        <a:p>
          <a:endParaRPr lang="en-GB"/>
        </a:p>
      </dgm:t>
    </dgm:pt>
    <dgm:pt modelId="{FF92C102-67D7-4B0A-B935-6E1AF8528092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IN" sz="1400" baseline="0" dirty="0"/>
            <a:t>Inadequate access to money, manpower &amp; materials</a:t>
          </a:r>
          <a:endParaRPr lang="en-IN" sz="1400" dirty="0"/>
        </a:p>
      </dgm:t>
    </dgm:pt>
    <dgm:pt modelId="{B538A2E6-F500-41D5-B69E-6C7CDD17DBB5}" type="parTrans" cxnId="{6C38852C-E756-4798-B525-5A27D4236CD8}">
      <dgm:prSet/>
      <dgm:spPr/>
      <dgm:t>
        <a:bodyPr/>
        <a:lstStyle/>
        <a:p>
          <a:endParaRPr lang="en-GB"/>
        </a:p>
      </dgm:t>
    </dgm:pt>
    <dgm:pt modelId="{CE6FA50B-50B2-43DE-9E50-7CFD61265A53}" type="sibTrans" cxnId="{6C38852C-E756-4798-B525-5A27D4236CD8}">
      <dgm:prSet/>
      <dgm:spPr/>
      <dgm:t>
        <a:bodyPr/>
        <a:lstStyle/>
        <a:p>
          <a:endParaRPr lang="en-GB"/>
        </a:p>
      </dgm:t>
    </dgm:pt>
    <dgm:pt modelId="{E0F97772-1442-474E-AABC-C92F205B25C8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IN" sz="1400" dirty="0">
              <a:sym typeface="+mn-ea"/>
            </a:rPr>
            <a:t>Difficult to deal with exotic disease without advance planning &amp; preparation</a:t>
          </a:r>
        </a:p>
      </dgm:t>
    </dgm:pt>
    <dgm:pt modelId="{508DB5DA-D21A-426F-A1A4-6DEEF563BB0A}" type="parTrans" cxnId="{5D420911-60C4-42D4-91CD-9DD538A138BF}">
      <dgm:prSet/>
      <dgm:spPr/>
      <dgm:t>
        <a:bodyPr/>
        <a:lstStyle/>
        <a:p>
          <a:endParaRPr lang="en-GB"/>
        </a:p>
      </dgm:t>
    </dgm:pt>
    <dgm:pt modelId="{DE4240DE-751B-4E21-AFD6-F91120696878}" type="sibTrans" cxnId="{5D420911-60C4-42D4-91CD-9DD538A138BF}">
      <dgm:prSet/>
      <dgm:spPr/>
      <dgm:t>
        <a:bodyPr/>
        <a:lstStyle/>
        <a:p>
          <a:endParaRPr lang="en-GB"/>
        </a:p>
      </dgm:t>
    </dgm:pt>
    <dgm:pt modelId="{DEAC8279-7C39-984E-A34F-36B7BBAF537F}">
      <dgm:prSet custT="1"/>
      <dgm:spPr/>
      <dgm:t>
        <a:bodyPr/>
        <a:lstStyle/>
        <a:p>
          <a:r>
            <a:rPr lang="en-GB" sz="1600" dirty="0"/>
            <a:t>Unabated smuggling, slaughter &amp; selling</a:t>
          </a:r>
        </a:p>
      </dgm:t>
    </dgm:pt>
    <dgm:pt modelId="{54C9A4B9-5364-9641-ABA3-0C14BAEB34E6}" type="parTrans" cxnId="{1878DE3E-F096-CB44-AF0C-2F6E7235053F}">
      <dgm:prSet/>
      <dgm:spPr/>
      <dgm:t>
        <a:bodyPr/>
        <a:lstStyle/>
        <a:p>
          <a:endParaRPr lang="en-GB"/>
        </a:p>
      </dgm:t>
    </dgm:pt>
    <dgm:pt modelId="{17F73B6C-69F6-5144-ADEE-6A7FFAF776D0}" type="sibTrans" cxnId="{1878DE3E-F096-CB44-AF0C-2F6E7235053F}">
      <dgm:prSet/>
      <dgm:spPr/>
      <dgm:t>
        <a:bodyPr/>
        <a:lstStyle/>
        <a:p>
          <a:endParaRPr lang="en-GB"/>
        </a:p>
      </dgm:t>
    </dgm:pt>
    <dgm:pt modelId="{B11B97E0-A3A4-744F-B814-E0575A41EE5E}">
      <dgm:prSet custT="1"/>
      <dgm:spPr/>
      <dgm:t>
        <a:bodyPr/>
        <a:lstStyle/>
        <a:p>
          <a:r>
            <a:rPr lang="en-GB" sz="1400" dirty="0"/>
            <a:t>Dominance of smallholder farming system</a:t>
          </a:r>
        </a:p>
      </dgm:t>
    </dgm:pt>
    <dgm:pt modelId="{37ADB8A6-D76C-EF44-92F5-F622358C4823}" type="parTrans" cxnId="{C5B632B2-E092-E244-8495-5E0427BD6321}">
      <dgm:prSet/>
      <dgm:spPr/>
      <dgm:t>
        <a:bodyPr/>
        <a:lstStyle/>
        <a:p>
          <a:endParaRPr lang="en-GB"/>
        </a:p>
      </dgm:t>
    </dgm:pt>
    <dgm:pt modelId="{E11BD732-6D2A-A442-AA20-6B28EDA78E49}" type="sibTrans" cxnId="{C5B632B2-E092-E244-8495-5E0427BD6321}">
      <dgm:prSet/>
      <dgm:spPr/>
      <dgm:t>
        <a:bodyPr/>
        <a:lstStyle/>
        <a:p>
          <a:endParaRPr lang="en-GB"/>
        </a:p>
      </dgm:t>
    </dgm:pt>
    <dgm:pt modelId="{39481D38-2261-3F42-8F43-71B3D742C86C}">
      <dgm:prSet custT="1"/>
      <dgm:spPr/>
      <dgm:t>
        <a:bodyPr/>
        <a:lstStyle/>
        <a:p>
          <a:r>
            <a:rPr lang="en-GB" sz="1400" dirty="0"/>
            <a:t>Poor biosecurity</a:t>
          </a:r>
        </a:p>
      </dgm:t>
    </dgm:pt>
    <dgm:pt modelId="{6BB0A07E-5A1C-3949-8FD6-DB49CC919CD8}" type="parTrans" cxnId="{ADB8F6D7-506D-4B48-AE85-A1DB5FF1F05C}">
      <dgm:prSet/>
      <dgm:spPr/>
      <dgm:t>
        <a:bodyPr/>
        <a:lstStyle/>
        <a:p>
          <a:endParaRPr lang="en-GB"/>
        </a:p>
      </dgm:t>
    </dgm:pt>
    <dgm:pt modelId="{724F112E-3322-CD4F-9E99-B268D11DAFB5}" type="sibTrans" cxnId="{ADB8F6D7-506D-4B48-AE85-A1DB5FF1F05C}">
      <dgm:prSet/>
      <dgm:spPr/>
      <dgm:t>
        <a:bodyPr/>
        <a:lstStyle/>
        <a:p>
          <a:endParaRPr lang="en-GB"/>
        </a:p>
      </dgm:t>
    </dgm:pt>
    <dgm:pt modelId="{700E01CD-1DB6-874B-A7B9-D84520462B3A}">
      <dgm:prSet custT="1"/>
      <dgm:spPr/>
      <dgm:t>
        <a:bodyPr/>
        <a:lstStyle/>
        <a:p>
          <a:r>
            <a:rPr lang="en-GB" sz="1400" dirty="0"/>
            <a:t>Disease management approach</a:t>
          </a:r>
        </a:p>
      </dgm:t>
    </dgm:pt>
    <dgm:pt modelId="{C79F4FD1-F2AC-EC41-9BCE-DB47E93AC68E}" type="parTrans" cxnId="{C3F179CA-34EF-274B-AB14-F97A759CCE28}">
      <dgm:prSet/>
      <dgm:spPr/>
      <dgm:t>
        <a:bodyPr/>
        <a:lstStyle/>
        <a:p>
          <a:endParaRPr lang="en-GB"/>
        </a:p>
      </dgm:t>
    </dgm:pt>
    <dgm:pt modelId="{8452D1D2-0165-6C44-92B0-82730925F50F}" type="sibTrans" cxnId="{C3F179CA-34EF-274B-AB14-F97A759CCE28}">
      <dgm:prSet/>
      <dgm:spPr/>
      <dgm:t>
        <a:bodyPr/>
        <a:lstStyle/>
        <a:p>
          <a:endParaRPr lang="en-GB"/>
        </a:p>
      </dgm:t>
    </dgm:pt>
    <dgm:pt modelId="{60BF59BE-90CD-6845-A90C-6E57355A70C2}">
      <dgm:prSet custT="1"/>
      <dgm:spPr/>
      <dgm:t>
        <a:bodyPr/>
        <a:lstStyle/>
        <a:p>
          <a:r>
            <a:rPr lang="en-GB" sz="1400" dirty="0"/>
            <a:t>Guidelines </a:t>
          </a:r>
          <a:r>
            <a:rPr lang="en-GB" sz="1400" baseline="0" dirty="0"/>
            <a:t> remained static</a:t>
          </a:r>
          <a:endParaRPr lang="en-GB" sz="1400" dirty="0"/>
        </a:p>
      </dgm:t>
    </dgm:pt>
    <dgm:pt modelId="{11AD02BC-3CA4-1C4C-BB5E-F95578CACA41}" type="parTrans" cxnId="{5EEA3E47-84DE-8746-8F66-0672C1DB8300}">
      <dgm:prSet/>
      <dgm:spPr/>
      <dgm:t>
        <a:bodyPr/>
        <a:lstStyle/>
        <a:p>
          <a:endParaRPr lang="en-GB"/>
        </a:p>
      </dgm:t>
    </dgm:pt>
    <dgm:pt modelId="{9A86F0AC-74A3-DD41-938E-8867824AC8D9}" type="sibTrans" cxnId="{5EEA3E47-84DE-8746-8F66-0672C1DB8300}">
      <dgm:prSet/>
      <dgm:spPr/>
      <dgm:t>
        <a:bodyPr/>
        <a:lstStyle/>
        <a:p>
          <a:endParaRPr lang="en-GB"/>
        </a:p>
      </dgm:t>
    </dgm:pt>
    <dgm:pt modelId="{E498DC9C-C5AC-4482-A26F-3B99DC5D79F0}" type="pres">
      <dgm:prSet presAssocID="{A77D31B3-3808-4FBA-8FA4-CC8D448A173E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</dgm:pt>
    <dgm:pt modelId="{F728C3E8-5128-4BB6-90CC-A86769ECE335}" type="pres">
      <dgm:prSet presAssocID="{47C757F0-AA23-46BE-9311-EA432CDEEAA1}" presName="hierRoot1" presStyleCnt="0">
        <dgm:presLayoutVars>
          <dgm:hierBranch val="init"/>
        </dgm:presLayoutVars>
      </dgm:prSet>
      <dgm:spPr/>
    </dgm:pt>
    <dgm:pt modelId="{79147750-B6BF-43FD-83A0-7ACDC9B53EFF}" type="pres">
      <dgm:prSet presAssocID="{47C757F0-AA23-46BE-9311-EA432CDEEAA1}" presName="rootComposite1" presStyleCnt="0"/>
      <dgm:spPr/>
    </dgm:pt>
    <dgm:pt modelId="{AE79172D-D441-42BB-84EA-E3D989670DED}" type="pres">
      <dgm:prSet presAssocID="{47C757F0-AA23-46BE-9311-EA432CDEEAA1}" presName="rootText1" presStyleLbl="node0" presStyleIdx="0" presStyleCnt="1" custLinFactNeighborX="1334" custLinFactNeighborY="-149">
        <dgm:presLayoutVars>
          <dgm:chPref val="3"/>
        </dgm:presLayoutVars>
      </dgm:prSet>
      <dgm:spPr/>
    </dgm:pt>
    <dgm:pt modelId="{86420519-308D-4A6A-8FEA-6FB2E39BA448}" type="pres">
      <dgm:prSet presAssocID="{47C757F0-AA23-46BE-9311-EA432CDEEAA1}" presName="rootConnector1" presStyleLbl="node1" presStyleIdx="0" presStyleCnt="0"/>
      <dgm:spPr/>
    </dgm:pt>
    <dgm:pt modelId="{9A0FF10C-81C7-47CD-A320-768F2009480B}" type="pres">
      <dgm:prSet presAssocID="{47C757F0-AA23-46BE-9311-EA432CDEEAA1}" presName="hierChild2" presStyleCnt="0"/>
      <dgm:spPr/>
    </dgm:pt>
    <dgm:pt modelId="{D49B729A-06B9-439D-A4FC-34D631943C84}" type="pres">
      <dgm:prSet presAssocID="{F98BFF72-E6AC-4AF6-9B55-AC7B63024186}" presName="Name37" presStyleLbl="parChTrans1D2" presStyleIdx="0" presStyleCnt="6"/>
      <dgm:spPr/>
    </dgm:pt>
    <dgm:pt modelId="{22E6DE67-0C4D-44BF-A810-97E25B61F723}" type="pres">
      <dgm:prSet presAssocID="{3C172E76-0F21-4180-906A-FACA4C571E64}" presName="hierRoot2" presStyleCnt="0">
        <dgm:presLayoutVars>
          <dgm:hierBranch val="init"/>
        </dgm:presLayoutVars>
      </dgm:prSet>
      <dgm:spPr/>
    </dgm:pt>
    <dgm:pt modelId="{8C581914-8FC3-40CB-82B7-DE0FABD6A150}" type="pres">
      <dgm:prSet presAssocID="{3C172E76-0F21-4180-906A-FACA4C571E64}" presName="rootComposite" presStyleCnt="0"/>
      <dgm:spPr/>
    </dgm:pt>
    <dgm:pt modelId="{D4B36196-6288-4A35-9C4E-D461BB302F97}" type="pres">
      <dgm:prSet presAssocID="{3C172E76-0F21-4180-906A-FACA4C571E64}" presName="rootText" presStyleLbl="node2" presStyleIdx="0" presStyleCnt="6" custScaleY="128230">
        <dgm:presLayoutVars>
          <dgm:chPref val="3"/>
        </dgm:presLayoutVars>
      </dgm:prSet>
      <dgm:spPr/>
    </dgm:pt>
    <dgm:pt modelId="{378F6B74-68B0-41B9-9348-3C3F0D49414F}" type="pres">
      <dgm:prSet presAssocID="{3C172E76-0F21-4180-906A-FACA4C571E64}" presName="rootConnector" presStyleLbl="node2" presStyleIdx="0" presStyleCnt="6"/>
      <dgm:spPr/>
    </dgm:pt>
    <dgm:pt modelId="{DF3A8E09-300A-454C-9A8A-F1E6C399F01A}" type="pres">
      <dgm:prSet presAssocID="{3C172E76-0F21-4180-906A-FACA4C571E64}" presName="hierChild4" presStyleCnt="0"/>
      <dgm:spPr/>
    </dgm:pt>
    <dgm:pt modelId="{A3917201-9881-4EE0-B7B5-DDD63EEBEE2B}" type="pres">
      <dgm:prSet presAssocID="{F5348381-45A8-42A0-91EA-DF87D0D20700}" presName="Name37" presStyleLbl="parChTrans1D3" presStyleIdx="0" presStyleCnt="9"/>
      <dgm:spPr/>
    </dgm:pt>
    <dgm:pt modelId="{E05C6DEB-E075-433D-97C6-CF2AE9432750}" type="pres">
      <dgm:prSet presAssocID="{A2D36BD3-F953-415E-A2F7-7F55A4009641}" presName="hierRoot2" presStyleCnt="0">
        <dgm:presLayoutVars>
          <dgm:hierBranch val="init"/>
        </dgm:presLayoutVars>
      </dgm:prSet>
      <dgm:spPr/>
    </dgm:pt>
    <dgm:pt modelId="{2E06E181-03FB-43B6-8E5B-5709FAEED678}" type="pres">
      <dgm:prSet presAssocID="{A2D36BD3-F953-415E-A2F7-7F55A4009641}" presName="rootComposite" presStyleCnt="0"/>
      <dgm:spPr/>
    </dgm:pt>
    <dgm:pt modelId="{AD02F225-BF28-4821-B7AA-302E3F61758E}" type="pres">
      <dgm:prSet presAssocID="{A2D36BD3-F953-415E-A2F7-7F55A4009641}" presName="rootText" presStyleLbl="node3" presStyleIdx="0" presStyleCnt="9">
        <dgm:presLayoutVars>
          <dgm:chPref val="3"/>
        </dgm:presLayoutVars>
      </dgm:prSet>
      <dgm:spPr/>
    </dgm:pt>
    <dgm:pt modelId="{106659C9-29B1-4675-BA86-72F9EA4FA0EA}" type="pres">
      <dgm:prSet presAssocID="{A2D36BD3-F953-415E-A2F7-7F55A4009641}" presName="rootConnector" presStyleLbl="node3" presStyleIdx="0" presStyleCnt="9"/>
      <dgm:spPr/>
    </dgm:pt>
    <dgm:pt modelId="{B60CC6C0-961C-4D02-9860-462C31F64218}" type="pres">
      <dgm:prSet presAssocID="{A2D36BD3-F953-415E-A2F7-7F55A4009641}" presName="hierChild4" presStyleCnt="0"/>
      <dgm:spPr/>
    </dgm:pt>
    <dgm:pt modelId="{52448A87-FBAF-489F-A08E-445C770F2A3B}" type="pres">
      <dgm:prSet presAssocID="{A2D36BD3-F953-415E-A2F7-7F55A4009641}" presName="hierChild5" presStyleCnt="0"/>
      <dgm:spPr/>
    </dgm:pt>
    <dgm:pt modelId="{46D19980-7A36-4071-A521-8B1E1243FE3D}" type="pres">
      <dgm:prSet presAssocID="{BF155A7C-91D9-42CF-9EC4-436BA0322BF6}" presName="Name37" presStyleLbl="parChTrans1D3" presStyleIdx="1" presStyleCnt="9"/>
      <dgm:spPr/>
    </dgm:pt>
    <dgm:pt modelId="{4DC02367-F16B-4D81-BC22-A064F63B5E9E}" type="pres">
      <dgm:prSet presAssocID="{2FA2BEB4-A73C-48BC-ABB9-327792A19633}" presName="hierRoot2" presStyleCnt="0">
        <dgm:presLayoutVars>
          <dgm:hierBranch val="init"/>
        </dgm:presLayoutVars>
      </dgm:prSet>
      <dgm:spPr/>
    </dgm:pt>
    <dgm:pt modelId="{705B9287-7941-429B-8B3D-54EE6B6B8FB4}" type="pres">
      <dgm:prSet presAssocID="{2FA2BEB4-A73C-48BC-ABB9-327792A19633}" presName="rootComposite" presStyleCnt="0"/>
      <dgm:spPr/>
    </dgm:pt>
    <dgm:pt modelId="{3115BCB4-441D-468C-BEA8-73E0B33315A8}" type="pres">
      <dgm:prSet presAssocID="{2FA2BEB4-A73C-48BC-ABB9-327792A19633}" presName="rootText" presStyleLbl="node3" presStyleIdx="1" presStyleCnt="9">
        <dgm:presLayoutVars>
          <dgm:chPref val="3"/>
        </dgm:presLayoutVars>
      </dgm:prSet>
      <dgm:spPr/>
    </dgm:pt>
    <dgm:pt modelId="{FD0617CD-ED9A-4822-9A68-4619530EBD0B}" type="pres">
      <dgm:prSet presAssocID="{2FA2BEB4-A73C-48BC-ABB9-327792A19633}" presName="rootConnector" presStyleLbl="node3" presStyleIdx="1" presStyleCnt="9"/>
      <dgm:spPr/>
    </dgm:pt>
    <dgm:pt modelId="{69377015-DEF9-4F47-8F1E-775F70DFDE00}" type="pres">
      <dgm:prSet presAssocID="{2FA2BEB4-A73C-48BC-ABB9-327792A19633}" presName="hierChild4" presStyleCnt="0"/>
      <dgm:spPr/>
    </dgm:pt>
    <dgm:pt modelId="{B0FB0727-E1C5-4233-A0BF-477C9E5A3A70}" type="pres">
      <dgm:prSet presAssocID="{2FA2BEB4-A73C-48BC-ABB9-327792A19633}" presName="hierChild5" presStyleCnt="0"/>
      <dgm:spPr/>
    </dgm:pt>
    <dgm:pt modelId="{5715ECEE-AD77-40B8-87D3-3F6CD754F05A}" type="pres">
      <dgm:prSet presAssocID="{3C172E76-0F21-4180-906A-FACA4C571E64}" presName="hierChild5" presStyleCnt="0"/>
      <dgm:spPr/>
    </dgm:pt>
    <dgm:pt modelId="{4A34BBC4-BCBB-44F0-90BB-71303A391C01}" type="pres">
      <dgm:prSet presAssocID="{A8EA8BFD-B3F3-4885-BE7C-9EC56040CAE1}" presName="Name37" presStyleLbl="parChTrans1D2" presStyleIdx="1" presStyleCnt="6"/>
      <dgm:spPr/>
    </dgm:pt>
    <dgm:pt modelId="{41355F77-C9A7-46D5-9A76-8C18BE4DD108}" type="pres">
      <dgm:prSet presAssocID="{84EEB260-CB11-4565-868A-3A646542776A}" presName="hierRoot2" presStyleCnt="0">
        <dgm:presLayoutVars>
          <dgm:hierBranch val="l"/>
        </dgm:presLayoutVars>
      </dgm:prSet>
      <dgm:spPr/>
    </dgm:pt>
    <dgm:pt modelId="{7FDC1848-178C-40C1-BE4B-170A1C625B19}" type="pres">
      <dgm:prSet presAssocID="{84EEB260-CB11-4565-868A-3A646542776A}" presName="rootComposite" presStyleCnt="0"/>
      <dgm:spPr/>
    </dgm:pt>
    <dgm:pt modelId="{F8DF95C3-E4C2-4680-9319-FA4E65944A76}" type="pres">
      <dgm:prSet presAssocID="{84EEB260-CB11-4565-868A-3A646542776A}" presName="rootText" presStyleLbl="node2" presStyleIdx="1" presStyleCnt="6" custScaleY="164605">
        <dgm:presLayoutVars>
          <dgm:chPref val="3"/>
        </dgm:presLayoutVars>
      </dgm:prSet>
      <dgm:spPr/>
    </dgm:pt>
    <dgm:pt modelId="{639A1B5D-8316-4946-BE44-D6FBCB575F0C}" type="pres">
      <dgm:prSet presAssocID="{84EEB260-CB11-4565-868A-3A646542776A}" presName="rootConnector" presStyleLbl="node2" presStyleIdx="1" presStyleCnt="6"/>
      <dgm:spPr/>
    </dgm:pt>
    <dgm:pt modelId="{E6382E32-C650-46F2-B14D-1ACDA966E924}" type="pres">
      <dgm:prSet presAssocID="{84EEB260-CB11-4565-868A-3A646542776A}" presName="hierChild4" presStyleCnt="0"/>
      <dgm:spPr/>
    </dgm:pt>
    <dgm:pt modelId="{1E4019D8-0910-5146-AA57-189E091837AD}" type="pres">
      <dgm:prSet presAssocID="{37ADB8A6-D76C-EF44-92F5-F622358C4823}" presName="Name50" presStyleLbl="parChTrans1D3" presStyleIdx="2" presStyleCnt="9"/>
      <dgm:spPr/>
    </dgm:pt>
    <dgm:pt modelId="{A5FFF8AF-DB86-CC4F-80F2-79FB0F50C1C2}" type="pres">
      <dgm:prSet presAssocID="{B11B97E0-A3A4-744F-B814-E0575A41EE5E}" presName="hierRoot2" presStyleCnt="0">
        <dgm:presLayoutVars>
          <dgm:hierBranch val="init"/>
        </dgm:presLayoutVars>
      </dgm:prSet>
      <dgm:spPr/>
    </dgm:pt>
    <dgm:pt modelId="{07962B97-43EB-534B-B0DD-F641DDC0E30A}" type="pres">
      <dgm:prSet presAssocID="{B11B97E0-A3A4-744F-B814-E0575A41EE5E}" presName="rootComposite" presStyleCnt="0"/>
      <dgm:spPr/>
    </dgm:pt>
    <dgm:pt modelId="{14EC9DBC-2878-214D-972D-62728D5FF8FB}" type="pres">
      <dgm:prSet presAssocID="{B11B97E0-A3A4-744F-B814-E0575A41EE5E}" presName="rootText" presStyleLbl="node3" presStyleIdx="2" presStyleCnt="9">
        <dgm:presLayoutVars>
          <dgm:chPref val="3"/>
        </dgm:presLayoutVars>
      </dgm:prSet>
      <dgm:spPr/>
    </dgm:pt>
    <dgm:pt modelId="{20DD656D-293D-E440-B9E6-1EC5E87BF696}" type="pres">
      <dgm:prSet presAssocID="{B11B97E0-A3A4-744F-B814-E0575A41EE5E}" presName="rootConnector" presStyleLbl="node3" presStyleIdx="2" presStyleCnt="9"/>
      <dgm:spPr/>
    </dgm:pt>
    <dgm:pt modelId="{4BE2DB1E-9293-3941-85D9-4B47926620D7}" type="pres">
      <dgm:prSet presAssocID="{B11B97E0-A3A4-744F-B814-E0575A41EE5E}" presName="hierChild4" presStyleCnt="0"/>
      <dgm:spPr/>
    </dgm:pt>
    <dgm:pt modelId="{326BA93B-36BC-DE4A-A852-96CBF86A565E}" type="pres">
      <dgm:prSet presAssocID="{6BB0A07E-5A1C-3949-8FD6-DB49CC919CD8}" presName="Name37" presStyleLbl="parChTrans1D4" presStyleIdx="0" presStyleCnt="2"/>
      <dgm:spPr/>
    </dgm:pt>
    <dgm:pt modelId="{328953B1-898F-EF44-8A15-CBDB8B31B912}" type="pres">
      <dgm:prSet presAssocID="{39481D38-2261-3F42-8F43-71B3D742C86C}" presName="hierRoot2" presStyleCnt="0">
        <dgm:presLayoutVars>
          <dgm:hierBranch val="init"/>
        </dgm:presLayoutVars>
      </dgm:prSet>
      <dgm:spPr/>
    </dgm:pt>
    <dgm:pt modelId="{FF23312A-B7E1-AE4F-AAB9-0D0902A8E004}" type="pres">
      <dgm:prSet presAssocID="{39481D38-2261-3F42-8F43-71B3D742C86C}" presName="rootComposite" presStyleCnt="0"/>
      <dgm:spPr/>
    </dgm:pt>
    <dgm:pt modelId="{E3108AE7-BBF9-8642-A7D8-AEC9DD2AD68C}" type="pres">
      <dgm:prSet presAssocID="{39481D38-2261-3F42-8F43-71B3D742C86C}" presName="rootText" presStyleLbl="node4" presStyleIdx="0" presStyleCnt="2">
        <dgm:presLayoutVars>
          <dgm:chPref val="3"/>
        </dgm:presLayoutVars>
      </dgm:prSet>
      <dgm:spPr/>
    </dgm:pt>
    <dgm:pt modelId="{65222F8B-698E-6F40-8C95-79BD1CEF0151}" type="pres">
      <dgm:prSet presAssocID="{39481D38-2261-3F42-8F43-71B3D742C86C}" presName="rootConnector" presStyleLbl="node4" presStyleIdx="0" presStyleCnt="2"/>
      <dgm:spPr/>
    </dgm:pt>
    <dgm:pt modelId="{5B607223-DF47-CA49-973A-299C85A27409}" type="pres">
      <dgm:prSet presAssocID="{39481D38-2261-3F42-8F43-71B3D742C86C}" presName="hierChild4" presStyleCnt="0"/>
      <dgm:spPr/>
    </dgm:pt>
    <dgm:pt modelId="{618EE319-EED0-664E-A4C8-00F613037A78}" type="pres">
      <dgm:prSet presAssocID="{C79F4FD1-F2AC-EC41-9BCE-DB47E93AC68E}" presName="Name37" presStyleLbl="parChTrans1D4" presStyleIdx="1" presStyleCnt="2"/>
      <dgm:spPr/>
    </dgm:pt>
    <dgm:pt modelId="{18395F4E-48FD-9F40-B4E7-605AFC0CF653}" type="pres">
      <dgm:prSet presAssocID="{700E01CD-1DB6-874B-A7B9-D84520462B3A}" presName="hierRoot2" presStyleCnt="0">
        <dgm:presLayoutVars>
          <dgm:hierBranch val="init"/>
        </dgm:presLayoutVars>
      </dgm:prSet>
      <dgm:spPr/>
    </dgm:pt>
    <dgm:pt modelId="{D51D0467-0879-1043-BC80-9A96BD3638C7}" type="pres">
      <dgm:prSet presAssocID="{700E01CD-1DB6-874B-A7B9-D84520462B3A}" presName="rootComposite" presStyleCnt="0"/>
      <dgm:spPr/>
    </dgm:pt>
    <dgm:pt modelId="{EB756FAA-C0E4-1448-8239-88F0FBD49AA5}" type="pres">
      <dgm:prSet presAssocID="{700E01CD-1DB6-874B-A7B9-D84520462B3A}" presName="rootText" presStyleLbl="node4" presStyleIdx="1" presStyleCnt="2" custLinFactNeighborX="-1730" custLinFactNeighborY="15728">
        <dgm:presLayoutVars>
          <dgm:chPref val="3"/>
        </dgm:presLayoutVars>
      </dgm:prSet>
      <dgm:spPr/>
    </dgm:pt>
    <dgm:pt modelId="{71129DAF-64D5-574B-A415-22A5E5151226}" type="pres">
      <dgm:prSet presAssocID="{700E01CD-1DB6-874B-A7B9-D84520462B3A}" presName="rootConnector" presStyleLbl="node4" presStyleIdx="1" presStyleCnt="2"/>
      <dgm:spPr/>
    </dgm:pt>
    <dgm:pt modelId="{AA8FB3A0-8543-6B4D-9F97-2D92CC264ABC}" type="pres">
      <dgm:prSet presAssocID="{700E01CD-1DB6-874B-A7B9-D84520462B3A}" presName="hierChild4" presStyleCnt="0"/>
      <dgm:spPr/>
    </dgm:pt>
    <dgm:pt modelId="{5788E99A-0C16-1B47-8CD0-6887B279AF6B}" type="pres">
      <dgm:prSet presAssocID="{700E01CD-1DB6-874B-A7B9-D84520462B3A}" presName="hierChild5" presStyleCnt="0"/>
      <dgm:spPr/>
    </dgm:pt>
    <dgm:pt modelId="{852970CC-F7CD-E344-8698-C1483B411DFF}" type="pres">
      <dgm:prSet presAssocID="{39481D38-2261-3F42-8F43-71B3D742C86C}" presName="hierChild5" presStyleCnt="0"/>
      <dgm:spPr/>
    </dgm:pt>
    <dgm:pt modelId="{D096F977-966F-C649-AB1A-D0B49E563617}" type="pres">
      <dgm:prSet presAssocID="{B11B97E0-A3A4-744F-B814-E0575A41EE5E}" presName="hierChild5" presStyleCnt="0"/>
      <dgm:spPr/>
    </dgm:pt>
    <dgm:pt modelId="{3DC7E3CF-0BFE-4896-8C43-89D049CE6C81}" type="pres">
      <dgm:prSet presAssocID="{84EEB260-CB11-4565-868A-3A646542776A}" presName="hierChild5" presStyleCnt="0"/>
      <dgm:spPr/>
    </dgm:pt>
    <dgm:pt modelId="{19E91A15-2519-FA49-8AD6-E5E25A391313}" type="pres">
      <dgm:prSet presAssocID="{11AD02BC-3CA4-1C4C-BB5E-F95578CACA41}" presName="Name37" presStyleLbl="parChTrans1D2" presStyleIdx="2" presStyleCnt="6"/>
      <dgm:spPr/>
    </dgm:pt>
    <dgm:pt modelId="{EA287E6C-C1FC-4E48-A902-181FF8208B65}" type="pres">
      <dgm:prSet presAssocID="{60BF59BE-90CD-6845-A90C-6E57355A70C2}" presName="hierRoot2" presStyleCnt="0">
        <dgm:presLayoutVars>
          <dgm:hierBranch val="init"/>
        </dgm:presLayoutVars>
      </dgm:prSet>
      <dgm:spPr/>
    </dgm:pt>
    <dgm:pt modelId="{8C711A6B-7669-6647-85DB-A834FCD253A9}" type="pres">
      <dgm:prSet presAssocID="{60BF59BE-90CD-6845-A90C-6E57355A70C2}" presName="rootComposite" presStyleCnt="0"/>
      <dgm:spPr/>
    </dgm:pt>
    <dgm:pt modelId="{1D48A520-6319-8E4D-B56C-5BD24240022F}" type="pres">
      <dgm:prSet presAssocID="{60BF59BE-90CD-6845-A90C-6E57355A70C2}" presName="rootText" presStyleLbl="node2" presStyleIdx="2" presStyleCnt="6">
        <dgm:presLayoutVars>
          <dgm:chPref val="3"/>
        </dgm:presLayoutVars>
      </dgm:prSet>
      <dgm:spPr/>
    </dgm:pt>
    <dgm:pt modelId="{271FBDC2-EE73-DB43-8714-1E41CB74078E}" type="pres">
      <dgm:prSet presAssocID="{60BF59BE-90CD-6845-A90C-6E57355A70C2}" presName="rootConnector" presStyleLbl="node2" presStyleIdx="2" presStyleCnt="6"/>
      <dgm:spPr/>
    </dgm:pt>
    <dgm:pt modelId="{FA6B9234-7EF1-0043-B293-4AA08E5899B7}" type="pres">
      <dgm:prSet presAssocID="{60BF59BE-90CD-6845-A90C-6E57355A70C2}" presName="hierChild4" presStyleCnt="0"/>
      <dgm:spPr/>
    </dgm:pt>
    <dgm:pt modelId="{BAF38D86-84EA-9348-A267-0452F47F6110}" type="pres">
      <dgm:prSet presAssocID="{60BF59BE-90CD-6845-A90C-6E57355A70C2}" presName="hierChild5" presStyleCnt="0"/>
      <dgm:spPr/>
    </dgm:pt>
    <dgm:pt modelId="{6A259130-4455-44E0-969B-948D1249687E}" type="pres">
      <dgm:prSet presAssocID="{EACD17F5-D793-4A43-B489-D1804D50CFEF}" presName="Name37" presStyleLbl="parChTrans1D2" presStyleIdx="3" presStyleCnt="6"/>
      <dgm:spPr/>
    </dgm:pt>
    <dgm:pt modelId="{D6C5C065-A308-417C-8ECC-04FC2BEC646C}" type="pres">
      <dgm:prSet presAssocID="{12714FC6-8B41-47E5-91DD-F02D34D23B93}" presName="hierRoot2" presStyleCnt="0">
        <dgm:presLayoutVars>
          <dgm:hierBranch val="init"/>
        </dgm:presLayoutVars>
      </dgm:prSet>
      <dgm:spPr/>
    </dgm:pt>
    <dgm:pt modelId="{E36491EF-5019-46FD-BC82-1BD579B9EE0E}" type="pres">
      <dgm:prSet presAssocID="{12714FC6-8B41-47E5-91DD-F02D34D23B93}" presName="rootComposite" presStyleCnt="0"/>
      <dgm:spPr/>
    </dgm:pt>
    <dgm:pt modelId="{43B7C837-49D6-40CE-BBAB-953D9E4BA7ED}" type="pres">
      <dgm:prSet presAssocID="{12714FC6-8B41-47E5-91DD-F02D34D23B93}" presName="rootText" presStyleLbl="node2" presStyleIdx="3" presStyleCnt="6">
        <dgm:presLayoutVars>
          <dgm:chPref val="3"/>
        </dgm:presLayoutVars>
      </dgm:prSet>
      <dgm:spPr/>
    </dgm:pt>
    <dgm:pt modelId="{9A037140-9B69-4B9F-A134-F2F2EB0F2E32}" type="pres">
      <dgm:prSet presAssocID="{12714FC6-8B41-47E5-91DD-F02D34D23B93}" presName="rootConnector" presStyleLbl="node2" presStyleIdx="3" presStyleCnt="6"/>
      <dgm:spPr/>
    </dgm:pt>
    <dgm:pt modelId="{FA37AA5D-87C2-47F6-9B72-B753C073E744}" type="pres">
      <dgm:prSet presAssocID="{12714FC6-8B41-47E5-91DD-F02D34D23B93}" presName="hierChild4" presStyleCnt="0"/>
      <dgm:spPr/>
    </dgm:pt>
    <dgm:pt modelId="{6A425DBC-2D3E-4194-B905-05D4EA5239EA}" type="pres">
      <dgm:prSet presAssocID="{4720F3C1-0D03-40C7-97C1-2AC812C3DF50}" presName="Name37" presStyleLbl="parChTrans1D3" presStyleIdx="3" presStyleCnt="9"/>
      <dgm:spPr/>
    </dgm:pt>
    <dgm:pt modelId="{7FE89739-03E0-4BB7-9B60-ED9049A77A67}" type="pres">
      <dgm:prSet presAssocID="{3E440E2D-D824-4347-B8E8-1CE6962FCB1A}" presName="hierRoot2" presStyleCnt="0">
        <dgm:presLayoutVars>
          <dgm:hierBranch val="init"/>
        </dgm:presLayoutVars>
      </dgm:prSet>
      <dgm:spPr/>
    </dgm:pt>
    <dgm:pt modelId="{DE1BF643-1B1E-4CFD-8968-D7E623FA841C}" type="pres">
      <dgm:prSet presAssocID="{3E440E2D-D824-4347-B8E8-1CE6962FCB1A}" presName="rootComposite" presStyleCnt="0"/>
      <dgm:spPr/>
    </dgm:pt>
    <dgm:pt modelId="{8179C4D2-2826-4B08-9354-47DC5BF20F5A}" type="pres">
      <dgm:prSet presAssocID="{3E440E2D-D824-4347-B8E8-1CE6962FCB1A}" presName="rootText" presStyleLbl="node3" presStyleIdx="3" presStyleCnt="9" custScaleX="134228">
        <dgm:presLayoutVars>
          <dgm:chPref val="3"/>
        </dgm:presLayoutVars>
      </dgm:prSet>
      <dgm:spPr/>
    </dgm:pt>
    <dgm:pt modelId="{DBCB8E79-9C88-4038-A5A1-F7CBC794B691}" type="pres">
      <dgm:prSet presAssocID="{3E440E2D-D824-4347-B8E8-1CE6962FCB1A}" presName="rootConnector" presStyleLbl="node3" presStyleIdx="3" presStyleCnt="9"/>
      <dgm:spPr/>
    </dgm:pt>
    <dgm:pt modelId="{21361F34-C15E-4CB2-874A-1A75CCF1B254}" type="pres">
      <dgm:prSet presAssocID="{3E440E2D-D824-4347-B8E8-1CE6962FCB1A}" presName="hierChild4" presStyleCnt="0"/>
      <dgm:spPr/>
    </dgm:pt>
    <dgm:pt modelId="{2B7A1955-3FCC-492A-910F-F52685BB6804}" type="pres">
      <dgm:prSet presAssocID="{3E440E2D-D824-4347-B8E8-1CE6962FCB1A}" presName="hierChild5" presStyleCnt="0"/>
      <dgm:spPr/>
    </dgm:pt>
    <dgm:pt modelId="{ECB885B7-AF3E-4533-83FB-84B22B478847}" type="pres">
      <dgm:prSet presAssocID="{A820CABF-6D9B-4F66-AF85-9AD033D9DE0E}" presName="Name37" presStyleLbl="parChTrans1D3" presStyleIdx="4" presStyleCnt="9"/>
      <dgm:spPr/>
    </dgm:pt>
    <dgm:pt modelId="{F3A5CEE8-68DE-4CED-9430-1D5FF27A1E01}" type="pres">
      <dgm:prSet presAssocID="{B8D146B8-62F4-4FAE-9915-7032A699F1EB}" presName="hierRoot2" presStyleCnt="0">
        <dgm:presLayoutVars>
          <dgm:hierBranch val="init"/>
        </dgm:presLayoutVars>
      </dgm:prSet>
      <dgm:spPr/>
    </dgm:pt>
    <dgm:pt modelId="{C8273E11-1C62-487D-AB5E-2E841838DDD9}" type="pres">
      <dgm:prSet presAssocID="{B8D146B8-62F4-4FAE-9915-7032A699F1EB}" presName="rootComposite" presStyleCnt="0"/>
      <dgm:spPr/>
    </dgm:pt>
    <dgm:pt modelId="{5F7B4526-C847-4B71-AE78-05F25455FF84}" type="pres">
      <dgm:prSet presAssocID="{B8D146B8-62F4-4FAE-9915-7032A699F1EB}" presName="rootText" presStyleLbl="node3" presStyleIdx="4" presStyleCnt="9" custScaleX="131863" custLinFactNeighborX="-111" custLinFactNeighborY="6300">
        <dgm:presLayoutVars>
          <dgm:chPref val="3"/>
        </dgm:presLayoutVars>
      </dgm:prSet>
      <dgm:spPr/>
    </dgm:pt>
    <dgm:pt modelId="{A658C4D1-003D-4D5C-9758-27220EC8B937}" type="pres">
      <dgm:prSet presAssocID="{B8D146B8-62F4-4FAE-9915-7032A699F1EB}" presName="rootConnector" presStyleLbl="node3" presStyleIdx="4" presStyleCnt="9"/>
      <dgm:spPr/>
    </dgm:pt>
    <dgm:pt modelId="{0F0AE115-DE8F-41C0-A1F3-3305D379C866}" type="pres">
      <dgm:prSet presAssocID="{B8D146B8-62F4-4FAE-9915-7032A699F1EB}" presName="hierChild4" presStyleCnt="0"/>
      <dgm:spPr/>
    </dgm:pt>
    <dgm:pt modelId="{1506A1BC-F996-43CA-B82C-E0D87D782186}" type="pres">
      <dgm:prSet presAssocID="{B8D146B8-62F4-4FAE-9915-7032A699F1EB}" presName="hierChild5" presStyleCnt="0"/>
      <dgm:spPr/>
    </dgm:pt>
    <dgm:pt modelId="{47D817E8-A70D-7B45-8DB6-8D4C11DEAFAC}" type="pres">
      <dgm:prSet presAssocID="{54C9A4B9-5364-9641-ABA3-0C14BAEB34E6}" presName="Name37" presStyleLbl="parChTrans1D3" presStyleIdx="5" presStyleCnt="9"/>
      <dgm:spPr/>
    </dgm:pt>
    <dgm:pt modelId="{0BF4D493-1534-4748-BD6D-3D1BB5E03021}" type="pres">
      <dgm:prSet presAssocID="{DEAC8279-7C39-984E-A34F-36B7BBAF537F}" presName="hierRoot2" presStyleCnt="0">
        <dgm:presLayoutVars>
          <dgm:hierBranch val="init"/>
        </dgm:presLayoutVars>
      </dgm:prSet>
      <dgm:spPr/>
    </dgm:pt>
    <dgm:pt modelId="{44576586-A929-7442-B5B2-7B446180B0E2}" type="pres">
      <dgm:prSet presAssocID="{DEAC8279-7C39-984E-A34F-36B7BBAF537F}" presName="rootComposite" presStyleCnt="0"/>
      <dgm:spPr/>
    </dgm:pt>
    <dgm:pt modelId="{4098D8CB-3859-3A4C-BB82-63A1EFCF9821}" type="pres">
      <dgm:prSet presAssocID="{DEAC8279-7C39-984E-A34F-36B7BBAF537F}" presName="rootText" presStyleLbl="node3" presStyleIdx="5" presStyleCnt="9" custScaleX="125291">
        <dgm:presLayoutVars>
          <dgm:chPref val="3"/>
        </dgm:presLayoutVars>
      </dgm:prSet>
      <dgm:spPr/>
    </dgm:pt>
    <dgm:pt modelId="{0A5816B7-4FF3-0440-838C-F962B56E80E2}" type="pres">
      <dgm:prSet presAssocID="{DEAC8279-7C39-984E-A34F-36B7BBAF537F}" presName="rootConnector" presStyleLbl="node3" presStyleIdx="5" presStyleCnt="9"/>
      <dgm:spPr/>
    </dgm:pt>
    <dgm:pt modelId="{0EDD8DA6-759D-3A44-AA88-38CB848F2A3D}" type="pres">
      <dgm:prSet presAssocID="{DEAC8279-7C39-984E-A34F-36B7BBAF537F}" presName="hierChild4" presStyleCnt="0"/>
      <dgm:spPr/>
    </dgm:pt>
    <dgm:pt modelId="{1421775E-419A-5C4B-9655-404ADCBC37CF}" type="pres">
      <dgm:prSet presAssocID="{DEAC8279-7C39-984E-A34F-36B7BBAF537F}" presName="hierChild5" presStyleCnt="0"/>
      <dgm:spPr/>
    </dgm:pt>
    <dgm:pt modelId="{A7309641-2A58-41EA-9E42-56812CF298ED}" type="pres">
      <dgm:prSet presAssocID="{12714FC6-8B41-47E5-91DD-F02D34D23B93}" presName="hierChild5" presStyleCnt="0"/>
      <dgm:spPr/>
    </dgm:pt>
    <dgm:pt modelId="{AB3A8128-6C86-49B7-B5CC-0153888815E5}" type="pres">
      <dgm:prSet presAssocID="{CCF68ADE-40B6-47D0-93C1-88EC13ADC8AC}" presName="Name37" presStyleLbl="parChTrans1D2" presStyleIdx="4" presStyleCnt="6"/>
      <dgm:spPr/>
    </dgm:pt>
    <dgm:pt modelId="{1A917F9A-DDE6-4568-B35C-7FABCEF0A586}" type="pres">
      <dgm:prSet presAssocID="{CF717C8A-B40B-4AFF-BF49-65ABB7DF8190}" presName="hierRoot2" presStyleCnt="0">
        <dgm:presLayoutVars>
          <dgm:hierBranch val="init"/>
        </dgm:presLayoutVars>
      </dgm:prSet>
      <dgm:spPr/>
    </dgm:pt>
    <dgm:pt modelId="{FA949B67-3DB7-47FA-97C9-4A653E762F22}" type="pres">
      <dgm:prSet presAssocID="{CF717C8A-B40B-4AFF-BF49-65ABB7DF8190}" presName="rootComposite" presStyleCnt="0"/>
      <dgm:spPr/>
    </dgm:pt>
    <dgm:pt modelId="{7D64F4A3-0E55-47AC-A59B-9D5A9DC25552}" type="pres">
      <dgm:prSet presAssocID="{CF717C8A-B40B-4AFF-BF49-65ABB7DF8190}" presName="rootText" presStyleLbl="node2" presStyleIdx="4" presStyleCnt="6" custScaleY="120472" custLinFactNeighborX="1831" custLinFactNeighborY="2663">
        <dgm:presLayoutVars>
          <dgm:chPref val="3"/>
        </dgm:presLayoutVars>
      </dgm:prSet>
      <dgm:spPr/>
    </dgm:pt>
    <dgm:pt modelId="{5667CB49-EC34-46BC-AD2D-72F3BD95D049}" type="pres">
      <dgm:prSet presAssocID="{CF717C8A-B40B-4AFF-BF49-65ABB7DF8190}" presName="rootConnector" presStyleLbl="node2" presStyleIdx="4" presStyleCnt="6"/>
      <dgm:spPr/>
    </dgm:pt>
    <dgm:pt modelId="{EB3A10DA-2FA4-4DAD-8341-8078D7F83716}" type="pres">
      <dgm:prSet presAssocID="{CF717C8A-B40B-4AFF-BF49-65ABB7DF8190}" presName="hierChild4" presStyleCnt="0"/>
      <dgm:spPr/>
    </dgm:pt>
    <dgm:pt modelId="{9E302D4F-C1B9-4028-A38B-E71210FC47C6}" type="pres">
      <dgm:prSet presAssocID="{C5B89979-1BE2-46A7-A4EB-9668AE681791}" presName="Name37" presStyleLbl="parChTrans1D3" presStyleIdx="6" presStyleCnt="9"/>
      <dgm:spPr/>
    </dgm:pt>
    <dgm:pt modelId="{1765A913-D2D9-49D5-8746-FC2BE1C0736B}" type="pres">
      <dgm:prSet presAssocID="{8069D2D9-172D-46AE-A529-D5125D870DDB}" presName="hierRoot2" presStyleCnt="0">
        <dgm:presLayoutVars>
          <dgm:hierBranch val="init"/>
        </dgm:presLayoutVars>
      </dgm:prSet>
      <dgm:spPr/>
    </dgm:pt>
    <dgm:pt modelId="{E76C22FF-CACF-497F-8DF7-F4EFAEB5720F}" type="pres">
      <dgm:prSet presAssocID="{8069D2D9-172D-46AE-A529-D5125D870DDB}" presName="rootComposite" presStyleCnt="0"/>
      <dgm:spPr/>
    </dgm:pt>
    <dgm:pt modelId="{FF8F2E5C-E8FB-4CF6-89B6-C5AD8EA5699A}" type="pres">
      <dgm:prSet presAssocID="{8069D2D9-172D-46AE-A529-D5125D870DDB}" presName="rootText" presStyleLbl="node3" presStyleIdx="6" presStyleCnt="9">
        <dgm:presLayoutVars>
          <dgm:chPref val="3"/>
        </dgm:presLayoutVars>
      </dgm:prSet>
      <dgm:spPr/>
    </dgm:pt>
    <dgm:pt modelId="{6612AD61-D1E7-43E2-B1A4-860E6C779BA5}" type="pres">
      <dgm:prSet presAssocID="{8069D2D9-172D-46AE-A529-D5125D870DDB}" presName="rootConnector" presStyleLbl="node3" presStyleIdx="6" presStyleCnt="9"/>
      <dgm:spPr/>
    </dgm:pt>
    <dgm:pt modelId="{EC04DADB-EB2C-40FB-BE70-82156D210AFA}" type="pres">
      <dgm:prSet presAssocID="{8069D2D9-172D-46AE-A529-D5125D870DDB}" presName="hierChild4" presStyleCnt="0"/>
      <dgm:spPr/>
    </dgm:pt>
    <dgm:pt modelId="{323430BC-9163-40AE-8CFC-6485B663A0C9}" type="pres">
      <dgm:prSet presAssocID="{8069D2D9-172D-46AE-A529-D5125D870DDB}" presName="hierChild5" presStyleCnt="0"/>
      <dgm:spPr/>
    </dgm:pt>
    <dgm:pt modelId="{8FEA4C92-019B-4D21-82CD-ADA87AFB974D}" type="pres">
      <dgm:prSet presAssocID="{F21D2439-82F1-46FE-AE66-6782281715C2}" presName="Name37" presStyleLbl="parChTrans1D3" presStyleIdx="7" presStyleCnt="9"/>
      <dgm:spPr/>
    </dgm:pt>
    <dgm:pt modelId="{65CC0914-AB02-4E8E-BC69-3EA3278CC3DB}" type="pres">
      <dgm:prSet presAssocID="{AECF9C08-C833-410B-894A-D1A382BA4A15}" presName="hierRoot2" presStyleCnt="0">
        <dgm:presLayoutVars>
          <dgm:hierBranch val="init"/>
        </dgm:presLayoutVars>
      </dgm:prSet>
      <dgm:spPr/>
    </dgm:pt>
    <dgm:pt modelId="{D4E21F69-52CF-48EF-AC78-44E3D2810BAA}" type="pres">
      <dgm:prSet presAssocID="{AECF9C08-C833-410B-894A-D1A382BA4A15}" presName="rootComposite" presStyleCnt="0"/>
      <dgm:spPr/>
    </dgm:pt>
    <dgm:pt modelId="{FAF24FA3-1945-4856-B7A1-EC676A0634A3}" type="pres">
      <dgm:prSet presAssocID="{AECF9C08-C833-410B-894A-D1A382BA4A15}" presName="rootText" presStyleLbl="node3" presStyleIdx="7" presStyleCnt="9">
        <dgm:presLayoutVars>
          <dgm:chPref val="3"/>
        </dgm:presLayoutVars>
      </dgm:prSet>
      <dgm:spPr/>
    </dgm:pt>
    <dgm:pt modelId="{EF225922-7250-4356-B62E-06B8BBC5A6EF}" type="pres">
      <dgm:prSet presAssocID="{AECF9C08-C833-410B-894A-D1A382BA4A15}" presName="rootConnector" presStyleLbl="node3" presStyleIdx="7" presStyleCnt="9"/>
      <dgm:spPr/>
    </dgm:pt>
    <dgm:pt modelId="{4D854059-6E7F-4A39-B034-7A9ED9A0BEAC}" type="pres">
      <dgm:prSet presAssocID="{AECF9C08-C833-410B-894A-D1A382BA4A15}" presName="hierChild4" presStyleCnt="0"/>
      <dgm:spPr/>
    </dgm:pt>
    <dgm:pt modelId="{8E553BC6-1A3D-47A2-8AF1-F0CDAEDA122E}" type="pres">
      <dgm:prSet presAssocID="{AECF9C08-C833-410B-894A-D1A382BA4A15}" presName="hierChild5" presStyleCnt="0"/>
      <dgm:spPr/>
    </dgm:pt>
    <dgm:pt modelId="{32EB9687-0F9D-4A04-8F1A-19827EDA6466}" type="pres">
      <dgm:prSet presAssocID="{B538A2E6-F500-41D5-B69E-6C7CDD17DBB5}" presName="Name37" presStyleLbl="parChTrans1D3" presStyleIdx="8" presStyleCnt="9"/>
      <dgm:spPr/>
    </dgm:pt>
    <dgm:pt modelId="{4CEB1A2D-746D-4F42-AA0E-39A7182CD98A}" type="pres">
      <dgm:prSet presAssocID="{FF92C102-67D7-4B0A-B935-6E1AF8528092}" presName="hierRoot2" presStyleCnt="0">
        <dgm:presLayoutVars>
          <dgm:hierBranch val="init"/>
        </dgm:presLayoutVars>
      </dgm:prSet>
      <dgm:spPr/>
    </dgm:pt>
    <dgm:pt modelId="{D2403672-4554-4D2C-A2FE-949D4B9E025A}" type="pres">
      <dgm:prSet presAssocID="{FF92C102-67D7-4B0A-B935-6E1AF8528092}" presName="rootComposite" presStyleCnt="0"/>
      <dgm:spPr/>
    </dgm:pt>
    <dgm:pt modelId="{8F90B93D-FC65-4408-8982-383C549BE7CC}" type="pres">
      <dgm:prSet presAssocID="{FF92C102-67D7-4B0A-B935-6E1AF8528092}" presName="rootText" presStyleLbl="node3" presStyleIdx="8" presStyleCnt="9" custScaleX="93180" custScaleY="125095">
        <dgm:presLayoutVars>
          <dgm:chPref val="3"/>
        </dgm:presLayoutVars>
      </dgm:prSet>
      <dgm:spPr/>
    </dgm:pt>
    <dgm:pt modelId="{EC4CBFF9-6DF2-43C6-94BE-5402A0BB3E86}" type="pres">
      <dgm:prSet presAssocID="{FF92C102-67D7-4B0A-B935-6E1AF8528092}" presName="rootConnector" presStyleLbl="node3" presStyleIdx="8" presStyleCnt="9"/>
      <dgm:spPr/>
    </dgm:pt>
    <dgm:pt modelId="{284E232C-3CC5-4859-B895-EFF79448C713}" type="pres">
      <dgm:prSet presAssocID="{FF92C102-67D7-4B0A-B935-6E1AF8528092}" presName="hierChild4" presStyleCnt="0"/>
      <dgm:spPr/>
    </dgm:pt>
    <dgm:pt modelId="{19F70F25-84B7-4D6C-B3BE-62AEDCDD4E6E}" type="pres">
      <dgm:prSet presAssocID="{FF92C102-67D7-4B0A-B935-6E1AF8528092}" presName="hierChild5" presStyleCnt="0"/>
      <dgm:spPr/>
    </dgm:pt>
    <dgm:pt modelId="{B05C5608-85C8-433E-A928-1755312B673B}" type="pres">
      <dgm:prSet presAssocID="{CF717C8A-B40B-4AFF-BF49-65ABB7DF8190}" presName="hierChild5" presStyleCnt="0"/>
      <dgm:spPr/>
    </dgm:pt>
    <dgm:pt modelId="{C567062B-ADA2-4607-8541-CD8A549B7B39}" type="pres">
      <dgm:prSet presAssocID="{508DB5DA-D21A-426F-A1A4-6DEEF563BB0A}" presName="Name37" presStyleLbl="parChTrans1D2" presStyleIdx="5" presStyleCnt="6"/>
      <dgm:spPr/>
    </dgm:pt>
    <dgm:pt modelId="{684DCF5C-002C-45E5-9A08-1F520F8948F0}" type="pres">
      <dgm:prSet presAssocID="{E0F97772-1442-474E-AABC-C92F205B25C8}" presName="hierRoot2" presStyleCnt="0">
        <dgm:presLayoutVars>
          <dgm:hierBranch val="init"/>
        </dgm:presLayoutVars>
      </dgm:prSet>
      <dgm:spPr/>
    </dgm:pt>
    <dgm:pt modelId="{EC2598F7-EE5C-44F7-8CE9-24552B4980F0}" type="pres">
      <dgm:prSet presAssocID="{E0F97772-1442-474E-AABC-C92F205B25C8}" presName="rootComposite" presStyleCnt="0"/>
      <dgm:spPr/>
    </dgm:pt>
    <dgm:pt modelId="{28BE4683-0A4F-4942-8CE3-25EE254513D7}" type="pres">
      <dgm:prSet presAssocID="{E0F97772-1442-474E-AABC-C92F205B25C8}" presName="rootText" presStyleLbl="node2" presStyleIdx="5" presStyleCnt="6" custScaleX="94741" custScaleY="170643">
        <dgm:presLayoutVars>
          <dgm:chPref val="3"/>
        </dgm:presLayoutVars>
      </dgm:prSet>
      <dgm:spPr/>
    </dgm:pt>
    <dgm:pt modelId="{DFD31AC3-39D5-48DE-925C-6D6BD38AA02F}" type="pres">
      <dgm:prSet presAssocID="{E0F97772-1442-474E-AABC-C92F205B25C8}" presName="rootConnector" presStyleLbl="node2" presStyleIdx="5" presStyleCnt="6"/>
      <dgm:spPr/>
    </dgm:pt>
    <dgm:pt modelId="{7A42CB52-80EA-438B-A711-809EEF392D36}" type="pres">
      <dgm:prSet presAssocID="{E0F97772-1442-474E-AABC-C92F205B25C8}" presName="hierChild4" presStyleCnt="0"/>
      <dgm:spPr/>
    </dgm:pt>
    <dgm:pt modelId="{B88A9043-931F-458F-947B-2F648B7BB177}" type="pres">
      <dgm:prSet presAssocID="{E0F97772-1442-474E-AABC-C92F205B25C8}" presName="hierChild5" presStyleCnt="0"/>
      <dgm:spPr/>
    </dgm:pt>
    <dgm:pt modelId="{0E819307-1B4E-434E-BA76-D5A4192B0663}" type="pres">
      <dgm:prSet presAssocID="{47C757F0-AA23-46BE-9311-EA432CDEEAA1}" presName="hierChild3" presStyleCnt="0"/>
      <dgm:spPr/>
    </dgm:pt>
  </dgm:ptLst>
  <dgm:cxnLst>
    <dgm:cxn modelId="{132A3F01-CFF2-4F47-9CC3-A2BFFEECAF80}" type="presOf" srcId="{60BF59BE-90CD-6845-A90C-6E57355A70C2}" destId="{1D48A520-6319-8E4D-B56C-5BD24240022F}" srcOrd="0" destOrd="0" presId="urn:microsoft.com/office/officeart/2005/8/layout/orgChart1#1"/>
    <dgm:cxn modelId="{FBF7A101-6688-4CD3-B567-70943D172045}" srcId="{3C172E76-0F21-4180-906A-FACA4C571E64}" destId="{2FA2BEB4-A73C-48BC-ABB9-327792A19633}" srcOrd="1" destOrd="0" parTransId="{BF155A7C-91D9-42CF-9EC4-436BA0322BF6}" sibTransId="{CB850AAE-1ADC-4260-9821-573FF3B6DF6D}"/>
    <dgm:cxn modelId="{77532E03-F0E0-9746-BA95-BDC334B26179}" type="presOf" srcId="{B11B97E0-A3A4-744F-B814-E0575A41EE5E}" destId="{20DD656D-293D-E440-B9E6-1EC5E87BF696}" srcOrd="1" destOrd="0" presId="urn:microsoft.com/office/officeart/2005/8/layout/orgChart1#1"/>
    <dgm:cxn modelId="{E0452F03-76C5-8247-B568-B3359B45C70A}" type="presOf" srcId="{DEAC8279-7C39-984E-A34F-36B7BBAF537F}" destId="{0A5816B7-4FF3-0440-838C-F962B56E80E2}" srcOrd="1" destOrd="0" presId="urn:microsoft.com/office/officeart/2005/8/layout/orgChart1#1"/>
    <dgm:cxn modelId="{1FFA6305-5F42-459E-81C1-1CF38BF636BB}" type="presOf" srcId="{F98BFF72-E6AC-4AF6-9B55-AC7B63024186}" destId="{D49B729A-06B9-439D-A4FC-34D631943C84}" srcOrd="0" destOrd="0" presId="urn:microsoft.com/office/officeart/2005/8/layout/orgChart1#1"/>
    <dgm:cxn modelId="{1D17BF05-AEDC-4F7F-95EC-9AE1277C6EF6}" srcId="{47C757F0-AA23-46BE-9311-EA432CDEEAA1}" destId="{12714FC6-8B41-47E5-91DD-F02D34D23B93}" srcOrd="3" destOrd="0" parTransId="{EACD17F5-D793-4A43-B489-D1804D50CFEF}" sibTransId="{FA45D93F-0724-4936-AA45-E6762732A19D}"/>
    <dgm:cxn modelId="{1809B406-B3D9-48C4-A11A-B505844249ED}" type="presOf" srcId="{AECF9C08-C833-410B-894A-D1A382BA4A15}" destId="{EF225922-7250-4356-B62E-06B8BBC5A6EF}" srcOrd="1" destOrd="0" presId="urn:microsoft.com/office/officeart/2005/8/layout/orgChart1#1"/>
    <dgm:cxn modelId="{EF78260F-9C0E-4FC7-8398-5876A5A9FDF9}" type="presOf" srcId="{84EEB260-CB11-4565-868A-3A646542776A}" destId="{639A1B5D-8316-4946-BE44-D6FBCB575F0C}" srcOrd="1" destOrd="0" presId="urn:microsoft.com/office/officeart/2005/8/layout/orgChart1#1"/>
    <dgm:cxn modelId="{5D420911-60C4-42D4-91CD-9DD538A138BF}" srcId="{47C757F0-AA23-46BE-9311-EA432CDEEAA1}" destId="{E0F97772-1442-474E-AABC-C92F205B25C8}" srcOrd="5" destOrd="0" parTransId="{508DB5DA-D21A-426F-A1A4-6DEEF563BB0A}" sibTransId="{DE4240DE-751B-4E21-AFD6-F91120696878}"/>
    <dgm:cxn modelId="{DEAA2E12-41C2-45BF-8FC3-74F2D0E2641F}" type="presOf" srcId="{2FA2BEB4-A73C-48BC-ABB9-327792A19633}" destId="{FD0617CD-ED9A-4822-9A68-4619530EBD0B}" srcOrd="1" destOrd="0" presId="urn:microsoft.com/office/officeart/2005/8/layout/orgChart1#1"/>
    <dgm:cxn modelId="{34C89A16-FEF3-5D45-83BF-5C1BCBD4655A}" type="presOf" srcId="{11AD02BC-3CA4-1C4C-BB5E-F95578CACA41}" destId="{19E91A15-2519-FA49-8AD6-E5E25A391313}" srcOrd="0" destOrd="0" presId="urn:microsoft.com/office/officeart/2005/8/layout/orgChart1#1"/>
    <dgm:cxn modelId="{2FFC5A1B-B437-43E4-AC20-0AC3181C48E3}" type="presOf" srcId="{B538A2E6-F500-41D5-B69E-6C7CDD17DBB5}" destId="{32EB9687-0F9D-4A04-8F1A-19827EDA6466}" srcOrd="0" destOrd="0" presId="urn:microsoft.com/office/officeart/2005/8/layout/orgChart1#1"/>
    <dgm:cxn modelId="{60CA1C1D-2D4F-4B1B-99E1-D092B92ED5AA}" type="presOf" srcId="{EACD17F5-D793-4A43-B489-D1804D50CFEF}" destId="{6A259130-4455-44E0-969B-948D1249687E}" srcOrd="0" destOrd="0" presId="urn:microsoft.com/office/officeart/2005/8/layout/orgChart1#1"/>
    <dgm:cxn modelId="{31FBC61E-E460-4033-AA33-33153144B822}" type="presOf" srcId="{8069D2D9-172D-46AE-A529-D5125D870DDB}" destId="{FF8F2E5C-E8FB-4CF6-89B6-C5AD8EA5699A}" srcOrd="0" destOrd="0" presId="urn:microsoft.com/office/officeart/2005/8/layout/orgChart1#1"/>
    <dgm:cxn modelId="{50D8451F-92EE-4907-84AB-3CF3F55BCAA7}" type="presOf" srcId="{F5348381-45A8-42A0-91EA-DF87D0D20700}" destId="{A3917201-9881-4EE0-B7B5-DDD63EEBEE2B}" srcOrd="0" destOrd="0" presId="urn:microsoft.com/office/officeart/2005/8/layout/orgChart1#1"/>
    <dgm:cxn modelId="{454D911F-C4C9-E14F-81BE-2C660DCDFAB0}" type="presOf" srcId="{60BF59BE-90CD-6845-A90C-6E57355A70C2}" destId="{271FBDC2-EE73-DB43-8714-1E41CB74078E}" srcOrd="1" destOrd="0" presId="urn:microsoft.com/office/officeart/2005/8/layout/orgChart1#1"/>
    <dgm:cxn modelId="{B07AC71F-9CC6-490C-B6C6-8ABF61C12F3E}" type="presOf" srcId="{CF717C8A-B40B-4AFF-BF49-65ABB7DF8190}" destId="{7D64F4A3-0E55-47AC-A59B-9D5A9DC25552}" srcOrd="0" destOrd="0" presId="urn:microsoft.com/office/officeart/2005/8/layout/orgChart1#1"/>
    <dgm:cxn modelId="{BF1F5B2A-04B1-3E42-A1A6-2595D7BEBBF1}" type="presOf" srcId="{700E01CD-1DB6-874B-A7B9-D84520462B3A}" destId="{71129DAF-64D5-574B-A415-22A5E5151226}" srcOrd="1" destOrd="0" presId="urn:microsoft.com/office/officeart/2005/8/layout/orgChart1#1"/>
    <dgm:cxn modelId="{6C38852C-E756-4798-B525-5A27D4236CD8}" srcId="{CF717C8A-B40B-4AFF-BF49-65ABB7DF8190}" destId="{FF92C102-67D7-4B0A-B935-6E1AF8528092}" srcOrd="2" destOrd="0" parTransId="{B538A2E6-F500-41D5-B69E-6C7CDD17DBB5}" sibTransId="{CE6FA50B-50B2-43DE-9E50-7CFD61265A53}"/>
    <dgm:cxn modelId="{8074E537-34A9-487C-B699-6457D94EA0D6}" type="presOf" srcId="{3E440E2D-D824-4347-B8E8-1CE6962FCB1A}" destId="{8179C4D2-2826-4B08-9354-47DC5BF20F5A}" srcOrd="0" destOrd="0" presId="urn:microsoft.com/office/officeart/2005/8/layout/orgChart1#1"/>
    <dgm:cxn modelId="{46FEE23B-5CF1-4C8E-B113-49157413F45E}" type="presOf" srcId="{A8EA8BFD-B3F3-4885-BE7C-9EC56040CAE1}" destId="{4A34BBC4-BCBB-44F0-90BB-71303A391C01}" srcOrd="0" destOrd="0" presId="urn:microsoft.com/office/officeart/2005/8/layout/orgChart1#1"/>
    <dgm:cxn modelId="{527C383C-0FD3-48A8-BDAA-2D1424C4864B}" type="presOf" srcId="{B8D146B8-62F4-4FAE-9915-7032A699F1EB}" destId="{A658C4D1-003D-4D5C-9758-27220EC8B937}" srcOrd="1" destOrd="0" presId="urn:microsoft.com/office/officeart/2005/8/layout/orgChart1#1"/>
    <dgm:cxn modelId="{1878DE3E-F096-CB44-AF0C-2F6E7235053F}" srcId="{12714FC6-8B41-47E5-91DD-F02D34D23B93}" destId="{DEAC8279-7C39-984E-A34F-36B7BBAF537F}" srcOrd="2" destOrd="0" parTransId="{54C9A4B9-5364-9641-ABA3-0C14BAEB34E6}" sibTransId="{17F73B6C-69F6-5144-ADEE-6A7FFAF776D0}"/>
    <dgm:cxn modelId="{776AA75D-7950-A640-9C74-D2AAF49C7F22}" type="presOf" srcId="{54C9A4B9-5364-9641-ABA3-0C14BAEB34E6}" destId="{47D817E8-A70D-7B45-8DB6-8D4C11DEAFAC}" srcOrd="0" destOrd="0" presId="urn:microsoft.com/office/officeart/2005/8/layout/orgChart1#1"/>
    <dgm:cxn modelId="{08124E61-A402-4CE3-8EF0-3128B0D77352}" type="presOf" srcId="{CF717C8A-B40B-4AFF-BF49-65ABB7DF8190}" destId="{5667CB49-EC34-46BC-AD2D-72F3BD95D049}" srcOrd="1" destOrd="0" presId="urn:microsoft.com/office/officeart/2005/8/layout/orgChart1#1"/>
    <dgm:cxn modelId="{129C7341-E55A-4652-BCBD-D36D84B1CFBE}" type="presOf" srcId="{A77D31B3-3808-4FBA-8FA4-CC8D448A173E}" destId="{E498DC9C-C5AC-4482-A26F-3B99DC5D79F0}" srcOrd="0" destOrd="0" presId="urn:microsoft.com/office/officeart/2005/8/layout/orgChart1#1"/>
    <dgm:cxn modelId="{19349D44-D25E-421E-9A50-3D267F6D43FC}" type="presOf" srcId="{E0F97772-1442-474E-AABC-C92F205B25C8}" destId="{28BE4683-0A4F-4942-8CE3-25EE254513D7}" srcOrd="0" destOrd="0" presId="urn:microsoft.com/office/officeart/2005/8/layout/orgChart1#1"/>
    <dgm:cxn modelId="{BA3DB764-4155-4453-BADB-CA7BE3597781}" type="presOf" srcId="{E0F97772-1442-474E-AABC-C92F205B25C8}" destId="{DFD31AC3-39D5-48DE-925C-6D6BD38AA02F}" srcOrd="1" destOrd="0" presId="urn:microsoft.com/office/officeart/2005/8/layout/orgChart1#1"/>
    <dgm:cxn modelId="{BA0F1C66-1D23-CC4F-8027-887E3D6318D7}" type="presOf" srcId="{37ADB8A6-D76C-EF44-92F5-F622358C4823}" destId="{1E4019D8-0910-5146-AA57-189E091837AD}" srcOrd="0" destOrd="0" presId="urn:microsoft.com/office/officeart/2005/8/layout/orgChart1#1"/>
    <dgm:cxn modelId="{5EEA3E47-84DE-8746-8F66-0672C1DB8300}" srcId="{47C757F0-AA23-46BE-9311-EA432CDEEAA1}" destId="{60BF59BE-90CD-6845-A90C-6E57355A70C2}" srcOrd="2" destOrd="0" parTransId="{11AD02BC-3CA4-1C4C-BB5E-F95578CACA41}" sibTransId="{9A86F0AC-74A3-DD41-938E-8867824AC8D9}"/>
    <dgm:cxn modelId="{4C5E794A-840A-4EC6-8120-6DC5013862BD}" type="presOf" srcId="{2FA2BEB4-A73C-48BC-ABB9-327792A19633}" destId="{3115BCB4-441D-468C-BEA8-73E0B33315A8}" srcOrd="0" destOrd="0" presId="urn:microsoft.com/office/officeart/2005/8/layout/orgChart1#1"/>
    <dgm:cxn modelId="{4C09DC6B-A9BD-4F74-9B79-6A9DD6550589}" type="presOf" srcId="{BF155A7C-91D9-42CF-9EC4-436BA0322BF6}" destId="{46D19980-7A36-4071-A521-8B1E1243FE3D}" srcOrd="0" destOrd="0" presId="urn:microsoft.com/office/officeart/2005/8/layout/orgChart1#1"/>
    <dgm:cxn modelId="{47A34658-858F-4616-86CF-4F5D8A3674FD}" type="presOf" srcId="{C5B89979-1BE2-46A7-A4EB-9668AE681791}" destId="{9E302D4F-C1B9-4028-A38B-E71210FC47C6}" srcOrd="0" destOrd="0" presId="urn:microsoft.com/office/officeart/2005/8/layout/orgChart1#1"/>
    <dgm:cxn modelId="{BEFD977B-36CE-2F42-8E6A-F92A2977BE02}" type="presOf" srcId="{C79F4FD1-F2AC-EC41-9BCE-DB47E93AC68E}" destId="{618EE319-EED0-664E-A4C8-00F613037A78}" srcOrd="0" destOrd="0" presId="urn:microsoft.com/office/officeart/2005/8/layout/orgChart1#1"/>
    <dgm:cxn modelId="{AA6C7D87-6BE0-4DAF-A084-767A0BCA5D5B}" type="presOf" srcId="{AECF9C08-C833-410B-894A-D1A382BA4A15}" destId="{FAF24FA3-1945-4856-B7A1-EC676A0634A3}" srcOrd="0" destOrd="0" presId="urn:microsoft.com/office/officeart/2005/8/layout/orgChart1#1"/>
    <dgm:cxn modelId="{B51F5E8A-6BC4-8D4F-9E06-65800EC51004}" type="presOf" srcId="{700E01CD-1DB6-874B-A7B9-D84520462B3A}" destId="{EB756FAA-C0E4-1448-8239-88F0FBD49AA5}" srcOrd="0" destOrd="0" presId="urn:microsoft.com/office/officeart/2005/8/layout/orgChart1#1"/>
    <dgm:cxn modelId="{F9F21F8B-7CA1-4BA2-ADA8-71BF7579E94B}" type="presOf" srcId="{12714FC6-8B41-47E5-91DD-F02D34D23B93}" destId="{43B7C837-49D6-40CE-BBAB-953D9E4BA7ED}" srcOrd="0" destOrd="0" presId="urn:microsoft.com/office/officeart/2005/8/layout/orgChart1#1"/>
    <dgm:cxn modelId="{FC0929A3-CAB0-1446-8BD5-74379B7A4DDE}" type="presOf" srcId="{39481D38-2261-3F42-8F43-71B3D742C86C}" destId="{65222F8B-698E-6F40-8C95-79BD1CEF0151}" srcOrd="1" destOrd="0" presId="urn:microsoft.com/office/officeart/2005/8/layout/orgChart1#1"/>
    <dgm:cxn modelId="{B925B8A3-AC0A-4244-90A7-EC354508348A}" type="presOf" srcId="{3E440E2D-D824-4347-B8E8-1CE6962FCB1A}" destId="{DBCB8E79-9C88-4038-A5A1-F7CBC794B691}" srcOrd="1" destOrd="0" presId="urn:microsoft.com/office/officeart/2005/8/layout/orgChart1#1"/>
    <dgm:cxn modelId="{69A42FA5-0657-584E-A80E-B44256C47640}" type="presOf" srcId="{6BB0A07E-5A1C-3949-8FD6-DB49CC919CD8}" destId="{326BA93B-36BC-DE4A-A852-96CBF86A565E}" srcOrd="0" destOrd="0" presId="urn:microsoft.com/office/officeart/2005/8/layout/orgChart1#1"/>
    <dgm:cxn modelId="{F2E732A5-6A5D-4C28-99AF-2897760FD640}" srcId="{12714FC6-8B41-47E5-91DD-F02D34D23B93}" destId="{3E440E2D-D824-4347-B8E8-1CE6962FCB1A}" srcOrd="0" destOrd="0" parTransId="{4720F3C1-0D03-40C7-97C1-2AC812C3DF50}" sibTransId="{07146CB9-B815-48AC-A642-B2398CA0C59C}"/>
    <dgm:cxn modelId="{10620CAD-D27C-9F48-9DE4-6ACDFCAFDABD}" type="presOf" srcId="{39481D38-2261-3F42-8F43-71B3D742C86C}" destId="{E3108AE7-BBF9-8642-A7D8-AEC9DD2AD68C}" srcOrd="0" destOrd="0" presId="urn:microsoft.com/office/officeart/2005/8/layout/orgChart1#1"/>
    <dgm:cxn modelId="{3407B8B0-7F5C-46CB-A903-D3CB1F6C7AC3}" srcId="{CF717C8A-B40B-4AFF-BF49-65ABB7DF8190}" destId="{AECF9C08-C833-410B-894A-D1A382BA4A15}" srcOrd="1" destOrd="0" parTransId="{F21D2439-82F1-46FE-AE66-6782281715C2}" sibTransId="{688C754D-CCC5-4D5F-8037-520439630DB1}"/>
    <dgm:cxn modelId="{C5B632B2-E092-E244-8495-5E0427BD6321}" srcId="{84EEB260-CB11-4565-868A-3A646542776A}" destId="{B11B97E0-A3A4-744F-B814-E0575A41EE5E}" srcOrd="0" destOrd="0" parTransId="{37ADB8A6-D76C-EF44-92F5-F622358C4823}" sibTransId="{E11BD732-6D2A-A442-AA20-6B28EDA78E49}"/>
    <dgm:cxn modelId="{66CAF8B5-1A51-44EF-B657-0E37DD96D97C}" srcId="{47C757F0-AA23-46BE-9311-EA432CDEEAA1}" destId="{3C172E76-0F21-4180-906A-FACA4C571E64}" srcOrd="0" destOrd="0" parTransId="{F98BFF72-E6AC-4AF6-9B55-AC7B63024186}" sibTransId="{7AA132EB-7605-4A3E-8ADC-1E2D69525235}"/>
    <dgm:cxn modelId="{7968F6B6-B566-401C-AB89-56C4CD4EB3BE}" srcId="{3C172E76-0F21-4180-906A-FACA4C571E64}" destId="{A2D36BD3-F953-415E-A2F7-7F55A4009641}" srcOrd="0" destOrd="0" parTransId="{F5348381-45A8-42A0-91EA-DF87D0D20700}" sibTransId="{290AE21A-5B59-4E49-B41D-0E8295D5788D}"/>
    <dgm:cxn modelId="{7FE8D1B7-298A-488B-A45E-6A9B38858600}" type="presOf" srcId="{FF92C102-67D7-4B0A-B935-6E1AF8528092}" destId="{EC4CBFF9-6DF2-43C6-94BE-5402A0BB3E86}" srcOrd="1" destOrd="0" presId="urn:microsoft.com/office/officeart/2005/8/layout/orgChart1#1"/>
    <dgm:cxn modelId="{432624B8-9D54-440E-8022-DB443CE9362F}" type="presOf" srcId="{B8D146B8-62F4-4FAE-9915-7032A699F1EB}" destId="{5F7B4526-C847-4B71-AE78-05F25455FF84}" srcOrd="0" destOrd="0" presId="urn:microsoft.com/office/officeart/2005/8/layout/orgChart1#1"/>
    <dgm:cxn modelId="{87DE38BC-C3F1-4BE8-8840-B8A8DC3B2FEF}" srcId="{47C757F0-AA23-46BE-9311-EA432CDEEAA1}" destId="{CF717C8A-B40B-4AFF-BF49-65ABB7DF8190}" srcOrd="4" destOrd="0" parTransId="{CCF68ADE-40B6-47D0-93C1-88EC13ADC8AC}" sibTransId="{630D3E0B-D1D7-4E1A-8193-515AA5E1866F}"/>
    <dgm:cxn modelId="{8D76B4BC-59C3-374A-B3DE-66004B930907}" type="presOf" srcId="{DEAC8279-7C39-984E-A34F-36B7BBAF537F}" destId="{4098D8CB-3859-3A4C-BB82-63A1EFCF9821}" srcOrd="0" destOrd="0" presId="urn:microsoft.com/office/officeart/2005/8/layout/orgChart1#1"/>
    <dgm:cxn modelId="{843E40C0-7EDE-4E2F-ADE3-E969EF585624}" type="presOf" srcId="{F21D2439-82F1-46FE-AE66-6782281715C2}" destId="{8FEA4C92-019B-4D21-82CD-ADA87AFB974D}" srcOrd="0" destOrd="0" presId="urn:microsoft.com/office/officeart/2005/8/layout/orgChart1#1"/>
    <dgm:cxn modelId="{9431C4C0-DE32-4E85-8534-C8DD2F277322}" srcId="{CF717C8A-B40B-4AFF-BF49-65ABB7DF8190}" destId="{8069D2D9-172D-46AE-A529-D5125D870DDB}" srcOrd="0" destOrd="0" parTransId="{C5B89979-1BE2-46A7-A4EB-9668AE681791}" sibTransId="{2BCE1237-7219-4EC9-8BA2-87D8A475029A}"/>
    <dgm:cxn modelId="{BE0AA7C5-75CA-4EEE-BE10-D548A5128F8A}" srcId="{A77D31B3-3808-4FBA-8FA4-CC8D448A173E}" destId="{47C757F0-AA23-46BE-9311-EA432CDEEAA1}" srcOrd="0" destOrd="0" parTransId="{AB39B06D-FE6C-48B2-B5B4-77CD0C8CF7AD}" sibTransId="{DF0D1C21-B79E-4875-B7FA-EF183CB48B88}"/>
    <dgm:cxn modelId="{3E8E92C6-2766-4D7F-B1D2-E70233378AD5}" type="presOf" srcId="{A2D36BD3-F953-415E-A2F7-7F55A4009641}" destId="{106659C9-29B1-4675-BA86-72F9EA4FA0EA}" srcOrd="1" destOrd="0" presId="urn:microsoft.com/office/officeart/2005/8/layout/orgChart1#1"/>
    <dgm:cxn modelId="{D8FC07C9-FDBB-43B7-9C07-59D3FEEE83C9}" type="presOf" srcId="{47C757F0-AA23-46BE-9311-EA432CDEEAA1}" destId="{AE79172D-D441-42BB-84EA-E3D989670DED}" srcOrd="0" destOrd="0" presId="urn:microsoft.com/office/officeart/2005/8/layout/orgChart1#1"/>
    <dgm:cxn modelId="{21E92DC9-0757-4D4D-8BF7-90C3FE2130DE}" type="presOf" srcId="{4720F3C1-0D03-40C7-97C1-2AC812C3DF50}" destId="{6A425DBC-2D3E-4194-B905-05D4EA5239EA}" srcOrd="0" destOrd="0" presId="urn:microsoft.com/office/officeart/2005/8/layout/orgChart1#1"/>
    <dgm:cxn modelId="{BCE7D7C9-A880-4B1E-9AC3-A46F371228D0}" type="presOf" srcId="{A820CABF-6D9B-4F66-AF85-9AD033D9DE0E}" destId="{ECB885B7-AF3E-4533-83FB-84B22B478847}" srcOrd="0" destOrd="0" presId="urn:microsoft.com/office/officeart/2005/8/layout/orgChart1#1"/>
    <dgm:cxn modelId="{C3F179CA-34EF-274B-AB14-F97A759CCE28}" srcId="{39481D38-2261-3F42-8F43-71B3D742C86C}" destId="{700E01CD-1DB6-874B-A7B9-D84520462B3A}" srcOrd="0" destOrd="0" parTransId="{C79F4FD1-F2AC-EC41-9BCE-DB47E93AC68E}" sibTransId="{8452D1D2-0165-6C44-92B0-82730925F50F}"/>
    <dgm:cxn modelId="{ADB8F6D7-506D-4B48-AE85-A1DB5FF1F05C}" srcId="{B11B97E0-A3A4-744F-B814-E0575A41EE5E}" destId="{39481D38-2261-3F42-8F43-71B3D742C86C}" srcOrd="0" destOrd="0" parTransId="{6BB0A07E-5A1C-3949-8FD6-DB49CC919CD8}" sibTransId="{724F112E-3322-CD4F-9E99-B268D11DAFB5}"/>
    <dgm:cxn modelId="{7918B2DC-47F5-4F80-8629-C5DACD0239FA}" type="presOf" srcId="{508DB5DA-D21A-426F-A1A4-6DEEF563BB0A}" destId="{C567062B-ADA2-4607-8541-CD8A549B7B39}" srcOrd="0" destOrd="0" presId="urn:microsoft.com/office/officeart/2005/8/layout/orgChart1#1"/>
    <dgm:cxn modelId="{A928EDDC-CC55-A747-BE54-5590FFA527B2}" type="presOf" srcId="{B11B97E0-A3A4-744F-B814-E0575A41EE5E}" destId="{14EC9DBC-2878-214D-972D-62728D5FF8FB}" srcOrd="0" destOrd="0" presId="urn:microsoft.com/office/officeart/2005/8/layout/orgChart1#1"/>
    <dgm:cxn modelId="{076850E1-C768-45D4-A097-0423F2BBA68B}" type="presOf" srcId="{47C757F0-AA23-46BE-9311-EA432CDEEAA1}" destId="{86420519-308D-4A6A-8FEA-6FB2E39BA448}" srcOrd="1" destOrd="0" presId="urn:microsoft.com/office/officeart/2005/8/layout/orgChart1#1"/>
    <dgm:cxn modelId="{B5C130E3-F4EE-4284-8D2F-9F51206C70E6}" type="presOf" srcId="{A2D36BD3-F953-415E-A2F7-7F55A4009641}" destId="{AD02F225-BF28-4821-B7AA-302E3F61758E}" srcOrd="0" destOrd="0" presId="urn:microsoft.com/office/officeart/2005/8/layout/orgChart1#1"/>
    <dgm:cxn modelId="{A08B81E4-641F-4FAB-8A84-26B4611D5E64}" type="presOf" srcId="{FF92C102-67D7-4B0A-B935-6E1AF8528092}" destId="{8F90B93D-FC65-4408-8982-383C549BE7CC}" srcOrd="0" destOrd="0" presId="urn:microsoft.com/office/officeart/2005/8/layout/orgChart1#1"/>
    <dgm:cxn modelId="{D27495E5-8CB6-45D9-9DF2-295FCF8A4266}" type="presOf" srcId="{3C172E76-0F21-4180-906A-FACA4C571E64}" destId="{D4B36196-6288-4A35-9C4E-D461BB302F97}" srcOrd="0" destOrd="0" presId="urn:microsoft.com/office/officeart/2005/8/layout/orgChart1#1"/>
    <dgm:cxn modelId="{909D2EE9-3B56-4258-8AF0-ACE7CEDCAF6F}" type="presOf" srcId="{8069D2D9-172D-46AE-A529-D5125D870DDB}" destId="{6612AD61-D1E7-43E2-B1A4-860E6C779BA5}" srcOrd="1" destOrd="0" presId="urn:microsoft.com/office/officeart/2005/8/layout/orgChart1#1"/>
    <dgm:cxn modelId="{BDE96AEB-E983-4026-B5A3-7B0CF41D49DD}" type="presOf" srcId="{CCF68ADE-40B6-47D0-93C1-88EC13ADC8AC}" destId="{AB3A8128-6C86-49B7-B5CC-0153888815E5}" srcOrd="0" destOrd="0" presId="urn:microsoft.com/office/officeart/2005/8/layout/orgChart1#1"/>
    <dgm:cxn modelId="{A065E9ED-1E3A-4B26-9894-E41D697A2BB4}" srcId="{12714FC6-8B41-47E5-91DD-F02D34D23B93}" destId="{B8D146B8-62F4-4FAE-9915-7032A699F1EB}" srcOrd="1" destOrd="0" parTransId="{A820CABF-6D9B-4F66-AF85-9AD033D9DE0E}" sibTransId="{9E1DFAC1-262A-4186-9224-F509FDCD267A}"/>
    <dgm:cxn modelId="{3E81D5F7-72D7-4BFC-87F6-B5CF395846EB}" type="presOf" srcId="{3C172E76-0F21-4180-906A-FACA4C571E64}" destId="{378F6B74-68B0-41B9-9348-3C3F0D49414F}" srcOrd="1" destOrd="0" presId="urn:microsoft.com/office/officeart/2005/8/layout/orgChart1#1"/>
    <dgm:cxn modelId="{7F12C5FB-344C-48CE-B232-D4DBCE5309BD}" type="presOf" srcId="{84EEB260-CB11-4565-868A-3A646542776A}" destId="{F8DF95C3-E4C2-4680-9319-FA4E65944A76}" srcOrd="0" destOrd="0" presId="urn:microsoft.com/office/officeart/2005/8/layout/orgChart1#1"/>
    <dgm:cxn modelId="{60940FFC-B2F7-43EB-B1B1-DDCA20EF4725}" type="presOf" srcId="{12714FC6-8B41-47E5-91DD-F02D34D23B93}" destId="{9A037140-9B69-4B9F-A134-F2F2EB0F2E32}" srcOrd="1" destOrd="0" presId="urn:microsoft.com/office/officeart/2005/8/layout/orgChart1#1"/>
    <dgm:cxn modelId="{ECF32FFF-F426-40C3-81F4-64D070E8F8AD}" srcId="{47C757F0-AA23-46BE-9311-EA432CDEEAA1}" destId="{84EEB260-CB11-4565-868A-3A646542776A}" srcOrd="1" destOrd="0" parTransId="{A8EA8BFD-B3F3-4885-BE7C-9EC56040CAE1}" sibTransId="{1DF545A4-8987-47F1-B684-E59AF43FF82A}"/>
    <dgm:cxn modelId="{2404D3D3-D808-434C-8725-28F9E949AFEA}" type="presParOf" srcId="{E498DC9C-C5AC-4482-A26F-3B99DC5D79F0}" destId="{F728C3E8-5128-4BB6-90CC-A86769ECE335}" srcOrd="0" destOrd="0" presId="urn:microsoft.com/office/officeart/2005/8/layout/orgChart1#1"/>
    <dgm:cxn modelId="{CD9D7F05-2897-448A-8E15-03A52263355D}" type="presParOf" srcId="{F728C3E8-5128-4BB6-90CC-A86769ECE335}" destId="{79147750-B6BF-43FD-83A0-7ACDC9B53EFF}" srcOrd="0" destOrd="0" presId="urn:microsoft.com/office/officeart/2005/8/layout/orgChart1#1"/>
    <dgm:cxn modelId="{EC51134D-AF50-438E-A02A-18598D1B7749}" type="presParOf" srcId="{79147750-B6BF-43FD-83A0-7ACDC9B53EFF}" destId="{AE79172D-D441-42BB-84EA-E3D989670DED}" srcOrd="0" destOrd="0" presId="urn:microsoft.com/office/officeart/2005/8/layout/orgChart1#1"/>
    <dgm:cxn modelId="{89C5AD3F-5677-4288-8E8C-E15F2EECB4F3}" type="presParOf" srcId="{79147750-B6BF-43FD-83A0-7ACDC9B53EFF}" destId="{86420519-308D-4A6A-8FEA-6FB2E39BA448}" srcOrd="1" destOrd="0" presId="urn:microsoft.com/office/officeart/2005/8/layout/orgChart1#1"/>
    <dgm:cxn modelId="{87069110-ECF7-4960-B7C1-68A7D7FD3E41}" type="presParOf" srcId="{F728C3E8-5128-4BB6-90CC-A86769ECE335}" destId="{9A0FF10C-81C7-47CD-A320-768F2009480B}" srcOrd="1" destOrd="0" presId="urn:microsoft.com/office/officeart/2005/8/layout/orgChart1#1"/>
    <dgm:cxn modelId="{891E31B3-F662-4975-8DE6-A09F6F8ECD23}" type="presParOf" srcId="{9A0FF10C-81C7-47CD-A320-768F2009480B}" destId="{D49B729A-06B9-439D-A4FC-34D631943C84}" srcOrd="0" destOrd="0" presId="urn:microsoft.com/office/officeart/2005/8/layout/orgChart1#1"/>
    <dgm:cxn modelId="{7637FD1C-C93C-4B3F-978C-42CA9A68BC6D}" type="presParOf" srcId="{9A0FF10C-81C7-47CD-A320-768F2009480B}" destId="{22E6DE67-0C4D-44BF-A810-97E25B61F723}" srcOrd="1" destOrd="0" presId="urn:microsoft.com/office/officeart/2005/8/layout/orgChart1#1"/>
    <dgm:cxn modelId="{6FCE8502-2E2C-4B86-BB18-656D8BB7AC4C}" type="presParOf" srcId="{22E6DE67-0C4D-44BF-A810-97E25B61F723}" destId="{8C581914-8FC3-40CB-82B7-DE0FABD6A150}" srcOrd="0" destOrd="0" presId="urn:microsoft.com/office/officeart/2005/8/layout/orgChart1#1"/>
    <dgm:cxn modelId="{1BCBE128-D6DF-4471-9987-00B3281A06C0}" type="presParOf" srcId="{8C581914-8FC3-40CB-82B7-DE0FABD6A150}" destId="{D4B36196-6288-4A35-9C4E-D461BB302F97}" srcOrd="0" destOrd="0" presId="urn:microsoft.com/office/officeart/2005/8/layout/orgChart1#1"/>
    <dgm:cxn modelId="{70B689B5-DA5C-42F4-BA20-7CB767F01CF9}" type="presParOf" srcId="{8C581914-8FC3-40CB-82B7-DE0FABD6A150}" destId="{378F6B74-68B0-41B9-9348-3C3F0D49414F}" srcOrd="1" destOrd="0" presId="urn:microsoft.com/office/officeart/2005/8/layout/orgChart1#1"/>
    <dgm:cxn modelId="{3DA16784-22F5-470F-81CC-4DB79BF7AA6B}" type="presParOf" srcId="{22E6DE67-0C4D-44BF-A810-97E25B61F723}" destId="{DF3A8E09-300A-454C-9A8A-F1E6C399F01A}" srcOrd="1" destOrd="0" presId="urn:microsoft.com/office/officeart/2005/8/layout/orgChart1#1"/>
    <dgm:cxn modelId="{49230422-29DC-4251-B6AC-CB06AA1B7E5F}" type="presParOf" srcId="{DF3A8E09-300A-454C-9A8A-F1E6C399F01A}" destId="{A3917201-9881-4EE0-B7B5-DDD63EEBEE2B}" srcOrd="0" destOrd="0" presId="urn:microsoft.com/office/officeart/2005/8/layout/orgChart1#1"/>
    <dgm:cxn modelId="{3CE36BF6-165F-4CD4-9BB5-0DD568F690C4}" type="presParOf" srcId="{DF3A8E09-300A-454C-9A8A-F1E6C399F01A}" destId="{E05C6DEB-E075-433D-97C6-CF2AE9432750}" srcOrd="1" destOrd="0" presId="urn:microsoft.com/office/officeart/2005/8/layout/orgChart1#1"/>
    <dgm:cxn modelId="{24F4B3DD-5734-4633-880F-4D21BD86F087}" type="presParOf" srcId="{E05C6DEB-E075-433D-97C6-CF2AE9432750}" destId="{2E06E181-03FB-43B6-8E5B-5709FAEED678}" srcOrd="0" destOrd="0" presId="urn:microsoft.com/office/officeart/2005/8/layout/orgChart1#1"/>
    <dgm:cxn modelId="{DA0C7A06-1C3D-4EFC-8353-8B3D1A3E2D0D}" type="presParOf" srcId="{2E06E181-03FB-43B6-8E5B-5709FAEED678}" destId="{AD02F225-BF28-4821-B7AA-302E3F61758E}" srcOrd="0" destOrd="0" presId="urn:microsoft.com/office/officeart/2005/8/layout/orgChart1#1"/>
    <dgm:cxn modelId="{957E2A3C-EFB9-494B-A0E5-D79A67B53509}" type="presParOf" srcId="{2E06E181-03FB-43B6-8E5B-5709FAEED678}" destId="{106659C9-29B1-4675-BA86-72F9EA4FA0EA}" srcOrd="1" destOrd="0" presId="urn:microsoft.com/office/officeart/2005/8/layout/orgChart1#1"/>
    <dgm:cxn modelId="{CBB614D8-7645-4677-B5B3-6CCA2E4B914E}" type="presParOf" srcId="{E05C6DEB-E075-433D-97C6-CF2AE9432750}" destId="{B60CC6C0-961C-4D02-9860-462C31F64218}" srcOrd="1" destOrd="0" presId="urn:microsoft.com/office/officeart/2005/8/layout/orgChart1#1"/>
    <dgm:cxn modelId="{61BF5411-FEFE-4693-B444-5F473792929F}" type="presParOf" srcId="{E05C6DEB-E075-433D-97C6-CF2AE9432750}" destId="{52448A87-FBAF-489F-A08E-445C770F2A3B}" srcOrd="2" destOrd="0" presId="urn:microsoft.com/office/officeart/2005/8/layout/orgChart1#1"/>
    <dgm:cxn modelId="{F72DBDFC-233A-4979-88EB-61D60A47E40E}" type="presParOf" srcId="{DF3A8E09-300A-454C-9A8A-F1E6C399F01A}" destId="{46D19980-7A36-4071-A521-8B1E1243FE3D}" srcOrd="2" destOrd="0" presId="urn:microsoft.com/office/officeart/2005/8/layout/orgChart1#1"/>
    <dgm:cxn modelId="{A6D01E87-BB85-4F5E-AD58-0F0707359477}" type="presParOf" srcId="{DF3A8E09-300A-454C-9A8A-F1E6C399F01A}" destId="{4DC02367-F16B-4D81-BC22-A064F63B5E9E}" srcOrd="3" destOrd="0" presId="urn:microsoft.com/office/officeart/2005/8/layout/orgChart1#1"/>
    <dgm:cxn modelId="{C1AF49C9-8A11-4626-86E5-6CF2447035EB}" type="presParOf" srcId="{4DC02367-F16B-4D81-BC22-A064F63B5E9E}" destId="{705B9287-7941-429B-8B3D-54EE6B6B8FB4}" srcOrd="0" destOrd="0" presId="urn:microsoft.com/office/officeart/2005/8/layout/orgChart1#1"/>
    <dgm:cxn modelId="{8903A0E2-E171-432A-B5C0-E83A7C47E8A2}" type="presParOf" srcId="{705B9287-7941-429B-8B3D-54EE6B6B8FB4}" destId="{3115BCB4-441D-468C-BEA8-73E0B33315A8}" srcOrd="0" destOrd="0" presId="urn:microsoft.com/office/officeart/2005/8/layout/orgChart1#1"/>
    <dgm:cxn modelId="{969B46CF-3F1E-486E-BBB6-2A90D9D88596}" type="presParOf" srcId="{705B9287-7941-429B-8B3D-54EE6B6B8FB4}" destId="{FD0617CD-ED9A-4822-9A68-4619530EBD0B}" srcOrd="1" destOrd="0" presId="urn:microsoft.com/office/officeart/2005/8/layout/orgChart1#1"/>
    <dgm:cxn modelId="{2332F76E-2EA4-4DB4-A790-4AAF0592BF83}" type="presParOf" srcId="{4DC02367-F16B-4D81-BC22-A064F63B5E9E}" destId="{69377015-DEF9-4F47-8F1E-775F70DFDE00}" srcOrd="1" destOrd="0" presId="urn:microsoft.com/office/officeart/2005/8/layout/orgChart1#1"/>
    <dgm:cxn modelId="{20831B59-D235-45AD-9A78-6A5236EE3FE2}" type="presParOf" srcId="{4DC02367-F16B-4D81-BC22-A064F63B5E9E}" destId="{B0FB0727-E1C5-4233-A0BF-477C9E5A3A70}" srcOrd="2" destOrd="0" presId="urn:microsoft.com/office/officeart/2005/8/layout/orgChart1#1"/>
    <dgm:cxn modelId="{C5CDFFEE-DEB9-4619-8159-6DE88363AB8A}" type="presParOf" srcId="{22E6DE67-0C4D-44BF-A810-97E25B61F723}" destId="{5715ECEE-AD77-40B8-87D3-3F6CD754F05A}" srcOrd="2" destOrd="0" presId="urn:microsoft.com/office/officeart/2005/8/layout/orgChart1#1"/>
    <dgm:cxn modelId="{254E6A3A-51B3-47E4-9CF7-93ABCC5CB1C9}" type="presParOf" srcId="{9A0FF10C-81C7-47CD-A320-768F2009480B}" destId="{4A34BBC4-BCBB-44F0-90BB-71303A391C01}" srcOrd="2" destOrd="0" presId="urn:microsoft.com/office/officeart/2005/8/layout/orgChart1#1"/>
    <dgm:cxn modelId="{995AA856-9093-44AF-AC67-48F3194D2B3D}" type="presParOf" srcId="{9A0FF10C-81C7-47CD-A320-768F2009480B}" destId="{41355F77-C9A7-46D5-9A76-8C18BE4DD108}" srcOrd="3" destOrd="0" presId="urn:microsoft.com/office/officeart/2005/8/layout/orgChart1#1"/>
    <dgm:cxn modelId="{736612A7-31A0-4677-8F7F-AF08D5C9D297}" type="presParOf" srcId="{41355F77-C9A7-46D5-9A76-8C18BE4DD108}" destId="{7FDC1848-178C-40C1-BE4B-170A1C625B19}" srcOrd="0" destOrd="0" presId="urn:microsoft.com/office/officeart/2005/8/layout/orgChart1#1"/>
    <dgm:cxn modelId="{F91305F5-1208-4A4F-ADC9-B2342D3F107C}" type="presParOf" srcId="{7FDC1848-178C-40C1-BE4B-170A1C625B19}" destId="{F8DF95C3-E4C2-4680-9319-FA4E65944A76}" srcOrd="0" destOrd="0" presId="urn:microsoft.com/office/officeart/2005/8/layout/orgChart1#1"/>
    <dgm:cxn modelId="{CD255308-F4B8-47B7-855F-90948E2B0C5E}" type="presParOf" srcId="{7FDC1848-178C-40C1-BE4B-170A1C625B19}" destId="{639A1B5D-8316-4946-BE44-D6FBCB575F0C}" srcOrd="1" destOrd="0" presId="urn:microsoft.com/office/officeart/2005/8/layout/orgChart1#1"/>
    <dgm:cxn modelId="{4C230E10-6839-4D96-9E5C-795E46521BCF}" type="presParOf" srcId="{41355F77-C9A7-46D5-9A76-8C18BE4DD108}" destId="{E6382E32-C650-46F2-B14D-1ACDA966E924}" srcOrd="1" destOrd="0" presId="urn:microsoft.com/office/officeart/2005/8/layout/orgChart1#1"/>
    <dgm:cxn modelId="{EBDDB333-80EC-E24B-9D3A-ED9740999A80}" type="presParOf" srcId="{E6382E32-C650-46F2-B14D-1ACDA966E924}" destId="{1E4019D8-0910-5146-AA57-189E091837AD}" srcOrd="0" destOrd="0" presId="urn:microsoft.com/office/officeart/2005/8/layout/orgChart1#1"/>
    <dgm:cxn modelId="{10D5DEB8-6BF1-F64A-9019-9B69249EE7CA}" type="presParOf" srcId="{E6382E32-C650-46F2-B14D-1ACDA966E924}" destId="{A5FFF8AF-DB86-CC4F-80F2-79FB0F50C1C2}" srcOrd="1" destOrd="0" presId="urn:microsoft.com/office/officeart/2005/8/layout/orgChart1#1"/>
    <dgm:cxn modelId="{598824FA-DDDD-4743-B9D3-37330EB2CFC8}" type="presParOf" srcId="{A5FFF8AF-DB86-CC4F-80F2-79FB0F50C1C2}" destId="{07962B97-43EB-534B-B0DD-F641DDC0E30A}" srcOrd="0" destOrd="0" presId="urn:microsoft.com/office/officeart/2005/8/layout/orgChart1#1"/>
    <dgm:cxn modelId="{6EEBDC9C-5019-7B43-B354-E67C50D42A13}" type="presParOf" srcId="{07962B97-43EB-534B-B0DD-F641DDC0E30A}" destId="{14EC9DBC-2878-214D-972D-62728D5FF8FB}" srcOrd="0" destOrd="0" presId="urn:microsoft.com/office/officeart/2005/8/layout/orgChart1#1"/>
    <dgm:cxn modelId="{ACBBFF57-BECB-604D-93B5-0A056A50FF41}" type="presParOf" srcId="{07962B97-43EB-534B-B0DD-F641DDC0E30A}" destId="{20DD656D-293D-E440-B9E6-1EC5E87BF696}" srcOrd="1" destOrd="0" presId="urn:microsoft.com/office/officeart/2005/8/layout/orgChart1#1"/>
    <dgm:cxn modelId="{FE958E1A-F9C8-6E4F-8982-494355AEE8A4}" type="presParOf" srcId="{A5FFF8AF-DB86-CC4F-80F2-79FB0F50C1C2}" destId="{4BE2DB1E-9293-3941-85D9-4B47926620D7}" srcOrd="1" destOrd="0" presId="urn:microsoft.com/office/officeart/2005/8/layout/orgChart1#1"/>
    <dgm:cxn modelId="{70E267F4-523B-8848-AEF7-5FFD3D8631D9}" type="presParOf" srcId="{4BE2DB1E-9293-3941-85D9-4B47926620D7}" destId="{326BA93B-36BC-DE4A-A852-96CBF86A565E}" srcOrd="0" destOrd="0" presId="urn:microsoft.com/office/officeart/2005/8/layout/orgChart1#1"/>
    <dgm:cxn modelId="{54F3EDF7-7302-3345-B7AC-0D4848135F8E}" type="presParOf" srcId="{4BE2DB1E-9293-3941-85D9-4B47926620D7}" destId="{328953B1-898F-EF44-8A15-CBDB8B31B912}" srcOrd="1" destOrd="0" presId="urn:microsoft.com/office/officeart/2005/8/layout/orgChart1#1"/>
    <dgm:cxn modelId="{BD114DB5-A024-FE42-8A7D-8C8E73A508B6}" type="presParOf" srcId="{328953B1-898F-EF44-8A15-CBDB8B31B912}" destId="{FF23312A-B7E1-AE4F-AAB9-0D0902A8E004}" srcOrd="0" destOrd="0" presId="urn:microsoft.com/office/officeart/2005/8/layout/orgChart1#1"/>
    <dgm:cxn modelId="{B5415055-B65D-0947-B6E7-8831F98054D4}" type="presParOf" srcId="{FF23312A-B7E1-AE4F-AAB9-0D0902A8E004}" destId="{E3108AE7-BBF9-8642-A7D8-AEC9DD2AD68C}" srcOrd="0" destOrd="0" presId="urn:microsoft.com/office/officeart/2005/8/layout/orgChart1#1"/>
    <dgm:cxn modelId="{0E8C554F-2FC6-C441-9C08-C49E09D14D52}" type="presParOf" srcId="{FF23312A-B7E1-AE4F-AAB9-0D0902A8E004}" destId="{65222F8B-698E-6F40-8C95-79BD1CEF0151}" srcOrd="1" destOrd="0" presId="urn:microsoft.com/office/officeart/2005/8/layout/orgChart1#1"/>
    <dgm:cxn modelId="{3E7BE724-E540-B54D-99DB-B474E702794B}" type="presParOf" srcId="{328953B1-898F-EF44-8A15-CBDB8B31B912}" destId="{5B607223-DF47-CA49-973A-299C85A27409}" srcOrd="1" destOrd="0" presId="urn:microsoft.com/office/officeart/2005/8/layout/orgChart1#1"/>
    <dgm:cxn modelId="{B4B37348-45E3-584E-912C-25F350E43DCC}" type="presParOf" srcId="{5B607223-DF47-CA49-973A-299C85A27409}" destId="{618EE319-EED0-664E-A4C8-00F613037A78}" srcOrd="0" destOrd="0" presId="urn:microsoft.com/office/officeart/2005/8/layout/orgChart1#1"/>
    <dgm:cxn modelId="{5D9F5015-81BE-384B-98CD-A3228096196D}" type="presParOf" srcId="{5B607223-DF47-CA49-973A-299C85A27409}" destId="{18395F4E-48FD-9F40-B4E7-605AFC0CF653}" srcOrd="1" destOrd="0" presId="urn:microsoft.com/office/officeart/2005/8/layout/orgChart1#1"/>
    <dgm:cxn modelId="{526E795A-809A-854A-8F53-0BA82B326CE3}" type="presParOf" srcId="{18395F4E-48FD-9F40-B4E7-605AFC0CF653}" destId="{D51D0467-0879-1043-BC80-9A96BD3638C7}" srcOrd="0" destOrd="0" presId="urn:microsoft.com/office/officeart/2005/8/layout/orgChart1#1"/>
    <dgm:cxn modelId="{8598404A-3E4D-4843-899E-73D2F65272F3}" type="presParOf" srcId="{D51D0467-0879-1043-BC80-9A96BD3638C7}" destId="{EB756FAA-C0E4-1448-8239-88F0FBD49AA5}" srcOrd="0" destOrd="0" presId="urn:microsoft.com/office/officeart/2005/8/layout/orgChart1#1"/>
    <dgm:cxn modelId="{990752F5-37A2-4C44-A622-22B946E4B6B3}" type="presParOf" srcId="{D51D0467-0879-1043-BC80-9A96BD3638C7}" destId="{71129DAF-64D5-574B-A415-22A5E5151226}" srcOrd="1" destOrd="0" presId="urn:microsoft.com/office/officeart/2005/8/layout/orgChart1#1"/>
    <dgm:cxn modelId="{D95EF026-C704-8B4A-96A0-E8C99AA1179F}" type="presParOf" srcId="{18395F4E-48FD-9F40-B4E7-605AFC0CF653}" destId="{AA8FB3A0-8543-6B4D-9F97-2D92CC264ABC}" srcOrd="1" destOrd="0" presId="urn:microsoft.com/office/officeart/2005/8/layout/orgChart1#1"/>
    <dgm:cxn modelId="{EF71CA5D-BCB5-E94E-8220-9C74602EBB4E}" type="presParOf" srcId="{18395F4E-48FD-9F40-B4E7-605AFC0CF653}" destId="{5788E99A-0C16-1B47-8CD0-6887B279AF6B}" srcOrd="2" destOrd="0" presId="urn:microsoft.com/office/officeart/2005/8/layout/orgChart1#1"/>
    <dgm:cxn modelId="{4918837B-62DF-F24A-92C9-2C8622134D68}" type="presParOf" srcId="{328953B1-898F-EF44-8A15-CBDB8B31B912}" destId="{852970CC-F7CD-E344-8698-C1483B411DFF}" srcOrd="2" destOrd="0" presId="urn:microsoft.com/office/officeart/2005/8/layout/orgChart1#1"/>
    <dgm:cxn modelId="{414B311F-632A-964E-8989-8D11CBBBFDBF}" type="presParOf" srcId="{A5FFF8AF-DB86-CC4F-80F2-79FB0F50C1C2}" destId="{D096F977-966F-C649-AB1A-D0B49E563617}" srcOrd="2" destOrd="0" presId="urn:microsoft.com/office/officeart/2005/8/layout/orgChart1#1"/>
    <dgm:cxn modelId="{03548082-7DAB-4249-92B0-912A681FCA75}" type="presParOf" srcId="{41355F77-C9A7-46D5-9A76-8C18BE4DD108}" destId="{3DC7E3CF-0BFE-4896-8C43-89D049CE6C81}" srcOrd="2" destOrd="0" presId="urn:microsoft.com/office/officeart/2005/8/layout/orgChart1#1"/>
    <dgm:cxn modelId="{C977CF85-ADEB-BB42-9D0B-C4BF19ED054C}" type="presParOf" srcId="{9A0FF10C-81C7-47CD-A320-768F2009480B}" destId="{19E91A15-2519-FA49-8AD6-E5E25A391313}" srcOrd="4" destOrd="0" presId="urn:microsoft.com/office/officeart/2005/8/layout/orgChart1#1"/>
    <dgm:cxn modelId="{21672795-22DB-5B49-A77F-8A3B86E36475}" type="presParOf" srcId="{9A0FF10C-81C7-47CD-A320-768F2009480B}" destId="{EA287E6C-C1FC-4E48-A902-181FF8208B65}" srcOrd="5" destOrd="0" presId="urn:microsoft.com/office/officeart/2005/8/layout/orgChart1#1"/>
    <dgm:cxn modelId="{30092105-CCB3-A64C-8521-644CB3D6F0B9}" type="presParOf" srcId="{EA287E6C-C1FC-4E48-A902-181FF8208B65}" destId="{8C711A6B-7669-6647-85DB-A834FCD253A9}" srcOrd="0" destOrd="0" presId="urn:microsoft.com/office/officeart/2005/8/layout/orgChart1#1"/>
    <dgm:cxn modelId="{482973E1-FAD5-E447-91BD-8A68349CD1D0}" type="presParOf" srcId="{8C711A6B-7669-6647-85DB-A834FCD253A9}" destId="{1D48A520-6319-8E4D-B56C-5BD24240022F}" srcOrd="0" destOrd="0" presId="urn:microsoft.com/office/officeart/2005/8/layout/orgChart1#1"/>
    <dgm:cxn modelId="{DCA2F29A-ED89-C941-8C5C-A6E3A2301671}" type="presParOf" srcId="{8C711A6B-7669-6647-85DB-A834FCD253A9}" destId="{271FBDC2-EE73-DB43-8714-1E41CB74078E}" srcOrd="1" destOrd="0" presId="urn:microsoft.com/office/officeart/2005/8/layout/orgChart1#1"/>
    <dgm:cxn modelId="{3AD9E556-2A65-A341-AD07-C82343131F92}" type="presParOf" srcId="{EA287E6C-C1FC-4E48-A902-181FF8208B65}" destId="{FA6B9234-7EF1-0043-B293-4AA08E5899B7}" srcOrd="1" destOrd="0" presId="urn:microsoft.com/office/officeart/2005/8/layout/orgChart1#1"/>
    <dgm:cxn modelId="{98E95048-D6D5-1249-B483-A8FBF50B4C61}" type="presParOf" srcId="{EA287E6C-C1FC-4E48-A902-181FF8208B65}" destId="{BAF38D86-84EA-9348-A267-0452F47F6110}" srcOrd="2" destOrd="0" presId="urn:microsoft.com/office/officeart/2005/8/layout/orgChart1#1"/>
    <dgm:cxn modelId="{4FA4B07E-E7CF-4DB4-8C85-C83B9559D2D1}" type="presParOf" srcId="{9A0FF10C-81C7-47CD-A320-768F2009480B}" destId="{6A259130-4455-44E0-969B-948D1249687E}" srcOrd="6" destOrd="0" presId="urn:microsoft.com/office/officeart/2005/8/layout/orgChart1#1"/>
    <dgm:cxn modelId="{2E3A03A1-294D-4A22-9424-B22163A47A81}" type="presParOf" srcId="{9A0FF10C-81C7-47CD-A320-768F2009480B}" destId="{D6C5C065-A308-417C-8ECC-04FC2BEC646C}" srcOrd="7" destOrd="0" presId="urn:microsoft.com/office/officeart/2005/8/layout/orgChart1#1"/>
    <dgm:cxn modelId="{00E11D2E-2A05-46B2-8F2D-DEBF7269D907}" type="presParOf" srcId="{D6C5C065-A308-417C-8ECC-04FC2BEC646C}" destId="{E36491EF-5019-46FD-BC82-1BD579B9EE0E}" srcOrd="0" destOrd="0" presId="urn:microsoft.com/office/officeart/2005/8/layout/orgChart1#1"/>
    <dgm:cxn modelId="{33A7E332-B274-4B5B-AE96-BEC63A145ABD}" type="presParOf" srcId="{E36491EF-5019-46FD-BC82-1BD579B9EE0E}" destId="{43B7C837-49D6-40CE-BBAB-953D9E4BA7ED}" srcOrd="0" destOrd="0" presId="urn:microsoft.com/office/officeart/2005/8/layout/orgChart1#1"/>
    <dgm:cxn modelId="{C2667632-642F-4192-AFE0-7937040ED20A}" type="presParOf" srcId="{E36491EF-5019-46FD-BC82-1BD579B9EE0E}" destId="{9A037140-9B69-4B9F-A134-F2F2EB0F2E32}" srcOrd="1" destOrd="0" presId="urn:microsoft.com/office/officeart/2005/8/layout/orgChart1#1"/>
    <dgm:cxn modelId="{DBE740DB-C7FF-4C93-A1DA-E2025806145E}" type="presParOf" srcId="{D6C5C065-A308-417C-8ECC-04FC2BEC646C}" destId="{FA37AA5D-87C2-47F6-9B72-B753C073E744}" srcOrd="1" destOrd="0" presId="urn:microsoft.com/office/officeart/2005/8/layout/orgChart1#1"/>
    <dgm:cxn modelId="{DE2CB9C0-B461-47A9-BF9F-675D0C76F2EB}" type="presParOf" srcId="{FA37AA5D-87C2-47F6-9B72-B753C073E744}" destId="{6A425DBC-2D3E-4194-B905-05D4EA5239EA}" srcOrd="0" destOrd="0" presId="urn:microsoft.com/office/officeart/2005/8/layout/orgChart1#1"/>
    <dgm:cxn modelId="{14821017-942E-4117-B816-63CCCE3E2904}" type="presParOf" srcId="{FA37AA5D-87C2-47F6-9B72-B753C073E744}" destId="{7FE89739-03E0-4BB7-9B60-ED9049A77A67}" srcOrd="1" destOrd="0" presId="urn:microsoft.com/office/officeart/2005/8/layout/orgChart1#1"/>
    <dgm:cxn modelId="{7977FFBE-1055-46EF-80BF-0B8E5BA05B9C}" type="presParOf" srcId="{7FE89739-03E0-4BB7-9B60-ED9049A77A67}" destId="{DE1BF643-1B1E-4CFD-8968-D7E623FA841C}" srcOrd="0" destOrd="0" presId="urn:microsoft.com/office/officeart/2005/8/layout/orgChart1#1"/>
    <dgm:cxn modelId="{0EB7FBB1-8E2B-4C6F-B386-E0660274AA9B}" type="presParOf" srcId="{DE1BF643-1B1E-4CFD-8968-D7E623FA841C}" destId="{8179C4D2-2826-4B08-9354-47DC5BF20F5A}" srcOrd="0" destOrd="0" presId="urn:microsoft.com/office/officeart/2005/8/layout/orgChart1#1"/>
    <dgm:cxn modelId="{FB26517C-2D91-4E94-8423-661654B20ECB}" type="presParOf" srcId="{DE1BF643-1B1E-4CFD-8968-D7E623FA841C}" destId="{DBCB8E79-9C88-4038-A5A1-F7CBC794B691}" srcOrd="1" destOrd="0" presId="urn:microsoft.com/office/officeart/2005/8/layout/orgChart1#1"/>
    <dgm:cxn modelId="{ECF3900E-5D39-4B10-8BF7-A382C9DC73E1}" type="presParOf" srcId="{7FE89739-03E0-4BB7-9B60-ED9049A77A67}" destId="{21361F34-C15E-4CB2-874A-1A75CCF1B254}" srcOrd="1" destOrd="0" presId="urn:microsoft.com/office/officeart/2005/8/layout/orgChart1#1"/>
    <dgm:cxn modelId="{1CAF13F1-06C0-4A51-97C8-73AFEE701C91}" type="presParOf" srcId="{7FE89739-03E0-4BB7-9B60-ED9049A77A67}" destId="{2B7A1955-3FCC-492A-910F-F52685BB6804}" srcOrd="2" destOrd="0" presId="urn:microsoft.com/office/officeart/2005/8/layout/orgChart1#1"/>
    <dgm:cxn modelId="{C2AC32E9-1668-427B-9B12-D472ECCBF94A}" type="presParOf" srcId="{FA37AA5D-87C2-47F6-9B72-B753C073E744}" destId="{ECB885B7-AF3E-4533-83FB-84B22B478847}" srcOrd="2" destOrd="0" presId="urn:microsoft.com/office/officeart/2005/8/layout/orgChart1#1"/>
    <dgm:cxn modelId="{798B1452-4E1B-4D3B-AF2F-0480498ABC70}" type="presParOf" srcId="{FA37AA5D-87C2-47F6-9B72-B753C073E744}" destId="{F3A5CEE8-68DE-4CED-9430-1D5FF27A1E01}" srcOrd="3" destOrd="0" presId="urn:microsoft.com/office/officeart/2005/8/layout/orgChart1#1"/>
    <dgm:cxn modelId="{59CCCE99-0F23-4F1A-8E55-107F24898F38}" type="presParOf" srcId="{F3A5CEE8-68DE-4CED-9430-1D5FF27A1E01}" destId="{C8273E11-1C62-487D-AB5E-2E841838DDD9}" srcOrd="0" destOrd="0" presId="urn:microsoft.com/office/officeart/2005/8/layout/orgChart1#1"/>
    <dgm:cxn modelId="{26123A48-037F-4814-A655-AC30D62E8F8F}" type="presParOf" srcId="{C8273E11-1C62-487D-AB5E-2E841838DDD9}" destId="{5F7B4526-C847-4B71-AE78-05F25455FF84}" srcOrd="0" destOrd="0" presId="urn:microsoft.com/office/officeart/2005/8/layout/orgChart1#1"/>
    <dgm:cxn modelId="{EBEE7286-2946-4272-AC3D-B1B2C4FCF3DE}" type="presParOf" srcId="{C8273E11-1C62-487D-AB5E-2E841838DDD9}" destId="{A658C4D1-003D-4D5C-9758-27220EC8B937}" srcOrd="1" destOrd="0" presId="urn:microsoft.com/office/officeart/2005/8/layout/orgChart1#1"/>
    <dgm:cxn modelId="{180214BB-EC4F-446A-8812-46C3B3C2B3DD}" type="presParOf" srcId="{F3A5CEE8-68DE-4CED-9430-1D5FF27A1E01}" destId="{0F0AE115-DE8F-41C0-A1F3-3305D379C866}" srcOrd="1" destOrd="0" presId="urn:microsoft.com/office/officeart/2005/8/layout/orgChart1#1"/>
    <dgm:cxn modelId="{792796EE-C30B-4DDA-9878-463072E5A1D5}" type="presParOf" srcId="{F3A5CEE8-68DE-4CED-9430-1D5FF27A1E01}" destId="{1506A1BC-F996-43CA-B82C-E0D87D782186}" srcOrd="2" destOrd="0" presId="urn:microsoft.com/office/officeart/2005/8/layout/orgChart1#1"/>
    <dgm:cxn modelId="{1E932CA2-A0CA-0D4F-9824-5AED18DD39DD}" type="presParOf" srcId="{FA37AA5D-87C2-47F6-9B72-B753C073E744}" destId="{47D817E8-A70D-7B45-8DB6-8D4C11DEAFAC}" srcOrd="4" destOrd="0" presId="urn:microsoft.com/office/officeart/2005/8/layout/orgChart1#1"/>
    <dgm:cxn modelId="{EC3907B1-CB13-6945-82FA-D805AE19355D}" type="presParOf" srcId="{FA37AA5D-87C2-47F6-9B72-B753C073E744}" destId="{0BF4D493-1534-4748-BD6D-3D1BB5E03021}" srcOrd="5" destOrd="0" presId="urn:microsoft.com/office/officeart/2005/8/layout/orgChart1#1"/>
    <dgm:cxn modelId="{D2877840-5764-734E-A5FB-94A71038B13A}" type="presParOf" srcId="{0BF4D493-1534-4748-BD6D-3D1BB5E03021}" destId="{44576586-A929-7442-B5B2-7B446180B0E2}" srcOrd="0" destOrd="0" presId="urn:microsoft.com/office/officeart/2005/8/layout/orgChart1#1"/>
    <dgm:cxn modelId="{62805D9C-7D9C-EC49-9945-679F2CD08A17}" type="presParOf" srcId="{44576586-A929-7442-B5B2-7B446180B0E2}" destId="{4098D8CB-3859-3A4C-BB82-63A1EFCF9821}" srcOrd="0" destOrd="0" presId="urn:microsoft.com/office/officeart/2005/8/layout/orgChart1#1"/>
    <dgm:cxn modelId="{9C2B9A76-5158-E04C-9D9B-65C21E4E96D7}" type="presParOf" srcId="{44576586-A929-7442-B5B2-7B446180B0E2}" destId="{0A5816B7-4FF3-0440-838C-F962B56E80E2}" srcOrd="1" destOrd="0" presId="urn:microsoft.com/office/officeart/2005/8/layout/orgChart1#1"/>
    <dgm:cxn modelId="{8E74AC1F-A0DD-134B-A5A7-61ED171D570F}" type="presParOf" srcId="{0BF4D493-1534-4748-BD6D-3D1BB5E03021}" destId="{0EDD8DA6-759D-3A44-AA88-38CB848F2A3D}" srcOrd="1" destOrd="0" presId="urn:microsoft.com/office/officeart/2005/8/layout/orgChart1#1"/>
    <dgm:cxn modelId="{45A62F64-06CF-CD49-B8C8-C4D01D60CD67}" type="presParOf" srcId="{0BF4D493-1534-4748-BD6D-3D1BB5E03021}" destId="{1421775E-419A-5C4B-9655-404ADCBC37CF}" srcOrd="2" destOrd="0" presId="urn:microsoft.com/office/officeart/2005/8/layout/orgChart1#1"/>
    <dgm:cxn modelId="{BFB52DE0-3DB8-499F-897B-8D955319DE6A}" type="presParOf" srcId="{D6C5C065-A308-417C-8ECC-04FC2BEC646C}" destId="{A7309641-2A58-41EA-9E42-56812CF298ED}" srcOrd="2" destOrd="0" presId="urn:microsoft.com/office/officeart/2005/8/layout/orgChart1#1"/>
    <dgm:cxn modelId="{E20180B6-1C0E-4DBF-B6E7-0C9D963BC381}" type="presParOf" srcId="{9A0FF10C-81C7-47CD-A320-768F2009480B}" destId="{AB3A8128-6C86-49B7-B5CC-0153888815E5}" srcOrd="8" destOrd="0" presId="urn:microsoft.com/office/officeart/2005/8/layout/orgChart1#1"/>
    <dgm:cxn modelId="{863942FB-207B-4A0F-9CA3-E30D2718F5EF}" type="presParOf" srcId="{9A0FF10C-81C7-47CD-A320-768F2009480B}" destId="{1A917F9A-DDE6-4568-B35C-7FABCEF0A586}" srcOrd="9" destOrd="0" presId="urn:microsoft.com/office/officeart/2005/8/layout/orgChart1#1"/>
    <dgm:cxn modelId="{21EEC6D8-55F1-44EC-82DF-708D00395165}" type="presParOf" srcId="{1A917F9A-DDE6-4568-B35C-7FABCEF0A586}" destId="{FA949B67-3DB7-47FA-97C9-4A653E762F22}" srcOrd="0" destOrd="0" presId="urn:microsoft.com/office/officeart/2005/8/layout/orgChart1#1"/>
    <dgm:cxn modelId="{114DEB5E-F279-43BD-B6CA-19F7DF79678C}" type="presParOf" srcId="{FA949B67-3DB7-47FA-97C9-4A653E762F22}" destId="{7D64F4A3-0E55-47AC-A59B-9D5A9DC25552}" srcOrd="0" destOrd="0" presId="urn:microsoft.com/office/officeart/2005/8/layout/orgChart1#1"/>
    <dgm:cxn modelId="{F99DB869-2CDA-4EB8-97D3-FE1782156D14}" type="presParOf" srcId="{FA949B67-3DB7-47FA-97C9-4A653E762F22}" destId="{5667CB49-EC34-46BC-AD2D-72F3BD95D049}" srcOrd="1" destOrd="0" presId="urn:microsoft.com/office/officeart/2005/8/layout/orgChart1#1"/>
    <dgm:cxn modelId="{9E2DF18F-104F-4713-A4E3-9C30BA6B13E6}" type="presParOf" srcId="{1A917F9A-DDE6-4568-B35C-7FABCEF0A586}" destId="{EB3A10DA-2FA4-4DAD-8341-8078D7F83716}" srcOrd="1" destOrd="0" presId="urn:microsoft.com/office/officeart/2005/8/layout/orgChart1#1"/>
    <dgm:cxn modelId="{73DE7576-4834-44D9-8788-AB8598E782FA}" type="presParOf" srcId="{EB3A10DA-2FA4-4DAD-8341-8078D7F83716}" destId="{9E302D4F-C1B9-4028-A38B-E71210FC47C6}" srcOrd="0" destOrd="0" presId="urn:microsoft.com/office/officeart/2005/8/layout/orgChart1#1"/>
    <dgm:cxn modelId="{9D62AE3D-36C8-44D2-AA7E-498235FC8B6A}" type="presParOf" srcId="{EB3A10DA-2FA4-4DAD-8341-8078D7F83716}" destId="{1765A913-D2D9-49D5-8746-FC2BE1C0736B}" srcOrd="1" destOrd="0" presId="urn:microsoft.com/office/officeart/2005/8/layout/orgChart1#1"/>
    <dgm:cxn modelId="{05F102E3-5449-4C76-BB24-04DC0A6DFEF2}" type="presParOf" srcId="{1765A913-D2D9-49D5-8746-FC2BE1C0736B}" destId="{E76C22FF-CACF-497F-8DF7-F4EFAEB5720F}" srcOrd="0" destOrd="0" presId="urn:microsoft.com/office/officeart/2005/8/layout/orgChart1#1"/>
    <dgm:cxn modelId="{B07A5AB5-F6E1-4214-9267-64EB4998A0F2}" type="presParOf" srcId="{E76C22FF-CACF-497F-8DF7-F4EFAEB5720F}" destId="{FF8F2E5C-E8FB-4CF6-89B6-C5AD8EA5699A}" srcOrd="0" destOrd="0" presId="urn:microsoft.com/office/officeart/2005/8/layout/orgChart1#1"/>
    <dgm:cxn modelId="{45EB6E1B-2C1A-4DB9-B76A-180BD30A4401}" type="presParOf" srcId="{E76C22FF-CACF-497F-8DF7-F4EFAEB5720F}" destId="{6612AD61-D1E7-43E2-B1A4-860E6C779BA5}" srcOrd="1" destOrd="0" presId="urn:microsoft.com/office/officeart/2005/8/layout/orgChart1#1"/>
    <dgm:cxn modelId="{E570DBDA-6D4C-42E6-9593-1230BD386467}" type="presParOf" srcId="{1765A913-D2D9-49D5-8746-FC2BE1C0736B}" destId="{EC04DADB-EB2C-40FB-BE70-82156D210AFA}" srcOrd="1" destOrd="0" presId="urn:microsoft.com/office/officeart/2005/8/layout/orgChart1#1"/>
    <dgm:cxn modelId="{545A1944-C124-4D37-ACCE-7D189B75746B}" type="presParOf" srcId="{1765A913-D2D9-49D5-8746-FC2BE1C0736B}" destId="{323430BC-9163-40AE-8CFC-6485B663A0C9}" srcOrd="2" destOrd="0" presId="urn:microsoft.com/office/officeart/2005/8/layout/orgChart1#1"/>
    <dgm:cxn modelId="{5815BBAA-5EF4-485F-9FA7-46321D9238B1}" type="presParOf" srcId="{EB3A10DA-2FA4-4DAD-8341-8078D7F83716}" destId="{8FEA4C92-019B-4D21-82CD-ADA87AFB974D}" srcOrd="2" destOrd="0" presId="urn:microsoft.com/office/officeart/2005/8/layout/orgChart1#1"/>
    <dgm:cxn modelId="{C3B89B2D-5ECE-4EC9-94C6-4ADB9ACA085B}" type="presParOf" srcId="{EB3A10DA-2FA4-4DAD-8341-8078D7F83716}" destId="{65CC0914-AB02-4E8E-BC69-3EA3278CC3DB}" srcOrd="3" destOrd="0" presId="urn:microsoft.com/office/officeart/2005/8/layout/orgChart1#1"/>
    <dgm:cxn modelId="{0255B07F-9DA1-4846-84F3-965C5F41D353}" type="presParOf" srcId="{65CC0914-AB02-4E8E-BC69-3EA3278CC3DB}" destId="{D4E21F69-52CF-48EF-AC78-44E3D2810BAA}" srcOrd="0" destOrd="0" presId="urn:microsoft.com/office/officeart/2005/8/layout/orgChart1#1"/>
    <dgm:cxn modelId="{BBE80165-9869-44F8-B9F4-D3ECC92F23BC}" type="presParOf" srcId="{D4E21F69-52CF-48EF-AC78-44E3D2810BAA}" destId="{FAF24FA3-1945-4856-B7A1-EC676A0634A3}" srcOrd="0" destOrd="0" presId="urn:microsoft.com/office/officeart/2005/8/layout/orgChart1#1"/>
    <dgm:cxn modelId="{4FA726D3-225C-424E-B4A8-5AC12A416924}" type="presParOf" srcId="{D4E21F69-52CF-48EF-AC78-44E3D2810BAA}" destId="{EF225922-7250-4356-B62E-06B8BBC5A6EF}" srcOrd="1" destOrd="0" presId="urn:microsoft.com/office/officeart/2005/8/layout/orgChart1#1"/>
    <dgm:cxn modelId="{B5871435-3DE2-41DD-B5FE-E2487B0810C9}" type="presParOf" srcId="{65CC0914-AB02-4E8E-BC69-3EA3278CC3DB}" destId="{4D854059-6E7F-4A39-B034-7A9ED9A0BEAC}" srcOrd="1" destOrd="0" presId="urn:microsoft.com/office/officeart/2005/8/layout/orgChart1#1"/>
    <dgm:cxn modelId="{8A5F5DFF-26E5-4A82-AB32-D627078D617E}" type="presParOf" srcId="{65CC0914-AB02-4E8E-BC69-3EA3278CC3DB}" destId="{8E553BC6-1A3D-47A2-8AF1-F0CDAEDA122E}" srcOrd="2" destOrd="0" presId="urn:microsoft.com/office/officeart/2005/8/layout/orgChart1#1"/>
    <dgm:cxn modelId="{A73DCDD5-91D7-4CC1-90E8-2ABCD0023A06}" type="presParOf" srcId="{EB3A10DA-2FA4-4DAD-8341-8078D7F83716}" destId="{32EB9687-0F9D-4A04-8F1A-19827EDA6466}" srcOrd="4" destOrd="0" presId="urn:microsoft.com/office/officeart/2005/8/layout/orgChart1#1"/>
    <dgm:cxn modelId="{F285C7EC-EE63-4024-8361-A0C2F9722626}" type="presParOf" srcId="{EB3A10DA-2FA4-4DAD-8341-8078D7F83716}" destId="{4CEB1A2D-746D-4F42-AA0E-39A7182CD98A}" srcOrd="5" destOrd="0" presId="urn:microsoft.com/office/officeart/2005/8/layout/orgChart1#1"/>
    <dgm:cxn modelId="{DEE44BBA-0F87-44B1-9A3C-FD404BE36917}" type="presParOf" srcId="{4CEB1A2D-746D-4F42-AA0E-39A7182CD98A}" destId="{D2403672-4554-4D2C-A2FE-949D4B9E025A}" srcOrd="0" destOrd="0" presId="urn:microsoft.com/office/officeart/2005/8/layout/orgChart1#1"/>
    <dgm:cxn modelId="{2B6B3CB6-A41C-4B5B-BC58-2D0FCDADC421}" type="presParOf" srcId="{D2403672-4554-4D2C-A2FE-949D4B9E025A}" destId="{8F90B93D-FC65-4408-8982-383C549BE7CC}" srcOrd="0" destOrd="0" presId="urn:microsoft.com/office/officeart/2005/8/layout/orgChart1#1"/>
    <dgm:cxn modelId="{A22CFF2E-9BE9-4E07-B2E5-E996EC2E943D}" type="presParOf" srcId="{D2403672-4554-4D2C-A2FE-949D4B9E025A}" destId="{EC4CBFF9-6DF2-43C6-94BE-5402A0BB3E86}" srcOrd="1" destOrd="0" presId="urn:microsoft.com/office/officeart/2005/8/layout/orgChart1#1"/>
    <dgm:cxn modelId="{CB014BCA-56EF-4916-9B7F-5655C69AF1CF}" type="presParOf" srcId="{4CEB1A2D-746D-4F42-AA0E-39A7182CD98A}" destId="{284E232C-3CC5-4859-B895-EFF79448C713}" srcOrd="1" destOrd="0" presId="urn:microsoft.com/office/officeart/2005/8/layout/orgChart1#1"/>
    <dgm:cxn modelId="{826C90C1-87BB-4323-990C-7FEAB7FD7DE2}" type="presParOf" srcId="{4CEB1A2D-746D-4F42-AA0E-39A7182CD98A}" destId="{19F70F25-84B7-4D6C-B3BE-62AEDCDD4E6E}" srcOrd="2" destOrd="0" presId="urn:microsoft.com/office/officeart/2005/8/layout/orgChart1#1"/>
    <dgm:cxn modelId="{8CCA079F-185A-45E9-A8EC-A7D94F34E0FC}" type="presParOf" srcId="{1A917F9A-DDE6-4568-B35C-7FABCEF0A586}" destId="{B05C5608-85C8-433E-A928-1755312B673B}" srcOrd="2" destOrd="0" presId="urn:microsoft.com/office/officeart/2005/8/layout/orgChart1#1"/>
    <dgm:cxn modelId="{7408337A-BFB8-44F2-9372-F2827F706B17}" type="presParOf" srcId="{9A0FF10C-81C7-47CD-A320-768F2009480B}" destId="{C567062B-ADA2-4607-8541-CD8A549B7B39}" srcOrd="10" destOrd="0" presId="urn:microsoft.com/office/officeart/2005/8/layout/orgChart1#1"/>
    <dgm:cxn modelId="{DF5874F3-E992-4913-8C94-5B2D458E12E0}" type="presParOf" srcId="{9A0FF10C-81C7-47CD-A320-768F2009480B}" destId="{684DCF5C-002C-45E5-9A08-1F520F8948F0}" srcOrd="11" destOrd="0" presId="urn:microsoft.com/office/officeart/2005/8/layout/orgChart1#1"/>
    <dgm:cxn modelId="{FA07CB4C-6DF2-4D87-B341-812F41141AA7}" type="presParOf" srcId="{684DCF5C-002C-45E5-9A08-1F520F8948F0}" destId="{EC2598F7-EE5C-44F7-8CE9-24552B4980F0}" srcOrd="0" destOrd="0" presId="urn:microsoft.com/office/officeart/2005/8/layout/orgChart1#1"/>
    <dgm:cxn modelId="{FE8F2FBE-853A-4AC6-850C-02824711ED32}" type="presParOf" srcId="{EC2598F7-EE5C-44F7-8CE9-24552B4980F0}" destId="{28BE4683-0A4F-4942-8CE3-25EE254513D7}" srcOrd="0" destOrd="0" presId="urn:microsoft.com/office/officeart/2005/8/layout/orgChart1#1"/>
    <dgm:cxn modelId="{82273CDE-3D4D-4146-AF2C-7AAB9CABED98}" type="presParOf" srcId="{EC2598F7-EE5C-44F7-8CE9-24552B4980F0}" destId="{DFD31AC3-39D5-48DE-925C-6D6BD38AA02F}" srcOrd="1" destOrd="0" presId="urn:microsoft.com/office/officeart/2005/8/layout/orgChart1#1"/>
    <dgm:cxn modelId="{0F6F18B2-0390-406C-BC1D-54BF0AFAD20B}" type="presParOf" srcId="{684DCF5C-002C-45E5-9A08-1F520F8948F0}" destId="{7A42CB52-80EA-438B-A711-809EEF392D36}" srcOrd="1" destOrd="0" presId="urn:microsoft.com/office/officeart/2005/8/layout/orgChart1#1"/>
    <dgm:cxn modelId="{9074FB0D-EB24-4676-93FD-36BA6379F1D0}" type="presParOf" srcId="{684DCF5C-002C-45E5-9A08-1F520F8948F0}" destId="{B88A9043-931F-458F-947B-2F648B7BB177}" srcOrd="2" destOrd="0" presId="urn:microsoft.com/office/officeart/2005/8/layout/orgChart1#1"/>
    <dgm:cxn modelId="{711E2AAF-0B58-4131-8FB4-3A2071EE103B}" type="presParOf" srcId="{F728C3E8-5128-4BB6-90CC-A86769ECE335}" destId="{0E819307-1B4E-434E-BA76-D5A4192B0663}" srcOrd="2" destOrd="0" presId="urn:microsoft.com/office/officeart/2005/8/layout/orgChart1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1142233-718A-41A3-B32A-3A1A143773B4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7FF937F-56FB-4DAC-806B-B045A7B98F19}">
      <dgm:prSet custT="1"/>
      <dgm:spPr/>
      <dgm:t>
        <a:bodyPr/>
        <a:lstStyle/>
        <a:p>
          <a:r>
            <a:rPr lang="en-US" sz="2300" dirty="0"/>
            <a:t>Restocking should be initiated after minimum six weeks from disinfection of the last premise.</a:t>
          </a:r>
        </a:p>
      </dgm:t>
    </dgm:pt>
    <dgm:pt modelId="{16D95812-E349-4A7B-9C76-0E2833BA2303}" type="parTrans" cxnId="{B2C1A5C4-0CC1-4BAA-BEAB-0A5DA3A01FA3}">
      <dgm:prSet/>
      <dgm:spPr/>
      <dgm:t>
        <a:bodyPr/>
        <a:lstStyle/>
        <a:p>
          <a:endParaRPr lang="en-US"/>
        </a:p>
      </dgm:t>
    </dgm:pt>
    <dgm:pt modelId="{58A2CED5-697B-40B6-8DB7-42CFB1677E51}" type="sibTrans" cxnId="{B2C1A5C4-0CC1-4BAA-BEAB-0A5DA3A01FA3}">
      <dgm:prSet/>
      <dgm:spPr/>
      <dgm:t>
        <a:bodyPr/>
        <a:lstStyle/>
        <a:p>
          <a:endParaRPr lang="en-US"/>
        </a:p>
      </dgm:t>
    </dgm:pt>
    <dgm:pt modelId="{5335C2A0-9930-41CD-BD81-D979211878C8}">
      <dgm:prSet custT="1"/>
      <dgm:spPr/>
      <dgm:t>
        <a:bodyPr/>
        <a:lstStyle/>
        <a:p>
          <a:r>
            <a:rPr lang="en-US" sz="2000" dirty="0"/>
            <a:t>Should collect samples for PCR testing after 15  days of restocking. Follow full repopulation if none of the sentinel pigs get sick/die within 30  days post-introduction.</a:t>
          </a:r>
        </a:p>
      </dgm:t>
    </dgm:pt>
    <dgm:pt modelId="{B26EB691-E661-4310-89FA-AE91E6CC9978}" type="parTrans" cxnId="{D69ED9A5-7017-4795-8D27-FEFDA6B20093}">
      <dgm:prSet/>
      <dgm:spPr/>
      <dgm:t>
        <a:bodyPr/>
        <a:lstStyle/>
        <a:p>
          <a:endParaRPr lang="en-US"/>
        </a:p>
      </dgm:t>
    </dgm:pt>
    <dgm:pt modelId="{872FC470-3685-4DCA-A6FD-CDBD20EE4DA7}" type="sibTrans" cxnId="{D69ED9A5-7017-4795-8D27-FEFDA6B20093}">
      <dgm:prSet/>
      <dgm:spPr/>
      <dgm:t>
        <a:bodyPr/>
        <a:lstStyle/>
        <a:p>
          <a:endParaRPr lang="en-US"/>
        </a:p>
      </dgm:t>
    </dgm:pt>
    <dgm:pt modelId="{5CA45D77-0AC8-4968-A2B2-8F45A24BB9FA}">
      <dgm:prSet custT="1"/>
      <dgm:spPr/>
      <dgm:t>
        <a:bodyPr/>
        <a:lstStyle/>
        <a:p>
          <a:r>
            <a:rPr lang="en-US" sz="2300" dirty="0"/>
            <a:t>Scavenging farms must meet minimum biosecurity requirements to restock</a:t>
          </a:r>
        </a:p>
      </dgm:t>
    </dgm:pt>
    <dgm:pt modelId="{9FEB2E7E-EB63-493F-871C-648BE15D9559}" type="parTrans" cxnId="{DAEC7617-FF93-4B3C-851F-75F21370FAC8}">
      <dgm:prSet/>
      <dgm:spPr/>
      <dgm:t>
        <a:bodyPr/>
        <a:lstStyle/>
        <a:p>
          <a:endParaRPr lang="en-US"/>
        </a:p>
      </dgm:t>
    </dgm:pt>
    <dgm:pt modelId="{D0758866-3692-4EFF-90A2-6F3D2E00434C}" type="sibTrans" cxnId="{DAEC7617-FF93-4B3C-851F-75F21370FAC8}">
      <dgm:prSet/>
      <dgm:spPr/>
      <dgm:t>
        <a:bodyPr/>
        <a:lstStyle/>
        <a:p>
          <a:endParaRPr lang="en-US"/>
        </a:p>
      </dgm:t>
    </dgm:pt>
    <dgm:pt modelId="{053D4449-CC63-48F6-8E34-4F851C1F4EC0}">
      <dgm:prSet custT="1"/>
      <dgm:spPr/>
      <dgm:t>
        <a:bodyPr/>
        <a:lstStyle/>
        <a:p>
          <a:r>
            <a:rPr lang="en-US" sz="2300" dirty="0"/>
            <a:t>Non-scavenging backyard systems can only restock after restrictions in the SZ are lifted.</a:t>
          </a:r>
        </a:p>
      </dgm:t>
    </dgm:pt>
    <dgm:pt modelId="{522BBBA7-ADD5-4F0D-B766-D48D991714BE}" type="parTrans" cxnId="{EA5E3FBF-A3BF-41C1-A98B-095304608D28}">
      <dgm:prSet/>
      <dgm:spPr/>
      <dgm:t>
        <a:bodyPr/>
        <a:lstStyle/>
        <a:p>
          <a:endParaRPr lang="en-US"/>
        </a:p>
      </dgm:t>
    </dgm:pt>
    <dgm:pt modelId="{FE401410-968E-42AF-B850-A3CCB2EF283E}" type="sibTrans" cxnId="{EA5E3FBF-A3BF-41C1-A98B-095304608D28}">
      <dgm:prSet/>
      <dgm:spPr/>
      <dgm:t>
        <a:bodyPr/>
        <a:lstStyle/>
        <a:p>
          <a:endParaRPr lang="en-US"/>
        </a:p>
      </dgm:t>
    </dgm:pt>
    <dgm:pt modelId="{C65E5E42-7E83-D64C-9C93-AFD4B91B657B}">
      <dgm:prSet custT="1"/>
      <dgm:spPr/>
      <dgm:t>
        <a:bodyPr/>
        <a:lstStyle/>
        <a:p>
          <a:r>
            <a:rPr lang="en-GB" sz="2300" dirty="0"/>
            <a:t>Restocking shall be initiated  with due approval  from local VOs</a:t>
          </a:r>
        </a:p>
      </dgm:t>
    </dgm:pt>
    <dgm:pt modelId="{3FA1E51E-0341-4542-963A-7BA0D057F3D1}" type="parTrans" cxnId="{6BC724EB-7729-6642-B7CC-0EB989F633AC}">
      <dgm:prSet/>
      <dgm:spPr/>
      <dgm:t>
        <a:bodyPr/>
        <a:lstStyle/>
        <a:p>
          <a:endParaRPr lang="en-GB"/>
        </a:p>
      </dgm:t>
    </dgm:pt>
    <dgm:pt modelId="{B6F29727-7530-E947-860B-AE847AF5F3BD}" type="sibTrans" cxnId="{6BC724EB-7729-6642-B7CC-0EB989F633AC}">
      <dgm:prSet/>
      <dgm:spPr/>
      <dgm:t>
        <a:bodyPr/>
        <a:lstStyle/>
        <a:p>
          <a:endParaRPr lang="en-GB"/>
        </a:p>
      </dgm:t>
    </dgm:pt>
    <dgm:pt modelId="{689B2620-56CE-3540-8E6C-50588C67F173}" type="pres">
      <dgm:prSet presAssocID="{81142233-718A-41A3-B32A-3A1A143773B4}" presName="Name0" presStyleCnt="0">
        <dgm:presLayoutVars>
          <dgm:dir/>
          <dgm:resizeHandles val="exact"/>
        </dgm:presLayoutVars>
      </dgm:prSet>
      <dgm:spPr/>
    </dgm:pt>
    <dgm:pt modelId="{06C484D8-73DE-1349-9007-725B657366A8}" type="pres">
      <dgm:prSet presAssocID="{77FF937F-56FB-4DAC-806B-B045A7B98F19}" presName="node" presStyleLbl="node1" presStyleIdx="0" presStyleCnt="5">
        <dgm:presLayoutVars>
          <dgm:bulletEnabled val="1"/>
        </dgm:presLayoutVars>
      </dgm:prSet>
      <dgm:spPr/>
    </dgm:pt>
    <dgm:pt modelId="{A4A73772-51D1-4F46-8F07-3C5DC6BFC309}" type="pres">
      <dgm:prSet presAssocID="{58A2CED5-697B-40B6-8DB7-42CFB1677E51}" presName="sibTrans" presStyleLbl="sibTrans1D1" presStyleIdx="0" presStyleCnt="4"/>
      <dgm:spPr/>
    </dgm:pt>
    <dgm:pt modelId="{EBD3FFE7-E5BB-5947-86CD-3EAC73E4D2E5}" type="pres">
      <dgm:prSet presAssocID="{58A2CED5-697B-40B6-8DB7-42CFB1677E51}" presName="connectorText" presStyleLbl="sibTrans1D1" presStyleIdx="0" presStyleCnt="4"/>
      <dgm:spPr/>
    </dgm:pt>
    <dgm:pt modelId="{8C9ECB49-A66B-0548-8564-1C36C2856555}" type="pres">
      <dgm:prSet presAssocID="{C65E5E42-7E83-D64C-9C93-AFD4B91B657B}" presName="node" presStyleLbl="node1" presStyleIdx="1" presStyleCnt="5">
        <dgm:presLayoutVars>
          <dgm:bulletEnabled val="1"/>
        </dgm:presLayoutVars>
      </dgm:prSet>
      <dgm:spPr/>
    </dgm:pt>
    <dgm:pt modelId="{D0B07CC1-D142-554B-B5A4-E556FC4F3039}" type="pres">
      <dgm:prSet presAssocID="{B6F29727-7530-E947-860B-AE847AF5F3BD}" presName="sibTrans" presStyleLbl="sibTrans1D1" presStyleIdx="1" presStyleCnt="4"/>
      <dgm:spPr/>
    </dgm:pt>
    <dgm:pt modelId="{CB6289F6-35AA-FB4C-AEA7-ECADBF59858C}" type="pres">
      <dgm:prSet presAssocID="{B6F29727-7530-E947-860B-AE847AF5F3BD}" presName="connectorText" presStyleLbl="sibTrans1D1" presStyleIdx="1" presStyleCnt="4"/>
      <dgm:spPr/>
    </dgm:pt>
    <dgm:pt modelId="{BA691F9B-3927-694B-A95B-E09D2D730F61}" type="pres">
      <dgm:prSet presAssocID="{5335C2A0-9930-41CD-BD81-D979211878C8}" presName="node" presStyleLbl="node1" presStyleIdx="2" presStyleCnt="5">
        <dgm:presLayoutVars>
          <dgm:bulletEnabled val="1"/>
        </dgm:presLayoutVars>
      </dgm:prSet>
      <dgm:spPr/>
    </dgm:pt>
    <dgm:pt modelId="{7B95C62B-3424-9A4E-9F7E-621E3CF1D625}" type="pres">
      <dgm:prSet presAssocID="{872FC470-3685-4DCA-A6FD-CDBD20EE4DA7}" presName="sibTrans" presStyleLbl="sibTrans1D1" presStyleIdx="2" presStyleCnt="4"/>
      <dgm:spPr/>
    </dgm:pt>
    <dgm:pt modelId="{DBF3A72F-8FFB-934F-BD01-6733EABD3221}" type="pres">
      <dgm:prSet presAssocID="{872FC470-3685-4DCA-A6FD-CDBD20EE4DA7}" presName="connectorText" presStyleLbl="sibTrans1D1" presStyleIdx="2" presStyleCnt="4"/>
      <dgm:spPr/>
    </dgm:pt>
    <dgm:pt modelId="{328609C9-9D68-F240-866F-A8C64CDB816E}" type="pres">
      <dgm:prSet presAssocID="{5CA45D77-0AC8-4968-A2B2-8F45A24BB9FA}" presName="node" presStyleLbl="node1" presStyleIdx="3" presStyleCnt="5">
        <dgm:presLayoutVars>
          <dgm:bulletEnabled val="1"/>
        </dgm:presLayoutVars>
      </dgm:prSet>
      <dgm:spPr/>
    </dgm:pt>
    <dgm:pt modelId="{6C92D7F8-863D-B748-9676-D8FF1E4F57F3}" type="pres">
      <dgm:prSet presAssocID="{D0758866-3692-4EFF-90A2-6F3D2E00434C}" presName="sibTrans" presStyleLbl="sibTrans1D1" presStyleIdx="3" presStyleCnt="4"/>
      <dgm:spPr/>
    </dgm:pt>
    <dgm:pt modelId="{58E3FDA1-CF8A-6C48-947E-BB1EA268485E}" type="pres">
      <dgm:prSet presAssocID="{D0758866-3692-4EFF-90A2-6F3D2E00434C}" presName="connectorText" presStyleLbl="sibTrans1D1" presStyleIdx="3" presStyleCnt="4"/>
      <dgm:spPr/>
    </dgm:pt>
    <dgm:pt modelId="{B67092BB-E081-5E42-AE2F-2FEC9A7239C2}" type="pres">
      <dgm:prSet presAssocID="{053D4449-CC63-48F6-8E34-4F851C1F4EC0}" presName="node" presStyleLbl="node1" presStyleIdx="4" presStyleCnt="5">
        <dgm:presLayoutVars>
          <dgm:bulletEnabled val="1"/>
        </dgm:presLayoutVars>
      </dgm:prSet>
      <dgm:spPr/>
    </dgm:pt>
  </dgm:ptLst>
  <dgm:cxnLst>
    <dgm:cxn modelId="{15680315-25CA-B74B-9466-C26CE2C7BA70}" type="presOf" srcId="{58A2CED5-697B-40B6-8DB7-42CFB1677E51}" destId="{A4A73772-51D1-4F46-8F07-3C5DC6BFC309}" srcOrd="0" destOrd="0" presId="urn:microsoft.com/office/officeart/2016/7/layout/RepeatingBendingProcessNew"/>
    <dgm:cxn modelId="{DAEC7617-FF93-4B3C-851F-75F21370FAC8}" srcId="{81142233-718A-41A3-B32A-3A1A143773B4}" destId="{5CA45D77-0AC8-4968-A2B2-8F45A24BB9FA}" srcOrd="3" destOrd="0" parTransId="{9FEB2E7E-EB63-493F-871C-648BE15D9559}" sibTransId="{D0758866-3692-4EFF-90A2-6F3D2E00434C}"/>
    <dgm:cxn modelId="{2567701D-BA82-4A4A-AC96-01B69A4C9FDB}" type="presOf" srcId="{B6F29727-7530-E947-860B-AE847AF5F3BD}" destId="{CB6289F6-35AA-FB4C-AEA7-ECADBF59858C}" srcOrd="1" destOrd="0" presId="urn:microsoft.com/office/officeart/2016/7/layout/RepeatingBendingProcessNew"/>
    <dgm:cxn modelId="{B3715C22-FAA7-9942-8192-5F4E76754C34}" type="presOf" srcId="{58A2CED5-697B-40B6-8DB7-42CFB1677E51}" destId="{EBD3FFE7-E5BB-5947-86CD-3EAC73E4D2E5}" srcOrd="1" destOrd="0" presId="urn:microsoft.com/office/officeart/2016/7/layout/RepeatingBendingProcessNew"/>
    <dgm:cxn modelId="{D4CE463E-6641-2A4F-88D7-69CE93898E17}" type="presOf" srcId="{B6F29727-7530-E947-860B-AE847AF5F3BD}" destId="{D0B07CC1-D142-554B-B5A4-E556FC4F3039}" srcOrd="0" destOrd="0" presId="urn:microsoft.com/office/officeart/2016/7/layout/RepeatingBendingProcessNew"/>
    <dgm:cxn modelId="{6AEC8342-055A-494D-BBE9-1D51B9843427}" type="presOf" srcId="{D0758866-3692-4EFF-90A2-6F3D2E00434C}" destId="{58E3FDA1-CF8A-6C48-947E-BB1EA268485E}" srcOrd="1" destOrd="0" presId="urn:microsoft.com/office/officeart/2016/7/layout/RepeatingBendingProcessNew"/>
    <dgm:cxn modelId="{68654F45-0235-FD4F-884A-AC6EBB4A0C17}" type="presOf" srcId="{D0758866-3692-4EFF-90A2-6F3D2E00434C}" destId="{6C92D7F8-863D-B748-9676-D8FF1E4F57F3}" srcOrd="0" destOrd="0" presId="urn:microsoft.com/office/officeart/2016/7/layout/RepeatingBendingProcessNew"/>
    <dgm:cxn modelId="{46D85849-EC40-4149-8E81-CE4DF6137FBE}" type="presOf" srcId="{77FF937F-56FB-4DAC-806B-B045A7B98F19}" destId="{06C484D8-73DE-1349-9007-725B657366A8}" srcOrd="0" destOrd="0" presId="urn:microsoft.com/office/officeart/2016/7/layout/RepeatingBendingProcessNew"/>
    <dgm:cxn modelId="{6A9EC76C-B837-9445-80B5-542F0ED0B355}" type="presOf" srcId="{C65E5E42-7E83-D64C-9C93-AFD4B91B657B}" destId="{8C9ECB49-A66B-0548-8564-1C36C2856555}" srcOrd="0" destOrd="0" presId="urn:microsoft.com/office/officeart/2016/7/layout/RepeatingBendingProcessNew"/>
    <dgm:cxn modelId="{4ACAA078-9A35-534F-B86D-38783A722996}" type="presOf" srcId="{81142233-718A-41A3-B32A-3A1A143773B4}" destId="{689B2620-56CE-3540-8E6C-50588C67F173}" srcOrd="0" destOrd="0" presId="urn:microsoft.com/office/officeart/2016/7/layout/RepeatingBendingProcessNew"/>
    <dgm:cxn modelId="{4D1F4759-65EC-5049-AF02-278F938BBCDA}" type="presOf" srcId="{872FC470-3685-4DCA-A6FD-CDBD20EE4DA7}" destId="{7B95C62B-3424-9A4E-9F7E-621E3CF1D625}" srcOrd="0" destOrd="0" presId="urn:microsoft.com/office/officeart/2016/7/layout/RepeatingBendingProcessNew"/>
    <dgm:cxn modelId="{2AC3DD8E-CB22-7248-BD30-214512A708BA}" type="presOf" srcId="{5CA45D77-0AC8-4968-A2B2-8F45A24BB9FA}" destId="{328609C9-9D68-F240-866F-A8C64CDB816E}" srcOrd="0" destOrd="0" presId="urn:microsoft.com/office/officeart/2016/7/layout/RepeatingBendingProcessNew"/>
    <dgm:cxn modelId="{63A0B59D-AD0C-E54F-8CC5-BE4AAC9DEBFE}" type="presOf" srcId="{053D4449-CC63-48F6-8E34-4F851C1F4EC0}" destId="{B67092BB-E081-5E42-AE2F-2FEC9A7239C2}" srcOrd="0" destOrd="0" presId="urn:microsoft.com/office/officeart/2016/7/layout/RepeatingBendingProcessNew"/>
    <dgm:cxn modelId="{D69ED9A5-7017-4795-8D27-FEFDA6B20093}" srcId="{81142233-718A-41A3-B32A-3A1A143773B4}" destId="{5335C2A0-9930-41CD-BD81-D979211878C8}" srcOrd="2" destOrd="0" parTransId="{B26EB691-E661-4310-89FA-AE91E6CC9978}" sibTransId="{872FC470-3685-4DCA-A6FD-CDBD20EE4DA7}"/>
    <dgm:cxn modelId="{EA5E3FBF-A3BF-41C1-A98B-095304608D28}" srcId="{81142233-718A-41A3-B32A-3A1A143773B4}" destId="{053D4449-CC63-48F6-8E34-4F851C1F4EC0}" srcOrd="4" destOrd="0" parTransId="{522BBBA7-ADD5-4F0D-B766-D48D991714BE}" sibTransId="{FE401410-968E-42AF-B850-A3CCB2EF283E}"/>
    <dgm:cxn modelId="{B2C1A5C4-0CC1-4BAA-BEAB-0A5DA3A01FA3}" srcId="{81142233-718A-41A3-B32A-3A1A143773B4}" destId="{77FF937F-56FB-4DAC-806B-B045A7B98F19}" srcOrd="0" destOrd="0" parTransId="{16D95812-E349-4A7B-9C76-0E2833BA2303}" sibTransId="{58A2CED5-697B-40B6-8DB7-42CFB1677E51}"/>
    <dgm:cxn modelId="{37FEB1D4-84EA-2F4F-91F0-CA8EDBA2CCEB}" type="presOf" srcId="{5335C2A0-9930-41CD-BD81-D979211878C8}" destId="{BA691F9B-3927-694B-A95B-E09D2D730F61}" srcOrd="0" destOrd="0" presId="urn:microsoft.com/office/officeart/2016/7/layout/RepeatingBendingProcessNew"/>
    <dgm:cxn modelId="{139846E7-697B-B14F-A42E-5D42BF59BAEF}" type="presOf" srcId="{872FC470-3685-4DCA-A6FD-CDBD20EE4DA7}" destId="{DBF3A72F-8FFB-934F-BD01-6733EABD3221}" srcOrd="1" destOrd="0" presId="urn:microsoft.com/office/officeart/2016/7/layout/RepeatingBendingProcessNew"/>
    <dgm:cxn modelId="{6BC724EB-7729-6642-B7CC-0EB989F633AC}" srcId="{81142233-718A-41A3-B32A-3A1A143773B4}" destId="{C65E5E42-7E83-D64C-9C93-AFD4B91B657B}" srcOrd="1" destOrd="0" parTransId="{3FA1E51E-0341-4542-963A-7BA0D057F3D1}" sibTransId="{B6F29727-7530-E947-860B-AE847AF5F3BD}"/>
    <dgm:cxn modelId="{95F33E22-D023-084D-99B6-6520801C1710}" type="presParOf" srcId="{689B2620-56CE-3540-8E6C-50588C67F173}" destId="{06C484D8-73DE-1349-9007-725B657366A8}" srcOrd="0" destOrd="0" presId="urn:microsoft.com/office/officeart/2016/7/layout/RepeatingBendingProcessNew"/>
    <dgm:cxn modelId="{C98BB2D8-C897-CC4E-973E-ADC32205128E}" type="presParOf" srcId="{689B2620-56CE-3540-8E6C-50588C67F173}" destId="{A4A73772-51D1-4F46-8F07-3C5DC6BFC309}" srcOrd="1" destOrd="0" presId="urn:microsoft.com/office/officeart/2016/7/layout/RepeatingBendingProcessNew"/>
    <dgm:cxn modelId="{1E392261-15A2-D744-8F52-5F4774123152}" type="presParOf" srcId="{A4A73772-51D1-4F46-8F07-3C5DC6BFC309}" destId="{EBD3FFE7-E5BB-5947-86CD-3EAC73E4D2E5}" srcOrd="0" destOrd="0" presId="urn:microsoft.com/office/officeart/2016/7/layout/RepeatingBendingProcessNew"/>
    <dgm:cxn modelId="{5C556471-6482-BC41-8B12-EBE59CE05F56}" type="presParOf" srcId="{689B2620-56CE-3540-8E6C-50588C67F173}" destId="{8C9ECB49-A66B-0548-8564-1C36C2856555}" srcOrd="2" destOrd="0" presId="urn:microsoft.com/office/officeart/2016/7/layout/RepeatingBendingProcessNew"/>
    <dgm:cxn modelId="{8F068CFF-C444-2246-AB81-2D12BC036317}" type="presParOf" srcId="{689B2620-56CE-3540-8E6C-50588C67F173}" destId="{D0B07CC1-D142-554B-B5A4-E556FC4F3039}" srcOrd="3" destOrd="0" presId="urn:microsoft.com/office/officeart/2016/7/layout/RepeatingBendingProcessNew"/>
    <dgm:cxn modelId="{0BF80D7C-FB8C-8B49-9954-9F3AC9AA367B}" type="presParOf" srcId="{D0B07CC1-D142-554B-B5A4-E556FC4F3039}" destId="{CB6289F6-35AA-FB4C-AEA7-ECADBF59858C}" srcOrd="0" destOrd="0" presId="urn:microsoft.com/office/officeart/2016/7/layout/RepeatingBendingProcessNew"/>
    <dgm:cxn modelId="{643906F4-A786-1440-9762-09B3048F289F}" type="presParOf" srcId="{689B2620-56CE-3540-8E6C-50588C67F173}" destId="{BA691F9B-3927-694B-A95B-E09D2D730F61}" srcOrd="4" destOrd="0" presId="urn:microsoft.com/office/officeart/2016/7/layout/RepeatingBendingProcessNew"/>
    <dgm:cxn modelId="{85CB92B4-6B22-084C-98E7-BFDA747BF6FC}" type="presParOf" srcId="{689B2620-56CE-3540-8E6C-50588C67F173}" destId="{7B95C62B-3424-9A4E-9F7E-621E3CF1D625}" srcOrd="5" destOrd="0" presId="urn:microsoft.com/office/officeart/2016/7/layout/RepeatingBendingProcessNew"/>
    <dgm:cxn modelId="{43C598D6-0563-7F4F-89F1-43DF1E6F4ED0}" type="presParOf" srcId="{7B95C62B-3424-9A4E-9F7E-621E3CF1D625}" destId="{DBF3A72F-8FFB-934F-BD01-6733EABD3221}" srcOrd="0" destOrd="0" presId="urn:microsoft.com/office/officeart/2016/7/layout/RepeatingBendingProcessNew"/>
    <dgm:cxn modelId="{E923F286-143B-BF4F-83D3-DBA397951223}" type="presParOf" srcId="{689B2620-56CE-3540-8E6C-50588C67F173}" destId="{328609C9-9D68-F240-866F-A8C64CDB816E}" srcOrd="6" destOrd="0" presId="urn:microsoft.com/office/officeart/2016/7/layout/RepeatingBendingProcessNew"/>
    <dgm:cxn modelId="{2656E484-8534-8143-B75E-B0F72281B2A5}" type="presParOf" srcId="{689B2620-56CE-3540-8E6C-50588C67F173}" destId="{6C92D7F8-863D-B748-9676-D8FF1E4F57F3}" srcOrd="7" destOrd="0" presId="urn:microsoft.com/office/officeart/2016/7/layout/RepeatingBendingProcessNew"/>
    <dgm:cxn modelId="{C67704F3-0BEA-3240-BF7F-61E51A876DF2}" type="presParOf" srcId="{6C92D7F8-863D-B748-9676-D8FF1E4F57F3}" destId="{58E3FDA1-CF8A-6C48-947E-BB1EA268485E}" srcOrd="0" destOrd="0" presId="urn:microsoft.com/office/officeart/2016/7/layout/RepeatingBendingProcessNew"/>
    <dgm:cxn modelId="{9A9FC657-FB86-224D-A0DE-98B5BD2D1AF5}" type="presParOf" srcId="{689B2620-56CE-3540-8E6C-50588C67F173}" destId="{B67092BB-E081-5E42-AE2F-2FEC9A7239C2}" srcOrd="8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25304EC-0590-41D3-AA5F-654E2A9A27B7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331624D-9B67-40B9-8019-5FDF3FE7A42B}">
      <dgm:prSet/>
      <dgm:spPr/>
      <dgm:t>
        <a:bodyPr/>
        <a:lstStyle/>
        <a:p>
          <a:r>
            <a:rPr lang="en-US" dirty="0"/>
            <a:t>Scavenging system must need to be transformed to intensive to prevent ASF</a:t>
          </a:r>
        </a:p>
      </dgm:t>
    </dgm:pt>
    <dgm:pt modelId="{0F9F781D-83FA-46F7-B0F1-05C7ED59865A}" type="parTrans" cxnId="{A337E60D-9A79-4B61-8EFF-34F798EC0979}">
      <dgm:prSet/>
      <dgm:spPr/>
      <dgm:t>
        <a:bodyPr/>
        <a:lstStyle/>
        <a:p>
          <a:endParaRPr lang="en-US"/>
        </a:p>
      </dgm:t>
    </dgm:pt>
    <dgm:pt modelId="{60E42C61-85BA-4775-B8A1-3BEF2A00C934}" type="sibTrans" cxnId="{A337E60D-9A79-4B61-8EFF-34F798EC0979}">
      <dgm:prSet/>
      <dgm:spPr/>
      <dgm:t>
        <a:bodyPr/>
        <a:lstStyle/>
        <a:p>
          <a:endParaRPr lang="en-US"/>
        </a:p>
      </dgm:t>
    </dgm:pt>
    <dgm:pt modelId="{C316CCE3-A4F6-4151-A570-8E7C493ABFDC}">
      <dgm:prSet/>
      <dgm:spPr/>
      <dgm:t>
        <a:bodyPr/>
        <a:lstStyle/>
        <a:p>
          <a:r>
            <a:rPr lang="en-US" dirty="0"/>
            <a:t>An</a:t>
          </a:r>
          <a:r>
            <a:rPr lang="en-US" baseline="0" dirty="0"/>
            <a:t> incentive scheme shall be initiated to support smallholders for farming system change</a:t>
          </a:r>
          <a:endParaRPr lang="en-US" dirty="0"/>
        </a:p>
      </dgm:t>
    </dgm:pt>
    <dgm:pt modelId="{F83C4A7F-49C5-4723-B710-24239E9FF1CF}" type="parTrans" cxnId="{F733082F-D6B7-4792-8C61-5F74CAD1D404}">
      <dgm:prSet/>
      <dgm:spPr/>
      <dgm:t>
        <a:bodyPr/>
        <a:lstStyle/>
        <a:p>
          <a:endParaRPr lang="en-US"/>
        </a:p>
      </dgm:t>
    </dgm:pt>
    <dgm:pt modelId="{F4823827-69D9-4B94-AB1F-CA66E9113FE3}" type="sibTrans" cxnId="{F733082F-D6B7-4792-8C61-5F74CAD1D404}">
      <dgm:prSet/>
      <dgm:spPr/>
      <dgm:t>
        <a:bodyPr/>
        <a:lstStyle/>
        <a:p>
          <a:endParaRPr lang="en-US"/>
        </a:p>
      </dgm:t>
    </dgm:pt>
    <dgm:pt modelId="{593902E5-4EF6-49FA-AC2B-5FB474F758FF}">
      <dgm:prSet/>
      <dgm:spPr/>
      <dgm:t>
        <a:bodyPr/>
        <a:lstStyle/>
        <a:p>
          <a:r>
            <a:rPr lang="en-US" dirty="0"/>
            <a:t>Commercial farms shall be supported/ guided to strengthen biosecurity infrastructure &amp; practices</a:t>
          </a:r>
        </a:p>
      </dgm:t>
    </dgm:pt>
    <dgm:pt modelId="{793B0013-D72C-490A-83B8-8BC3A3AE20F2}" type="parTrans" cxnId="{CA5EEA1D-D516-4EE8-9F78-C9A7A8453C47}">
      <dgm:prSet/>
      <dgm:spPr/>
      <dgm:t>
        <a:bodyPr/>
        <a:lstStyle/>
        <a:p>
          <a:endParaRPr lang="en-US"/>
        </a:p>
      </dgm:t>
    </dgm:pt>
    <dgm:pt modelId="{42342997-CB09-4921-80CA-7DD1DB753AF1}" type="sibTrans" cxnId="{CA5EEA1D-D516-4EE8-9F78-C9A7A8453C47}">
      <dgm:prSet/>
      <dgm:spPr/>
      <dgm:t>
        <a:bodyPr/>
        <a:lstStyle/>
        <a:p>
          <a:endParaRPr lang="en-US"/>
        </a:p>
      </dgm:t>
    </dgm:pt>
    <dgm:pt modelId="{4332B70B-011A-44AB-B4B2-28C77F0450B1}">
      <dgm:prSet/>
      <dgm:spPr/>
      <dgm:t>
        <a:bodyPr/>
        <a:lstStyle/>
        <a:p>
          <a:r>
            <a:rPr lang="en-US" dirty="0"/>
            <a:t>Govt. farms shall be strengthened to spear head the repopulation</a:t>
          </a:r>
        </a:p>
      </dgm:t>
    </dgm:pt>
    <dgm:pt modelId="{C4E407D7-F425-4947-BA13-BD1D08A1AD34}" type="parTrans" cxnId="{587911B6-2817-4C7B-B682-14635CF891B7}">
      <dgm:prSet/>
      <dgm:spPr/>
      <dgm:t>
        <a:bodyPr/>
        <a:lstStyle/>
        <a:p>
          <a:endParaRPr lang="en-US"/>
        </a:p>
      </dgm:t>
    </dgm:pt>
    <dgm:pt modelId="{2F7A3D71-6E9E-48FA-9462-4A28E097C170}" type="sibTrans" cxnId="{587911B6-2817-4C7B-B682-14635CF891B7}">
      <dgm:prSet/>
      <dgm:spPr/>
      <dgm:t>
        <a:bodyPr/>
        <a:lstStyle/>
        <a:p>
          <a:endParaRPr lang="en-US"/>
        </a:p>
      </dgm:t>
    </dgm:pt>
    <dgm:pt modelId="{D46CE2B5-43D3-4CF3-9D6C-DBB85C3A4FCD}">
      <dgm:prSet/>
      <dgm:spPr/>
      <dgm:t>
        <a:bodyPr/>
        <a:lstStyle/>
        <a:p>
          <a:r>
            <a:rPr lang="en-US" dirty="0"/>
            <a:t>Transport subsidy etc. could be introduce for sourcing piglets from disease free zones</a:t>
          </a:r>
        </a:p>
      </dgm:t>
    </dgm:pt>
    <dgm:pt modelId="{6CD4E2B2-5331-4CA3-9F99-9584755C56CF}" type="parTrans" cxnId="{288A551B-5383-48DB-A80A-BFB53CD69633}">
      <dgm:prSet/>
      <dgm:spPr/>
      <dgm:t>
        <a:bodyPr/>
        <a:lstStyle/>
        <a:p>
          <a:endParaRPr lang="en-US"/>
        </a:p>
      </dgm:t>
    </dgm:pt>
    <dgm:pt modelId="{399F48EC-F3A2-4FE0-B538-9AA48D6008C9}" type="sibTrans" cxnId="{288A551B-5383-48DB-A80A-BFB53CD69633}">
      <dgm:prSet/>
      <dgm:spPr/>
      <dgm:t>
        <a:bodyPr/>
        <a:lstStyle/>
        <a:p>
          <a:endParaRPr lang="en-US"/>
        </a:p>
      </dgm:t>
    </dgm:pt>
    <dgm:pt modelId="{C24C802A-1113-A943-8A92-E0DE1A11A7E8}" type="pres">
      <dgm:prSet presAssocID="{125304EC-0590-41D3-AA5F-654E2A9A27B7}" presName="diagram" presStyleCnt="0">
        <dgm:presLayoutVars>
          <dgm:dir/>
          <dgm:resizeHandles val="exact"/>
        </dgm:presLayoutVars>
      </dgm:prSet>
      <dgm:spPr/>
    </dgm:pt>
    <dgm:pt modelId="{1ACAF5DE-0322-BC41-87AF-D6F4C21C623F}" type="pres">
      <dgm:prSet presAssocID="{7331624D-9B67-40B9-8019-5FDF3FE7A42B}" presName="node" presStyleLbl="node1" presStyleIdx="0" presStyleCnt="5">
        <dgm:presLayoutVars>
          <dgm:bulletEnabled val="1"/>
        </dgm:presLayoutVars>
      </dgm:prSet>
      <dgm:spPr/>
    </dgm:pt>
    <dgm:pt modelId="{DDFC2A4C-2675-AE46-9524-F8B9797B1FB0}" type="pres">
      <dgm:prSet presAssocID="{60E42C61-85BA-4775-B8A1-3BEF2A00C934}" presName="sibTrans" presStyleCnt="0"/>
      <dgm:spPr/>
    </dgm:pt>
    <dgm:pt modelId="{5CD94B10-38DF-904F-8989-29CD9B42EFD0}" type="pres">
      <dgm:prSet presAssocID="{C316CCE3-A4F6-4151-A570-8E7C493ABFDC}" presName="node" presStyleLbl="node1" presStyleIdx="1" presStyleCnt="5">
        <dgm:presLayoutVars>
          <dgm:bulletEnabled val="1"/>
        </dgm:presLayoutVars>
      </dgm:prSet>
      <dgm:spPr/>
    </dgm:pt>
    <dgm:pt modelId="{6B606D99-55C8-C449-AE72-DF7405B7899F}" type="pres">
      <dgm:prSet presAssocID="{F4823827-69D9-4B94-AB1F-CA66E9113FE3}" presName="sibTrans" presStyleCnt="0"/>
      <dgm:spPr/>
    </dgm:pt>
    <dgm:pt modelId="{85CA2307-4527-684C-914F-B23E0CBA485C}" type="pres">
      <dgm:prSet presAssocID="{593902E5-4EF6-49FA-AC2B-5FB474F758FF}" presName="node" presStyleLbl="node1" presStyleIdx="2" presStyleCnt="5">
        <dgm:presLayoutVars>
          <dgm:bulletEnabled val="1"/>
        </dgm:presLayoutVars>
      </dgm:prSet>
      <dgm:spPr/>
    </dgm:pt>
    <dgm:pt modelId="{A45DC967-D42F-7D4A-9400-A4663253E7E2}" type="pres">
      <dgm:prSet presAssocID="{42342997-CB09-4921-80CA-7DD1DB753AF1}" presName="sibTrans" presStyleCnt="0"/>
      <dgm:spPr/>
    </dgm:pt>
    <dgm:pt modelId="{32FD8F7E-AF76-7845-973C-A20244388346}" type="pres">
      <dgm:prSet presAssocID="{4332B70B-011A-44AB-B4B2-28C77F0450B1}" presName="node" presStyleLbl="node1" presStyleIdx="3" presStyleCnt="5">
        <dgm:presLayoutVars>
          <dgm:bulletEnabled val="1"/>
        </dgm:presLayoutVars>
      </dgm:prSet>
      <dgm:spPr/>
    </dgm:pt>
    <dgm:pt modelId="{505A2E71-6B4E-0347-9824-553538A8A06E}" type="pres">
      <dgm:prSet presAssocID="{2F7A3D71-6E9E-48FA-9462-4A28E097C170}" presName="sibTrans" presStyleCnt="0"/>
      <dgm:spPr/>
    </dgm:pt>
    <dgm:pt modelId="{C96917E1-0670-834C-94DD-7FC8937F9BBF}" type="pres">
      <dgm:prSet presAssocID="{D46CE2B5-43D3-4CF3-9D6C-DBB85C3A4FCD}" presName="node" presStyleLbl="node1" presStyleIdx="4" presStyleCnt="5">
        <dgm:presLayoutVars>
          <dgm:bulletEnabled val="1"/>
        </dgm:presLayoutVars>
      </dgm:prSet>
      <dgm:spPr/>
    </dgm:pt>
  </dgm:ptLst>
  <dgm:cxnLst>
    <dgm:cxn modelId="{A337E60D-9A79-4B61-8EFF-34F798EC0979}" srcId="{125304EC-0590-41D3-AA5F-654E2A9A27B7}" destId="{7331624D-9B67-40B9-8019-5FDF3FE7A42B}" srcOrd="0" destOrd="0" parTransId="{0F9F781D-83FA-46F7-B0F1-05C7ED59865A}" sibTransId="{60E42C61-85BA-4775-B8A1-3BEF2A00C934}"/>
    <dgm:cxn modelId="{288A551B-5383-48DB-A80A-BFB53CD69633}" srcId="{125304EC-0590-41D3-AA5F-654E2A9A27B7}" destId="{D46CE2B5-43D3-4CF3-9D6C-DBB85C3A4FCD}" srcOrd="4" destOrd="0" parTransId="{6CD4E2B2-5331-4CA3-9F99-9584755C56CF}" sibTransId="{399F48EC-F3A2-4FE0-B538-9AA48D6008C9}"/>
    <dgm:cxn modelId="{CA5EEA1D-D516-4EE8-9F78-C9A7A8453C47}" srcId="{125304EC-0590-41D3-AA5F-654E2A9A27B7}" destId="{593902E5-4EF6-49FA-AC2B-5FB474F758FF}" srcOrd="2" destOrd="0" parTransId="{793B0013-D72C-490A-83B8-8BC3A3AE20F2}" sibTransId="{42342997-CB09-4921-80CA-7DD1DB753AF1}"/>
    <dgm:cxn modelId="{F733082F-D6B7-4792-8C61-5F74CAD1D404}" srcId="{125304EC-0590-41D3-AA5F-654E2A9A27B7}" destId="{C316CCE3-A4F6-4151-A570-8E7C493ABFDC}" srcOrd="1" destOrd="0" parTransId="{F83C4A7F-49C5-4723-B710-24239E9FF1CF}" sibTransId="{F4823827-69D9-4B94-AB1F-CA66E9113FE3}"/>
    <dgm:cxn modelId="{FC8B3645-38EB-EB4B-B00E-2F823F0EBDC1}" type="presOf" srcId="{D46CE2B5-43D3-4CF3-9D6C-DBB85C3A4FCD}" destId="{C96917E1-0670-834C-94DD-7FC8937F9BBF}" srcOrd="0" destOrd="0" presId="urn:microsoft.com/office/officeart/2005/8/layout/default"/>
    <dgm:cxn modelId="{9F296945-AC6E-504E-8351-ECF5DE46FE49}" type="presOf" srcId="{125304EC-0590-41D3-AA5F-654E2A9A27B7}" destId="{C24C802A-1113-A943-8A92-E0DE1A11A7E8}" srcOrd="0" destOrd="0" presId="urn:microsoft.com/office/officeart/2005/8/layout/default"/>
    <dgm:cxn modelId="{03AF4849-04BF-F04E-95AF-E7D531D6F2CB}" type="presOf" srcId="{4332B70B-011A-44AB-B4B2-28C77F0450B1}" destId="{32FD8F7E-AF76-7845-973C-A20244388346}" srcOrd="0" destOrd="0" presId="urn:microsoft.com/office/officeart/2005/8/layout/default"/>
    <dgm:cxn modelId="{06DE27A6-82AD-6045-8C4D-F2940D1C8C7F}" type="presOf" srcId="{C316CCE3-A4F6-4151-A570-8E7C493ABFDC}" destId="{5CD94B10-38DF-904F-8989-29CD9B42EFD0}" srcOrd="0" destOrd="0" presId="urn:microsoft.com/office/officeart/2005/8/layout/default"/>
    <dgm:cxn modelId="{8F3ACAAF-A543-AD49-BB05-E13E9D4D167D}" type="presOf" srcId="{593902E5-4EF6-49FA-AC2B-5FB474F758FF}" destId="{85CA2307-4527-684C-914F-B23E0CBA485C}" srcOrd="0" destOrd="0" presId="urn:microsoft.com/office/officeart/2005/8/layout/default"/>
    <dgm:cxn modelId="{587911B6-2817-4C7B-B682-14635CF891B7}" srcId="{125304EC-0590-41D3-AA5F-654E2A9A27B7}" destId="{4332B70B-011A-44AB-B4B2-28C77F0450B1}" srcOrd="3" destOrd="0" parTransId="{C4E407D7-F425-4947-BA13-BD1D08A1AD34}" sibTransId="{2F7A3D71-6E9E-48FA-9462-4A28E097C170}"/>
    <dgm:cxn modelId="{8E9F84D4-DFEF-8D46-AE9D-C88FC157F9A6}" type="presOf" srcId="{7331624D-9B67-40B9-8019-5FDF3FE7A42B}" destId="{1ACAF5DE-0322-BC41-87AF-D6F4C21C623F}" srcOrd="0" destOrd="0" presId="urn:microsoft.com/office/officeart/2005/8/layout/default"/>
    <dgm:cxn modelId="{1346B695-6BCF-FF45-A745-4666B77A11FC}" type="presParOf" srcId="{C24C802A-1113-A943-8A92-E0DE1A11A7E8}" destId="{1ACAF5DE-0322-BC41-87AF-D6F4C21C623F}" srcOrd="0" destOrd="0" presId="urn:microsoft.com/office/officeart/2005/8/layout/default"/>
    <dgm:cxn modelId="{28277EB8-EC3F-C34B-AF68-CFDCD4A0D3BC}" type="presParOf" srcId="{C24C802A-1113-A943-8A92-E0DE1A11A7E8}" destId="{DDFC2A4C-2675-AE46-9524-F8B9797B1FB0}" srcOrd="1" destOrd="0" presId="urn:microsoft.com/office/officeart/2005/8/layout/default"/>
    <dgm:cxn modelId="{E53DE60B-5F94-964D-ACE4-63B13F583D3C}" type="presParOf" srcId="{C24C802A-1113-A943-8A92-E0DE1A11A7E8}" destId="{5CD94B10-38DF-904F-8989-29CD9B42EFD0}" srcOrd="2" destOrd="0" presId="urn:microsoft.com/office/officeart/2005/8/layout/default"/>
    <dgm:cxn modelId="{2175E43A-3517-D644-A873-1C960C4479B2}" type="presParOf" srcId="{C24C802A-1113-A943-8A92-E0DE1A11A7E8}" destId="{6B606D99-55C8-C449-AE72-DF7405B7899F}" srcOrd="3" destOrd="0" presId="urn:microsoft.com/office/officeart/2005/8/layout/default"/>
    <dgm:cxn modelId="{C47484C9-0DBB-7941-A871-179BEA649125}" type="presParOf" srcId="{C24C802A-1113-A943-8A92-E0DE1A11A7E8}" destId="{85CA2307-4527-684C-914F-B23E0CBA485C}" srcOrd="4" destOrd="0" presId="urn:microsoft.com/office/officeart/2005/8/layout/default"/>
    <dgm:cxn modelId="{9E575B5E-9BB1-0549-A4F1-B2AFC578E5CF}" type="presParOf" srcId="{C24C802A-1113-A943-8A92-E0DE1A11A7E8}" destId="{A45DC967-D42F-7D4A-9400-A4663253E7E2}" srcOrd="5" destOrd="0" presId="urn:microsoft.com/office/officeart/2005/8/layout/default"/>
    <dgm:cxn modelId="{D0C049BF-24BB-0E45-BEE9-E5D48E834FCA}" type="presParOf" srcId="{C24C802A-1113-A943-8A92-E0DE1A11A7E8}" destId="{32FD8F7E-AF76-7845-973C-A20244388346}" srcOrd="6" destOrd="0" presId="urn:microsoft.com/office/officeart/2005/8/layout/default"/>
    <dgm:cxn modelId="{130F9A3A-7820-8C4A-A237-801E4846E7EE}" type="presParOf" srcId="{C24C802A-1113-A943-8A92-E0DE1A11A7E8}" destId="{505A2E71-6B4E-0347-9824-553538A8A06E}" srcOrd="7" destOrd="0" presId="urn:microsoft.com/office/officeart/2005/8/layout/default"/>
    <dgm:cxn modelId="{0E327C97-7146-FE4E-89F2-680D5BD8F553}" type="presParOf" srcId="{C24C802A-1113-A943-8A92-E0DE1A11A7E8}" destId="{C96917E1-0670-834C-94DD-7FC8937F9BBF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A03A960-2A85-4260-AAD2-682746A0324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B66E620-A545-403F-876B-92987383958B}">
      <dgm:prSet custT="1"/>
      <dgm:spPr/>
      <dgm:t>
        <a:bodyPr/>
        <a:lstStyle/>
        <a:p>
          <a:r>
            <a:rPr lang="en-US" sz="2400" dirty="0"/>
            <a:t>Needs to have inter departmental coordination for collective action among AHVD, Environment &amp; Forestry, PHE, civil and police administration </a:t>
          </a:r>
        </a:p>
      </dgm:t>
    </dgm:pt>
    <dgm:pt modelId="{94C2697D-FB1E-4110-9443-7E450CF8E89C}" type="parTrans" cxnId="{0C907343-FD64-46B1-A5A6-10899FB2188B}">
      <dgm:prSet/>
      <dgm:spPr/>
      <dgm:t>
        <a:bodyPr/>
        <a:lstStyle/>
        <a:p>
          <a:endParaRPr lang="en-US"/>
        </a:p>
      </dgm:t>
    </dgm:pt>
    <dgm:pt modelId="{DC5E901D-6892-4F82-9F3E-43AC01AE54AA}" type="sibTrans" cxnId="{0C907343-FD64-46B1-A5A6-10899FB2188B}">
      <dgm:prSet/>
      <dgm:spPr/>
      <dgm:t>
        <a:bodyPr/>
        <a:lstStyle/>
        <a:p>
          <a:endParaRPr lang="en-US"/>
        </a:p>
      </dgm:t>
    </dgm:pt>
    <dgm:pt modelId="{4C7543EC-A6EB-4114-BC26-12A2F3250948}">
      <dgm:prSet custT="1"/>
      <dgm:spPr/>
      <dgm:t>
        <a:bodyPr/>
        <a:lstStyle/>
        <a:p>
          <a:r>
            <a:rPr lang="en-US" sz="2400" dirty="0"/>
            <a:t>Harmonize IZ and SZ and unify state-level action plans mainly in bordering areas</a:t>
          </a:r>
        </a:p>
      </dgm:t>
    </dgm:pt>
    <dgm:pt modelId="{E78011BA-7A9A-418D-97F3-D97802CA2AA3}" type="parTrans" cxnId="{3938D7EF-0C54-4F36-B1DA-2B857E318EAB}">
      <dgm:prSet/>
      <dgm:spPr/>
      <dgm:t>
        <a:bodyPr/>
        <a:lstStyle/>
        <a:p>
          <a:endParaRPr lang="en-US"/>
        </a:p>
      </dgm:t>
    </dgm:pt>
    <dgm:pt modelId="{26F77A7D-E526-4BC1-B9E3-921257696BD3}" type="sibTrans" cxnId="{3938D7EF-0C54-4F36-B1DA-2B857E318EAB}">
      <dgm:prSet/>
      <dgm:spPr/>
      <dgm:t>
        <a:bodyPr/>
        <a:lstStyle/>
        <a:p>
          <a:endParaRPr lang="en-US"/>
        </a:p>
      </dgm:t>
    </dgm:pt>
    <dgm:pt modelId="{AFAFFCDB-19B1-4CF3-B489-75C5177CDB5E}">
      <dgm:prSet custT="1"/>
      <dgm:spPr/>
      <dgm:t>
        <a:bodyPr/>
        <a:lstStyle/>
        <a:p>
          <a:r>
            <a:rPr lang="en-US" sz="2400" dirty="0"/>
            <a:t>Organize joint training events and regional workshops to harmonize control approaches for ASF </a:t>
          </a:r>
        </a:p>
      </dgm:t>
    </dgm:pt>
    <dgm:pt modelId="{7A85A27A-053E-4BD8-88B5-60835F54E776}" type="parTrans" cxnId="{66E5A386-15D5-449F-B37A-442E1A5E9761}">
      <dgm:prSet/>
      <dgm:spPr/>
      <dgm:t>
        <a:bodyPr/>
        <a:lstStyle/>
        <a:p>
          <a:endParaRPr lang="en-US"/>
        </a:p>
      </dgm:t>
    </dgm:pt>
    <dgm:pt modelId="{BE03ABF5-CADC-4940-A1E5-F5CB0CE71FC6}" type="sibTrans" cxnId="{66E5A386-15D5-449F-B37A-442E1A5E9761}">
      <dgm:prSet/>
      <dgm:spPr/>
      <dgm:t>
        <a:bodyPr/>
        <a:lstStyle/>
        <a:p>
          <a:endParaRPr lang="en-US"/>
        </a:p>
      </dgm:t>
    </dgm:pt>
    <dgm:pt modelId="{5E9E34F7-EAF3-4CAA-B39E-5D8ADF0A2AF0}">
      <dgm:prSet custT="1"/>
      <dgm:spPr/>
      <dgm:t>
        <a:bodyPr/>
        <a:lstStyle/>
        <a:p>
          <a:r>
            <a:rPr lang="en-US" sz="2400" dirty="0"/>
            <a:t>Establish an online platform for states to communicate and collaborate on ASF control plan</a:t>
          </a:r>
        </a:p>
      </dgm:t>
    </dgm:pt>
    <dgm:pt modelId="{3A142A00-C5E6-4720-9367-0074EBC09DBF}" type="parTrans" cxnId="{E7A94CD4-1E77-4C97-99AA-9B80F16F36B9}">
      <dgm:prSet/>
      <dgm:spPr/>
      <dgm:t>
        <a:bodyPr/>
        <a:lstStyle/>
        <a:p>
          <a:endParaRPr lang="en-US"/>
        </a:p>
      </dgm:t>
    </dgm:pt>
    <dgm:pt modelId="{4B92DF67-4122-4AEF-9F6B-8D262FDE3DC5}" type="sibTrans" cxnId="{E7A94CD4-1E77-4C97-99AA-9B80F16F36B9}">
      <dgm:prSet/>
      <dgm:spPr/>
      <dgm:t>
        <a:bodyPr/>
        <a:lstStyle/>
        <a:p>
          <a:endParaRPr lang="en-US"/>
        </a:p>
      </dgm:t>
    </dgm:pt>
    <dgm:pt modelId="{BAF3F6AA-5E6A-3748-B0C4-45BC90D601FB}" type="pres">
      <dgm:prSet presAssocID="{7A03A960-2A85-4260-AAD2-682746A03244}" presName="diagram" presStyleCnt="0">
        <dgm:presLayoutVars>
          <dgm:dir/>
          <dgm:resizeHandles val="exact"/>
        </dgm:presLayoutVars>
      </dgm:prSet>
      <dgm:spPr/>
    </dgm:pt>
    <dgm:pt modelId="{7E881619-9543-3F49-98C1-BF938EA5C647}" type="pres">
      <dgm:prSet presAssocID="{3B66E620-A545-403F-876B-92987383958B}" presName="node" presStyleLbl="node1" presStyleIdx="0" presStyleCnt="4">
        <dgm:presLayoutVars>
          <dgm:bulletEnabled val="1"/>
        </dgm:presLayoutVars>
      </dgm:prSet>
      <dgm:spPr/>
    </dgm:pt>
    <dgm:pt modelId="{3DEE0A78-163F-2A44-AB33-861E58E58554}" type="pres">
      <dgm:prSet presAssocID="{DC5E901D-6892-4F82-9F3E-43AC01AE54AA}" presName="sibTrans" presStyleCnt="0"/>
      <dgm:spPr/>
    </dgm:pt>
    <dgm:pt modelId="{DD235558-B462-614B-9884-6A5F8379BB18}" type="pres">
      <dgm:prSet presAssocID="{4C7543EC-A6EB-4114-BC26-12A2F3250948}" presName="node" presStyleLbl="node1" presStyleIdx="1" presStyleCnt="4">
        <dgm:presLayoutVars>
          <dgm:bulletEnabled val="1"/>
        </dgm:presLayoutVars>
      </dgm:prSet>
      <dgm:spPr/>
    </dgm:pt>
    <dgm:pt modelId="{938FCF3A-572A-7346-A9CB-05EA2EB549E2}" type="pres">
      <dgm:prSet presAssocID="{26F77A7D-E526-4BC1-B9E3-921257696BD3}" presName="sibTrans" presStyleCnt="0"/>
      <dgm:spPr/>
    </dgm:pt>
    <dgm:pt modelId="{D8E5A23E-22CE-C947-AEEF-461D6ACDE5A6}" type="pres">
      <dgm:prSet presAssocID="{AFAFFCDB-19B1-4CF3-B489-75C5177CDB5E}" presName="node" presStyleLbl="node1" presStyleIdx="2" presStyleCnt="4">
        <dgm:presLayoutVars>
          <dgm:bulletEnabled val="1"/>
        </dgm:presLayoutVars>
      </dgm:prSet>
      <dgm:spPr/>
    </dgm:pt>
    <dgm:pt modelId="{AD143996-8DD3-5B46-9396-1865AB94C13D}" type="pres">
      <dgm:prSet presAssocID="{BE03ABF5-CADC-4940-A1E5-F5CB0CE71FC6}" presName="sibTrans" presStyleCnt="0"/>
      <dgm:spPr/>
    </dgm:pt>
    <dgm:pt modelId="{C6E2A6CC-6B69-1840-A4BF-DC8639279739}" type="pres">
      <dgm:prSet presAssocID="{5E9E34F7-EAF3-4CAA-B39E-5D8ADF0A2AF0}" presName="node" presStyleLbl="node1" presStyleIdx="3" presStyleCnt="4">
        <dgm:presLayoutVars>
          <dgm:bulletEnabled val="1"/>
        </dgm:presLayoutVars>
      </dgm:prSet>
      <dgm:spPr/>
    </dgm:pt>
  </dgm:ptLst>
  <dgm:cxnLst>
    <dgm:cxn modelId="{0C907343-FD64-46B1-A5A6-10899FB2188B}" srcId="{7A03A960-2A85-4260-AAD2-682746A03244}" destId="{3B66E620-A545-403F-876B-92987383958B}" srcOrd="0" destOrd="0" parTransId="{94C2697D-FB1E-4110-9443-7E450CF8E89C}" sibTransId="{DC5E901D-6892-4F82-9F3E-43AC01AE54AA}"/>
    <dgm:cxn modelId="{82E9D249-C900-5244-B12C-62F09ACEB0C9}" type="presOf" srcId="{AFAFFCDB-19B1-4CF3-B489-75C5177CDB5E}" destId="{D8E5A23E-22CE-C947-AEEF-461D6ACDE5A6}" srcOrd="0" destOrd="0" presId="urn:microsoft.com/office/officeart/2005/8/layout/default"/>
    <dgm:cxn modelId="{91F52253-B4CE-A745-AF5C-83A5DC22C6FA}" type="presOf" srcId="{4C7543EC-A6EB-4114-BC26-12A2F3250948}" destId="{DD235558-B462-614B-9884-6A5F8379BB18}" srcOrd="0" destOrd="0" presId="urn:microsoft.com/office/officeart/2005/8/layout/default"/>
    <dgm:cxn modelId="{66E5A386-15D5-449F-B37A-442E1A5E9761}" srcId="{7A03A960-2A85-4260-AAD2-682746A03244}" destId="{AFAFFCDB-19B1-4CF3-B489-75C5177CDB5E}" srcOrd="2" destOrd="0" parTransId="{7A85A27A-053E-4BD8-88B5-60835F54E776}" sibTransId="{BE03ABF5-CADC-4940-A1E5-F5CB0CE71FC6}"/>
    <dgm:cxn modelId="{846A1F9A-0F0B-8045-BEE5-CA137B55B9E3}" type="presOf" srcId="{7A03A960-2A85-4260-AAD2-682746A03244}" destId="{BAF3F6AA-5E6A-3748-B0C4-45BC90D601FB}" srcOrd="0" destOrd="0" presId="urn:microsoft.com/office/officeart/2005/8/layout/default"/>
    <dgm:cxn modelId="{3B8073B5-C7FF-DE47-93CA-58D139267A82}" type="presOf" srcId="{5E9E34F7-EAF3-4CAA-B39E-5D8ADF0A2AF0}" destId="{C6E2A6CC-6B69-1840-A4BF-DC8639279739}" srcOrd="0" destOrd="0" presId="urn:microsoft.com/office/officeart/2005/8/layout/default"/>
    <dgm:cxn modelId="{E7A94CD4-1E77-4C97-99AA-9B80F16F36B9}" srcId="{7A03A960-2A85-4260-AAD2-682746A03244}" destId="{5E9E34F7-EAF3-4CAA-B39E-5D8ADF0A2AF0}" srcOrd="3" destOrd="0" parTransId="{3A142A00-C5E6-4720-9367-0074EBC09DBF}" sibTransId="{4B92DF67-4122-4AEF-9F6B-8D262FDE3DC5}"/>
    <dgm:cxn modelId="{3938D7EF-0C54-4F36-B1DA-2B857E318EAB}" srcId="{7A03A960-2A85-4260-AAD2-682746A03244}" destId="{4C7543EC-A6EB-4114-BC26-12A2F3250948}" srcOrd="1" destOrd="0" parTransId="{E78011BA-7A9A-418D-97F3-D97802CA2AA3}" sibTransId="{26F77A7D-E526-4BC1-B9E3-921257696BD3}"/>
    <dgm:cxn modelId="{1D9DBAF5-C9DE-4544-B50C-F97EFB5F612E}" type="presOf" srcId="{3B66E620-A545-403F-876B-92987383958B}" destId="{7E881619-9543-3F49-98C1-BF938EA5C647}" srcOrd="0" destOrd="0" presId="urn:microsoft.com/office/officeart/2005/8/layout/default"/>
    <dgm:cxn modelId="{C0075C14-2CA3-3A4E-921E-B4AA712DE26F}" type="presParOf" srcId="{BAF3F6AA-5E6A-3748-B0C4-45BC90D601FB}" destId="{7E881619-9543-3F49-98C1-BF938EA5C647}" srcOrd="0" destOrd="0" presId="urn:microsoft.com/office/officeart/2005/8/layout/default"/>
    <dgm:cxn modelId="{F91BFFD3-F4C9-8E4E-96D9-EA76574D6027}" type="presParOf" srcId="{BAF3F6AA-5E6A-3748-B0C4-45BC90D601FB}" destId="{3DEE0A78-163F-2A44-AB33-861E58E58554}" srcOrd="1" destOrd="0" presId="urn:microsoft.com/office/officeart/2005/8/layout/default"/>
    <dgm:cxn modelId="{42FC5B4E-C2B0-1249-8FCD-79B93845DBFF}" type="presParOf" srcId="{BAF3F6AA-5E6A-3748-B0C4-45BC90D601FB}" destId="{DD235558-B462-614B-9884-6A5F8379BB18}" srcOrd="2" destOrd="0" presId="urn:microsoft.com/office/officeart/2005/8/layout/default"/>
    <dgm:cxn modelId="{E5C1AFB2-2FAA-024F-81A6-8473F0F96945}" type="presParOf" srcId="{BAF3F6AA-5E6A-3748-B0C4-45BC90D601FB}" destId="{938FCF3A-572A-7346-A9CB-05EA2EB549E2}" srcOrd="3" destOrd="0" presId="urn:microsoft.com/office/officeart/2005/8/layout/default"/>
    <dgm:cxn modelId="{93A7CFD8-50BE-2746-B0D0-4B01E233728A}" type="presParOf" srcId="{BAF3F6AA-5E6A-3748-B0C4-45BC90D601FB}" destId="{D8E5A23E-22CE-C947-AEEF-461D6ACDE5A6}" srcOrd="4" destOrd="0" presId="urn:microsoft.com/office/officeart/2005/8/layout/default"/>
    <dgm:cxn modelId="{E38DC6F1-F203-6144-A86C-1CFE2679FA1F}" type="presParOf" srcId="{BAF3F6AA-5E6A-3748-B0C4-45BC90D601FB}" destId="{AD143996-8DD3-5B46-9396-1865AB94C13D}" srcOrd="5" destOrd="0" presId="urn:microsoft.com/office/officeart/2005/8/layout/default"/>
    <dgm:cxn modelId="{C55B26F4-DB30-2049-9591-15ECCFF43933}" type="presParOf" srcId="{BAF3F6AA-5E6A-3748-B0C4-45BC90D601FB}" destId="{C6E2A6CC-6B69-1840-A4BF-DC8639279739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238C99F-9386-484A-B4B7-A47A7648044E}" type="doc">
      <dgm:prSet loTypeId="urn:microsoft.com/office/officeart/2018/2/layout/IconLabelList" loCatId="icon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688DF71-3712-415E-A62D-F7383F2BEBC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Develop short, simple customised audio-visual messages for behavioural change</a:t>
          </a:r>
          <a:endParaRPr lang="en-US" dirty="0"/>
        </a:p>
      </dgm:t>
    </dgm:pt>
    <dgm:pt modelId="{E3E72993-D221-4EB5-82CF-FCC6B527E94F}" type="parTrans" cxnId="{E2425639-EA99-4799-8655-9229B6DD3CE0}">
      <dgm:prSet/>
      <dgm:spPr/>
      <dgm:t>
        <a:bodyPr/>
        <a:lstStyle/>
        <a:p>
          <a:endParaRPr lang="en-US"/>
        </a:p>
      </dgm:t>
    </dgm:pt>
    <dgm:pt modelId="{821730BB-1FB8-4BEE-BBB7-DD774A3AAF11}" type="sibTrans" cxnId="{E2425639-EA99-4799-8655-9229B6DD3CE0}">
      <dgm:prSet/>
      <dgm:spPr/>
      <dgm:t>
        <a:bodyPr/>
        <a:lstStyle/>
        <a:p>
          <a:endParaRPr lang="en-US"/>
        </a:p>
      </dgm:t>
    </dgm:pt>
    <dgm:pt modelId="{2C75D608-3DE3-48E7-8798-70FA20C5D4F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/>
            <a:t>Organise</a:t>
          </a:r>
          <a:r>
            <a:rPr lang="en-US" dirty="0"/>
            <a:t> training for field VOs, para vets and lab staff</a:t>
          </a:r>
        </a:p>
      </dgm:t>
    </dgm:pt>
    <dgm:pt modelId="{3B7A4DF7-A7A7-4069-A750-40C44D87DC74}" type="parTrans" cxnId="{F466E86A-6AD7-4A46-AB7D-11DAC5071B3D}">
      <dgm:prSet/>
      <dgm:spPr/>
      <dgm:t>
        <a:bodyPr/>
        <a:lstStyle/>
        <a:p>
          <a:endParaRPr lang="en-US"/>
        </a:p>
      </dgm:t>
    </dgm:pt>
    <dgm:pt modelId="{AE7C22D0-6C9B-487C-AE7B-43F50CEAC4A9}" type="sibTrans" cxnId="{F466E86A-6AD7-4A46-AB7D-11DAC5071B3D}">
      <dgm:prSet/>
      <dgm:spPr/>
      <dgm:t>
        <a:bodyPr/>
        <a:lstStyle/>
        <a:p>
          <a:endParaRPr lang="en-US"/>
        </a:p>
      </dgm:t>
    </dgm:pt>
    <dgm:pt modelId="{098151D6-A856-694E-A3D6-0CC9A3A8C91B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Organise training for commercial pig breeders on biosecurity</a:t>
          </a:r>
          <a:endParaRPr lang="en-GB" dirty="0"/>
        </a:p>
      </dgm:t>
    </dgm:pt>
    <dgm:pt modelId="{7C164129-ADC4-F74E-B85E-9544917AEB28}" type="parTrans" cxnId="{E8D52160-2701-0C4C-9020-6134E286867D}">
      <dgm:prSet/>
      <dgm:spPr/>
      <dgm:t>
        <a:bodyPr/>
        <a:lstStyle/>
        <a:p>
          <a:endParaRPr lang="en-GB"/>
        </a:p>
      </dgm:t>
    </dgm:pt>
    <dgm:pt modelId="{DAC3C35A-F897-A74E-BCCB-CA6752239ED3}" type="sibTrans" cxnId="{E8D52160-2701-0C4C-9020-6134E286867D}">
      <dgm:prSet/>
      <dgm:spPr/>
      <dgm:t>
        <a:bodyPr/>
        <a:lstStyle/>
        <a:p>
          <a:endParaRPr lang="en-GB"/>
        </a:p>
      </dgm:t>
    </dgm:pt>
    <dgm:pt modelId="{4CBC6B19-633B-E849-80B1-EBF304FC07F0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Organise training for senior vet staff on ASF management process</a:t>
          </a:r>
          <a:endParaRPr lang="en-GB" dirty="0"/>
        </a:p>
      </dgm:t>
    </dgm:pt>
    <dgm:pt modelId="{884774C3-99EB-A543-BBE6-1827D4C25362}" type="parTrans" cxnId="{F8372A06-005F-1942-A2A3-D2BD51575193}">
      <dgm:prSet/>
      <dgm:spPr/>
      <dgm:t>
        <a:bodyPr/>
        <a:lstStyle/>
        <a:p>
          <a:endParaRPr lang="en-GB"/>
        </a:p>
      </dgm:t>
    </dgm:pt>
    <dgm:pt modelId="{9EAD84FA-A2F9-DC48-89E7-B8F744480329}" type="sibTrans" cxnId="{F8372A06-005F-1942-A2A3-D2BD51575193}">
      <dgm:prSet/>
      <dgm:spPr/>
      <dgm:t>
        <a:bodyPr/>
        <a:lstStyle/>
        <a:p>
          <a:endParaRPr lang="en-GB"/>
        </a:p>
      </dgm:t>
    </dgm:pt>
    <dgm:pt modelId="{52C70FD2-3820-43AA-96E3-8F19DFD97204}" type="pres">
      <dgm:prSet presAssocID="{D238C99F-9386-484A-B4B7-A47A7648044E}" presName="root" presStyleCnt="0">
        <dgm:presLayoutVars>
          <dgm:dir/>
          <dgm:resizeHandles val="exact"/>
        </dgm:presLayoutVars>
      </dgm:prSet>
      <dgm:spPr/>
    </dgm:pt>
    <dgm:pt modelId="{E425595F-4AAA-4A63-B67D-53608B2C4F6A}" type="pres">
      <dgm:prSet presAssocID="{E688DF71-3712-415E-A62D-F7383F2BEBC2}" presName="compNode" presStyleCnt="0"/>
      <dgm:spPr/>
    </dgm:pt>
    <dgm:pt modelId="{D3D90B70-7B12-48A8-8C4E-430F20003479}" type="pres">
      <dgm:prSet presAssocID="{E688DF71-3712-415E-A62D-F7383F2BEBC2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odcast"/>
        </a:ext>
      </dgm:extLst>
    </dgm:pt>
    <dgm:pt modelId="{464C2E4F-8ACA-4C7A-AE33-09DE67A801A0}" type="pres">
      <dgm:prSet presAssocID="{E688DF71-3712-415E-A62D-F7383F2BEBC2}" presName="spaceRect" presStyleCnt="0"/>
      <dgm:spPr/>
    </dgm:pt>
    <dgm:pt modelId="{DCE339C2-2A66-4B1C-B67B-0C890A78B713}" type="pres">
      <dgm:prSet presAssocID="{E688DF71-3712-415E-A62D-F7383F2BEBC2}" presName="textRect" presStyleLbl="revTx" presStyleIdx="0" presStyleCnt="4">
        <dgm:presLayoutVars>
          <dgm:chMax val="1"/>
          <dgm:chPref val="1"/>
        </dgm:presLayoutVars>
      </dgm:prSet>
      <dgm:spPr/>
    </dgm:pt>
    <dgm:pt modelId="{F855D9FF-FCDA-4FB8-8ED5-4ED65E2C2F51}" type="pres">
      <dgm:prSet presAssocID="{821730BB-1FB8-4BEE-BBB7-DD774A3AAF11}" presName="sibTrans" presStyleCnt="0"/>
      <dgm:spPr/>
    </dgm:pt>
    <dgm:pt modelId="{C969AC13-92CF-4B5E-AEB3-4470F0ADCEA9}" type="pres">
      <dgm:prSet presAssocID="{2C75D608-3DE3-48E7-8798-70FA20C5D4F2}" presName="compNode" presStyleCnt="0"/>
      <dgm:spPr/>
    </dgm:pt>
    <dgm:pt modelId="{C2B803EF-B3DC-489A-8790-B6DDB66B16F5}" type="pres">
      <dgm:prSet presAssocID="{2C75D608-3DE3-48E7-8798-70FA20C5D4F2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90ABC295-CF8B-4C08-8E5B-1E5797E27F96}" type="pres">
      <dgm:prSet presAssocID="{2C75D608-3DE3-48E7-8798-70FA20C5D4F2}" presName="spaceRect" presStyleCnt="0"/>
      <dgm:spPr/>
    </dgm:pt>
    <dgm:pt modelId="{24A985CF-49E7-4568-B2CF-5F0DC4559308}" type="pres">
      <dgm:prSet presAssocID="{2C75D608-3DE3-48E7-8798-70FA20C5D4F2}" presName="textRect" presStyleLbl="revTx" presStyleIdx="1" presStyleCnt="4">
        <dgm:presLayoutVars>
          <dgm:chMax val="1"/>
          <dgm:chPref val="1"/>
        </dgm:presLayoutVars>
      </dgm:prSet>
      <dgm:spPr/>
    </dgm:pt>
    <dgm:pt modelId="{55B1FFDA-E59A-974A-A2AE-9F9052BD7B7A}" type="pres">
      <dgm:prSet presAssocID="{AE7C22D0-6C9B-487C-AE7B-43F50CEAC4A9}" presName="sibTrans" presStyleCnt="0"/>
      <dgm:spPr/>
    </dgm:pt>
    <dgm:pt modelId="{734BF93A-67C8-534B-AAF5-2BB6DA06E276}" type="pres">
      <dgm:prSet presAssocID="{098151D6-A856-694E-A3D6-0CC9A3A8C91B}" presName="compNode" presStyleCnt="0"/>
      <dgm:spPr/>
    </dgm:pt>
    <dgm:pt modelId="{6EABCBA4-F8AC-7243-9974-0B31DAA2B6A8}" type="pres">
      <dgm:prSet presAssocID="{098151D6-A856-694E-A3D6-0CC9A3A8C91B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DDDB0F6A-17C8-0E47-ADD8-992850378EF3}" type="pres">
      <dgm:prSet presAssocID="{098151D6-A856-694E-A3D6-0CC9A3A8C91B}" presName="spaceRect" presStyleCnt="0"/>
      <dgm:spPr/>
    </dgm:pt>
    <dgm:pt modelId="{2959A2D5-0F37-D04A-B33B-CFECB7C6A4A5}" type="pres">
      <dgm:prSet presAssocID="{098151D6-A856-694E-A3D6-0CC9A3A8C91B}" presName="textRect" presStyleLbl="revTx" presStyleIdx="2" presStyleCnt="4">
        <dgm:presLayoutVars>
          <dgm:chMax val="1"/>
          <dgm:chPref val="1"/>
        </dgm:presLayoutVars>
      </dgm:prSet>
      <dgm:spPr/>
    </dgm:pt>
    <dgm:pt modelId="{B545D287-BBE4-8243-A406-8DF7DFF2F31A}" type="pres">
      <dgm:prSet presAssocID="{DAC3C35A-F897-A74E-BCCB-CA6752239ED3}" presName="sibTrans" presStyleCnt="0"/>
      <dgm:spPr/>
    </dgm:pt>
    <dgm:pt modelId="{FCA89DD8-315E-5F45-BE23-78CA3F889699}" type="pres">
      <dgm:prSet presAssocID="{4CBC6B19-633B-E849-80B1-EBF304FC07F0}" presName="compNode" presStyleCnt="0"/>
      <dgm:spPr/>
    </dgm:pt>
    <dgm:pt modelId="{340071FD-FD0D-634F-AF70-D097CFCB1380}" type="pres">
      <dgm:prSet presAssocID="{4CBC6B19-633B-E849-80B1-EBF304FC07F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ecturer"/>
        </a:ext>
      </dgm:extLst>
    </dgm:pt>
    <dgm:pt modelId="{FBDC942C-7DC1-144A-9881-C40320C38374}" type="pres">
      <dgm:prSet presAssocID="{4CBC6B19-633B-E849-80B1-EBF304FC07F0}" presName="spaceRect" presStyleCnt="0"/>
      <dgm:spPr/>
    </dgm:pt>
    <dgm:pt modelId="{2D9F6AA8-6C29-144E-88ED-F48469CBDAEC}" type="pres">
      <dgm:prSet presAssocID="{4CBC6B19-633B-E849-80B1-EBF304FC07F0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F8372A06-005F-1942-A2A3-D2BD51575193}" srcId="{D238C99F-9386-484A-B4B7-A47A7648044E}" destId="{4CBC6B19-633B-E849-80B1-EBF304FC07F0}" srcOrd="3" destOrd="0" parTransId="{884774C3-99EB-A543-BBE6-1827D4C25362}" sibTransId="{9EAD84FA-A2F9-DC48-89E7-B8F744480329}"/>
    <dgm:cxn modelId="{E2425639-EA99-4799-8655-9229B6DD3CE0}" srcId="{D238C99F-9386-484A-B4B7-A47A7648044E}" destId="{E688DF71-3712-415E-A62D-F7383F2BEBC2}" srcOrd="0" destOrd="0" parTransId="{E3E72993-D221-4EB5-82CF-FCC6B527E94F}" sibTransId="{821730BB-1FB8-4BEE-BBB7-DD774A3AAF11}"/>
    <dgm:cxn modelId="{69C4685F-98B6-1147-AEA1-830D0CF3B5DD}" type="presOf" srcId="{2C75D608-3DE3-48E7-8798-70FA20C5D4F2}" destId="{24A985CF-49E7-4568-B2CF-5F0DC4559308}" srcOrd="0" destOrd="0" presId="urn:microsoft.com/office/officeart/2018/2/layout/IconLabelList"/>
    <dgm:cxn modelId="{E8D52160-2701-0C4C-9020-6134E286867D}" srcId="{D238C99F-9386-484A-B4B7-A47A7648044E}" destId="{098151D6-A856-694E-A3D6-0CC9A3A8C91B}" srcOrd="2" destOrd="0" parTransId="{7C164129-ADC4-F74E-B85E-9544917AEB28}" sibTransId="{DAC3C35A-F897-A74E-BCCB-CA6752239ED3}"/>
    <dgm:cxn modelId="{76CE0142-FE8B-1348-89AA-499C69403023}" type="presOf" srcId="{4CBC6B19-633B-E849-80B1-EBF304FC07F0}" destId="{2D9F6AA8-6C29-144E-88ED-F48469CBDAEC}" srcOrd="0" destOrd="0" presId="urn:microsoft.com/office/officeart/2018/2/layout/IconLabelList"/>
    <dgm:cxn modelId="{3392074A-5E69-344E-AB5C-FFE8214343B1}" type="presOf" srcId="{E688DF71-3712-415E-A62D-F7383F2BEBC2}" destId="{DCE339C2-2A66-4B1C-B67B-0C890A78B713}" srcOrd="0" destOrd="0" presId="urn:microsoft.com/office/officeart/2018/2/layout/IconLabelList"/>
    <dgm:cxn modelId="{F466E86A-6AD7-4A46-AB7D-11DAC5071B3D}" srcId="{D238C99F-9386-484A-B4B7-A47A7648044E}" destId="{2C75D608-3DE3-48E7-8798-70FA20C5D4F2}" srcOrd="1" destOrd="0" parTransId="{3B7A4DF7-A7A7-4069-A750-40C44D87DC74}" sibTransId="{AE7C22D0-6C9B-487C-AE7B-43F50CEAC4A9}"/>
    <dgm:cxn modelId="{66113F82-8C09-DB42-BDBF-B91DDA775D08}" type="presOf" srcId="{098151D6-A856-694E-A3D6-0CC9A3A8C91B}" destId="{2959A2D5-0F37-D04A-B33B-CFECB7C6A4A5}" srcOrd="0" destOrd="0" presId="urn:microsoft.com/office/officeart/2018/2/layout/IconLabelList"/>
    <dgm:cxn modelId="{4F543BC4-74CC-6340-9777-69CE8BA2FC2A}" type="presOf" srcId="{D238C99F-9386-484A-B4B7-A47A7648044E}" destId="{52C70FD2-3820-43AA-96E3-8F19DFD97204}" srcOrd="0" destOrd="0" presId="urn:microsoft.com/office/officeart/2018/2/layout/IconLabelList"/>
    <dgm:cxn modelId="{9912BBFC-0101-6347-B152-6B8CDCBC9A66}" type="presParOf" srcId="{52C70FD2-3820-43AA-96E3-8F19DFD97204}" destId="{E425595F-4AAA-4A63-B67D-53608B2C4F6A}" srcOrd="0" destOrd="0" presId="urn:microsoft.com/office/officeart/2018/2/layout/IconLabelList"/>
    <dgm:cxn modelId="{C3D6BC0A-865C-CB42-B344-087663B2C7B2}" type="presParOf" srcId="{E425595F-4AAA-4A63-B67D-53608B2C4F6A}" destId="{D3D90B70-7B12-48A8-8C4E-430F20003479}" srcOrd="0" destOrd="0" presId="urn:microsoft.com/office/officeart/2018/2/layout/IconLabelList"/>
    <dgm:cxn modelId="{6618101F-B9E4-1F48-BF9E-389F38E97A8F}" type="presParOf" srcId="{E425595F-4AAA-4A63-B67D-53608B2C4F6A}" destId="{464C2E4F-8ACA-4C7A-AE33-09DE67A801A0}" srcOrd="1" destOrd="0" presId="urn:microsoft.com/office/officeart/2018/2/layout/IconLabelList"/>
    <dgm:cxn modelId="{053BA79D-5B02-B046-B76C-23770B6FA32F}" type="presParOf" srcId="{E425595F-4AAA-4A63-B67D-53608B2C4F6A}" destId="{DCE339C2-2A66-4B1C-B67B-0C890A78B713}" srcOrd="2" destOrd="0" presId="urn:microsoft.com/office/officeart/2018/2/layout/IconLabelList"/>
    <dgm:cxn modelId="{91C28DD2-E34D-E34D-8507-B73B39A55ED9}" type="presParOf" srcId="{52C70FD2-3820-43AA-96E3-8F19DFD97204}" destId="{F855D9FF-FCDA-4FB8-8ED5-4ED65E2C2F51}" srcOrd="1" destOrd="0" presId="urn:microsoft.com/office/officeart/2018/2/layout/IconLabelList"/>
    <dgm:cxn modelId="{5486F823-0F44-9F44-AA4F-52054AE9F38D}" type="presParOf" srcId="{52C70FD2-3820-43AA-96E3-8F19DFD97204}" destId="{C969AC13-92CF-4B5E-AEB3-4470F0ADCEA9}" srcOrd="2" destOrd="0" presId="urn:microsoft.com/office/officeart/2018/2/layout/IconLabelList"/>
    <dgm:cxn modelId="{18625136-A121-CF4D-9332-5C04F44CB00B}" type="presParOf" srcId="{C969AC13-92CF-4B5E-AEB3-4470F0ADCEA9}" destId="{C2B803EF-B3DC-489A-8790-B6DDB66B16F5}" srcOrd="0" destOrd="0" presId="urn:microsoft.com/office/officeart/2018/2/layout/IconLabelList"/>
    <dgm:cxn modelId="{2A117EBA-EA01-BE4E-848E-89BCF664F0AB}" type="presParOf" srcId="{C969AC13-92CF-4B5E-AEB3-4470F0ADCEA9}" destId="{90ABC295-CF8B-4C08-8E5B-1E5797E27F96}" srcOrd="1" destOrd="0" presId="urn:microsoft.com/office/officeart/2018/2/layout/IconLabelList"/>
    <dgm:cxn modelId="{4DD73AAD-205D-EB41-B07F-3532446A7D18}" type="presParOf" srcId="{C969AC13-92CF-4B5E-AEB3-4470F0ADCEA9}" destId="{24A985CF-49E7-4568-B2CF-5F0DC4559308}" srcOrd="2" destOrd="0" presId="urn:microsoft.com/office/officeart/2018/2/layout/IconLabelList"/>
    <dgm:cxn modelId="{18BB6C26-AC04-B64A-9416-3A4354CA8120}" type="presParOf" srcId="{52C70FD2-3820-43AA-96E3-8F19DFD97204}" destId="{55B1FFDA-E59A-974A-A2AE-9F9052BD7B7A}" srcOrd="3" destOrd="0" presId="urn:microsoft.com/office/officeart/2018/2/layout/IconLabelList"/>
    <dgm:cxn modelId="{D5826F92-3778-A846-B89B-EFA1A2356DAC}" type="presParOf" srcId="{52C70FD2-3820-43AA-96E3-8F19DFD97204}" destId="{734BF93A-67C8-534B-AAF5-2BB6DA06E276}" srcOrd="4" destOrd="0" presId="urn:microsoft.com/office/officeart/2018/2/layout/IconLabelList"/>
    <dgm:cxn modelId="{E749FF6F-0304-874E-BF41-B543D8D63570}" type="presParOf" srcId="{734BF93A-67C8-534B-AAF5-2BB6DA06E276}" destId="{6EABCBA4-F8AC-7243-9974-0B31DAA2B6A8}" srcOrd="0" destOrd="0" presId="urn:microsoft.com/office/officeart/2018/2/layout/IconLabelList"/>
    <dgm:cxn modelId="{4BE02319-DC10-4A43-871D-64CBBD1BBB0E}" type="presParOf" srcId="{734BF93A-67C8-534B-AAF5-2BB6DA06E276}" destId="{DDDB0F6A-17C8-0E47-ADD8-992850378EF3}" srcOrd="1" destOrd="0" presId="urn:microsoft.com/office/officeart/2018/2/layout/IconLabelList"/>
    <dgm:cxn modelId="{9C4A677B-07AD-EC4C-A021-73BB5434B4E0}" type="presParOf" srcId="{734BF93A-67C8-534B-AAF5-2BB6DA06E276}" destId="{2959A2D5-0F37-D04A-B33B-CFECB7C6A4A5}" srcOrd="2" destOrd="0" presId="urn:microsoft.com/office/officeart/2018/2/layout/IconLabelList"/>
    <dgm:cxn modelId="{3CB5FEAB-7513-844A-ADA9-ABCC97D1782F}" type="presParOf" srcId="{52C70FD2-3820-43AA-96E3-8F19DFD97204}" destId="{B545D287-BBE4-8243-A406-8DF7DFF2F31A}" srcOrd="5" destOrd="0" presId="urn:microsoft.com/office/officeart/2018/2/layout/IconLabelList"/>
    <dgm:cxn modelId="{54B4D176-4300-7E4C-A093-13E925341000}" type="presParOf" srcId="{52C70FD2-3820-43AA-96E3-8F19DFD97204}" destId="{FCA89DD8-315E-5F45-BE23-78CA3F889699}" srcOrd="6" destOrd="0" presId="urn:microsoft.com/office/officeart/2018/2/layout/IconLabelList"/>
    <dgm:cxn modelId="{4119FEC2-0726-4443-B4B1-1C83BFEF2A26}" type="presParOf" srcId="{FCA89DD8-315E-5F45-BE23-78CA3F889699}" destId="{340071FD-FD0D-634F-AF70-D097CFCB1380}" srcOrd="0" destOrd="0" presId="urn:microsoft.com/office/officeart/2018/2/layout/IconLabelList"/>
    <dgm:cxn modelId="{CE05D738-5A09-194A-9655-D9E1DBF843FF}" type="presParOf" srcId="{FCA89DD8-315E-5F45-BE23-78CA3F889699}" destId="{FBDC942C-7DC1-144A-9881-C40320C38374}" srcOrd="1" destOrd="0" presId="urn:microsoft.com/office/officeart/2018/2/layout/IconLabelList"/>
    <dgm:cxn modelId="{F88B6AA7-5F96-664E-BBD6-193D2740A509}" type="presParOf" srcId="{FCA89DD8-315E-5F45-BE23-78CA3F889699}" destId="{2D9F6AA8-6C29-144E-88ED-F48469CBDAEC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7943C4-CBFF-4850-A993-075C44EC4FA0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0D2B2F14-C5E5-4389-B9D7-185F42BA4A73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Complete the test (PCR) of each sample within  2 days after receiving</a:t>
          </a:r>
          <a:endParaRPr lang="en-US" dirty="0"/>
        </a:p>
      </dgm:t>
    </dgm:pt>
    <dgm:pt modelId="{A35C2969-165E-46A1-9D88-9979E1EFD089}" type="parTrans" cxnId="{5586CCBB-E004-4566-BA12-173AE4B2EB67}">
      <dgm:prSet/>
      <dgm:spPr/>
      <dgm:t>
        <a:bodyPr/>
        <a:lstStyle/>
        <a:p>
          <a:endParaRPr lang="en-US"/>
        </a:p>
      </dgm:t>
    </dgm:pt>
    <dgm:pt modelId="{5F03F82A-B4AE-4F05-BAA0-EE9FA1638826}" type="sibTrans" cxnId="{5586CCBB-E004-4566-BA12-173AE4B2EB67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7A3EB7AE-C46D-4168-84AA-E7887FEB3D6D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Send a small % of test positive &amp; negative samples for confirmation</a:t>
          </a:r>
          <a:endParaRPr lang="en-US" dirty="0"/>
        </a:p>
      </dgm:t>
    </dgm:pt>
    <dgm:pt modelId="{2DED1F19-F603-4143-A8B3-6667C33C34FE}" type="parTrans" cxnId="{642396F3-AF16-4F64-A6F9-313922F30808}">
      <dgm:prSet/>
      <dgm:spPr/>
      <dgm:t>
        <a:bodyPr/>
        <a:lstStyle/>
        <a:p>
          <a:endParaRPr lang="en-US"/>
        </a:p>
      </dgm:t>
    </dgm:pt>
    <dgm:pt modelId="{92FFBAFC-D6CC-4838-B9EE-A27FF61A188F}" type="sibTrans" cxnId="{642396F3-AF16-4F64-A6F9-313922F30808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F3D9408A-B9E3-B644-B97A-4A093AFCF7E2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Test negative samples should be tested for other possible causes of death</a:t>
          </a:r>
        </a:p>
      </dgm:t>
    </dgm:pt>
    <dgm:pt modelId="{7C3A0F15-262E-0444-8659-23662BAE9A8C}" type="parTrans" cxnId="{F8FD07B5-2156-764F-A099-3112A2F5EDD6}">
      <dgm:prSet/>
      <dgm:spPr/>
      <dgm:t>
        <a:bodyPr/>
        <a:lstStyle/>
        <a:p>
          <a:endParaRPr lang="en-GB"/>
        </a:p>
      </dgm:t>
    </dgm:pt>
    <dgm:pt modelId="{71246F01-AEBA-F248-B8A9-E15C95F667AC}" type="sibTrans" cxnId="{F8FD07B5-2156-764F-A099-3112A2F5EDD6}">
      <dgm:prSet/>
      <dgm:spPr/>
      <dgm:t>
        <a:bodyPr/>
        <a:lstStyle/>
        <a:p>
          <a:endParaRPr lang="en-GB"/>
        </a:p>
      </dgm:t>
    </dgm:pt>
    <dgm:pt modelId="{914C61B9-1482-344E-AD9F-93C34999094B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Communicate the test results quickly</a:t>
          </a:r>
        </a:p>
      </dgm:t>
    </dgm:pt>
    <dgm:pt modelId="{132F2666-F853-D84D-BD61-EAE2615AAD00}" type="parTrans" cxnId="{03B71193-C187-2540-B86E-69C912F78B1A}">
      <dgm:prSet/>
      <dgm:spPr/>
      <dgm:t>
        <a:bodyPr/>
        <a:lstStyle/>
        <a:p>
          <a:endParaRPr lang="en-GB"/>
        </a:p>
      </dgm:t>
    </dgm:pt>
    <dgm:pt modelId="{6735B62C-5550-6A4A-AE94-92E928A4BF57}" type="sibTrans" cxnId="{03B71193-C187-2540-B86E-69C912F78B1A}">
      <dgm:prSet/>
      <dgm:spPr/>
      <dgm:t>
        <a:bodyPr/>
        <a:lstStyle/>
        <a:p>
          <a:pPr>
            <a:lnSpc>
              <a:spcPct val="100000"/>
            </a:lnSpc>
          </a:pPr>
          <a:endParaRPr lang="en-GB"/>
        </a:p>
      </dgm:t>
    </dgm:pt>
    <dgm:pt modelId="{8D39E3BA-941F-024E-A223-7E89E67E514A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Collect samples  within 12 hours following standard protocol</a:t>
          </a:r>
        </a:p>
      </dgm:t>
    </dgm:pt>
    <dgm:pt modelId="{EF6367DB-7C64-564B-B492-7B6D56DABEE4}" type="parTrans" cxnId="{BD3391D0-0F26-7C40-9FF6-9ABFB204E38B}">
      <dgm:prSet/>
      <dgm:spPr/>
      <dgm:t>
        <a:bodyPr/>
        <a:lstStyle/>
        <a:p>
          <a:endParaRPr lang="en-GB"/>
        </a:p>
      </dgm:t>
    </dgm:pt>
    <dgm:pt modelId="{88B96CFF-3A8F-904B-AD50-D3A81E3C8946}" type="sibTrans" cxnId="{BD3391D0-0F26-7C40-9FF6-9ABFB204E38B}">
      <dgm:prSet/>
      <dgm:spPr/>
      <dgm:t>
        <a:bodyPr/>
        <a:lstStyle/>
        <a:p>
          <a:pPr>
            <a:lnSpc>
              <a:spcPct val="100000"/>
            </a:lnSpc>
          </a:pPr>
          <a:endParaRPr lang="en-GB"/>
        </a:p>
      </dgm:t>
    </dgm:pt>
    <dgm:pt modelId="{DC58BAA2-B623-4F40-A3FD-1BA590A1CB11}" type="pres">
      <dgm:prSet presAssocID="{357943C4-CBFF-4850-A993-075C44EC4FA0}" presName="root" presStyleCnt="0">
        <dgm:presLayoutVars>
          <dgm:dir/>
          <dgm:resizeHandles val="exact"/>
        </dgm:presLayoutVars>
      </dgm:prSet>
      <dgm:spPr/>
    </dgm:pt>
    <dgm:pt modelId="{8C7D0EB8-F25A-4805-896E-B1ADACB9C5CC}" type="pres">
      <dgm:prSet presAssocID="{357943C4-CBFF-4850-A993-075C44EC4FA0}" presName="container" presStyleCnt="0">
        <dgm:presLayoutVars>
          <dgm:dir/>
          <dgm:resizeHandles val="exact"/>
        </dgm:presLayoutVars>
      </dgm:prSet>
      <dgm:spPr/>
    </dgm:pt>
    <dgm:pt modelId="{C579A53B-B8D2-404B-8A63-798236D2C7CB}" type="pres">
      <dgm:prSet presAssocID="{8D39E3BA-941F-024E-A223-7E89E67E514A}" presName="compNode" presStyleCnt="0"/>
      <dgm:spPr/>
    </dgm:pt>
    <dgm:pt modelId="{966A5179-50FB-5E45-844C-C2F65E9AA231}" type="pres">
      <dgm:prSet presAssocID="{8D39E3BA-941F-024E-A223-7E89E67E514A}" presName="iconBgRect" presStyleLbl="bgShp" presStyleIdx="0" presStyleCnt="5"/>
      <dgm:spPr/>
    </dgm:pt>
    <dgm:pt modelId="{E4CEAB0D-405C-A24F-BF72-D510D26673CE}" type="pres">
      <dgm:prSet presAssocID="{8D39E3BA-941F-024E-A223-7E89E67E514A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oothpaste"/>
        </a:ext>
      </dgm:extLst>
    </dgm:pt>
    <dgm:pt modelId="{516463E4-920A-004B-AEA2-43110CFBF44A}" type="pres">
      <dgm:prSet presAssocID="{8D39E3BA-941F-024E-A223-7E89E67E514A}" presName="spaceRect" presStyleCnt="0"/>
      <dgm:spPr/>
    </dgm:pt>
    <dgm:pt modelId="{C7E9E0E9-8997-5347-9D25-4B489C6BC330}" type="pres">
      <dgm:prSet presAssocID="{8D39E3BA-941F-024E-A223-7E89E67E514A}" presName="textRect" presStyleLbl="revTx" presStyleIdx="0" presStyleCnt="5">
        <dgm:presLayoutVars>
          <dgm:chMax val="1"/>
          <dgm:chPref val="1"/>
        </dgm:presLayoutVars>
      </dgm:prSet>
      <dgm:spPr/>
    </dgm:pt>
    <dgm:pt modelId="{E7115DFE-3CF0-2E44-9E89-532AB6E2B5B0}" type="pres">
      <dgm:prSet presAssocID="{88B96CFF-3A8F-904B-AD50-D3A81E3C8946}" presName="sibTrans" presStyleLbl="sibTrans2D1" presStyleIdx="0" presStyleCnt="0"/>
      <dgm:spPr/>
    </dgm:pt>
    <dgm:pt modelId="{07541831-CF7D-41CA-BD41-2253995DF2C0}" type="pres">
      <dgm:prSet presAssocID="{0D2B2F14-C5E5-4389-B9D7-185F42BA4A73}" presName="compNode" presStyleCnt="0"/>
      <dgm:spPr/>
    </dgm:pt>
    <dgm:pt modelId="{01752A43-32DD-4454-9133-8DAD29E48369}" type="pres">
      <dgm:prSet presAssocID="{0D2B2F14-C5E5-4389-B9D7-185F42BA4A73}" presName="iconBgRect" presStyleLbl="bgShp" presStyleIdx="1" presStyleCnt="5"/>
      <dgm:spPr/>
    </dgm:pt>
    <dgm:pt modelId="{9E3EEA69-AB7E-4957-993E-D2C73EBAD8AF}" type="pres">
      <dgm:prSet presAssocID="{0D2B2F14-C5E5-4389-B9D7-185F42BA4A73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B6770191-C9D2-4C02-BE7E-52EE17A11BA3}" type="pres">
      <dgm:prSet presAssocID="{0D2B2F14-C5E5-4389-B9D7-185F42BA4A73}" presName="spaceRect" presStyleCnt="0"/>
      <dgm:spPr/>
    </dgm:pt>
    <dgm:pt modelId="{69AEB9B6-B268-435F-98D3-3549AEC3FDE6}" type="pres">
      <dgm:prSet presAssocID="{0D2B2F14-C5E5-4389-B9D7-185F42BA4A73}" presName="textRect" presStyleLbl="revTx" presStyleIdx="1" presStyleCnt="5">
        <dgm:presLayoutVars>
          <dgm:chMax val="1"/>
          <dgm:chPref val="1"/>
        </dgm:presLayoutVars>
      </dgm:prSet>
      <dgm:spPr/>
    </dgm:pt>
    <dgm:pt modelId="{D1253B17-60B9-4C57-BFB3-08B16BE7E7BE}" type="pres">
      <dgm:prSet presAssocID="{5F03F82A-B4AE-4F05-BAA0-EE9FA1638826}" presName="sibTrans" presStyleLbl="sibTrans2D1" presStyleIdx="0" presStyleCnt="0"/>
      <dgm:spPr/>
    </dgm:pt>
    <dgm:pt modelId="{9447BCE5-A0F5-6540-A74F-4B7144185060}" type="pres">
      <dgm:prSet presAssocID="{914C61B9-1482-344E-AD9F-93C34999094B}" presName="compNode" presStyleCnt="0"/>
      <dgm:spPr/>
    </dgm:pt>
    <dgm:pt modelId="{66BF4AB9-F075-5948-B46A-0F82417175FE}" type="pres">
      <dgm:prSet presAssocID="{914C61B9-1482-344E-AD9F-93C34999094B}" presName="iconBgRect" presStyleLbl="bgShp" presStyleIdx="2" presStyleCnt="5"/>
      <dgm:spPr/>
    </dgm:pt>
    <dgm:pt modelId="{509DC9B1-88A5-1F40-8C39-EFD20CB6059F}" type="pres">
      <dgm:prSet presAssocID="{914C61B9-1482-344E-AD9F-93C34999094B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Network"/>
        </a:ext>
      </dgm:extLst>
    </dgm:pt>
    <dgm:pt modelId="{10296007-C8F9-BC42-93F8-F2962C0F0723}" type="pres">
      <dgm:prSet presAssocID="{914C61B9-1482-344E-AD9F-93C34999094B}" presName="spaceRect" presStyleCnt="0"/>
      <dgm:spPr/>
    </dgm:pt>
    <dgm:pt modelId="{4DEAB882-1948-934C-997F-354E83BBFB1C}" type="pres">
      <dgm:prSet presAssocID="{914C61B9-1482-344E-AD9F-93C34999094B}" presName="textRect" presStyleLbl="revTx" presStyleIdx="2" presStyleCnt="5">
        <dgm:presLayoutVars>
          <dgm:chMax val="1"/>
          <dgm:chPref val="1"/>
        </dgm:presLayoutVars>
      </dgm:prSet>
      <dgm:spPr/>
    </dgm:pt>
    <dgm:pt modelId="{6C7BA3C2-97B5-2748-AA5D-B470E4308566}" type="pres">
      <dgm:prSet presAssocID="{6735B62C-5550-6A4A-AE94-92E928A4BF57}" presName="sibTrans" presStyleLbl="sibTrans2D1" presStyleIdx="0" presStyleCnt="0"/>
      <dgm:spPr/>
    </dgm:pt>
    <dgm:pt modelId="{187540C5-3B7A-4AE7-B144-C3C87C907435}" type="pres">
      <dgm:prSet presAssocID="{7A3EB7AE-C46D-4168-84AA-E7887FEB3D6D}" presName="compNode" presStyleCnt="0"/>
      <dgm:spPr/>
    </dgm:pt>
    <dgm:pt modelId="{98DA813B-A350-449A-84A4-14572ED5B08A}" type="pres">
      <dgm:prSet presAssocID="{7A3EB7AE-C46D-4168-84AA-E7887FEB3D6D}" presName="iconBgRect" presStyleLbl="bgShp" presStyleIdx="3" presStyleCnt="5"/>
      <dgm:spPr/>
    </dgm:pt>
    <dgm:pt modelId="{A0D74FC2-7803-441F-8917-27C17A58A57D}" type="pres">
      <dgm:prSet presAssocID="{7A3EB7AE-C46D-4168-84AA-E7887FEB3D6D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list"/>
        </a:ext>
      </dgm:extLst>
    </dgm:pt>
    <dgm:pt modelId="{998AD109-B853-4921-A4C2-FF92BAC21479}" type="pres">
      <dgm:prSet presAssocID="{7A3EB7AE-C46D-4168-84AA-E7887FEB3D6D}" presName="spaceRect" presStyleCnt="0"/>
      <dgm:spPr/>
    </dgm:pt>
    <dgm:pt modelId="{75B3C3FD-E633-4992-B129-0DCDCC37230A}" type="pres">
      <dgm:prSet presAssocID="{7A3EB7AE-C46D-4168-84AA-E7887FEB3D6D}" presName="textRect" presStyleLbl="revTx" presStyleIdx="3" presStyleCnt="5">
        <dgm:presLayoutVars>
          <dgm:chMax val="1"/>
          <dgm:chPref val="1"/>
        </dgm:presLayoutVars>
      </dgm:prSet>
      <dgm:spPr/>
    </dgm:pt>
    <dgm:pt modelId="{2D1076CE-C21C-444A-A59A-C8935BBDA9D2}" type="pres">
      <dgm:prSet presAssocID="{92FFBAFC-D6CC-4838-B9EE-A27FF61A188F}" presName="sibTrans" presStyleLbl="sibTrans2D1" presStyleIdx="0" presStyleCnt="0"/>
      <dgm:spPr/>
    </dgm:pt>
    <dgm:pt modelId="{8202D373-56D9-A640-8A00-125AEA4A31EB}" type="pres">
      <dgm:prSet presAssocID="{F3D9408A-B9E3-B644-B97A-4A093AFCF7E2}" presName="compNode" presStyleCnt="0"/>
      <dgm:spPr/>
    </dgm:pt>
    <dgm:pt modelId="{57D3B614-6E0C-2349-8CA3-A534002E7302}" type="pres">
      <dgm:prSet presAssocID="{F3D9408A-B9E3-B644-B97A-4A093AFCF7E2}" presName="iconBgRect" presStyleLbl="bgShp" presStyleIdx="4" presStyleCnt="5"/>
      <dgm:spPr/>
    </dgm:pt>
    <dgm:pt modelId="{A6422C46-A923-E745-9164-4F2DD08EB892}" type="pres">
      <dgm:prSet presAssocID="{F3D9408A-B9E3-B644-B97A-4A093AFCF7E2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est tubes"/>
        </a:ext>
      </dgm:extLst>
    </dgm:pt>
    <dgm:pt modelId="{9204CB91-2F62-B440-8453-D39B344C2849}" type="pres">
      <dgm:prSet presAssocID="{F3D9408A-B9E3-B644-B97A-4A093AFCF7E2}" presName="spaceRect" presStyleCnt="0"/>
      <dgm:spPr/>
    </dgm:pt>
    <dgm:pt modelId="{5999ECC4-B680-1E49-B2C1-03332012E278}" type="pres">
      <dgm:prSet presAssocID="{F3D9408A-B9E3-B644-B97A-4A093AFCF7E2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B5A27C0D-0AE4-A44B-A278-F29E86497210}" type="presOf" srcId="{F3D9408A-B9E3-B644-B97A-4A093AFCF7E2}" destId="{5999ECC4-B680-1E49-B2C1-03332012E278}" srcOrd="0" destOrd="0" presId="urn:microsoft.com/office/officeart/2018/2/layout/IconCircleList"/>
    <dgm:cxn modelId="{9C117530-6A6B-4244-A5F3-067FD32045E9}" type="presOf" srcId="{7A3EB7AE-C46D-4168-84AA-E7887FEB3D6D}" destId="{75B3C3FD-E633-4992-B129-0DCDCC37230A}" srcOrd="0" destOrd="0" presId="urn:microsoft.com/office/officeart/2018/2/layout/IconCircleList"/>
    <dgm:cxn modelId="{868FBB6E-866F-F149-8476-6F9E09E53333}" type="presOf" srcId="{88B96CFF-3A8F-904B-AD50-D3A81E3C8946}" destId="{E7115DFE-3CF0-2E44-9E89-532AB6E2B5B0}" srcOrd="0" destOrd="0" presId="urn:microsoft.com/office/officeart/2018/2/layout/IconCircleList"/>
    <dgm:cxn modelId="{4830674F-0818-1A4A-851F-92050A7C1AFD}" type="presOf" srcId="{5F03F82A-B4AE-4F05-BAA0-EE9FA1638826}" destId="{D1253B17-60B9-4C57-BFB3-08B16BE7E7BE}" srcOrd="0" destOrd="0" presId="urn:microsoft.com/office/officeart/2018/2/layout/IconCircleList"/>
    <dgm:cxn modelId="{7C6BB97B-6323-104A-87AA-C73F4F8E67C8}" type="presOf" srcId="{92FFBAFC-D6CC-4838-B9EE-A27FF61A188F}" destId="{2D1076CE-C21C-444A-A59A-C8935BBDA9D2}" srcOrd="0" destOrd="0" presId="urn:microsoft.com/office/officeart/2018/2/layout/IconCircleList"/>
    <dgm:cxn modelId="{2C32FE81-F5E2-134D-AE64-6D1BCD8F6D90}" type="presOf" srcId="{8D39E3BA-941F-024E-A223-7E89E67E514A}" destId="{C7E9E0E9-8997-5347-9D25-4B489C6BC330}" srcOrd="0" destOrd="0" presId="urn:microsoft.com/office/officeart/2018/2/layout/IconCircleList"/>
    <dgm:cxn modelId="{03B71193-C187-2540-B86E-69C912F78B1A}" srcId="{357943C4-CBFF-4850-A993-075C44EC4FA0}" destId="{914C61B9-1482-344E-AD9F-93C34999094B}" srcOrd="2" destOrd="0" parTransId="{132F2666-F853-D84D-BD61-EAE2615AAD00}" sibTransId="{6735B62C-5550-6A4A-AE94-92E928A4BF57}"/>
    <dgm:cxn modelId="{B7CF39AF-A70B-0449-B82A-6C6E5B4A34BB}" type="presOf" srcId="{6735B62C-5550-6A4A-AE94-92E928A4BF57}" destId="{6C7BA3C2-97B5-2748-AA5D-B470E4308566}" srcOrd="0" destOrd="0" presId="urn:microsoft.com/office/officeart/2018/2/layout/IconCircleList"/>
    <dgm:cxn modelId="{F8FD07B5-2156-764F-A099-3112A2F5EDD6}" srcId="{357943C4-CBFF-4850-A993-075C44EC4FA0}" destId="{F3D9408A-B9E3-B644-B97A-4A093AFCF7E2}" srcOrd="4" destOrd="0" parTransId="{7C3A0F15-262E-0444-8659-23662BAE9A8C}" sibTransId="{71246F01-AEBA-F248-B8A9-E15C95F667AC}"/>
    <dgm:cxn modelId="{5586CCBB-E004-4566-BA12-173AE4B2EB67}" srcId="{357943C4-CBFF-4850-A993-075C44EC4FA0}" destId="{0D2B2F14-C5E5-4389-B9D7-185F42BA4A73}" srcOrd="1" destOrd="0" parTransId="{A35C2969-165E-46A1-9D88-9979E1EFD089}" sibTransId="{5F03F82A-B4AE-4F05-BAA0-EE9FA1638826}"/>
    <dgm:cxn modelId="{0489AFC0-8105-3D4D-AACE-A6CCBA5D1F83}" type="presOf" srcId="{0D2B2F14-C5E5-4389-B9D7-185F42BA4A73}" destId="{69AEB9B6-B268-435F-98D3-3549AEC3FDE6}" srcOrd="0" destOrd="0" presId="urn:microsoft.com/office/officeart/2018/2/layout/IconCircleList"/>
    <dgm:cxn modelId="{778EDCCF-5177-3145-BB1A-58DBBE8E76AB}" type="presOf" srcId="{357943C4-CBFF-4850-A993-075C44EC4FA0}" destId="{DC58BAA2-B623-4F40-A3FD-1BA590A1CB11}" srcOrd="0" destOrd="0" presId="urn:microsoft.com/office/officeart/2018/2/layout/IconCircleList"/>
    <dgm:cxn modelId="{BD3391D0-0F26-7C40-9FF6-9ABFB204E38B}" srcId="{357943C4-CBFF-4850-A993-075C44EC4FA0}" destId="{8D39E3BA-941F-024E-A223-7E89E67E514A}" srcOrd="0" destOrd="0" parTransId="{EF6367DB-7C64-564B-B492-7B6D56DABEE4}" sibTransId="{88B96CFF-3A8F-904B-AD50-D3A81E3C8946}"/>
    <dgm:cxn modelId="{4974DDE1-B78B-7C44-A418-60C7FB3E0ED3}" type="presOf" srcId="{914C61B9-1482-344E-AD9F-93C34999094B}" destId="{4DEAB882-1948-934C-997F-354E83BBFB1C}" srcOrd="0" destOrd="0" presId="urn:microsoft.com/office/officeart/2018/2/layout/IconCircleList"/>
    <dgm:cxn modelId="{642396F3-AF16-4F64-A6F9-313922F30808}" srcId="{357943C4-CBFF-4850-A993-075C44EC4FA0}" destId="{7A3EB7AE-C46D-4168-84AA-E7887FEB3D6D}" srcOrd="3" destOrd="0" parTransId="{2DED1F19-F603-4143-A8B3-6667C33C34FE}" sibTransId="{92FFBAFC-D6CC-4838-B9EE-A27FF61A188F}"/>
    <dgm:cxn modelId="{BDAB2F57-56AB-3C43-859C-AF721814A2AD}" type="presParOf" srcId="{DC58BAA2-B623-4F40-A3FD-1BA590A1CB11}" destId="{8C7D0EB8-F25A-4805-896E-B1ADACB9C5CC}" srcOrd="0" destOrd="0" presId="urn:microsoft.com/office/officeart/2018/2/layout/IconCircleList"/>
    <dgm:cxn modelId="{08C817AB-0811-844A-98E4-BD6EDD4E6E59}" type="presParOf" srcId="{8C7D0EB8-F25A-4805-896E-B1ADACB9C5CC}" destId="{C579A53B-B8D2-404B-8A63-798236D2C7CB}" srcOrd="0" destOrd="0" presId="urn:microsoft.com/office/officeart/2018/2/layout/IconCircleList"/>
    <dgm:cxn modelId="{6BDE0AB5-9670-3B43-AABD-2A0486350FAF}" type="presParOf" srcId="{C579A53B-B8D2-404B-8A63-798236D2C7CB}" destId="{966A5179-50FB-5E45-844C-C2F65E9AA231}" srcOrd="0" destOrd="0" presId="urn:microsoft.com/office/officeart/2018/2/layout/IconCircleList"/>
    <dgm:cxn modelId="{E9036A83-1252-FE40-8CDB-4C56E63C3FA6}" type="presParOf" srcId="{C579A53B-B8D2-404B-8A63-798236D2C7CB}" destId="{E4CEAB0D-405C-A24F-BF72-D510D26673CE}" srcOrd="1" destOrd="0" presId="urn:microsoft.com/office/officeart/2018/2/layout/IconCircleList"/>
    <dgm:cxn modelId="{8C401AD7-15C2-7F45-BB7D-515D5D4CC138}" type="presParOf" srcId="{C579A53B-B8D2-404B-8A63-798236D2C7CB}" destId="{516463E4-920A-004B-AEA2-43110CFBF44A}" srcOrd="2" destOrd="0" presId="urn:microsoft.com/office/officeart/2018/2/layout/IconCircleList"/>
    <dgm:cxn modelId="{3769EED5-BB34-4A46-B38D-A39C89018179}" type="presParOf" srcId="{C579A53B-B8D2-404B-8A63-798236D2C7CB}" destId="{C7E9E0E9-8997-5347-9D25-4B489C6BC330}" srcOrd="3" destOrd="0" presId="urn:microsoft.com/office/officeart/2018/2/layout/IconCircleList"/>
    <dgm:cxn modelId="{5FA9F88D-87F4-5C42-931F-498864BE6948}" type="presParOf" srcId="{8C7D0EB8-F25A-4805-896E-B1ADACB9C5CC}" destId="{E7115DFE-3CF0-2E44-9E89-532AB6E2B5B0}" srcOrd="1" destOrd="0" presId="urn:microsoft.com/office/officeart/2018/2/layout/IconCircleList"/>
    <dgm:cxn modelId="{CB75645D-0B3E-9F48-B93C-1B426556EACC}" type="presParOf" srcId="{8C7D0EB8-F25A-4805-896E-B1ADACB9C5CC}" destId="{07541831-CF7D-41CA-BD41-2253995DF2C0}" srcOrd="2" destOrd="0" presId="urn:microsoft.com/office/officeart/2018/2/layout/IconCircleList"/>
    <dgm:cxn modelId="{826106E2-2635-6141-80DF-ADC3B7A42C40}" type="presParOf" srcId="{07541831-CF7D-41CA-BD41-2253995DF2C0}" destId="{01752A43-32DD-4454-9133-8DAD29E48369}" srcOrd="0" destOrd="0" presId="urn:microsoft.com/office/officeart/2018/2/layout/IconCircleList"/>
    <dgm:cxn modelId="{7435EFE7-1358-F34A-8152-A7A6903CA861}" type="presParOf" srcId="{07541831-CF7D-41CA-BD41-2253995DF2C0}" destId="{9E3EEA69-AB7E-4957-993E-D2C73EBAD8AF}" srcOrd="1" destOrd="0" presId="urn:microsoft.com/office/officeart/2018/2/layout/IconCircleList"/>
    <dgm:cxn modelId="{3FF0846A-90C7-E54F-B664-79A9EF477AD3}" type="presParOf" srcId="{07541831-CF7D-41CA-BD41-2253995DF2C0}" destId="{B6770191-C9D2-4C02-BE7E-52EE17A11BA3}" srcOrd="2" destOrd="0" presId="urn:microsoft.com/office/officeart/2018/2/layout/IconCircleList"/>
    <dgm:cxn modelId="{59750D65-2C66-C048-8FE9-903BC47950E5}" type="presParOf" srcId="{07541831-CF7D-41CA-BD41-2253995DF2C0}" destId="{69AEB9B6-B268-435F-98D3-3549AEC3FDE6}" srcOrd="3" destOrd="0" presId="urn:microsoft.com/office/officeart/2018/2/layout/IconCircleList"/>
    <dgm:cxn modelId="{3388A1D2-CB20-8746-8350-9089DD1AAA52}" type="presParOf" srcId="{8C7D0EB8-F25A-4805-896E-B1ADACB9C5CC}" destId="{D1253B17-60B9-4C57-BFB3-08B16BE7E7BE}" srcOrd="3" destOrd="0" presId="urn:microsoft.com/office/officeart/2018/2/layout/IconCircleList"/>
    <dgm:cxn modelId="{38F7732A-A674-EF4A-B221-6D07CFDF1112}" type="presParOf" srcId="{8C7D0EB8-F25A-4805-896E-B1ADACB9C5CC}" destId="{9447BCE5-A0F5-6540-A74F-4B7144185060}" srcOrd="4" destOrd="0" presId="urn:microsoft.com/office/officeart/2018/2/layout/IconCircleList"/>
    <dgm:cxn modelId="{B22C144B-84B0-1149-969E-587CB72C6DBA}" type="presParOf" srcId="{9447BCE5-A0F5-6540-A74F-4B7144185060}" destId="{66BF4AB9-F075-5948-B46A-0F82417175FE}" srcOrd="0" destOrd="0" presId="urn:microsoft.com/office/officeart/2018/2/layout/IconCircleList"/>
    <dgm:cxn modelId="{71FA9FB3-D434-334D-8344-CBF4CE41843D}" type="presParOf" srcId="{9447BCE5-A0F5-6540-A74F-4B7144185060}" destId="{509DC9B1-88A5-1F40-8C39-EFD20CB6059F}" srcOrd="1" destOrd="0" presId="urn:microsoft.com/office/officeart/2018/2/layout/IconCircleList"/>
    <dgm:cxn modelId="{70B4F339-F76A-C34B-9256-39EB111517E3}" type="presParOf" srcId="{9447BCE5-A0F5-6540-A74F-4B7144185060}" destId="{10296007-C8F9-BC42-93F8-F2962C0F0723}" srcOrd="2" destOrd="0" presId="urn:microsoft.com/office/officeart/2018/2/layout/IconCircleList"/>
    <dgm:cxn modelId="{256ABFDA-2CD8-A74E-A3A1-C780DB9B5D43}" type="presParOf" srcId="{9447BCE5-A0F5-6540-A74F-4B7144185060}" destId="{4DEAB882-1948-934C-997F-354E83BBFB1C}" srcOrd="3" destOrd="0" presId="urn:microsoft.com/office/officeart/2018/2/layout/IconCircleList"/>
    <dgm:cxn modelId="{181234E7-700D-1D4B-A1C8-29454C87891E}" type="presParOf" srcId="{8C7D0EB8-F25A-4805-896E-B1ADACB9C5CC}" destId="{6C7BA3C2-97B5-2748-AA5D-B470E4308566}" srcOrd="5" destOrd="0" presId="urn:microsoft.com/office/officeart/2018/2/layout/IconCircleList"/>
    <dgm:cxn modelId="{D06928BA-5081-204C-885D-FBBDB0F324A8}" type="presParOf" srcId="{8C7D0EB8-F25A-4805-896E-B1ADACB9C5CC}" destId="{187540C5-3B7A-4AE7-B144-C3C87C907435}" srcOrd="6" destOrd="0" presId="urn:microsoft.com/office/officeart/2018/2/layout/IconCircleList"/>
    <dgm:cxn modelId="{9813389D-6250-6244-B4CD-6350CF94244C}" type="presParOf" srcId="{187540C5-3B7A-4AE7-B144-C3C87C907435}" destId="{98DA813B-A350-449A-84A4-14572ED5B08A}" srcOrd="0" destOrd="0" presId="urn:microsoft.com/office/officeart/2018/2/layout/IconCircleList"/>
    <dgm:cxn modelId="{28065682-95ED-474C-A7B9-5FE7D2997F24}" type="presParOf" srcId="{187540C5-3B7A-4AE7-B144-C3C87C907435}" destId="{A0D74FC2-7803-441F-8917-27C17A58A57D}" srcOrd="1" destOrd="0" presId="urn:microsoft.com/office/officeart/2018/2/layout/IconCircleList"/>
    <dgm:cxn modelId="{20064E60-E169-CA49-ACEB-CAC28F31F2D3}" type="presParOf" srcId="{187540C5-3B7A-4AE7-B144-C3C87C907435}" destId="{998AD109-B853-4921-A4C2-FF92BAC21479}" srcOrd="2" destOrd="0" presId="urn:microsoft.com/office/officeart/2018/2/layout/IconCircleList"/>
    <dgm:cxn modelId="{83D5C379-4E0B-4B41-9501-0D3AD69E33B4}" type="presParOf" srcId="{187540C5-3B7A-4AE7-B144-C3C87C907435}" destId="{75B3C3FD-E633-4992-B129-0DCDCC37230A}" srcOrd="3" destOrd="0" presId="urn:microsoft.com/office/officeart/2018/2/layout/IconCircleList"/>
    <dgm:cxn modelId="{D79470E8-1BE7-7A40-A30A-184AE3B9C6E9}" type="presParOf" srcId="{8C7D0EB8-F25A-4805-896E-B1ADACB9C5CC}" destId="{2D1076CE-C21C-444A-A59A-C8935BBDA9D2}" srcOrd="7" destOrd="0" presId="urn:microsoft.com/office/officeart/2018/2/layout/IconCircleList"/>
    <dgm:cxn modelId="{5BD56C66-F974-5B4A-9809-5767B07A1BEF}" type="presParOf" srcId="{8C7D0EB8-F25A-4805-896E-B1ADACB9C5CC}" destId="{8202D373-56D9-A640-8A00-125AEA4A31EB}" srcOrd="8" destOrd="0" presId="urn:microsoft.com/office/officeart/2018/2/layout/IconCircleList"/>
    <dgm:cxn modelId="{B8184C13-D641-C844-AC20-8C01FFAB857D}" type="presParOf" srcId="{8202D373-56D9-A640-8A00-125AEA4A31EB}" destId="{57D3B614-6E0C-2349-8CA3-A534002E7302}" srcOrd="0" destOrd="0" presId="urn:microsoft.com/office/officeart/2018/2/layout/IconCircleList"/>
    <dgm:cxn modelId="{864F6EC0-7770-4347-A579-3851405CE52A}" type="presParOf" srcId="{8202D373-56D9-A640-8A00-125AEA4A31EB}" destId="{A6422C46-A923-E745-9164-4F2DD08EB892}" srcOrd="1" destOrd="0" presId="urn:microsoft.com/office/officeart/2018/2/layout/IconCircleList"/>
    <dgm:cxn modelId="{B95AFFFD-FAEC-444B-9560-C6AD33408A7E}" type="presParOf" srcId="{8202D373-56D9-A640-8A00-125AEA4A31EB}" destId="{9204CB91-2F62-B440-8453-D39B344C2849}" srcOrd="2" destOrd="0" presId="urn:microsoft.com/office/officeart/2018/2/layout/IconCircleList"/>
    <dgm:cxn modelId="{C9714182-0897-8247-BDC6-78D4D5687304}" type="presParOf" srcId="{8202D373-56D9-A640-8A00-125AEA4A31EB}" destId="{5999ECC4-B680-1E49-B2C1-03332012E278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EF5E2C7-AA25-4570-8631-1719E6EE1431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2A9D6CA7-0876-455E-B0E1-4DFDDED575A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Do surveillance on sick/dead pigs, not on clinically healthy pigs. </a:t>
          </a:r>
        </a:p>
      </dgm:t>
    </dgm:pt>
    <dgm:pt modelId="{63833FAD-72B0-40BE-B3E5-2E20DB002315}" type="parTrans" cxnId="{EC4C4AA7-ED9C-432B-B994-DBFD9BBF2CF5}">
      <dgm:prSet/>
      <dgm:spPr/>
      <dgm:t>
        <a:bodyPr/>
        <a:lstStyle/>
        <a:p>
          <a:endParaRPr lang="en-US"/>
        </a:p>
      </dgm:t>
    </dgm:pt>
    <dgm:pt modelId="{D3AE33A9-20C8-4D8C-B34D-8547FB0B7D45}" type="sibTrans" cxnId="{EC4C4AA7-ED9C-432B-B994-DBFD9BBF2CF5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CCE2587D-E5BD-4540-AF40-9B5505C7F3E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Do surveillance in live animal markets and slaughter places.</a:t>
          </a:r>
        </a:p>
      </dgm:t>
    </dgm:pt>
    <dgm:pt modelId="{88EF4AA2-4012-4CBD-AF5F-BEE327A0A685}" type="parTrans" cxnId="{B14D6324-1F7C-4F18-AE10-D80D064C30DB}">
      <dgm:prSet/>
      <dgm:spPr/>
      <dgm:t>
        <a:bodyPr/>
        <a:lstStyle/>
        <a:p>
          <a:endParaRPr lang="en-US"/>
        </a:p>
      </dgm:t>
    </dgm:pt>
    <dgm:pt modelId="{3590D35F-40A9-4CA3-9966-E85BB4F3FCAB}" type="sibTrans" cxnId="{B14D6324-1F7C-4F18-AE10-D80D064C30D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DDD4B83B-54D2-410A-AF22-0502C4E1A98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Impart training to VOs &amp; field staff on disease surveillance and epidemiology</a:t>
          </a:r>
        </a:p>
      </dgm:t>
    </dgm:pt>
    <dgm:pt modelId="{2FDA5E3A-7848-4CE0-93EF-F29B6AB9AF94}" type="parTrans" cxnId="{2D013E33-4B5E-4349-934E-B5B7DEDD5E7A}">
      <dgm:prSet/>
      <dgm:spPr/>
      <dgm:t>
        <a:bodyPr/>
        <a:lstStyle/>
        <a:p>
          <a:endParaRPr lang="en-US"/>
        </a:p>
      </dgm:t>
    </dgm:pt>
    <dgm:pt modelId="{D7F76A62-DC51-496F-8937-5C943A1091E9}" type="sibTrans" cxnId="{2D013E33-4B5E-4349-934E-B5B7DEDD5E7A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7AD6D803-EBC7-794D-A260-4698A3E21520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Do the outbreak investigation quickly to track the infection</a:t>
          </a:r>
        </a:p>
      </dgm:t>
    </dgm:pt>
    <dgm:pt modelId="{082F7718-C205-0A4B-9B5D-0A6F71987031}" type="parTrans" cxnId="{886D766C-A88C-E14D-8B28-5275381F490D}">
      <dgm:prSet/>
      <dgm:spPr/>
      <dgm:t>
        <a:bodyPr/>
        <a:lstStyle/>
        <a:p>
          <a:endParaRPr lang="en-GB"/>
        </a:p>
      </dgm:t>
    </dgm:pt>
    <dgm:pt modelId="{FDD4910E-668D-8741-A5F3-B52D1B69F74A}" type="sibTrans" cxnId="{886D766C-A88C-E14D-8B28-5275381F490D}">
      <dgm:prSet/>
      <dgm:spPr/>
      <dgm:t>
        <a:bodyPr/>
        <a:lstStyle/>
        <a:p>
          <a:pPr>
            <a:lnSpc>
              <a:spcPct val="100000"/>
            </a:lnSpc>
          </a:pPr>
          <a:endParaRPr lang="en-GB"/>
        </a:p>
      </dgm:t>
    </dgm:pt>
    <dgm:pt modelId="{6E6C6BE7-CF70-6144-8E6D-E5138FED0957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Collect the farm inventory within 48 hours in IZ after confirmation</a:t>
          </a:r>
        </a:p>
      </dgm:t>
    </dgm:pt>
    <dgm:pt modelId="{2FC77769-8ED7-0446-9F0F-1441475F2A39}" type="parTrans" cxnId="{C03BCA47-2180-584D-B037-2D4CCC4EA429}">
      <dgm:prSet/>
      <dgm:spPr/>
      <dgm:t>
        <a:bodyPr/>
        <a:lstStyle/>
        <a:p>
          <a:endParaRPr lang="en-GB"/>
        </a:p>
      </dgm:t>
    </dgm:pt>
    <dgm:pt modelId="{776E2CA3-437D-1542-9F6D-40010C45F641}" type="sibTrans" cxnId="{C03BCA47-2180-584D-B037-2D4CCC4EA429}">
      <dgm:prSet/>
      <dgm:spPr/>
      <dgm:t>
        <a:bodyPr/>
        <a:lstStyle/>
        <a:p>
          <a:pPr>
            <a:lnSpc>
              <a:spcPct val="100000"/>
            </a:lnSpc>
          </a:pPr>
          <a:endParaRPr lang="en-GB"/>
        </a:p>
      </dgm:t>
    </dgm:pt>
    <dgm:pt modelId="{3C51460A-C343-8D49-B298-5CD4B5D113BB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Produce periodic surveillance report with GIS map</a:t>
          </a:r>
        </a:p>
      </dgm:t>
    </dgm:pt>
    <dgm:pt modelId="{638494DF-0DC8-A040-A25F-79F273B4A0AE}" type="parTrans" cxnId="{60A3D2DE-20B5-D148-830F-4020B85D1613}">
      <dgm:prSet/>
      <dgm:spPr/>
      <dgm:t>
        <a:bodyPr/>
        <a:lstStyle/>
        <a:p>
          <a:endParaRPr lang="en-GB"/>
        </a:p>
      </dgm:t>
    </dgm:pt>
    <dgm:pt modelId="{AB219FFF-DE65-8447-ADEC-D602BC139F08}" type="sibTrans" cxnId="{60A3D2DE-20B5-D148-830F-4020B85D1613}">
      <dgm:prSet/>
      <dgm:spPr/>
      <dgm:t>
        <a:bodyPr/>
        <a:lstStyle/>
        <a:p>
          <a:endParaRPr lang="en-GB"/>
        </a:p>
      </dgm:t>
    </dgm:pt>
    <dgm:pt modelId="{1B7333E1-1F5D-4B67-B561-F88399FEBF11}" type="pres">
      <dgm:prSet presAssocID="{AEF5E2C7-AA25-4570-8631-1719E6EE1431}" presName="root" presStyleCnt="0">
        <dgm:presLayoutVars>
          <dgm:dir/>
          <dgm:resizeHandles val="exact"/>
        </dgm:presLayoutVars>
      </dgm:prSet>
      <dgm:spPr/>
    </dgm:pt>
    <dgm:pt modelId="{3B3DBA47-C463-443A-A0A1-6DECA155B8B4}" type="pres">
      <dgm:prSet presAssocID="{AEF5E2C7-AA25-4570-8631-1719E6EE1431}" presName="container" presStyleCnt="0">
        <dgm:presLayoutVars>
          <dgm:dir/>
          <dgm:resizeHandles val="exact"/>
        </dgm:presLayoutVars>
      </dgm:prSet>
      <dgm:spPr/>
    </dgm:pt>
    <dgm:pt modelId="{F6AA3541-8176-BE4C-B1C4-79C65E621F2F}" type="pres">
      <dgm:prSet presAssocID="{7AD6D803-EBC7-794D-A260-4698A3E21520}" presName="compNode" presStyleCnt="0"/>
      <dgm:spPr/>
    </dgm:pt>
    <dgm:pt modelId="{58A71F9A-43F4-1349-9F33-A7DB215B50B5}" type="pres">
      <dgm:prSet presAssocID="{7AD6D803-EBC7-794D-A260-4698A3E21520}" presName="iconBgRect" presStyleLbl="bgShp" presStyleIdx="0" presStyleCnt="6"/>
      <dgm:spPr/>
    </dgm:pt>
    <dgm:pt modelId="{7AFE8245-68FB-B842-8D9D-23C48B94701D}" type="pres">
      <dgm:prSet presAssocID="{7AD6D803-EBC7-794D-A260-4698A3E21520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inoculars"/>
        </a:ext>
      </dgm:extLst>
    </dgm:pt>
    <dgm:pt modelId="{7F44ED8A-EB31-1F48-9207-38E7E10AF3BF}" type="pres">
      <dgm:prSet presAssocID="{7AD6D803-EBC7-794D-A260-4698A3E21520}" presName="spaceRect" presStyleCnt="0"/>
      <dgm:spPr/>
    </dgm:pt>
    <dgm:pt modelId="{4B9F94A0-2E42-304A-8516-A1503F0F3C83}" type="pres">
      <dgm:prSet presAssocID="{7AD6D803-EBC7-794D-A260-4698A3E21520}" presName="textRect" presStyleLbl="revTx" presStyleIdx="0" presStyleCnt="6">
        <dgm:presLayoutVars>
          <dgm:chMax val="1"/>
          <dgm:chPref val="1"/>
        </dgm:presLayoutVars>
      </dgm:prSet>
      <dgm:spPr/>
    </dgm:pt>
    <dgm:pt modelId="{1AEA5C38-0248-1E40-8952-69572441DEC1}" type="pres">
      <dgm:prSet presAssocID="{FDD4910E-668D-8741-A5F3-B52D1B69F74A}" presName="sibTrans" presStyleLbl="sibTrans2D1" presStyleIdx="0" presStyleCnt="0"/>
      <dgm:spPr/>
    </dgm:pt>
    <dgm:pt modelId="{82191935-B125-DD45-8211-E3B02C211392}" type="pres">
      <dgm:prSet presAssocID="{6E6C6BE7-CF70-6144-8E6D-E5138FED0957}" presName="compNode" presStyleCnt="0"/>
      <dgm:spPr/>
    </dgm:pt>
    <dgm:pt modelId="{AA605012-3A67-D84C-819E-07C99EDBC7D3}" type="pres">
      <dgm:prSet presAssocID="{6E6C6BE7-CF70-6144-8E6D-E5138FED0957}" presName="iconBgRect" presStyleLbl="bgShp" presStyleIdx="1" presStyleCnt="6"/>
      <dgm:spPr/>
    </dgm:pt>
    <dgm:pt modelId="{35E37C40-A2E4-4D48-A6F1-ADF94FA7FA05}" type="pres">
      <dgm:prSet presAssocID="{6E6C6BE7-CF70-6144-8E6D-E5138FED0957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ig"/>
        </a:ext>
      </dgm:extLst>
    </dgm:pt>
    <dgm:pt modelId="{30BDBBBE-D37C-DC49-B566-4BB452B5292E}" type="pres">
      <dgm:prSet presAssocID="{6E6C6BE7-CF70-6144-8E6D-E5138FED0957}" presName="spaceRect" presStyleCnt="0"/>
      <dgm:spPr/>
    </dgm:pt>
    <dgm:pt modelId="{67CFEC7D-DAEB-7F4E-AB48-278658460453}" type="pres">
      <dgm:prSet presAssocID="{6E6C6BE7-CF70-6144-8E6D-E5138FED0957}" presName="textRect" presStyleLbl="revTx" presStyleIdx="1" presStyleCnt="6">
        <dgm:presLayoutVars>
          <dgm:chMax val="1"/>
          <dgm:chPref val="1"/>
        </dgm:presLayoutVars>
      </dgm:prSet>
      <dgm:spPr/>
    </dgm:pt>
    <dgm:pt modelId="{5DB3C3FC-3133-C544-8B69-F7B154B62D8F}" type="pres">
      <dgm:prSet presAssocID="{776E2CA3-437D-1542-9F6D-40010C45F641}" presName="sibTrans" presStyleLbl="sibTrans2D1" presStyleIdx="0" presStyleCnt="0"/>
      <dgm:spPr/>
    </dgm:pt>
    <dgm:pt modelId="{79404443-8E0A-4BE7-94A3-DE19FD740BC0}" type="pres">
      <dgm:prSet presAssocID="{2A9D6CA7-0876-455E-B0E1-4DFDDED575A1}" presName="compNode" presStyleCnt="0"/>
      <dgm:spPr/>
    </dgm:pt>
    <dgm:pt modelId="{4D38E608-8E86-46CE-94E2-4E0ECAB6D44F}" type="pres">
      <dgm:prSet presAssocID="{2A9D6CA7-0876-455E-B0E1-4DFDDED575A1}" presName="iconBgRect" presStyleLbl="bgShp" presStyleIdx="2" presStyleCnt="6"/>
      <dgm:spPr/>
    </dgm:pt>
    <dgm:pt modelId="{C2FD0E2B-C7AC-4DDF-9996-45706B0E415D}" type="pres">
      <dgm:prSet presAssocID="{2A9D6CA7-0876-455E-B0E1-4DFDDED575A1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ig"/>
        </a:ext>
      </dgm:extLst>
    </dgm:pt>
    <dgm:pt modelId="{938D4604-62DC-4709-8BF4-39B47D816908}" type="pres">
      <dgm:prSet presAssocID="{2A9D6CA7-0876-455E-B0E1-4DFDDED575A1}" presName="spaceRect" presStyleCnt="0"/>
      <dgm:spPr/>
    </dgm:pt>
    <dgm:pt modelId="{ADFEB71B-E5EB-4D95-B8AF-7070B8AF80BF}" type="pres">
      <dgm:prSet presAssocID="{2A9D6CA7-0876-455E-B0E1-4DFDDED575A1}" presName="textRect" presStyleLbl="revTx" presStyleIdx="2" presStyleCnt="6">
        <dgm:presLayoutVars>
          <dgm:chMax val="1"/>
          <dgm:chPref val="1"/>
        </dgm:presLayoutVars>
      </dgm:prSet>
      <dgm:spPr/>
    </dgm:pt>
    <dgm:pt modelId="{2A06F9D0-DF20-498B-9E7F-734DF2161E3F}" type="pres">
      <dgm:prSet presAssocID="{D3AE33A9-20C8-4D8C-B34D-8547FB0B7D45}" presName="sibTrans" presStyleLbl="sibTrans2D1" presStyleIdx="0" presStyleCnt="0"/>
      <dgm:spPr/>
    </dgm:pt>
    <dgm:pt modelId="{A902CEC2-058B-4FC4-98F9-D3009CC2F2AC}" type="pres">
      <dgm:prSet presAssocID="{CCE2587D-E5BD-4540-AF40-9B5505C7F3E6}" presName="compNode" presStyleCnt="0"/>
      <dgm:spPr/>
    </dgm:pt>
    <dgm:pt modelId="{F23E455E-C7C4-4E3C-897D-801A164DC564}" type="pres">
      <dgm:prSet presAssocID="{CCE2587D-E5BD-4540-AF40-9B5505C7F3E6}" presName="iconBgRect" presStyleLbl="bgShp" presStyleIdx="3" presStyleCnt="6"/>
      <dgm:spPr/>
    </dgm:pt>
    <dgm:pt modelId="{5DDDA4E6-1211-4C79-B4F4-2C934834C6A0}" type="pres">
      <dgm:prSet presAssocID="{CCE2587D-E5BD-4540-AF40-9B5505C7F3E6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w"/>
        </a:ext>
      </dgm:extLst>
    </dgm:pt>
    <dgm:pt modelId="{97892F7C-E25F-44CB-BE03-1D3049AD76FD}" type="pres">
      <dgm:prSet presAssocID="{CCE2587D-E5BD-4540-AF40-9B5505C7F3E6}" presName="spaceRect" presStyleCnt="0"/>
      <dgm:spPr/>
    </dgm:pt>
    <dgm:pt modelId="{8E8847CB-08D7-47AE-AC49-CB1E18D2D599}" type="pres">
      <dgm:prSet presAssocID="{CCE2587D-E5BD-4540-AF40-9B5505C7F3E6}" presName="textRect" presStyleLbl="revTx" presStyleIdx="3" presStyleCnt="6">
        <dgm:presLayoutVars>
          <dgm:chMax val="1"/>
          <dgm:chPref val="1"/>
        </dgm:presLayoutVars>
      </dgm:prSet>
      <dgm:spPr/>
    </dgm:pt>
    <dgm:pt modelId="{FFA98DB1-3D74-412A-BECE-08FC53CAFBA7}" type="pres">
      <dgm:prSet presAssocID="{3590D35F-40A9-4CA3-9966-E85BB4F3FCAB}" presName="sibTrans" presStyleLbl="sibTrans2D1" presStyleIdx="0" presStyleCnt="0"/>
      <dgm:spPr/>
    </dgm:pt>
    <dgm:pt modelId="{1C92D0C2-BDFC-4A4D-A44C-F0EF0A48F840}" type="pres">
      <dgm:prSet presAssocID="{DDD4B83B-54D2-410A-AF22-0502C4E1A98A}" presName="compNode" presStyleCnt="0"/>
      <dgm:spPr/>
    </dgm:pt>
    <dgm:pt modelId="{BA18B684-510E-4C2F-8EF8-914B76F8D74F}" type="pres">
      <dgm:prSet presAssocID="{DDD4B83B-54D2-410A-AF22-0502C4E1A98A}" presName="iconBgRect" presStyleLbl="bgShp" presStyleIdx="4" presStyleCnt="6"/>
      <dgm:spPr/>
    </dgm:pt>
    <dgm:pt modelId="{F5DDB794-38F8-4BA5-8016-B000849ED649}" type="pres">
      <dgm:prSet presAssocID="{DDD4B83B-54D2-410A-AF22-0502C4E1A98A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76381526-5C8B-4F60-B7C7-6965CB0840A8}" type="pres">
      <dgm:prSet presAssocID="{DDD4B83B-54D2-410A-AF22-0502C4E1A98A}" presName="spaceRect" presStyleCnt="0"/>
      <dgm:spPr/>
    </dgm:pt>
    <dgm:pt modelId="{E9F9984F-7B68-4289-A94E-3F773A3126E2}" type="pres">
      <dgm:prSet presAssocID="{DDD4B83B-54D2-410A-AF22-0502C4E1A98A}" presName="textRect" presStyleLbl="revTx" presStyleIdx="4" presStyleCnt="6">
        <dgm:presLayoutVars>
          <dgm:chMax val="1"/>
          <dgm:chPref val="1"/>
        </dgm:presLayoutVars>
      </dgm:prSet>
      <dgm:spPr/>
    </dgm:pt>
    <dgm:pt modelId="{104D12A1-43D7-C64A-BCCC-B2FF7CC11D70}" type="pres">
      <dgm:prSet presAssocID="{D7F76A62-DC51-496F-8937-5C943A1091E9}" presName="sibTrans" presStyleLbl="sibTrans2D1" presStyleIdx="0" presStyleCnt="0"/>
      <dgm:spPr/>
    </dgm:pt>
    <dgm:pt modelId="{381F8577-D2CE-084C-96F5-42CDE518790C}" type="pres">
      <dgm:prSet presAssocID="{3C51460A-C343-8D49-B298-5CD4B5D113BB}" presName="compNode" presStyleCnt="0"/>
      <dgm:spPr/>
    </dgm:pt>
    <dgm:pt modelId="{1FDE9A39-4FE7-8741-B118-C96F06DDD5DC}" type="pres">
      <dgm:prSet presAssocID="{3C51460A-C343-8D49-B298-5CD4B5D113BB}" presName="iconBgRect" presStyleLbl="bgShp" presStyleIdx="5" presStyleCnt="6"/>
      <dgm:spPr/>
    </dgm:pt>
    <dgm:pt modelId="{184A9F29-CA05-FA47-A6E9-BC4B79DE0D37}" type="pres">
      <dgm:prSet presAssocID="{3C51460A-C343-8D49-B298-5CD4B5D113BB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lobe"/>
        </a:ext>
      </dgm:extLst>
    </dgm:pt>
    <dgm:pt modelId="{EC7B6B4B-9B33-E441-9C8A-F8C58BF4D477}" type="pres">
      <dgm:prSet presAssocID="{3C51460A-C343-8D49-B298-5CD4B5D113BB}" presName="spaceRect" presStyleCnt="0"/>
      <dgm:spPr/>
    </dgm:pt>
    <dgm:pt modelId="{B0EBB1EA-B29A-6640-AD7A-AC6F0EDB58A3}" type="pres">
      <dgm:prSet presAssocID="{3C51460A-C343-8D49-B298-5CD4B5D113BB}" presName="textRect" presStyleLbl="revTx" presStyleIdx="5" presStyleCnt="6">
        <dgm:presLayoutVars>
          <dgm:chMax val="1"/>
          <dgm:chPref val="1"/>
        </dgm:presLayoutVars>
      </dgm:prSet>
      <dgm:spPr/>
    </dgm:pt>
  </dgm:ptLst>
  <dgm:cxnLst>
    <dgm:cxn modelId="{35874A12-600E-9E4E-B180-C43E03B36689}" type="presOf" srcId="{FDD4910E-668D-8741-A5F3-B52D1B69F74A}" destId="{1AEA5C38-0248-1E40-8952-69572441DEC1}" srcOrd="0" destOrd="0" presId="urn:microsoft.com/office/officeart/2018/2/layout/IconCircleList"/>
    <dgm:cxn modelId="{B14D6324-1F7C-4F18-AE10-D80D064C30DB}" srcId="{AEF5E2C7-AA25-4570-8631-1719E6EE1431}" destId="{CCE2587D-E5BD-4540-AF40-9B5505C7F3E6}" srcOrd="3" destOrd="0" parTransId="{88EF4AA2-4012-4CBD-AF5F-BEE327A0A685}" sibTransId="{3590D35F-40A9-4CA3-9966-E85BB4F3FCAB}"/>
    <dgm:cxn modelId="{2D013E33-4B5E-4349-934E-B5B7DEDD5E7A}" srcId="{AEF5E2C7-AA25-4570-8631-1719E6EE1431}" destId="{DDD4B83B-54D2-410A-AF22-0502C4E1A98A}" srcOrd="4" destOrd="0" parTransId="{2FDA5E3A-7848-4CE0-93EF-F29B6AB9AF94}" sibTransId="{D7F76A62-DC51-496F-8937-5C943A1091E9}"/>
    <dgm:cxn modelId="{C03BCA47-2180-584D-B037-2D4CCC4EA429}" srcId="{AEF5E2C7-AA25-4570-8631-1719E6EE1431}" destId="{6E6C6BE7-CF70-6144-8E6D-E5138FED0957}" srcOrd="1" destOrd="0" parTransId="{2FC77769-8ED7-0446-9F0F-1441475F2A39}" sibTransId="{776E2CA3-437D-1542-9F6D-40010C45F641}"/>
    <dgm:cxn modelId="{8FFDA948-F560-8447-A0BC-1D19D9FAE4A8}" type="presOf" srcId="{DDD4B83B-54D2-410A-AF22-0502C4E1A98A}" destId="{E9F9984F-7B68-4289-A94E-3F773A3126E2}" srcOrd="0" destOrd="0" presId="urn:microsoft.com/office/officeart/2018/2/layout/IconCircleList"/>
    <dgm:cxn modelId="{886D766C-A88C-E14D-8B28-5275381F490D}" srcId="{AEF5E2C7-AA25-4570-8631-1719E6EE1431}" destId="{7AD6D803-EBC7-794D-A260-4698A3E21520}" srcOrd="0" destOrd="0" parTransId="{082F7718-C205-0A4B-9B5D-0A6F71987031}" sibTransId="{FDD4910E-668D-8741-A5F3-B52D1B69F74A}"/>
    <dgm:cxn modelId="{F331156D-DB9A-9444-88A8-EC7F88CFE3D5}" type="presOf" srcId="{7AD6D803-EBC7-794D-A260-4698A3E21520}" destId="{4B9F94A0-2E42-304A-8516-A1503F0F3C83}" srcOrd="0" destOrd="0" presId="urn:microsoft.com/office/officeart/2018/2/layout/IconCircleList"/>
    <dgm:cxn modelId="{B3AE0381-C863-B548-81C6-97CB1B8E2CCA}" type="presOf" srcId="{6E6C6BE7-CF70-6144-8E6D-E5138FED0957}" destId="{67CFEC7D-DAEB-7F4E-AB48-278658460453}" srcOrd="0" destOrd="0" presId="urn:microsoft.com/office/officeart/2018/2/layout/IconCircleList"/>
    <dgm:cxn modelId="{49B9038A-4629-C94F-9B02-FDA7493C96FB}" type="presOf" srcId="{3590D35F-40A9-4CA3-9966-E85BB4F3FCAB}" destId="{FFA98DB1-3D74-412A-BECE-08FC53CAFBA7}" srcOrd="0" destOrd="0" presId="urn:microsoft.com/office/officeart/2018/2/layout/IconCircleList"/>
    <dgm:cxn modelId="{1A4F858C-6956-264A-A763-7B63F826E139}" type="presOf" srcId="{D3AE33A9-20C8-4D8C-B34D-8547FB0B7D45}" destId="{2A06F9D0-DF20-498B-9E7F-734DF2161E3F}" srcOrd="0" destOrd="0" presId="urn:microsoft.com/office/officeart/2018/2/layout/IconCircleList"/>
    <dgm:cxn modelId="{634955A0-13E7-974D-B7D4-4AF4360A43FD}" type="presOf" srcId="{2A9D6CA7-0876-455E-B0E1-4DFDDED575A1}" destId="{ADFEB71B-E5EB-4D95-B8AF-7070B8AF80BF}" srcOrd="0" destOrd="0" presId="urn:microsoft.com/office/officeart/2018/2/layout/IconCircleList"/>
    <dgm:cxn modelId="{F0F59CA4-1775-7B4D-AE30-FCE0BBB20876}" type="presOf" srcId="{3C51460A-C343-8D49-B298-5CD4B5D113BB}" destId="{B0EBB1EA-B29A-6640-AD7A-AC6F0EDB58A3}" srcOrd="0" destOrd="0" presId="urn:microsoft.com/office/officeart/2018/2/layout/IconCircleList"/>
    <dgm:cxn modelId="{AF9C05A7-3A3F-CB40-AC44-533D221A706F}" type="presOf" srcId="{AEF5E2C7-AA25-4570-8631-1719E6EE1431}" destId="{1B7333E1-1F5D-4B67-B561-F88399FEBF11}" srcOrd="0" destOrd="0" presId="urn:microsoft.com/office/officeart/2018/2/layout/IconCircleList"/>
    <dgm:cxn modelId="{EC4C4AA7-ED9C-432B-B994-DBFD9BBF2CF5}" srcId="{AEF5E2C7-AA25-4570-8631-1719E6EE1431}" destId="{2A9D6CA7-0876-455E-B0E1-4DFDDED575A1}" srcOrd="2" destOrd="0" parTransId="{63833FAD-72B0-40BE-B3E5-2E20DB002315}" sibTransId="{D3AE33A9-20C8-4D8C-B34D-8547FB0B7D45}"/>
    <dgm:cxn modelId="{ECDA41B2-3727-0B4D-ADAB-1DE443091DC9}" type="presOf" srcId="{776E2CA3-437D-1542-9F6D-40010C45F641}" destId="{5DB3C3FC-3133-C544-8B69-F7B154B62D8F}" srcOrd="0" destOrd="0" presId="urn:microsoft.com/office/officeart/2018/2/layout/IconCircleList"/>
    <dgm:cxn modelId="{60A3D2DE-20B5-D148-830F-4020B85D1613}" srcId="{AEF5E2C7-AA25-4570-8631-1719E6EE1431}" destId="{3C51460A-C343-8D49-B298-5CD4B5D113BB}" srcOrd="5" destOrd="0" parTransId="{638494DF-0DC8-A040-A25F-79F273B4A0AE}" sibTransId="{AB219FFF-DE65-8447-ADEC-D602BC139F08}"/>
    <dgm:cxn modelId="{6564C3DF-8B2C-924C-8C3C-B6076B3D0C4F}" type="presOf" srcId="{D7F76A62-DC51-496F-8937-5C943A1091E9}" destId="{104D12A1-43D7-C64A-BCCC-B2FF7CC11D70}" srcOrd="0" destOrd="0" presId="urn:microsoft.com/office/officeart/2018/2/layout/IconCircleList"/>
    <dgm:cxn modelId="{B236A7E0-5781-7549-9B2B-468325AB2E85}" type="presOf" srcId="{CCE2587D-E5BD-4540-AF40-9B5505C7F3E6}" destId="{8E8847CB-08D7-47AE-AC49-CB1E18D2D599}" srcOrd="0" destOrd="0" presId="urn:microsoft.com/office/officeart/2018/2/layout/IconCircleList"/>
    <dgm:cxn modelId="{3A13730C-077D-0C40-96AC-BF68432DAB8F}" type="presParOf" srcId="{1B7333E1-1F5D-4B67-B561-F88399FEBF11}" destId="{3B3DBA47-C463-443A-A0A1-6DECA155B8B4}" srcOrd="0" destOrd="0" presId="urn:microsoft.com/office/officeart/2018/2/layout/IconCircleList"/>
    <dgm:cxn modelId="{3D74CF0E-C3B4-C94A-A25E-4B91A66EFF7C}" type="presParOf" srcId="{3B3DBA47-C463-443A-A0A1-6DECA155B8B4}" destId="{F6AA3541-8176-BE4C-B1C4-79C65E621F2F}" srcOrd="0" destOrd="0" presId="urn:microsoft.com/office/officeart/2018/2/layout/IconCircleList"/>
    <dgm:cxn modelId="{48074A65-67FD-A84D-9758-B69103C80D3A}" type="presParOf" srcId="{F6AA3541-8176-BE4C-B1C4-79C65E621F2F}" destId="{58A71F9A-43F4-1349-9F33-A7DB215B50B5}" srcOrd="0" destOrd="0" presId="urn:microsoft.com/office/officeart/2018/2/layout/IconCircleList"/>
    <dgm:cxn modelId="{6BDAE8D1-3ED3-6849-916D-2901534C0649}" type="presParOf" srcId="{F6AA3541-8176-BE4C-B1C4-79C65E621F2F}" destId="{7AFE8245-68FB-B842-8D9D-23C48B94701D}" srcOrd="1" destOrd="0" presId="urn:microsoft.com/office/officeart/2018/2/layout/IconCircleList"/>
    <dgm:cxn modelId="{06325D75-B6B8-7048-8553-BA1C4E2796D1}" type="presParOf" srcId="{F6AA3541-8176-BE4C-B1C4-79C65E621F2F}" destId="{7F44ED8A-EB31-1F48-9207-38E7E10AF3BF}" srcOrd="2" destOrd="0" presId="urn:microsoft.com/office/officeart/2018/2/layout/IconCircleList"/>
    <dgm:cxn modelId="{DD0EB1D4-0136-D244-BC22-02A7F0AEB26F}" type="presParOf" srcId="{F6AA3541-8176-BE4C-B1C4-79C65E621F2F}" destId="{4B9F94A0-2E42-304A-8516-A1503F0F3C83}" srcOrd="3" destOrd="0" presId="urn:microsoft.com/office/officeart/2018/2/layout/IconCircleList"/>
    <dgm:cxn modelId="{01F67EFC-D328-6940-B4D0-97456329DF2C}" type="presParOf" srcId="{3B3DBA47-C463-443A-A0A1-6DECA155B8B4}" destId="{1AEA5C38-0248-1E40-8952-69572441DEC1}" srcOrd="1" destOrd="0" presId="urn:microsoft.com/office/officeart/2018/2/layout/IconCircleList"/>
    <dgm:cxn modelId="{F433C035-D31D-9C46-BBB8-6279458A4A23}" type="presParOf" srcId="{3B3DBA47-C463-443A-A0A1-6DECA155B8B4}" destId="{82191935-B125-DD45-8211-E3B02C211392}" srcOrd="2" destOrd="0" presId="urn:microsoft.com/office/officeart/2018/2/layout/IconCircleList"/>
    <dgm:cxn modelId="{283AE697-5F41-F24C-906E-AC8FA50DCAF5}" type="presParOf" srcId="{82191935-B125-DD45-8211-E3B02C211392}" destId="{AA605012-3A67-D84C-819E-07C99EDBC7D3}" srcOrd="0" destOrd="0" presId="urn:microsoft.com/office/officeart/2018/2/layout/IconCircleList"/>
    <dgm:cxn modelId="{8ECC65DC-AE6C-B24F-8FB8-F384F3E896AD}" type="presParOf" srcId="{82191935-B125-DD45-8211-E3B02C211392}" destId="{35E37C40-A2E4-4D48-A6F1-ADF94FA7FA05}" srcOrd="1" destOrd="0" presId="urn:microsoft.com/office/officeart/2018/2/layout/IconCircleList"/>
    <dgm:cxn modelId="{1890D7D6-D06A-9B41-B3EB-C40B0C320FAE}" type="presParOf" srcId="{82191935-B125-DD45-8211-E3B02C211392}" destId="{30BDBBBE-D37C-DC49-B566-4BB452B5292E}" srcOrd="2" destOrd="0" presId="urn:microsoft.com/office/officeart/2018/2/layout/IconCircleList"/>
    <dgm:cxn modelId="{EA7F49CB-7C6C-DF41-ADEB-FC4938B99DFF}" type="presParOf" srcId="{82191935-B125-DD45-8211-E3B02C211392}" destId="{67CFEC7D-DAEB-7F4E-AB48-278658460453}" srcOrd="3" destOrd="0" presId="urn:microsoft.com/office/officeart/2018/2/layout/IconCircleList"/>
    <dgm:cxn modelId="{83260353-DF9B-A74B-BF8B-C686DA28A6CF}" type="presParOf" srcId="{3B3DBA47-C463-443A-A0A1-6DECA155B8B4}" destId="{5DB3C3FC-3133-C544-8B69-F7B154B62D8F}" srcOrd="3" destOrd="0" presId="urn:microsoft.com/office/officeart/2018/2/layout/IconCircleList"/>
    <dgm:cxn modelId="{0EE946D8-25DE-FC4F-B1AC-0CBA71F8D384}" type="presParOf" srcId="{3B3DBA47-C463-443A-A0A1-6DECA155B8B4}" destId="{79404443-8E0A-4BE7-94A3-DE19FD740BC0}" srcOrd="4" destOrd="0" presId="urn:microsoft.com/office/officeart/2018/2/layout/IconCircleList"/>
    <dgm:cxn modelId="{12780984-CC57-E643-8B20-D430F2BCCAFB}" type="presParOf" srcId="{79404443-8E0A-4BE7-94A3-DE19FD740BC0}" destId="{4D38E608-8E86-46CE-94E2-4E0ECAB6D44F}" srcOrd="0" destOrd="0" presId="urn:microsoft.com/office/officeart/2018/2/layout/IconCircleList"/>
    <dgm:cxn modelId="{93A52337-32AA-5048-87E0-805B3AF1C7F0}" type="presParOf" srcId="{79404443-8E0A-4BE7-94A3-DE19FD740BC0}" destId="{C2FD0E2B-C7AC-4DDF-9996-45706B0E415D}" srcOrd="1" destOrd="0" presId="urn:microsoft.com/office/officeart/2018/2/layout/IconCircleList"/>
    <dgm:cxn modelId="{98BC619B-BB6B-6840-8C10-DF349205720C}" type="presParOf" srcId="{79404443-8E0A-4BE7-94A3-DE19FD740BC0}" destId="{938D4604-62DC-4709-8BF4-39B47D816908}" srcOrd="2" destOrd="0" presId="urn:microsoft.com/office/officeart/2018/2/layout/IconCircleList"/>
    <dgm:cxn modelId="{51D5B87E-D284-174C-8EBC-A08BF9F473C6}" type="presParOf" srcId="{79404443-8E0A-4BE7-94A3-DE19FD740BC0}" destId="{ADFEB71B-E5EB-4D95-B8AF-7070B8AF80BF}" srcOrd="3" destOrd="0" presId="urn:microsoft.com/office/officeart/2018/2/layout/IconCircleList"/>
    <dgm:cxn modelId="{CABBB4F9-99F2-314E-BF75-857071583D04}" type="presParOf" srcId="{3B3DBA47-C463-443A-A0A1-6DECA155B8B4}" destId="{2A06F9D0-DF20-498B-9E7F-734DF2161E3F}" srcOrd="5" destOrd="0" presId="urn:microsoft.com/office/officeart/2018/2/layout/IconCircleList"/>
    <dgm:cxn modelId="{7F629553-FC32-7A46-948C-C908F5845E4E}" type="presParOf" srcId="{3B3DBA47-C463-443A-A0A1-6DECA155B8B4}" destId="{A902CEC2-058B-4FC4-98F9-D3009CC2F2AC}" srcOrd="6" destOrd="0" presId="urn:microsoft.com/office/officeart/2018/2/layout/IconCircleList"/>
    <dgm:cxn modelId="{DC7761CA-A742-A54C-91B7-FFB88A8331FC}" type="presParOf" srcId="{A902CEC2-058B-4FC4-98F9-D3009CC2F2AC}" destId="{F23E455E-C7C4-4E3C-897D-801A164DC564}" srcOrd="0" destOrd="0" presId="urn:microsoft.com/office/officeart/2018/2/layout/IconCircleList"/>
    <dgm:cxn modelId="{169FB2AD-2FA0-714E-B255-5F3C44F5052D}" type="presParOf" srcId="{A902CEC2-058B-4FC4-98F9-D3009CC2F2AC}" destId="{5DDDA4E6-1211-4C79-B4F4-2C934834C6A0}" srcOrd="1" destOrd="0" presId="urn:microsoft.com/office/officeart/2018/2/layout/IconCircleList"/>
    <dgm:cxn modelId="{661FEF47-62FD-9D49-B0E5-5FDD0FA09CB3}" type="presParOf" srcId="{A902CEC2-058B-4FC4-98F9-D3009CC2F2AC}" destId="{97892F7C-E25F-44CB-BE03-1D3049AD76FD}" srcOrd="2" destOrd="0" presId="urn:microsoft.com/office/officeart/2018/2/layout/IconCircleList"/>
    <dgm:cxn modelId="{FD82A6F4-0D13-5F46-9273-A4AF5A953246}" type="presParOf" srcId="{A902CEC2-058B-4FC4-98F9-D3009CC2F2AC}" destId="{8E8847CB-08D7-47AE-AC49-CB1E18D2D599}" srcOrd="3" destOrd="0" presId="urn:microsoft.com/office/officeart/2018/2/layout/IconCircleList"/>
    <dgm:cxn modelId="{3EE7438B-CFF1-CA4A-B92C-F7A87A1DEB91}" type="presParOf" srcId="{3B3DBA47-C463-443A-A0A1-6DECA155B8B4}" destId="{FFA98DB1-3D74-412A-BECE-08FC53CAFBA7}" srcOrd="7" destOrd="0" presId="urn:microsoft.com/office/officeart/2018/2/layout/IconCircleList"/>
    <dgm:cxn modelId="{BDA98C38-E742-CA48-BBB4-D085A59AB4A6}" type="presParOf" srcId="{3B3DBA47-C463-443A-A0A1-6DECA155B8B4}" destId="{1C92D0C2-BDFC-4A4D-A44C-F0EF0A48F840}" srcOrd="8" destOrd="0" presId="urn:microsoft.com/office/officeart/2018/2/layout/IconCircleList"/>
    <dgm:cxn modelId="{98B8E32A-928B-814B-8A63-6E5AD3A62D1B}" type="presParOf" srcId="{1C92D0C2-BDFC-4A4D-A44C-F0EF0A48F840}" destId="{BA18B684-510E-4C2F-8EF8-914B76F8D74F}" srcOrd="0" destOrd="0" presId="urn:microsoft.com/office/officeart/2018/2/layout/IconCircleList"/>
    <dgm:cxn modelId="{D37E6E01-5AFD-0D46-9522-399C2C4C795D}" type="presParOf" srcId="{1C92D0C2-BDFC-4A4D-A44C-F0EF0A48F840}" destId="{F5DDB794-38F8-4BA5-8016-B000849ED649}" srcOrd="1" destOrd="0" presId="urn:microsoft.com/office/officeart/2018/2/layout/IconCircleList"/>
    <dgm:cxn modelId="{E07C52A3-2898-8E4E-B2BA-3D2C27FBDC35}" type="presParOf" srcId="{1C92D0C2-BDFC-4A4D-A44C-F0EF0A48F840}" destId="{76381526-5C8B-4F60-B7C7-6965CB0840A8}" srcOrd="2" destOrd="0" presId="urn:microsoft.com/office/officeart/2018/2/layout/IconCircleList"/>
    <dgm:cxn modelId="{EA35A6A1-1F7B-CB4A-AC36-917F70C0A956}" type="presParOf" srcId="{1C92D0C2-BDFC-4A4D-A44C-F0EF0A48F840}" destId="{E9F9984F-7B68-4289-A94E-3F773A3126E2}" srcOrd="3" destOrd="0" presId="urn:microsoft.com/office/officeart/2018/2/layout/IconCircleList"/>
    <dgm:cxn modelId="{3C615017-8D4E-1E4A-AFAD-2E69DEE07F78}" type="presParOf" srcId="{3B3DBA47-C463-443A-A0A1-6DECA155B8B4}" destId="{104D12A1-43D7-C64A-BCCC-B2FF7CC11D70}" srcOrd="9" destOrd="0" presId="urn:microsoft.com/office/officeart/2018/2/layout/IconCircleList"/>
    <dgm:cxn modelId="{EA726FF4-ECF8-5345-91CF-B864F69163E5}" type="presParOf" srcId="{3B3DBA47-C463-443A-A0A1-6DECA155B8B4}" destId="{381F8577-D2CE-084C-96F5-42CDE518790C}" srcOrd="10" destOrd="0" presId="urn:microsoft.com/office/officeart/2018/2/layout/IconCircleList"/>
    <dgm:cxn modelId="{0BFFAA2F-A33C-5B4D-8621-63ED791D3DEB}" type="presParOf" srcId="{381F8577-D2CE-084C-96F5-42CDE518790C}" destId="{1FDE9A39-4FE7-8741-B118-C96F06DDD5DC}" srcOrd="0" destOrd="0" presId="urn:microsoft.com/office/officeart/2018/2/layout/IconCircleList"/>
    <dgm:cxn modelId="{DE23BD9F-0D81-E146-AC4A-2895AE9436C9}" type="presParOf" srcId="{381F8577-D2CE-084C-96F5-42CDE518790C}" destId="{184A9F29-CA05-FA47-A6E9-BC4B79DE0D37}" srcOrd="1" destOrd="0" presId="urn:microsoft.com/office/officeart/2018/2/layout/IconCircleList"/>
    <dgm:cxn modelId="{E779371F-2213-EB49-BC77-FCFA268E80C5}" type="presParOf" srcId="{381F8577-D2CE-084C-96F5-42CDE518790C}" destId="{EC7B6B4B-9B33-E441-9C8A-F8C58BF4D477}" srcOrd="2" destOrd="0" presId="urn:microsoft.com/office/officeart/2018/2/layout/IconCircleList"/>
    <dgm:cxn modelId="{DA07803F-0415-264C-B248-87C4559E5DB3}" type="presParOf" srcId="{381F8577-D2CE-084C-96F5-42CDE518790C}" destId="{B0EBB1EA-B29A-6640-AD7A-AC6F0EDB58A3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9B23E4A-FD1C-48C4-94FA-C59C8CD4EFA7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D4B061F-05AC-4813-B1BA-9F3A20B3079C}">
      <dgm:prSet/>
      <dgm:spPr/>
      <dgm:t>
        <a:bodyPr/>
        <a:lstStyle/>
        <a:p>
          <a:r>
            <a:rPr lang="en-GB" dirty="0"/>
            <a:t>IZ should not be introduced based on theoretical perception of 1 km radius, should consider the geographically distinguishable landmark and prevailing farming system.</a:t>
          </a:r>
          <a:endParaRPr lang="en-US" dirty="0"/>
        </a:p>
      </dgm:t>
    </dgm:pt>
    <dgm:pt modelId="{52A57F89-198F-42D2-B0DB-CDF9A21FF88D}" type="parTrans" cxnId="{AD33EC52-AB47-434B-A684-02808EB04B6B}">
      <dgm:prSet/>
      <dgm:spPr/>
      <dgm:t>
        <a:bodyPr/>
        <a:lstStyle/>
        <a:p>
          <a:endParaRPr lang="en-US"/>
        </a:p>
      </dgm:t>
    </dgm:pt>
    <dgm:pt modelId="{EFD2467C-2F24-4875-9A64-D36810687286}" type="sibTrans" cxnId="{AD33EC52-AB47-434B-A684-02808EB04B6B}">
      <dgm:prSet/>
      <dgm:spPr/>
      <dgm:t>
        <a:bodyPr/>
        <a:lstStyle/>
        <a:p>
          <a:endParaRPr lang="en-US"/>
        </a:p>
      </dgm:t>
    </dgm:pt>
    <dgm:pt modelId="{DF85A784-53F0-4950-8063-00A29F4860EC}">
      <dgm:prSet/>
      <dgm:spPr/>
      <dgm:t>
        <a:bodyPr/>
        <a:lstStyle/>
        <a:p>
          <a:r>
            <a:rPr lang="en-GB" dirty="0"/>
            <a:t>Propose to decrease the radius of the SZ from 10 km to 3 km for better surveillance.</a:t>
          </a:r>
          <a:endParaRPr lang="en-US" dirty="0"/>
        </a:p>
      </dgm:t>
    </dgm:pt>
    <dgm:pt modelId="{757E48A8-A056-4C56-94DF-00192E0650F4}" type="parTrans" cxnId="{01F8BBE7-5C13-483A-BC06-DDCB63B0D1D2}">
      <dgm:prSet/>
      <dgm:spPr/>
      <dgm:t>
        <a:bodyPr/>
        <a:lstStyle/>
        <a:p>
          <a:endParaRPr lang="en-US"/>
        </a:p>
      </dgm:t>
    </dgm:pt>
    <dgm:pt modelId="{A4F182BE-0529-4D5B-90F2-670FCB1E4E9B}" type="sibTrans" cxnId="{01F8BBE7-5C13-483A-BC06-DDCB63B0D1D2}">
      <dgm:prSet/>
      <dgm:spPr/>
      <dgm:t>
        <a:bodyPr/>
        <a:lstStyle/>
        <a:p>
          <a:endParaRPr lang="en-US"/>
        </a:p>
      </dgm:t>
    </dgm:pt>
    <dgm:pt modelId="{D33E92DB-7371-4A12-AD5B-09CDC1CD0D51}">
      <dgm:prSet/>
      <dgm:spPr/>
      <dgm:t>
        <a:bodyPr/>
        <a:lstStyle/>
        <a:p>
          <a:r>
            <a:rPr lang="en-US" dirty="0"/>
            <a:t>Jurisdiction of IZ and SZ should be communicated to farmers and other value chain actors.</a:t>
          </a:r>
        </a:p>
      </dgm:t>
    </dgm:pt>
    <dgm:pt modelId="{80007A24-16CC-4C29-8F13-C1F0EA1AFE79}" type="parTrans" cxnId="{CCD1E55C-A3AD-4C5C-818C-3D3B41DCC6A3}">
      <dgm:prSet/>
      <dgm:spPr/>
      <dgm:t>
        <a:bodyPr/>
        <a:lstStyle/>
        <a:p>
          <a:endParaRPr lang="en-US"/>
        </a:p>
      </dgm:t>
    </dgm:pt>
    <dgm:pt modelId="{D86FDF66-0F34-45EC-9050-213E0DFF38B6}" type="sibTrans" cxnId="{CCD1E55C-A3AD-4C5C-818C-3D3B41DCC6A3}">
      <dgm:prSet/>
      <dgm:spPr/>
      <dgm:t>
        <a:bodyPr/>
        <a:lstStyle/>
        <a:p>
          <a:endParaRPr lang="en-US"/>
        </a:p>
      </dgm:t>
    </dgm:pt>
    <dgm:pt modelId="{109BDA61-6C8C-44AA-8FC5-EF46E6D7262A}">
      <dgm:prSet/>
      <dgm:spPr/>
      <dgm:t>
        <a:bodyPr/>
        <a:lstStyle/>
        <a:p>
          <a:r>
            <a:rPr lang="en-US" dirty="0"/>
            <a:t>Do’s and don’t in IZ &amp; SZ should be displayed and communicated to the concerned.</a:t>
          </a:r>
        </a:p>
      </dgm:t>
    </dgm:pt>
    <dgm:pt modelId="{E5A3DE36-39F2-4B8F-8BA1-F0BEDD69DC8F}" type="parTrans" cxnId="{7B43DEB5-4376-41EE-9A07-CFEC31612FB6}">
      <dgm:prSet/>
      <dgm:spPr/>
      <dgm:t>
        <a:bodyPr/>
        <a:lstStyle/>
        <a:p>
          <a:endParaRPr lang="en-US"/>
        </a:p>
      </dgm:t>
    </dgm:pt>
    <dgm:pt modelId="{578E57BE-FF8D-491B-AC27-1ABE631292E0}" type="sibTrans" cxnId="{7B43DEB5-4376-41EE-9A07-CFEC31612FB6}">
      <dgm:prSet/>
      <dgm:spPr/>
      <dgm:t>
        <a:bodyPr/>
        <a:lstStyle/>
        <a:p>
          <a:endParaRPr lang="en-US"/>
        </a:p>
      </dgm:t>
    </dgm:pt>
    <dgm:pt modelId="{E27A1703-6CEC-4235-BAD0-593F812249B6}">
      <dgm:prSet/>
      <dgm:spPr/>
      <dgm:t>
        <a:bodyPr/>
        <a:lstStyle/>
        <a:p>
          <a:r>
            <a:rPr lang="en-GB"/>
            <a:t>Update/ expand/introduce new zones based on surveillance report.</a:t>
          </a:r>
          <a:endParaRPr lang="en-US"/>
        </a:p>
      </dgm:t>
    </dgm:pt>
    <dgm:pt modelId="{A3B1E46E-79A7-486F-8A12-5EDC38BDC173}" type="parTrans" cxnId="{B5B32BC5-8C7B-410B-84C5-8390AA3E2828}">
      <dgm:prSet/>
      <dgm:spPr/>
      <dgm:t>
        <a:bodyPr/>
        <a:lstStyle/>
        <a:p>
          <a:endParaRPr lang="en-US"/>
        </a:p>
      </dgm:t>
    </dgm:pt>
    <dgm:pt modelId="{72CD0E9A-C919-413E-90AB-FD82BA152E07}" type="sibTrans" cxnId="{B5B32BC5-8C7B-410B-84C5-8390AA3E2828}">
      <dgm:prSet/>
      <dgm:spPr/>
      <dgm:t>
        <a:bodyPr/>
        <a:lstStyle/>
        <a:p>
          <a:endParaRPr lang="en-US"/>
        </a:p>
      </dgm:t>
    </dgm:pt>
    <dgm:pt modelId="{78CFDA64-DA95-B543-81FE-D3FCE0769148}" type="pres">
      <dgm:prSet presAssocID="{49B23E4A-FD1C-48C4-94FA-C59C8CD4EFA7}" presName="diagram" presStyleCnt="0">
        <dgm:presLayoutVars>
          <dgm:dir/>
          <dgm:resizeHandles val="exact"/>
        </dgm:presLayoutVars>
      </dgm:prSet>
      <dgm:spPr/>
    </dgm:pt>
    <dgm:pt modelId="{44F7EDC3-1838-6D48-9D9A-A12DF9672328}" type="pres">
      <dgm:prSet presAssocID="{DD4B061F-05AC-4813-B1BA-9F3A20B3079C}" presName="node" presStyleLbl="node1" presStyleIdx="0" presStyleCnt="5">
        <dgm:presLayoutVars>
          <dgm:bulletEnabled val="1"/>
        </dgm:presLayoutVars>
      </dgm:prSet>
      <dgm:spPr/>
    </dgm:pt>
    <dgm:pt modelId="{C54A40A1-7BE2-124C-BF91-271190F31C98}" type="pres">
      <dgm:prSet presAssocID="{EFD2467C-2F24-4875-9A64-D36810687286}" presName="sibTrans" presStyleCnt="0"/>
      <dgm:spPr/>
    </dgm:pt>
    <dgm:pt modelId="{B98EC0D0-D33B-084B-871A-DC658B4AAD9D}" type="pres">
      <dgm:prSet presAssocID="{DF85A784-53F0-4950-8063-00A29F4860EC}" presName="node" presStyleLbl="node1" presStyleIdx="1" presStyleCnt="5">
        <dgm:presLayoutVars>
          <dgm:bulletEnabled val="1"/>
        </dgm:presLayoutVars>
      </dgm:prSet>
      <dgm:spPr/>
    </dgm:pt>
    <dgm:pt modelId="{6A5F7549-5EF8-BC40-8D15-4ACBA56C7408}" type="pres">
      <dgm:prSet presAssocID="{A4F182BE-0529-4D5B-90F2-670FCB1E4E9B}" presName="sibTrans" presStyleCnt="0"/>
      <dgm:spPr/>
    </dgm:pt>
    <dgm:pt modelId="{7139C6B8-E296-BC46-A3CE-82C6A4A2BDC1}" type="pres">
      <dgm:prSet presAssocID="{D33E92DB-7371-4A12-AD5B-09CDC1CD0D51}" presName="node" presStyleLbl="node1" presStyleIdx="2" presStyleCnt="5">
        <dgm:presLayoutVars>
          <dgm:bulletEnabled val="1"/>
        </dgm:presLayoutVars>
      </dgm:prSet>
      <dgm:spPr/>
    </dgm:pt>
    <dgm:pt modelId="{6090B5B9-DD2D-184F-A50F-9C0EAAE8747B}" type="pres">
      <dgm:prSet presAssocID="{D86FDF66-0F34-45EC-9050-213E0DFF38B6}" presName="sibTrans" presStyleCnt="0"/>
      <dgm:spPr/>
    </dgm:pt>
    <dgm:pt modelId="{23A22109-AC05-9541-BF10-BE2C8B0DA500}" type="pres">
      <dgm:prSet presAssocID="{109BDA61-6C8C-44AA-8FC5-EF46E6D7262A}" presName="node" presStyleLbl="node1" presStyleIdx="3" presStyleCnt="5">
        <dgm:presLayoutVars>
          <dgm:bulletEnabled val="1"/>
        </dgm:presLayoutVars>
      </dgm:prSet>
      <dgm:spPr/>
    </dgm:pt>
    <dgm:pt modelId="{027D5C89-7BFA-234C-8057-C43AAABD877E}" type="pres">
      <dgm:prSet presAssocID="{578E57BE-FF8D-491B-AC27-1ABE631292E0}" presName="sibTrans" presStyleCnt="0"/>
      <dgm:spPr/>
    </dgm:pt>
    <dgm:pt modelId="{3D9EE89F-FE3C-9D40-BB74-721BD35D8637}" type="pres">
      <dgm:prSet presAssocID="{E27A1703-6CEC-4235-BAD0-593F812249B6}" presName="node" presStyleLbl="node1" presStyleIdx="4" presStyleCnt="5">
        <dgm:presLayoutVars>
          <dgm:bulletEnabled val="1"/>
        </dgm:presLayoutVars>
      </dgm:prSet>
      <dgm:spPr/>
    </dgm:pt>
  </dgm:ptLst>
  <dgm:cxnLst>
    <dgm:cxn modelId="{1FA5302B-C0C7-6843-8984-88DF57B478D8}" type="presOf" srcId="{DD4B061F-05AC-4813-B1BA-9F3A20B3079C}" destId="{44F7EDC3-1838-6D48-9D9A-A12DF9672328}" srcOrd="0" destOrd="0" presId="urn:microsoft.com/office/officeart/2005/8/layout/default"/>
    <dgm:cxn modelId="{1F406035-8E66-AF49-8E4C-B493C4F3EE51}" type="presOf" srcId="{E27A1703-6CEC-4235-BAD0-593F812249B6}" destId="{3D9EE89F-FE3C-9D40-BB74-721BD35D8637}" srcOrd="0" destOrd="0" presId="urn:microsoft.com/office/officeart/2005/8/layout/default"/>
    <dgm:cxn modelId="{CCD1E55C-A3AD-4C5C-818C-3D3B41DCC6A3}" srcId="{49B23E4A-FD1C-48C4-94FA-C59C8CD4EFA7}" destId="{D33E92DB-7371-4A12-AD5B-09CDC1CD0D51}" srcOrd="2" destOrd="0" parTransId="{80007A24-16CC-4C29-8F13-C1F0EA1AFE79}" sibTransId="{D86FDF66-0F34-45EC-9050-213E0DFF38B6}"/>
    <dgm:cxn modelId="{AD33EC52-AB47-434B-A684-02808EB04B6B}" srcId="{49B23E4A-FD1C-48C4-94FA-C59C8CD4EFA7}" destId="{DD4B061F-05AC-4813-B1BA-9F3A20B3079C}" srcOrd="0" destOrd="0" parTransId="{52A57F89-198F-42D2-B0DB-CDF9A21FF88D}" sibTransId="{EFD2467C-2F24-4875-9A64-D36810687286}"/>
    <dgm:cxn modelId="{9C3BF25A-DAA0-6C43-A6A7-1D2EB44A499B}" type="presOf" srcId="{49B23E4A-FD1C-48C4-94FA-C59C8CD4EFA7}" destId="{78CFDA64-DA95-B543-81FE-D3FCE0769148}" srcOrd="0" destOrd="0" presId="urn:microsoft.com/office/officeart/2005/8/layout/default"/>
    <dgm:cxn modelId="{AEF4737C-8029-844C-B2F7-C7714D795430}" type="presOf" srcId="{D33E92DB-7371-4A12-AD5B-09CDC1CD0D51}" destId="{7139C6B8-E296-BC46-A3CE-82C6A4A2BDC1}" srcOrd="0" destOrd="0" presId="urn:microsoft.com/office/officeart/2005/8/layout/default"/>
    <dgm:cxn modelId="{7B43DEB5-4376-41EE-9A07-CFEC31612FB6}" srcId="{49B23E4A-FD1C-48C4-94FA-C59C8CD4EFA7}" destId="{109BDA61-6C8C-44AA-8FC5-EF46E6D7262A}" srcOrd="3" destOrd="0" parTransId="{E5A3DE36-39F2-4B8F-8BA1-F0BEDD69DC8F}" sibTransId="{578E57BE-FF8D-491B-AC27-1ABE631292E0}"/>
    <dgm:cxn modelId="{21CB6FBC-70AD-9E46-85D3-174312D90502}" type="presOf" srcId="{109BDA61-6C8C-44AA-8FC5-EF46E6D7262A}" destId="{23A22109-AC05-9541-BF10-BE2C8B0DA500}" srcOrd="0" destOrd="0" presId="urn:microsoft.com/office/officeart/2005/8/layout/default"/>
    <dgm:cxn modelId="{B5B32BC5-8C7B-410B-84C5-8390AA3E2828}" srcId="{49B23E4A-FD1C-48C4-94FA-C59C8CD4EFA7}" destId="{E27A1703-6CEC-4235-BAD0-593F812249B6}" srcOrd="4" destOrd="0" parTransId="{A3B1E46E-79A7-486F-8A12-5EDC38BDC173}" sibTransId="{72CD0E9A-C919-413E-90AB-FD82BA152E07}"/>
    <dgm:cxn modelId="{01F8BBE7-5C13-483A-BC06-DDCB63B0D1D2}" srcId="{49B23E4A-FD1C-48C4-94FA-C59C8CD4EFA7}" destId="{DF85A784-53F0-4950-8063-00A29F4860EC}" srcOrd="1" destOrd="0" parTransId="{757E48A8-A056-4C56-94DF-00192E0650F4}" sibTransId="{A4F182BE-0529-4D5B-90F2-670FCB1E4E9B}"/>
    <dgm:cxn modelId="{5D2E85ED-7AA6-C443-A4A7-6937F3C00FEC}" type="presOf" srcId="{DF85A784-53F0-4950-8063-00A29F4860EC}" destId="{B98EC0D0-D33B-084B-871A-DC658B4AAD9D}" srcOrd="0" destOrd="0" presId="urn:microsoft.com/office/officeart/2005/8/layout/default"/>
    <dgm:cxn modelId="{E1B145F0-A646-B042-B994-E547A65D217B}" type="presParOf" srcId="{78CFDA64-DA95-B543-81FE-D3FCE0769148}" destId="{44F7EDC3-1838-6D48-9D9A-A12DF9672328}" srcOrd="0" destOrd="0" presId="urn:microsoft.com/office/officeart/2005/8/layout/default"/>
    <dgm:cxn modelId="{2571AC20-B6ED-074B-8780-1EB0A174DACF}" type="presParOf" srcId="{78CFDA64-DA95-B543-81FE-D3FCE0769148}" destId="{C54A40A1-7BE2-124C-BF91-271190F31C98}" srcOrd="1" destOrd="0" presId="urn:microsoft.com/office/officeart/2005/8/layout/default"/>
    <dgm:cxn modelId="{7694AE44-72E9-D14A-9D43-91EC07A159D9}" type="presParOf" srcId="{78CFDA64-DA95-B543-81FE-D3FCE0769148}" destId="{B98EC0D0-D33B-084B-871A-DC658B4AAD9D}" srcOrd="2" destOrd="0" presId="urn:microsoft.com/office/officeart/2005/8/layout/default"/>
    <dgm:cxn modelId="{242EFA79-B719-3946-92CC-48A97257B9D7}" type="presParOf" srcId="{78CFDA64-DA95-B543-81FE-D3FCE0769148}" destId="{6A5F7549-5EF8-BC40-8D15-4ACBA56C7408}" srcOrd="3" destOrd="0" presId="urn:microsoft.com/office/officeart/2005/8/layout/default"/>
    <dgm:cxn modelId="{30F39793-FD50-F448-8A11-D1E799140745}" type="presParOf" srcId="{78CFDA64-DA95-B543-81FE-D3FCE0769148}" destId="{7139C6B8-E296-BC46-A3CE-82C6A4A2BDC1}" srcOrd="4" destOrd="0" presId="urn:microsoft.com/office/officeart/2005/8/layout/default"/>
    <dgm:cxn modelId="{724504E4-DD86-4243-A1B9-27CCBA82E483}" type="presParOf" srcId="{78CFDA64-DA95-B543-81FE-D3FCE0769148}" destId="{6090B5B9-DD2D-184F-A50F-9C0EAAE8747B}" srcOrd="5" destOrd="0" presId="urn:microsoft.com/office/officeart/2005/8/layout/default"/>
    <dgm:cxn modelId="{486307EB-A714-804B-8900-CD7D174DD2A0}" type="presParOf" srcId="{78CFDA64-DA95-B543-81FE-D3FCE0769148}" destId="{23A22109-AC05-9541-BF10-BE2C8B0DA500}" srcOrd="6" destOrd="0" presId="urn:microsoft.com/office/officeart/2005/8/layout/default"/>
    <dgm:cxn modelId="{B37C590E-8441-754F-96AA-DADB7F9D5CC6}" type="presParOf" srcId="{78CFDA64-DA95-B543-81FE-D3FCE0769148}" destId="{027D5C89-7BFA-234C-8057-C43AAABD877E}" srcOrd="7" destOrd="0" presId="urn:microsoft.com/office/officeart/2005/8/layout/default"/>
    <dgm:cxn modelId="{0310F1A2-DD91-E543-9730-0421EA76A236}" type="presParOf" srcId="{78CFDA64-DA95-B543-81FE-D3FCE0769148}" destId="{3D9EE89F-FE3C-9D40-BB74-721BD35D8637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1E292CF-330E-492C-89AB-CE9F3666596F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10FEEDAB-AF2C-4ABF-A655-6FE996EABA1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Restrictions in IZ &amp; SZ shall not be applicable for indefinite period.</a:t>
          </a:r>
        </a:p>
      </dgm:t>
    </dgm:pt>
    <dgm:pt modelId="{B27E0658-2E6E-4D9D-AAA1-27364C55449F}" type="parTrans" cxnId="{AB02CD57-E91E-47A8-A02C-DBC88BF65DE6}">
      <dgm:prSet/>
      <dgm:spPr/>
      <dgm:t>
        <a:bodyPr/>
        <a:lstStyle/>
        <a:p>
          <a:endParaRPr lang="en-US"/>
        </a:p>
      </dgm:t>
    </dgm:pt>
    <dgm:pt modelId="{319E886E-BB4F-4106-BFF9-D534069C9CDC}" type="sibTrans" cxnId="{AB02CD57-E91E-47A8-A02C-DBC88BF65DE6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1221D2FC-B3EC-47C1-851C-D50E6EA9693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IZ shall be lifted after 60 days under certain conditions:</a:t>
          </a:r>
        </a:p>
      </dgm:t>
    </dgm:pt>
    <dgm:pt modelId="{43D8A170-01D1-41DC-9008-082711808213}" type="parTrans" cxnId="{24F4A0C4-5E4B-4923-9E0B-89F2E2896CDE}">
      <dgm:prSet/>
      <dgm:spPr/>
      <dgm:t>
        <a:bodyPr/>
        <a:lstStyle/>
        <a:p>
          <a:endParaRPr lang="en-US"/>
        </a:p>
      </dgm:t>
    </dgm:pt>
    <dgm:pt modelId="{8A2BD41C-04F0-4012-8509-8FB36E3C2A03}" type="sibTrans" cxnId="{24F4A0C4-5E4B-4923-9E0B-89F2E2896CDE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1293DD3A-3F23-47CD-A21B-01CAF446FB7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IZ shall be redesignated as SZ and farmers should be informed about the same</a:t>
          </a:r>
        </a:p>
      </dgm:t>
    </dgm:pt>
    <dgm:pt modelId="{B85129BC-A105-4FD6-9009-0E8D693D8AA9}" type="parTrans" cxnId="{A575EF98-875D-4FE2-B88B-A71CCE58C14F}">
      <dgm:prSet/>
      <dgm:spPr/>
      <dgm:t>
        <a:bodyPr/>
        <a:lstStyle/>
        <a:p>
          <a:endParaRPr lang="en-US"/>
        </a:p>
      </dgm:t>
    </dgm:pt>
    <dgm:pt modelId="{5271DE0D-62C5-42AF-9C3C-DDE017172203}" type="sibTrans" cxnId="{A575EF98-875D-4FE2-B88B-A71CCE58C14F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413617E3-DADE-408A-AB15-65169E2D2D6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Disease free status after 3 years as per WOAH guidelines</a:t>
          </a:r>
        </a:p>
      </dgm:t>
    </dgm:pt>
    <dgm:pt modelId="{2F3CA190-6EEF-45DF-B446-CCC7CCDBA5D6}" type="parTrans" cxnId="{5CB98BA7-DB97-40A8-B940-60E10EBB596E}">
      <dgm:prSet/>
      <dgm:spPr/>
      <dgm:t>
        <a:bodyPr/>
        <a:lstStyle/>
        <a:p>
          <a:endParaRPr lang="en-US"/>
        </a:p>
      </dgm:t>
    </dgm:pt>
    <dgm:pt modelId="{EA205496-22FD-4601-8229-4449D35B85A2}" type="sibTrans" cxnId="{5CB98BA7-DB97-40A8-B940-60E10EBB596E}">
      <dgm:prSet/>
      <dgm:spPr/>
      <dgm:t>
        <a:bodyPr/>
        <a:lstStyle/>
        <a:p>
          <a:endParaRPr lang="en-US"/>
        </a:p>
      </dgm:t>
    </dgm:pt>
    <dgm:pt modelId="{1FCA0174-0712-44E8-9224-09133343A065}" type="pres">
      <dgm:prSet presAssocID="{11E292CF-330E-492C-89AB-CE9F3666596F}" presName="root" presStyleCnt="0">
        <dgm:presLayoutVars>
          <dgm:dir/>
          <dgm:resizeHandles val="exact"/>
        </dgm:presLayoutVars>
      </dgm:prSet>
      <dgm:spPr/>
    </dgm:pt>
    <dgm:pt modelId="{BECA5E9F-D195-4C4C-A4AF-A4CDF222F3FD}" type="pres">
      <dgm:prSet presAssocID="{11E292CF-330E-492C-89AB-CE9F3666596F}" presName="container" presStyleCnt="0">
        <dgm:presLayoutVars>
          <dgm:dir/>
          <dgm:resizeHandles val="exact"/>
        </dgm:presLayoutVars>
      </dgm:prSet>
      <dgm:spPr/>
    </dgm:pt>
    <dgm:pt modelId="{1D798104-CEC6-4F99-805F-419AB87F65FA}" type="pres">
      <dgm:prSet presAssocID="{10FEEDAB-AF2C-4ABF-A655-6FE996EABA12}" presName="compNode" presStyleCnt="0"/>
      <dgm:spPr/>
    </dgm:pt>
    <dgm:pt modelId="{5927E79B-8F60-4368-81A1-BD9FEE7297E7}" type="pres">
      <dgm:prSet presAssocID="{10FEEDAB-AF2C-4ABF-A655-6FE996EABA12}" presName="iconBgRect" presStyleLbl="bgShp" presStyleIdx="0" presStyleCnt="4"/>
      <dgm:spPr/>
    </dgm:pt>
    <dgm:pt modelId="{9B93F4A4-80AF-4105-9ACD-F298569A955E}" type="pres">
      <dgm:prSet presAssocID="{10FEEDAB-AF2C-4ABF-A655-6FE996EABA12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DCC4389E-7D79-466E-9488-46EF95BBF63B}" type="pres">
      <dgm:prSet presAssocID="{10FEEDAB-AF2C-4ABF-A655-6FE996EABA12}" presName="spaceRect" presStyleCnt="0"/>
      <dgm:spPr/>
    </dgm:pt>
    <dgm:pt modelId="{496ED662-BCFB-46A9-8467-9A2FF351ED61}" type="pres">
      <dgm:prSet presAssocID="{10FEEDAB-AF2C-4ABF-A655-6FE996EABA12}" presName="textRect" presStyleLbl="revTx" presStyleIdx="0" presStyleCnt="4">
        <dgm:presLayoutVars>
          <dgm:chMax val="1"/>
          <dgm:chPref val="1"/>
        </dgm:presLayoutVars>
      </dgm:prSet>
      <dgm:spPr/>
    </dgm:pt>
    <dgm:pt modelId="{D9A583B1-DBC3-4CF1-904D-42F44A41142B}" type="pres">
      <dgm:prSet presAssocID="{319E886E-BB4F-4106-BFF9-D534069C9CDC}" presName="sibTrans" presStyleLbl="sibTrans2D1" presStyleIdx="0" presStyleCnt="0"/>
      <dgm:spPr/>
    </dgm:pt>
    <dgm:pt modelId="{179B7527-92DD-4FC6-A6B8-D2FEDD8F0E27}" type="pres">
      <dgm:prSet presAssocID="{1221D2FC-B3EC-47C1-851C-D50E6EA96931}" presName="compNode" presStyleCnt="0"/>
      <dgm:spPr/>
    </dgm:pt>
    <dgm:pt modelId="{08E000BF-212B-4BF8-84D6-0B43779C1F94}" type="pres">
      <dgm:prSet presAssocID="{1221D2FC-B3EC-47C1-851C-D50E6EA96931}" presName="iconBgRect" presStyleLbl="bgShp" presStyleIdx="1" presStyleCnt="4"/>
      <dgm:spPr/>
    </dgm:pt>
    <dgm:pt modelId="{FEFFA477-5E50-4FE2-9D26-C02BCB10D8C2}" type="pres">
      <dgm:prSet presAssocID="{1221D2FC-B3EC-47C1-851C-D50E6EA96931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Yuan"/>
        </a:ext>
      </dgm:extLst>
    </dgm:pt>
    <dgm:pt modelId="{FFA8A37A-91F8-44D8-A392-D4ABAF3713EA}" type="pres">
      <dgm:prSet presAssocID="{1221D2FC-B3EC-47C1-851C-D50E6EA96931}" presName="spaceRect" presStyleCnt="0"/>
      <dgm:spPr/>
    </dgm:pt>
    <dgm:pt modelId="{C16BD07B-4E96-4B0D-85D8-368B9AF46387}" type="pres">
      <dgm:prSet presAssocID="{1221D2FC-B3EC-47C1-851C-D50E6EA96931}" presName="textRect" presStyleLbl="revTx" presStyleIdx="1" presStyleCnt="4">
        <dgm:presLayoutVars>
          <dgm:chMax val="1"/>
          <dgm:chPref val="1"/>
        </dgm:presLayoutVars>
      </dgm:prSet>
      <dgm:spPr/>
    </dgm:pt>
    <dgm:pt modelId="{66DAB21C-0329-4754-A16F-E122DF150F84}" type="pres">
      <dgm:prSet presAssocID="{8A2BD41C-04F0-4012-8509-8FB36E3C2A03}" presName="sibTrans" presStyleLbl="sibTrans2D1" presStyleIdx="0" presStyleCnt="0"/>
      <dgm:spPr/>
    </dgm:pt>
    <dgm:pt modelId="{E33D7236-5A50-4748-9C9C-62016A38FC31}" type="pres">
      <dgm:prSet presAssocID="{1293DD3A-3F23-47CD-A21B-01CAF446FB7E}" presName="compNode" presStyleCnt="0"/>
      <dgm:spPr/>
    </dgm:pt>
    <dgm:pt modelId="{33E2432F-B876-46A5-9299-BA0F2E4AB19E}" type="pres">
      <dgm:prSet presAssocID="{1293DD3A-3F23-47CD-A21B-01CAF446FB7E}" presName="iconBgRect" presStyleLbl="bgShp" presStyleIdx="2" presStyleCnt="4"/>
      <dgm:spPr/>
    </dgm:pt>
    <dgm:pt modelId="{742CDCC6-2A62-4B81-9A29-17DE9E45E9E3}" type="pres">
      <dgm:prSet presAssocID="{1293DD3A-3F23-47CD-A21B-01CAF446FB7E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FE1117B7-C5D7-4FDD-8C7C-B8C479A7C913}" type="pres">
      <dgm:prSet presAssocID="{1293DD3A-3F23-47CD-A21B-01CAF446FB7E}" presName="spaceRect" presStyleCnt="0"/>
      <dgm:spPr/>
    </dgm:pt>
    <dgm:pt modelId="{DA4379AD-34AD-402A-A573-A666A4327B4C}" type="pres">
      <dgm:prSet presAssocID="{1293DD3A-3F23-47CD-A21B-01CAF446FB7E}" presName="textRect" presStyleLbl="revTx" presStyleIdx="2" presStyleCnt="4">
        <dgm:presLayoutVars>
          <dgm:chMax val="1"/>
          <dgm:chPref val="1"/>
        </dgm:presLayoutVars>
      </dgm:prSet>
      <dgm:spPr/>
    </dgm:pt>
    <dgm:pt modelId="{BCCACC68-AA33-4997-901D-DF208C0B5CAE}" type="pres">
      <dgm:prSet presAssocID="{5271DE0D-62C5-42AF-9C3C-DDE017172203}" presName="sibTrans" presStyleLbl="sibTrans2D1" presStyleIdx="0" presStyleCnt="0"/>
      <dgm:spPr/>
    </dgm:pt>
    <dgm:pt modelId="{A179C910-D714-4691-9F44-575E8B18D169}" type="pres">
      <dgm:prSet presAssocID="{413617E3-DADE-408A-AB15-65169E2D2D68}" presName="compNode" presStyleCnt="0"/>
      <dgm:spPr/>
    </dgm:pt>
    <dgm:pt modelId="{3236014D-A12A-4894-B543-589C0E16E0F7}" type="pres">
      <dgm:prSet presAssocID="{413617E3-DADE-408A-AB15-65169E2D2D68}" presName="iconBgRect" presStyleLbl="bgShp" presStyleIdx="3" presStyleCnt="4"/>
      <dgm:spPr/>
    </dgm:pt>
    <dgm:pt modelId="{FB9F7260-3649-4768-86B1-A522CCDBED97}" type="pres">
      <dgm:prSet presAssocID="{413617E3-DADE-408A-AB15-65169E2D2D68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ethoscope"/>
        </a:ext>
      </dgm:extLst>
    </dgm:pt>
    <dgm:pt modelId="{DCE1DE26-C056-44A7-B87D-D8A84BC0A6A2}" type="pres">
      <dgm:prSet presAssocID="{413617E3-DADE-408A-AB15-65169E2D2D68}" presName="spaceRect" presStyleCnt="0"/>
      <dgm:spPr/>
    </dgm:pt>
    <dgm:pt modelId="{71AB076D-2893-4FEF-8E2C-7AEE4B106960}" type="pres">
      <dgm:prSet presAssocID="{413617E3-DADE-408A-AB15-65169E2D2D68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4A2BD626-E419-CC43-9F8C-9B6EB4D3DE2C}" type="presOf" srcId="{1221D2FC-B3EC-47C1-851C-D50E6EA96931}" destId="{C16BD07B-4E96-4B0D-85D8-368B9AF46387}" srcOrd="0" destOrd="0" presId="urn:microsoft.com/office/officeart/2018/2/layout/IconCircleList"/>
    <dgm:cxn modelId="{0AADEE5F-4A43-5144-8392-80D082CA2A8A}" type="presOf" srcId="{10FEEDAB-AF2C-4ABF-A655-6FE996EABA12}" destId="{496ED662-BCFB-46A9-8467-9A2FF351ED61}" srcOrd="0" destOrd="0" presId="urn:microsoft.com/office/officeart/2018/2/layout/IconCircleList"/>
    <dgm:cxn modelId="{C084D063-BD51-6644-AB5F-821090CA2A3E}" type="presOf" srcId="{319E886E-BB4F-4106-BFF9-D534069C9CDC}" destId="{D9A583B1-DBC3-4CF1-904D-42F44A41142B}" srcOrd="0" destOrd="0" presId="urn:microsoft.com/office/officeart/2018/2/layout/IconCircleList"/>
    <dgm:cxn modelId="{B72E6F48-3CEA-DC41-A66D-E804C54D81F5}" type="presOf" srcId="{11E292CF-330E-492C-89AB-CE9F3666596F}" destId="{1FCA0174-0712-44E8-9224-09133343A065}" srcOrd="0" destOrd="0" presId="urn:microsoft.com/office/officeart/2018/2/layout/IconCircleList"/>
    <dgm:cxn modelId="{AB02CD57-E91E-47A8-A02C-DBC88BF65DE6}" srcId="{11E292CF-330E-492C-89AB-CE9F3666596F}" destId="{10FEEDAB-AF2C-4ABF-A655-6FE996EABA12}" srcOrd="0" destOrd="0" parTransId="{B27E0658-2E6E-4D9D-AAA1-27364C55449F}" sibTransId="{319E886E-BB4F-4106-BFF9-D534069C9CDC}"/>
    <dgm:cxn modelId="{43BEF589-F402-1E46-A55A-17B18DCAB358}" type="presOf" srcId="{1293DD3A-3F23-47CD-A21B-01CAF446FB7E}" destId="{DA4379AD-34AD-402A-A573-A666A4327B4C}" srcOrd="0" destOrd="0" presId="urn:microsoft.com/office/officeart/2018/2/layout/IconCircleList"/>
    <dgm:cxn modelId="{A575EF98-875D-4FE2-B88B-A71CCE58C14F}" srcId="{11E292CF-330E-492C-89AB-CE9F3666596F}" destId="{1293DD3A-3F23-47CD-A21B-01CAF446FB7E}" srcOrd="2" destOrd="0" parTransId="{B85129BC-A105-4FD6-9009-0E8D693D8AA9}" sibTransId="{5271DE0D-62C5-42AF-9C3C-DDE017172203}"/>
    <dgm:cxn modelId="{5CB98BA7-DB97-40A8-B940-60E10EBB596E}" srcId="{11E292CF-330E-492C-89AB-CE9F3666596F}" destId="{413617E3-DADE-408A-AB15-65169E2D2D68}" srcOrd="3" destOrd="0" parTransId="{2F3CA190-6EEF-45DF-B446-CCC7CCDBA5D6}" sibTransId="{EA205496-22FD-4601-8229-4449D35B85A2}"/>
    <dgm:cxn modelId="{BEB491AF-9F6D-D947-BE8E-91C46F4C15EB}" type="presOf" srcId="{5271DE0D-62C5-42AF-9C3C-DDE017172203}" destId="{BCCACC68-AA33-4997-901D-DF208C0B5CAE}" srcOrd="0" destOrd="0" presId="urn:microsoft.com/office/officeart/2018/2/layout/IconCircleList"/>
    <dgm:cxn modelId="{24F4A0C4-5E4B-4923-9E0B-89F2E2896CDE}" srcId="{11E292CF-330E-492C-89AB-CE9F3666596F}" destId="{1221D2FC-B3EC-47C1-851C-D50E6EA96931}" srcOrd="1" destOrd="0" parTransId="{43D8A170-01D1-41DC-9008-082711808213}" sibTransId="{8A2BD41C-04F0-4012-8509-8FB36E3C2A03}"/>
    <dgm:cxn modelId="{B18284E5-F738-A14F-8AB0-EA2EE8B32302}" type="presOf" srcId="{8A2BD41C-04F0-4012-8509-8FB36E3C2A03}" destId="{66DAB21C-0329-4754-A16F-E122DF150F84}" srcOrd="0" destOrd="0" presId="urn:microsoft.com/office/officeart/2018/2/layout/IconCircleList"/>
    <dgm:cxn modelId="{FFE03AED-0A38-914D-BAA8-CE1B84EAAB6D}" type="presOf" srcId="{413617E3-DADE-408A-AB15-65169E2D2D68}" destId="{71AB076D-2893-4FEF-8E2C-7AEE4B106960}" srcOrd="0" destOrd="0" presId="urn:microsoft.com/office/officeart/2018/2/layout/IconCircleList"/>
    <dgm:cxn modelId="{792F12B5-5531-0048-B689-9071DF8160AC}" type="presParOf" srcId="{1FCA0174-0712-44E8-9224-09133343A065}" destId="{BECA5E9F-D195-4C4C-A4AF-A4CDF222F3FD}" srcOrd="0" destOrd="0" presId="urn:microsoft.com/office/officeart/2018/2/layout/IconCircleList"/>
    <dgm:cxn modelId="{56DE7DAC-A872-6A46-8F28-6196141CB35E}" type="presParOf" srcId="{BECA5E9F-D195-4C4C-A4AF-A4CDF222F3FD}" destId="{1D798104-CEC6-4F99-805F-419AB87F65FA}" srcOrd="0" destOrd="0" presId="urn:microsoft.com/office/officeart/2018/2/layout/IconCircleList"/>
    <dgm:cxn modelId="{B5FD6522-61DA-4C4F-B962-73DAEA00FE7D}" type="presParOf" srcId="{1D798104-CEC6-4F99-805F-419AB87F65FA}" destId="{5927E79B-8F60-4368-81A1-BD9FEE7297E7}" srcOrd="0" destOrd="0" presId="urn:microsoft.com/office/officeart/2018/2/layout/IconCircleList"/>
    <dgm:cxn modelId="{35E4CEE3-D5B7-7245-A09F-44B4918EDAF4}" type="presParOf" srcId="{1D798104-CEC6-4F99-805F-419AB87F65FA}" destId="{9B93F4A4-80AF-4105-9ACD-F298569A955E}" srcOrd="1" destOrd="0" presId="urn:microsoft.com/office/officeart/2018/2/layout/IconCircleList"/>
    <dgm:cxn modelId="{61D03913-EB9C-4B4A-9EB4-2E00629E0ACF}" type="presParOf" srcId="{1D798104-CEC6-4F99-805F-419AB87F65FA}" destId="{DCC4389E-7D79-466E-9488-46EF95BBF63B}" srcOrd="2" destOrd="0" presId="urn:microsoft.com/office/officeart/2018/2/layout/IconCircleList"/>
    <dgm:cxn modelId="{22609DD8-C7A9-0C49-9C9B-7119A67AF48C}" type="presParOf" srcId="{1D798104-CEC6-4F99-805F-419AB87F65FA}" destId="{496ED662-BCFB-46A9-8467-9A2FF351ED61}" srcOrd="3" destOrd="0" presId="urn:microsoft.com/office/officeart/2018/2/layout/IconCircleList"/>
    <dgm:cxn modelId="{01B99D3A-ED31-DC49-8F2B-7BAD98C42183}" type="presParOf" srcId="{BECA5E9F-D195-4C4C-A4AF-A4CDF222F3FD}" destId="{D9A583B1-DBC3-4CF1-904D-42F44A41142B}" srcOrd="1" destOrd="0" presId="urn:microsoft.com/office/officeart/2018/2/layout/IconCircleList"/>
    <dgm:cxn modelId="{D40CCF9C-D13C-6A4C-842F-F70EBB793247}" type="presParOf" srcId="{BECA5E9F-D195-4C4C-A4AF-A4CDF222F3FD}" destId="{179B7527-92DD-4FC6-A6B8-D2FEDD8F0E27}" srcOrd="2" destOrd="0" presId="urn:microsoft.com/office/officeart/2018/2/layout/IconCircleList"/>
    <dgm:cxn modelId="{6B213608-9EF3-FA49-8307-424D29B7058C}" type="presParOf" srcId="{179B7527-92DD-4FC6-A6B8-D2FEDD8F0E27}" destId="{08E000BF-212B-4BF8-84D6-0B43779C1F94}" srcOrd="0" destOrd="0" presId="urn:microsoft.com/office/officeart/2018/2/layout/IconCircleList"/>
    <dgm:cxn modelId="{D129219F-E7AF-4B40-AD93-94AA8D496F18}" type="presParOf" srcId="{179B7527-92DD-4FC6-A6B8-D2FEDD8F0E27}" destId="{FEFFA477-5E50-4FE2-9D26-C02BCB10D8C2}" srcOrd="1" destOrd="0" presId="urn:microsoft.com/office/officeart/2018/2/layout/IconCircleList"/>
    <dgm:cxn modelId="{5DF5B8BE-AA45-1D4A-AA84-7C31161F59E4}" type="presParOf" srcId="{179B7527-92DD-4FC6-A6B8-D2FEDD8F0E27}" destId="{FFA8A37A-91F8-44D8-A392-D4ABAF3713EA}" srcOrd="2" destOrd="0" presId="urn:microsoft.com/office/officeart/2018/2/layout/IconCircleList"/>
    <dgm:cxn modelId="{44369EF4-5078-F04E-B1A7-9E5B75885158}" type="presParOf" srcId="{179B7527-92DD-4FC6-A6B8-D2FEDD8F0E27}" destId="{C16BD07B-4E96-4B0D-85D8-368B9AF46387}" srcOrd="3" destOrd="0" presId="urn:microsoft.com/office/officeart/2018/2/layout/IconCircleList"/>
    <dgm:cxn modelId="{F2AB663B-8D46-F94B-AD77-8672285EEE49}" type="presParOf" srcId="{BECA5E9F-D195-4C4C-A4AF-A4CDF222F3FD}" destId="{66DAB21C-0329-4754-A16F-E122DF150F84}" srcOrd="3" destOrd="0" presId="urn:microsoft.com/office/officeart/2018/2/layout/IconCircleList"/>
    <dgm:cxn modelId="{E2B2ACCC-560E-D74F-B1E0-EF3C92960626}" type="presParOf" srcId="{BECA5E9F-D195-4C4C-A4AF-A4CDF222F3FD}" destId="{E33D7236-5A50-4748-9C9C-62016A38FC31}" srcOrd="4" destOrd="0" presId="urn:microsoft.com/office/officeart/2018/2/layout/IconCircleList"/>
    <dgm:cxn modelId="{8A316E0A-B639-314E-9062-5F8CD4657551}" type="presParOf" srcId="{E33D7236-5A50-4748-9C9C-62016A38FC31}" destId="{33E2432F-B876-46A5-9299-BA0F2E4AB19E}" srcOrd="0" destOrd="0" presId="urn:microsoft.com/office/officeart/2018/2/layout/IconCircleList"/>
    <dgm:cxn modelId="{42EE6DFC-7169-194A-A8DE-B25EAE2F62E2}" type="presParOf" srcId="{E33D7236-5A50-4748-9C9C-62016A38FC31}" destId="{742CDCC6-2A62-4B81-9A29-17DE9E45E9E3}" srcOrd="1" destOrd="0" presId="urn:microsoft.com/office/officeart/2018/2/layout/IconCircleList"/>
    <dgm:cxn modelId="{E05D4D19-9792-B745-A325-D3777563C1BF}" type="presParOf" srcId="{E33D7236-5A50-4748-9C9C-62016A38FC31}" destId="{FE1117B7-C5D7-4FDD-8C7C-B8C479A7C913}" srcOrd="2" destOrd="0" presId="urn:microsoft.com/office/officeart/2018/2/layout/IconCircleList"/>
    <dgm:cxn modelId="{3DB46640-FBE3-224D-A182-E46769F876C6}" type="presParOf" srcId="{E33D7236-5A50-4748-9C9C-62016A38FC31}" destId="{DA4379AD-34AD-402A-A573-A666A4327B4C}" srcOrd="3" destOrd="0" presId="urn:microsoft.com/office/officeart/2018/2/layout/IconCircleList"/>
    <dgm:cxn modelId="{F80B3698-DD25-FC4B-8DE1-3001ADBA7697}" type="presParOf" srcId="{BECA5E9F-D195-4C4C-A4AF-A4CDF222F3FD}" destId="{BCCACC68-AA33-4997-901D-DF208C0B5CAE}" srcOrd="5" destOrd="0" presId="urn:microsoft.com/office/officeart/2018/2/layout/IconCircleList"/>
    <dgm:cxn modelId="{1FEDB12A-3BD2-EB47-9A77-94AED85C6487}" type="presParOf" srcId="{BECA5E9F-D195-4C4C-A4AF-A4CDF222F3FD}" destId="{A179C910-D714-4691-9F44-575E8B18D169}" srcOrd="6" destOrd="0" presId="urn:microsoft.com/office/officeart/2018/2/layout/IconCircleList"/>
    <dgm:cxn modelId="{2F755BCD-0182-734A-B9A6-92F079F378E6}" type="presParOf" srcId="{A179C910-D714-4691-9F44-575E8B18D169}" destId="{3236014D-A12A-4894-B543-589C0E16E0F7}" srcOrd="0" destOrd="0" presId="urn:microsoft.com/office/officeart/2018/2/layout/IconCircleList"/>
    <dgm:cxn modelId="{F237631E-8AF8-B348-9935-9D444EEB8F78}" type="presParOf" srcId="{A179C910-D714-4691-9F44-575E8B18D169}" destId="{FB9F7260-3649-4768-86B1-A522CCDBED97}" srcOrd="1" destOrd="0" presId="urn:microsoft.com/office/officeart/2018/2/layout/IconCircleList"/>
    <dgm:cxn modelId="{3A5C1C49-1EB4-BD49-8B0E-9DACCEE98774}" type="presParOf" srcId="{A179C910-D714-4691-9F44-575E8B18D169}" destId="{DCE1DE26-C056-44A7-B87D-D8A84BC0A6A2}" srcOrd="2" destOrd="0" presId="urn:microsoft.com/office/officeart/2018/2/layout/IconCircleList"/>
    <dgm:cxn modelId="{610413A8-A147-C94C-8F4B-2E03D4C8C5CE}" type="presParOf" srcId="{A179C910-D714-4691-9F44-575E8B18D169}" destId="{71AB076D-2893-4FEF-8E2C-7AEE4B106960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18DD59B-9FC1-48AA-B1A9-C5F163F2B9D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7768BF3-FF73-4448-8F6E-1C684AF0390C}">
      <dgm:prSet/>
      <dgm:spPr/>
      <dgm:t>
        <a:bodyPr/>
        <a:lstStyle/>
        <a:p>
          <a:r>
            <a:rPr lang="en-GB" dirty="0"/>
            <a:t>Delay in culling process leads to failure of the actual objective of culling</a:t>
          </a:r>
          <a:r>
            <a:rPr lang="en-IN" dirty="0"/>
            <a:t> </a:t>
          </a:r>
          <a:endParaRPr lang="en-US" dirty="0"/>
        </a:p>
      </dgm:t>
    </dgm:pt>
    <dgm:pt modelId="{0B915A7C-9B85-4FFE-8B67-4F8B4B1D001B}" type="parTrans" cxnId="{927D8D3A-555C-4F63-A891-2ABE89562E52}">
      <dgm:prSet/>
      <dgm:spPr/>
      <dgm:t>
        <a:bodyPr/>
        <a:lstStyle/>
        <a:p>
          <a:endParaRPr lang="en-US"/>
        </a:p>
      </dgm:t>
    </dgm:pt>
    <dgm:pt modelId="{D82D12DC-8A9B-497E-91CD-6138B3E3F3A0}" type="sibTrans" cxnId="{927D8D3A-555C-4F63-A891-2ABE89562E52}">
      <dgm:prSet/>
      <dgm:spPr/>
      <dgm:t>
        <a:bodyPr/>
        <a:lstStyle/>
        <a:p>
          <a:endParaRPr lang="en-US"/>
        </a:p>
      </dgm:t>
    </dgm:pt>
    <dgm:pt modelId="{087B0799-D359-4420-9E96-27BA79F56B4D}">
      <dgm:prSet/>
      <dgm:spPr/>
      <dgm:t>
        <a:bodyPr/>
        <a:lstStyle/>
        <a:p>
          <a:r>
            <a:rPr lang="en-US" dirty="0"/>
            <a:t>Farms with good biosecurity present in IZ without any incidence of ASF should not be culled</a:t>
          </a:r>
        </a:p>
      </dgm:t>
    </dgm:pt>
    <dgm:pt modelId="{BD253803-E30A-4A60-AB38-43C62F24A116}" type="parTrans" cxnId="{F3A5846E-D6CD-4CF5-B49B-E68B79845392}">
      <dgm:prSet/>
      <dgm:spPr/>
      <dgm:t>
        <a:bodyPr/>
        <a:lstStyle/>
        <a:p>
          <a:endParaRPr lang="en-US"/>
        </a:p>
      </dgm:t>
    </dgm:pt>
    <dgm:pt modelId="{08FE5685-7381-4F53-A67A-25D1BB586339}" type="sibTrans" cxnId="{F3A5846E-D6CD-4CF5-B49B-E68B79845392}">
      <dgm:prSet/>
      <dgm:spPr/>
      <dgm:t>
        <a:bodyPr/>
        <a:lstStyle/>
        <a:p>
          <a:endParaRPr lang="en-US"/>
        </a:p>
      </dgm:t>
    </dgm:pt>
    <dgm:pt modelId="{C2DAB22C-E24D-449E-8E9F-246DE6D7668F}">
      <dgm:prSet/>
      <dgm:spPr/>
      <dgm:t>
        <a:bodyPr/>
        <a:lstStyle/>
        <a:p>
          <a:r>
            <a:rPr lang="en-US"/>
            <a:t>Carcass disposal site in major pig belt areas should be identified in advance</a:t>
          </a:r>
        </a:p>
      </dgm:t>
    </dgm:pt>
    <dgm:pt modelId="{5EEF781A-EDE6-40D9-BAB3-105E385636E8}" type="parTrans" cxnId="{34EA307A-D836-416D-BE66-2EE4DCA5FD74}">
      <dgm:prSet/>
      <dgm:spPr/>
      <dgm:t>
        <a:bodyPr/>
        <a:lstStyle/>
        <a:p>
          <a:endParaRPr lang="en-US"/>
        </a:p>
      </dgm:t>
    </dgm:pt>
    <dgm:pt modelId="{7D09FD43-E8AB-4F9A-972E-246C51A7C9EF}" type="sibTrans" cxnId="{34EA307A-D836-416D-BE66-2EE4DCA5FD74}">
      <dgm:prSet/>
      <dgm:spPr/>
      <dgm:t>
        <a:bodyPr/>
        <a:lstStyle/>
        <a:p>
          <a:endParaRPr lang="en-US"/>
        </a:p>
      </dgm:t>
    </dgm:pt>
    <dgm:pt modelId="{F89C1454-6DC3-45FE-8A43-DCA7B32F44E5}">
      <dgm:prSet/>
      <dgm:spPr/>
      <dgm:t>
        <a:bodyPr/>
        <a:lstStyle/>
        <a:p>
          <a:r>
            <a:rPr lang="en-US"/>
            <a:t>Budgetary provision should be there for culling and disposal.</a:t>
          </a:r>
        </a:p>
      </dgm:t>
    </dgm:pt>
    <dgm:pt modelId="{5DD572B3-06EC-4579-9DD8-6F7271F5FC59}" type="parTrans" cxnId="{D70058D1-8BC4-473A-AF71-D358084FAAB8}">
      <dgm:prSet/>
      <dgm:spPr/>
      <dgm:t>
        <a:bodyPr/>
        <a:lstStyle/>
        <a:p>
          <a:endParaRPr lang="en-US"/>
        </a:p>
      </dgm:t>
    </dgm:pt>
    <dgm:pt modelId="{EF87E3C4-71FD-4371-85AF-3FBD10B6611D}" type="sibTrans" cxnId="{D70058D1-8BC4-473A-AF71-D358084FAAB8}">
      <dgm:prSet/>
      <dgm:spPr/>
      <dgm:t>
        <a:bodyPr/>
        <a:lstStyle/>
        <a:p>
          <a:endParaRPr lang="en-US"/>
        </a:p>
      </dgm:t>
    </dgm:pt>
    <dgm:pt modelId="{F63DC73F-A77D-E648-8A4C-96BE245A418D}" type="pres">
      <dgm:prSet presAssocID="{518DD59B-9FC1-48AA-B1A9-C5F163F2B9D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E73B725-0106-5345-95EC-AB3D26EBD5C5}" type="pres">
      <dgm:prSet presAssocID="{17768BF3-FF73-4448-8F6E-1C684AF0390C}" presName="hierRoot1" presStyleCnt="0"/>
      <dgm:spPr/>
    </dgm:pt>
    <dgm:pt modelId="{DC3D96C8-7EE3-4441-B6AE-1C1EF3C258C3}" type="pres">
      <dgm:prSet presAssocID="{17768BF3-FF73-4448-8F6E-1C684AF0390C}" presName="composite" presStyleCnt="0"/>
      <dgm:spPr/>
    </dgm:pt>
    <dgm:pt modelId="{85661BBD-4386-3A4C-B785-7980D1286097}" type="pres">
      <dgm:prSet presAssocID="{17768BF3-FF73-4448-8F6E-1C684AF0390C}" presName="background" presStyleLbl="node0" presStyleIdx="0" presStyleCnt="4"/>
      <dgm:spPr/>
    </dgm:pt>
    <dgm:pt modelId="{38EFDC18-0211-E74F-8F9D-37A52C0150CB}" type="pres">
      <dgm:prSet presAssocID="{17768BF3-FF73-4448-8F6E-1C684AF0390C}" presName="text" presStyleLbl="fgAcc0" presStyleIdx="0" presStyleCnt="4">
        <dgm:presLayoutVars>
          <dgm:chPref val="3"/>
        </dgm:presLayoutVars>
      </dgm:prSet>
      <dgm:spPr/>
    </dgm:pt>
    <dgm:pt modelId="{9BAEC641-53D6-594A-A50F-0B9F05B17608}" type="pres">
      <dgm:prSet presAssocID="{17768BF3-FF73-4448-8F6E-1C684AF0390C}" presName="hierChild2" presStyleCnt="0"/>
      <dgm:spPr/>
    </dgm:pt>
    <dgm:pt modelId="{EA83B951-B7CF-A844-BCF3-D43C8B0FC7C1}" type="pres">
      <dgm:prSet presAssocID="{087B0799-D359-4420-9E96-27BA79F56B4D}" presName="hierRoot1" presStyleCnt="0"/>
      <dgm:spPr/>
    </dgm:pt>
    <dgm:pt modelId="{4ED82DA8-6DAE-9D4D-938F-CFC7A6054294}" type="pres">
      <dgm:prSet presAssocID="{087B0799-D359-4420-9E96-27BA79F56B4D}" presName="composite" presStyleCnt="0"/>
      <dgm:spPr/>
    </dgm:pt>
    <dgm:pt modelId="{9FE82157-782A-5443-93D6-4832E3B45F99}" type="pres">
      <dgm:prSet presAssocID="{087B0799-D359-4420-9E96-27BA79F56B4D}" presName="background" presStyleLbl="node0" presStyleIdx="1" presStyleCnt="4"/>
      <dgm:spPr/>
    </dgm:pt>
    <dgm:pt modelId="{A617AF37-26B0-5246-BDBE-A15DFAFB032C}" type="pres">
      <dgm:prSet presAssocID="{087B0799-D359-4420-9E96-27BA79F56B4D}" presName="text" presStyleLbl="fgAcc0" presStyleIdx="1" presStyleCnt="4">
        <dgm:presLayoutVars>
          <dgm:chPref val="3"/>
        </dgm:presLayoutVars>
      </dgm:prSet>
      <dgm:spPr/>
    </dgm:pt>
    <dgm:pt modelId="{6FB0ECB1-AE7B-1844-8257-5D51FE8805E3}" type="pres">
      <dgm:prSet presAssocID="{087B0799-D359-4420-9E96-27BA79F56B4D}" presName="hierChild2" presStyleCnt="0"/>
      <dgm:spPr/>
    </dgm:pt>
    <dgm:pt modelId="{0E961FBF-4B78-EF4E-9367-83A9E65C5231}" type="pres">
      <dgm:prSet presAssocID="{C2DAB22C-E24D-449E-8E9F-246DE6D7668F}" presName="hierRoot1" presStyleCnt="0"/>
      <dgm:spPr/>
    </dgm:pt>
    <dgm:pt modelId="{54C67EBF-BA7F-2141-85E0-2D29D7309775}" type="pres">
      <dgm:prSet presAssocID="{C2DAB22C-E24D-449E-8E9F-246DE6D7668F}" presName="composite" presStyleCnt="0"/>
      <dgm:spPr/>
    </dgm:pt>
    <dgm:pt modelId="{7D3F5BCD-6674-0346-90AD-E03BE8F08BE5}" type="pres">
      <dgm:prSet presAssocID="{C2DAB22C-E24D-449E-8E9F-246DE6D7668F}" presName="background" presStyleLbl="node0" presStyleIdx="2" presStyleCnt="4"/>
      <dgm:spPr/>
    </dgm:pt>
    <dgm:pt modelId="{9CC5AC55-FB2D-8548-987A-1920CEC614EC}" type="pres">
      <dgm:prSet presAssocID="{C2DAB22C-E24D-449E-8E9F-246DE6D7668F}" presName="text" presStyleLbl="fgAcc0" presStyleIdx="2" presStyleCnt="4">
        <dgm:presLayoutVars>
          <dgm:chPref val="3"/>
        </dgm:presLayoutVars>
      </dgm:prSet>
      <dgm:spPr/>
    </dgm:pt>
    <dgm:pt modelId="{88C539A2-D26E-3840-892B-AA5B725158E6}" type="pres">
      <dgm:prSet presAssocID="{C2DAB22C-E24D-449E-8E9F-246DE6D7668F}" presName="hierChild2" presStyleCnt="0"/>
      <dgm:spPr/>
    </dgm:pt>
    <dgm:pt modelId="{EE08FBDC-74A8-454A-B186-E988DE4F9622}" type="pres">
      <dgm:prSet presAssocID="{F89C1454-6DC3-45FE-8A43-DCA7B32F44E5}" presName="hierRoot1" presStyleCnt="0"/>
      <dgm:spPr/>
    </dgm:pt>
    <dgm:pt modelId="{A932DE2E-AF49-5441-8689-B9491153B6E4}" type="pres">
      <dgm:prSet presAssocID="{F89C1454-6DC3-45FE-8A43-DCA7B32F44E5}" presName="composite" presStyleCnt="0"/>
      <dgm:spPr/>
    </dgm:pt>
    <dgm:pt modelId="{63E2990E-60A9-1D44-A5E3-94499B33499A}" type="pres">
      <dgm:prSet presAssocID="{F89C1454-6DC3-45FE-8A43-DCA7B32F44E5}" presName="background" presStyleLbl="node0" presStyleIdx="3" presStyleCnt="4"/>
      <dgm:spPr/>
    </dgm:pt>
    <dgm:pt modelId="{44D80A59-3C43-EE4D-88BB-5EB652637126}" type="pres">
      <dgm:prSet presAssocID="{F89C1454-6DC3-45FE-8A43-DCA7B32F44E5}" presName="text" presStyleLbl="fgAcc0" presStyleIdx="3" presStyleCnt="4">
        <dgm:presLayoutVars>
          <dgm:chPref val="3"/>
        </dgm:presLayoutVars>
      </dgm:prSet>
      <dgm:spPr/>
    </dgm:pt>
    <dgm:pt modelId="{DC54E890-3AA1-FF40-9F93-E394F484C015}" type="pres">
      <dgm:prSet presAssocID="{F89C1454-6DC3-45FE-8A43-DCA7B32F44E5}" presName="hierChild2" presStyleCnt="0"/>
      <dgm:spPr/>
    </dgm:pt>
  </dgm:ptLst>
  <dgm:cxnLst>
    <dgm:cxn modelId="{927D8D3A-555C-4F63-A891-2ABE89562E52}" srcId="{518DD59B-9FC1-48AA-B1A9-C5F163F2B9D5}" destId="{17768BF3-FF73-4448-8F6E-1C684AF0390C}" srcOrd="0" destOrd="0" parTransId="{0B915A7C-9B85-4FFE-8B67-4F8B4B1D001B}" sibTransId="{D82D12DC-8A9B-497E-91CD-6138B3E3F3A0}"/>
    <dgm:cxn modelId="{F3A5846E-D6CD-4CF5-B49B-E68B79845392}" srcId="{518DD59B-9FC1-48AA-B1A9-C5F163F2B9D5}" destId="{087B0799-D359-4420-9E96-27BA79F56B4D}" srcOrd="1" destOrd="0" parTransId="{BD253803-E30A-4A60-AB38-43C62F24A116}" sibTransId="{08FE5685-7381-4F53-A67A-25D1BB586339}"/>
    <dgm:cxn modelId="{71EB3776-30F7-F447-B509-47F6547B884C}" type="presOf" srcId="{C2DAB22C-E24D-449E-8E9F-246DE6D7668F}" destId="{9CC5AC55-FB2D-8548-987A-1920CEC614EC}" srcOrd="0" destOrd="0" presId="urn:microsoft.com/office/officeart/2005/8/layout/hierarchy1"/>
    <dgm:cxn modelId="{D20D8579-7B56-BE44-99DD-90A211234B71}" type="presOf" srcId="{F89C1454-6DC3-45FE-8A43-DCA7B32F44E5}" destId="{44D80A59-3C43-EE4D-88BB-5EB652637126}" srcOrd="0" destOrd="0" presId="urn:microsoft.com/office/officeart/2005/8/layout/hierarchy1"/>
    <dgm:cxn modelId="{34EA307A-D836-416D-BE66-2EE4DCA5FD74}" srcId="{518DD59B-9FC1-48AA-B1A9-C5F163F2B9D5}" destId="{C2DAB22C-E24D-449E-8E9F-246DE6D7668F}" srcOrd="2" destOrd="0" parTransId="{5EEF781A-EDE6-40D9-BAB3-105E385636E8}" sibTransId="{7D09FD43-E8AB-4F9A-972E-246C51A7C9EF}"/>
    <dgm:cxn modelId="{324F5389-4734-734E-9FBF-14334A88025B}" type="presOf" srcId="{17768BF3-FF73-4448-8F6E-1C684AF0390C}" destId="{38EFDC18-0211-E74F-8F9D-37A52C0150CB}" srcOrd="0" destOrd="0" presId="urn:microsoft.com/office/officeart/2005/8/layout/hierarchy1"/>
    <dgm:cxn modelId="{544635C4-8184-B540-A397-E43D2F93D16D}" type="presOf" srcId="{518DD59B-9FC1-48AA-B1A9-C5F163F2B9D5}" destId="{F63DC73F-A77D-E648-8A4C-96BE245A418D}" srcOrd="0" destOrd="0" presId="urn:microsoft.com/office/officeart/2005/8/layout/hierarchy1"/>
    <dgm:cxn modelId="{7BC610D0-F922-D547-8675-4BC24A6B36F9}" type="presOf" srcId="{087B0799-D359-4420-9E96-27BA79F56B4D}" destId="{A617AF37-26B0-5246-BDBE-A15DFAFB032C}" srcOrd="0" destOrd="0" presId="urn:microsoft.com/office/officeart/2005/8/layout/hierarchy1"/>
    <dgm:cxn modelId="{D70058D1-8BC4-473A-AF71-D358084FAAB8}" srcId="{518DD59B-9FC1-48AA-B1A9-C5F163F2B9D5}" destId="{F89C1454-6DC3-45FE-8A43-DCA7B32F44E5}" srcOrd="3" destOrd="0" parTransId="{5DD572B3-06EC-4579-9DD8-6F7271F5FC59}" sibTransId="{EF87E3C4-71FD-4371-85AF-3FBD10B6611D}"/>
    <dgm:cxn modelId="{F5939AF5-F87A-1442-9415-05B848F88E1D}" type="presParOf" srcId="{F63DC73F-A77D-E648-8A4C-96BE245A418D}" destId="{EE73B725-0106-5345-95EC-AB3D26EBD5C5}" srcOrd="0" destOrd="0" presId="urn:microsoft.com/office/officeart/2005/8/layout/hierarchy1"/>
    <dgm:cxn modelId="{64743EC5-0627-3447-ABA5-E5C6ADB21617}" type="presParOf" srcId="{EE73B725-0106-5345-95EC-AB3D26EBD5C5}" destId="{DC3D96C8-7EE3-4441-B6AE-1C1EF3C258C3}" srcOrd="0" destOrd="0" presId="urn:microsoft.com/office/officeart/2005/8/layout/hierarchy1"/>
    <dgm:cxn modelId="{95402BE8-E4A2-AD43-9F8B-B3E6A8366E18}" type="presParOf" srcId="{DC3D96C8-7EE3-4441-B6AE-1C1EF3C258C3}" destId="{85661BBD-4386-3A4C-B785-7980D1286097}" srcOrd="0" destOrd="0" presId="urn:microsoft.com/office/officeart/2005/8/layout/hierarchy1"/>
    <dgm:cxn modelId="{FE9231FF-A3E1-2F4D-9732-33D1D1655C51}" type="presParOf" srcId="{DC3D96C8-7EE3-4441-B6AE-1C1EF3C258C3}" destId="{38EFDC18-0211-E74F-8F9D-37A52C0150CB}" srcOrd="1" destOrd="0" presId="urn:microsoft.com/office/officeart/2005/8/layout/hierarchy1"/>
    <dgm:cxn modelId="{81B13CF1-412B-264B-98C2-A1EBAD53883B}" type="presParOf" srcId="{EE73B725-0106-5345-95EC-AB3D26EBD5C5}" destId="{9BAEC641-53D6-594A-A50F-0B9F05B17608}" srcOrd="1" destOrd="0" presId="urn:microsoft.com/office/officeart/2005/8/layout/hierarchy1"/>
    <dgm:cxn modelId="{0D2E968E-1E74-4B41-A1EF-0584B10B8B0D}" type="presParOf" srcId="{F63DC73F-A77D-E648-8A4C-96BE245A418D}" destId="{EA83B951-B7CF-A844-BCF3-D43C8B0FC7C1}" srcOrd="1" destOrd="0" presId="urn:microsoft.com/office/officeart/2005/8/layout/hierarchy1"/>
    <dgm:cxn modelId="{7FB4ACD7-B429-C243-B96F-CED18A651FB4}" type="presParOf" srcId="{EA83B951-B7CF-A844-BCF3-D43C8B0FC7C1}" destId="{4ED82DA8-6DAE-9D4D-938F-CFC7A6054294}" srcOrd="0" destOrd="0" presId="urn:microsoft.com/office/officeart/2005/8/layout/hierarchy1"/>
    <dgm:cxn modelId="{23079BA0-B3FB-E44F-A076-3BE18D1CD00F}" type="presParOf" srcId="{4ED82DA8-6DAE-9D4D-938F-CFC7A6054294}" destId="{9FE82157-782A-5443-93D6-4832E3B45F99}" srcOrd="0" destOrd="0" presId="urn:microsoft.com/office/officeart/2005/8/layout/hierarchy1"/>
    <dgm:cxn modelId="{333CAEB7-1CA1-2A48-918D-4BDDF0FC118E}" type="presParOf" srcId="{4ED82DA8-6DAE-9D4D-938F-CFC7A6054294}" destId="{A617AF37-26B0-5246-BDBE-A15DFAFB032C}" srcOrd="1" destOrd="0" presId="urn:microsoft.com/office/officeart/2005/8/layout/hierarchy1"/>
    <dgm:cxn modelId="{213EC8AE-C9E6-A747-AFBD-489736C6F86E}" type="presParOf" srcId="{EA83B951-B7CF-A844-BCF3-D43C8B0FC7C1}" destId="{6FB0ECB1-AE7B-1844-8257-5D51FE8805E3}" srcOrd="1" destOrd="0" presId="urn:microsoft.com/office/officeart/2005/8/layout/hierarchy1"/>
    <dgm:cxn modelId="{CCAD68B4-027C-6742-BC1B-68BCCAD3B40E}" type="presParOf" srcId="{F63DC73F-A77D-E648-8A4C-96BE245A418D}" destId="{0E961FBF-4B78-EF4E-9367-83A9E65C5231}" srcOrd="2" destOrd="0" presId="urn:microsoft.com/office/officeart/2005/8/layout/hierarchy1"/>
    <dgm:cxn modelId="{D497E364-6295-6540-891D-C4337F613196}" type="presParOf" srcId="{0E961FBF-4B78-EF4E-9367-83A9E65C5231}" destId="{54C67EBF-BA7F-2141-85E0-2D29D7309775}" srcOrd="0" destOrd="0" presId="urn:microsoft.com/office/officeart/2005/8/layout/hierarchy1"/>
    <dgm:cxn modelId="{94527E07-FB00-E248-93FA-D73C51D3812C}" type="presParOf" srcId="{54C67EBF-BA7F-2141-85E0-2D29D7309775}" destId="{7D3F5BCD-6674-0346-90AD-E03BE8F08BE5}" srcOrd="0" destOrd="0" presId="urn:microsoft.com/office/officeart/2005/8/layout/hierarchy1"/>
    <dgm:cxn modelId="{BB7EF58C-F9F2-C245-9077-CC10AD80E1F0}" type="presParOf" srcId="{54C67EBF-BA7F-2141-85E0-2D29D7309775}" destId="{9CC5AC55-FB2D-8548-987A-1920CEC614EC}" srcOrd="1" destOrd="0" presId="urn:microsoft.com/office/officeart/2005/8/layout/hierarchy1"/>
    <dgm:cxn modelId="{BBAB0BDE-E582-5D4A-838F-CF90BAD98C2D}" type="presParOf" srcId="{0E961FBF-4B78-EF4E-9367-83A9E65C5231}" destId="{88C539A2-D26E-3840-892B-AA5B725158E6}" srcOrd="1" destOrd="0" presId="urn:microsoft.com/office/officeart/2005/8/layout/hierarchy1"/>
    <dgm:cxn modelId="{17173C3F-3ADF-D14F-AC05-0AB8DCE5243D}" type="presParOf" srcId="{F63DC73F-A77D-E648-8A4C-96BE245A418D}" destId="{EE08FBDC-74A8-454A-B186-E988DE4F9622}" srcOrd="3" destOrd="0" presId="urn:microsoft.com/office/officeart/2005/8/layout/hierarchy1"/>
    <dgm:cxn modelId="{BBE4BFE4-1C85-364E-95D5-8540862AACB5}" type="presParOf" srcId="{EE08FBDC-74A8-454A-B186-E988DE4F9622}" destId="{A932DE2E-AF49-5441-8689-B9491153B6E4}" srcOrd="0" destOrd="0" presId="urn:microsoft.com/office/officeart/2005/8/layout/hierarchy1"/>
    <dgm:cxn modelId="{7B790836-57FD-504E-A25B-DA1BCE41A696}" type="presParOf" srcId="{A932DE2E-AF49-5441-8689-B9491153B6E4}" destId="{63E2990E-60A9-1D44-A5E3-94499B33499A}" srcOrd="0" destOrd="0" presId="urn:microsoft.com/office/officeart/2005/8/layout/hierarchy1"/>
    <dgm:cxn modelId="{20F7A3C7-9945-304F-BE5E-33AD99718BB5}" type="presParOf" srcId="{A932DE2E-AF49-5441-8689-B9491153B6E4}" destId="{44D80A59-3C43-EE4D-88BB-5EB652637126}" srcOrd="1" destOrd="0" presId="urn:microsoft.com/office/officeart/2005/8/layout/hierarchy1"/>
    <dgm:cxn modelId="{0159C16F-72F9-9A4A-B7E1-BF4211BBC734}" type="presParOf" srcId="{EE08FBDC-74A8-454A-B186-E988DE4F9622}" destId="{DC54E890-3AA1-FF40-9F93-E394F484C01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242E34A-BAD2-44A6-9E64-AF75B18D7DD6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44F1561-2217-48EC-8D2F-CF8F5528D31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Farmers should be compensated within 2 weeks of culling.</a:t>
          </a:r>
        </a:p>
      </dgm:t>
    </dgm:pt>
    <dgm:pt modelId="{31FA47AC-1F51-4469-AFD7-87F03456ED32}" type="parTrans" cxnId="{E0BD315E-F872-469B-A5A4-53AD55C16629}">
      <dgm:prSet/>
      <dgm:spPr/>
      <dgm:t>
        <a:bodyPr/>
        <a:lstStyle/>
        <a:p>
          <a:endParaRPr lang="en-US"/>
        </a:p>
      </dgm:t>
    </dgm:pt>
    <dgm:pt modelId="{F26DFB68-55B8-425C-8329-AA6873F2481B}" type="sibTrans" cxnId="{E0BD315E-F872-469B-A5A4-53AD55C16629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5871388C-66E2-405A-B9CC-98B8ED415C9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Farmers should be compensated based on nos. of pigs available at the time of outbreak investigation/survey, not based on nos. of pig alive at the time of culling.</a:t>
          </a:r>
        </a:p>
      </dgm:t>
    </dgm:pt>
    <dgm:pt modelId="{0F62BF3F-771B-4EC2-A449-38527428BE2C}" type="parTrans" cxnId="{8B752B38-B462-42DB-8294-5048D326C2F5}">
      <dgm:prSet/>
      <dgm:spPr/>
      <dgm:t>
        <a:bodyPr/>
        <a:lstStyle/>
        <a:p>
          <a:endParaRPr lang="en-US"/>
        </a:p>
      </dgm:t>
    </dgm:pt>
    <dgm:pt modelId="{06CA20C1-DF2B-4635-9C91-09BA041A740E}" type="sibTrans" cxnId="{8B752B38-B462-42DB-8294-5048D326C2F5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CFF1A48A-BD4C-42FF-B142-6A5ACFF420C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A consent form should be signed with the farmers stating the compensation amount to be received and duties and responsibilities of the farmers to follow.</a:t>
          </a:r>
        </a:p>
      </dgm:t>
    </dgm:pt>
    <dgm:pt modelId="{86175B08-010B-4A1E-B2F6-DAB380A5F37F}" type="parTrans" cxnId="{5877E9CD-B772-4834-B510-F0BDA276CF95}">
      <dgm:prSet/>
      <dgm:spPr/>
      <dgm:t>
        <a:bodyPr/>
        <a:lstStyle/>
        <a:p>
          <a:endParaRPr lang="en-US"/>
        </a:p>
      </dgm:t>
    </dgm:pt>
    <dgm:pt modelId="{183C3807-DF48-49B7-B4E1-18BBB5782041}" type="sibTrans" cxnId="{5877E9CD-B772-4834-B510-F0BDA276CF95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26003C63-88B5-4893-BB6F-DC5FBA04B878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Farmers violating the clauses of the consent form should not be eligible for receiving compensation</a:t>
          </a:r>
          <a:endParaRPr lang="en-US"/>
        </a:p>
      </dgm:t>
    </dgm:pt>
    <dgm:pt modelId="{819BC336-5EFB-4DA1-9568-70DFFEC232B1}" type="parTrans" cxnId="{E9B691F6-CB2D-479F-BDAE-69786884B21F}">
      <dgm:prSet/>
      <dgm:spPr/>
      <dgm:t>
        <a:bodyPr/>
        <a:lstStyle/>
        <a:p>
          <a:endParaRPr lang="en-US"/>
        </a:p>
      </dgm:t>
    </dgm:pt>
    <dgm:pt modelId="{8CBD9599-248E-41B0-B82E-3D97AB450515}" type="sibTrans" cxnId="{E9B691F6-CB2D-479F-BDAE-69786884B21F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0EBFA4C3-6163-45DF-BB09-070F8B8AB470}">
      <dgm:prSet/>
      <dgm:spPr/>
      <dgm:t>
        <a:bodyPr/>
        <a:lstStyle/>
        <a:p>
          <a:pPr>
            <a:lnSpc>
              <a:spcPct val="100000"/>
            </a:lnSpc>
          </a:pPr>
          <a:r>
            <a:rPr lang="en-IN"/>
            <a:t>Compensation rate should be revisited preferably in every year. Amount shall not be too high or too low.</a:t>
          </a:r>
          <a:endParaRPr lang="en-US"/>
        </a:p>
      </dgm:t>
    </dgm:pt>
    <dgm:pt modelId="{AD0B41B5-2EB3-4524-9051-8E1B2BCE622F}" type="parTrans" cxnId="{DE9824EF-4E22-4544-8715-BEB6B8028EEF}">
      <dgm:prSet/>
      <dgm:spPr/>
      <dgm:t>
        <a:bodyPr/>
        <a:lstStyle/>
        <a:p>
          <a:endParaRPr lang="en-US"/>
        </a:p>
      </dgm:t>
    </dgm:pt>
    <dgm:pt modelId="{025A38C2-1563-4216-8833-630A5CB12222}" type="sibTrans" cxnId="{DE9824EF-4E22-4544-8715-BEB6B8028EEF}">
      <dgm:prSet/>
      <dgm:spPr/>
      <dgm:t>
        <a:bodyPr/>
        <a:lstStyle/>
        <a:p>
          <a:endParaRPr lang="en-US"/>
        </a:p>
      </dgm:t>
    </dgm:pt>
    <dgm:pt modelId="{DD9ACCE5-779D-4F33-B5B8-535F5DBC47E5}" type="pres">
      <dgm:prSet presAssocID="{F242E34A-BAD2-44A6-9E64-AF75B18D7DD6}" presName="root" presStyleCnt="0">
        <dgm:presLayoutVars>
          <dgm:dir/>
          <dgm:resizeHandles val="exact"/>
        </dgm:presLayoutVars>
      </dgm:prSet>
      <dgm:spPr/>
    </dgm:pt>
    <dgm:pt modelId="{47A23AC9-392D-4D49-985E-77F3CFFCD3C3}" type="pres">
      <dgm:prSet presAssocID="{F242E34A-BAD2-44A6-9E64-AF75B18D7DD6}" presName="container" presStyleCnt="0">
        <dgm:presLayoutVars>
          <dgm:dir/>
          <dgm:resizeHandles val="exact"/>
        </dgm:presLayoutVars>
      </dgm:prSet>
      <dgm:spPr/>
    </dgm:pt>
    <dgm:pt modelId="{A44CF4ED-6FD2-488C-BB2F-17508C200643}" type="pres">
      <dgm:prSet presAssocID="{144F1561-2217-48EC-8D2F-CF8F5528D31E}" presName="compNode" presStyleCnt="0"/>
      <dgm:spPr/>
    </dgm:pt>
    <dgm:pt modelId="{CFF07327-A62A-4A10-9B07-4FFB34ABF84B}" type="pres">
      <dgm:prSet presAssocID="{144F1561-2217-48EC-8D2F-CF8F5528D31E}" presName="iconBgRect" presStyleLbl="bgShp" presStyleIdx="0" presStyleCnt="5"/>
      <dgm:spPr/>
    </dgm:pt>
    <dgm:pt modelId="{08A3968D-EBDA-49EE-B504-BB304E04335E}" type="pres">
      <dgm:prSet presAssocID="{144F1561-2217-48EC-8D2F-CF8F5528D31E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arn"/>
        </a:ext>
      </dgm:extLst>
    </dgm:pt>
    <dgm:pt modelId="{8606A869-2074-4260-8F4A-8943D250F38A}" type="pres">
      <dgm:prSet presAssocID="{144F1561-2217-48EC-8D2F-CF8F5528D31E}" presName="spaceRect" presStyleCnt="0"/>
      <dgm:spPr/>
    </dgm:pt>
    <dgm:pt modelId="{3AAA02DD-8089-4B60-9186-5CC1BDFFA195}" type="pres">
      <dgm:prSet presAssocID="{144F1561-2217-48EC-8D2F-CF8F5528D31E}" presName="textRect" presStyleLbl="revTx" presStyleIdx="0" presStyleCnt="5">
        <dgm:presLayoutVars>
          <dgm:chMax val="1"/>
          <dgm:chPref val="1"/>
        </dgm:presLayoutVars>
      </dgm:prSet>
      <dgm:spPr/>
    </dgm:pt>
    <dgm:pt modelId="{79A3A296-6DDC-4A22-B117-F9BA55AB1B7C}" type="pres">
      <dgm:prSet presAssocID="{F26DFB68-55B8-425C-8329-AA6873F2481B}" presName="sibTrans" presStyleLbl="sibTrans2D1" presStyleIdx="0" presStyleCnt="0"/>
      <dgm:spPr/>
    </dgm:pt>
    <dgm:pt modelId="{5B8294F0-40B1-463B-A7D9-0FF6271E646A}" type="pres">
      <dgm:prSet presAssocID="{5871388C-66E2-405A-B9CC-98B8ED415C94}" presName="compNode" presStyleCnt="0"/>
      <dgm:spPr/>
    </dgm:pt>
    <dgm:pt modelId="{2F332355-01CA-4E81-B2AD-F88F16D9BDCB}" type="pres">
      <dgm:prSet presAssocID="{5871388C-66E2-405A-B9CC-98B8ED415C94}" presName="iconBgRect" presStyleLbl="bgShp" presStyleIdx="1" presStyleCnt="5"/>
      <dgm:spPr/>
    </dgm:pt>
    <dgm:pt modelId="{B0E233BF-81D5-4E12-AE84-527657EF3C35}" type="pres">
      <dgm:prSet presAssocID="{5871388C-66E2-405A-B9CC-98B8ED415C94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ig"/>
        </a:ext>
      </dgm:extLst>
    </dgm:pt>
    <dgm:pt modelId="{29861106-CC35-4FFB-B7C7-51016736FC85}" type="pres">
      <dgm:prSet presAssocID="{5871388C-66E2-405A-B9CC-98B8ED415C94}" presName="spaceRect" presStyleCnt="0"/>
      <dgm:spPr/>
    </dgm:pt>
    <dgm:pt modelId="{5F0D9300-E147-4D5F-AE50-7F47BD53A1A2}" type="pres">
      <dgm:prSet presAssocID="{5871388C-66E2-405A-B9CC-98B8ED415C94}" presName="textRect" presStyleLbl="revTx" presStyleIdx="1" presStyleCnt="5">
        <dgm:presLayoutVars>
          <dgm:chMax val="1"/>
          <dgm:chPref val="1"/>
        </dgm:presLayoutVars>
      </dgm:prSet>
      <dgm:spPr/>
    </dgm:pt>
    <dgm:pt modelId="{267A48F8-40B7-449C-91A1-0A6E6DE4A527}" type="pres">
      <dgm:prSet presAssocID="{06CA20C1-DF2B-4635-9C91-09BA041A740E}" presName="sibTrans" presStyleLbl="sibTrans2D1" presStyleIdx="0" presStyleCnt="0"/>
      <dgm:spPr/>
    </dgm:pt>
    <dgm:pt modelId="{A71B4C34-F12E-4C73-BDDA-F40DDAA65C5B}" type="pres">
      <dgm:prSet presAssocID="{CFF1A48A-BD4C-42FF-B142-6A5ACFF420C9}" presName="compNode" presStyleCnt="0"/>
      <dgm:spPr/>
    </dgm:pt>
    <dgm:pt modelId="{53D60372-4CD8-4C9F-A3D3-89814A76A6E0}" type="pres">
      <dgm:prSet presAssocID="{CFF1A48A-BD4C-42FF-B142-6A5ACFF420C9}" presName="iconBgRect" presStyleLbl="bgShp" presStyleIdx="2" presStyleCnt="5"/>
      <dgm:spPr/>
    </dgm:pt>
    <dgm:pt modelId="{24133DBB-8A9E-43C3-BF2F-8A71C71FC1E7}" type="pres">
      <dgm:prSet presAssocID="{CFF1A48A-BD4C-42FF-B142-6A5ACFF420C9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arm scene"/>
        </a:ext>
      </dgm:extLst>
    </dgm:pt>
    <dgm:pt modelId="{82C19E03-3613-4328-9344-4F35AE0D77A2}" type="pres">
      <dgm:prSet presAssocID="{CFF1A48A-BD4C-42FF-B142-6A5ACFF420C9}" presName="spaceRect" presStyleCnt="0"/>
      <dgm:spPr/>
    </dgm:pt>
    <dgm:pt modelId="{E31D4E46-0CFC-4D41-A5D4-675F2249B2C4}" type="pres">
      <dgm:prSet presAssocID="{CFF1A48A-BD4C-42FF-B142-6A5ACFF420C9}" presName="textRect" presStyleLbl="revTx" presStyleIdx="2" presStyleCnt="5">
        <dgm:presLayoutVars>
          <dgm:chMax val="1"/>
          <dgm:chPref val="1"/>
        </dgm:presLayoutVars>
      </dgm:prSet>
      <dgm:spPr/>
    </dgm:pt>
    <dgm:pt modelId="{A023F82F-0D25-4C48-B775-EC87CFE08C73}" type="pres">
      <dgm:prSet presAssocID="{183C3807-DF48-49B7-B4E1-18BBB5782041}" presName="sibTrans" presStyleLbl="sibTrans2D1" presStyleIdx="0" presStyleCnt="0"/>
      <dgm:spPr/>
    </dgm:pt>
    <dgm:pt modelId="{BA53E19E-06DA-4A13-A4E7-C6AC870D2C11}" type="pres">
      <dgm:prSet presAssocID="{26003C63-88B5-4893-BB6F-DC5FBA04B878}" presName="compNode" presStyleCnt="0"/>
      <dgm:spPr/>
    </dgm:pt>
    <dgm:pt modelId="{B0D55537-EB0F-4602-8D0F-B72B0B00351A}" type="pres">
      <dgm:prSet presAssocID="{26003C63-88B5-4893-BB6F-DC5FBA04B878}" presName="iconBgRect" presStyleLbl="bgShp" presStyleIdx="3" presStyleCnt="5"/>
      <dgm:spPr/>
    </dgm:pt>
    <dgm:pt modelId="{AD39A83A-DE32-4C2E-B1E0-D3B833B69483}" type="pres">
      <dgm:prSet presAssocID="{26003C63-88B5-4893-BB6F-DC5FBA04B878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avel"/>
        </a:ext>
      </dgm:extLst>
    </dgm:pt>
    <dgm:pt modelId="{D43B52C9-C20E-410F-B306-93B66C112B88}" type="pres">
      <dgm:prSet presAssocID="{26003C63-88B5-4893-BB6F-DC5FBA04B878}" presName="spaceRect" presStyleCnt="0"/>
      <dgm:spPr/>
    </dgm:pt>
    <dgm:pt modelId="{6FE2BB69-0E93-4F52-8B31-CE83A0F3EBB4}" type="pres">
      <dgm:prSet presAssocID="{26003C63-88B5-4893-BB6F-DC5FBA04B878}" presName="textRect" presStyleLbl="revTx" presStyleIdx="3" presStyleCnt="5">
        <dgm:presLayoutVars>
          <dgm:chMax val="1"/>
          <dgm:chPref val="1"/>
        </dgm:presLayoutVars>
      </dgm:prSet>
      <dgm:spPr/>
    </dgm:pt>
    <dgm:pt modelId="{F660F032-9CB3-4D16-BDEF-C87D00006482}" type="pres">
      <dgm:prSet presAssocID="{8CBD9599-248E-41B0-B82E-3D97AB450515}" presName="sibTrans" presStyleLbl="sibTrans2D1" presStyleIdx="0" presStyleCnt="0"/>
      <dgm:spPr/>
    </dgm:pt>
    <dgm:pt modelId="{A6908CA3-3EBD-4BA6-BD08-32E30FA5845D}" type="pres">
      <dgm:prSet presAssocID="{0EBFA4C3-6163-45DF-BB09-070F8B8AB470}" presName="compNode" presStyleCnt="0"/>
      <dgm:spPr/>
    </dgm:pt>
    <dgm:pt modelId="{9EFD207E-62EB-4C4B-B730-C619FFAAC4DE}" type="pres">
      <dgm:prSet presAssocID="{0EBFA4C3-6163-45DF-BB09-070F8B8AB470}" presName="iconBgRect" presStyleLbl="bgShp" presStyleIdx="4" presStyleCnt="5"/>
      <dgm:spPr/>
    </dgm:pt>
    <dgm:pt modelId="{3BB01CD7-FACB-4274-9E32-AF5A22468BD8}" type="pres">
      <dgm:prSet presAssocID="{0EBFA4C3-6163-45DF-BB09-070F8B8AB470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uro"/>
        </a:ext>
      </dgm:extLst>
    </dgm:pt>
    <dgm:pt modelId="{520014C6-971F-44DE-BE12-C36C5B534B14}" type="pres">
      <dgm:prSet presAssocID="{0EBFA4C3-6163-45DF-BB09-070F8B8AB470}" presName="spaceRect" presStyleCnt="0"/>
      <dgm:spPr/>
    </dgm:pt>
    <dgm:pt modelId="{E523D2D5-0F66-4DD1-81E8-C17E0A953E46}" type="pres">
      <dgm:prSet presAssocID="{0EBFA4C3-6163-45DF-BB09-070F8B8AB470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38A1F530-7B39-EF41-9E20-F511224A9D5D}" type="presOf" srcId="{8CBD9599-248E-41B0-B82E-3D97AB450515}" destId="{F660F032-9CB3-4D16-BDEF-C87D00006482}" srcOrd="0" destOrd="0" presId="urn:microsoft.com/office/officeart/2018/2/layout/IconCircleList"/>
    <dgm:cxn modelId="{8B752B38-B462-42DB-8294-5048D326C2F5}" srcId="{F242E34A-BAD2-44A6-9E64-AF75B18D7DD6}" destId="{5871388C-66E2-405A-B9CC-98B8ED415C94}" srcOrd="1" destOrd="0" parTransId="{0F62BF3F-771B-4EC2-A449-38527428BE2C}" sibTransId="{06CA20C1-DF2B-4635-9C91-09BA041A740E}"/>
    <dgm:cxn modelId="{E0BD315E-F872-469B-A5A4-53AD55C16629}" srcId="{F242E34A-BAD2-44A6-9E64-AF75B18D7DD6}" destId="{144F1561-2217-48EC-8D2F-CF8F5528D31E}" srcOrd="0" destOrd="0" parTransId="{31FA47AC-1F51-4469-AFD7-87F03456ED32}" sibTransId="{F26DFB68-55B8-425C-8329-AA6873F2481B}"/>
    <dgm:cxn modelId="{BCD97C47-F5F6-254F-8EB5-9C72ABBBF6CA}" type="presOf" srcId="{F242E34A-BAD2-44A6-9E64-AF75B18D7DD6}" destId="{DD9ACCE5-779D-4F33-B5B8-535F5DBC47E5}" srcOrd="0" destOrd="0" presId="urn:microsoft.com/office/officeart/2018/2/layout/IconCircleList"/>
    <dgm:cxn modelId="{BE0D3269-DC2C-7847-A40A-BFC51C1742E2}" type="presOf" srcId="{5871388C-66E2-405A-B9CC-98B8ED415C94}" destId="{5F0D9300-E147-4D5F-AE50-7F47BD53A1A2}" srcOrd="0" destOrd="0" presId="urn:microsoft.com/office/officeart/2018/2/layout/IconCircleList"/>
    <dgm:cxn modelId="{E319A44C-729A-A84E-9108-38E131D2BF12}" type="presOf" srcId="{0EBFA4C3-6163-45DF-BB09-070F8B8AB470}" destId="{E523D2D5-0F66-4DD1-81E8-C17E0A953E46}" srcOrd="0" destOrd="0" presId="urn:microsoft.com/office/officeart/2018/2/layout/IconCircleList"/>
    <dgm:cxn modelId="{06081652-6985-B04C-8C32-5393233D4786}" type="presOf" srcId="{144F1561-2217-48EC-8D2F-CF8F5528D31E}" destId="{3AAA02DD-8089-4B60-9186-5CC1BDFFA195}" srcOrd="0" destOrd="0" presId="urn:microsoft.com/office/officeart/2018/2/layout/IconCircleList"/>
    <dgm:cxn modelId="{5A68C173-CE82-9B4A-B271-2C083D1B00A0}" type="presOf" srcId="{183C3807-DF48-49B7-B4E1-18BBB5782041}" destId="{A023F82F-0D25-4C48-B775-EC87CFE08C73}" srcOrd="0" destOrd="0" presId="urn:microsoft.com/office/officeart/2018/2/layout/IconCircleList"/>
    <dgm:cxn modelId="{72823374-70F3-0743-8AFE-9A7DB5E8FDB7}" type="presOf" srcId="{26003C63-88B5-4893-BB6F-DC5FBA04B878}" destId="{6FE2BB69-0E93-4F52-8B31-CE83A0F3EBB4}" srcOrd="0" destOrd="0" presId="urn:microsoft.com/office/officeart/2018/2/layout/IconCircleList"/>
    <dgm:cxn modelId="{CE5F38B9-DD0C-C646-BCC8-4102B5A9CAD9}" type="presOf" srcId="{06CA20C1-DF2B-4635-9C91-09BA041A740E}" destId="{267A48F8-40B7-449C-91A1-0A6E6DE4A527}" srcOrd="0" destOrd="0" presId="urn:microsoft.com/office/officeart/2018/2/layout/IconCircleList"/>
    <dgm:cxn modelId="{4DF794C4-F9AE-124F-96E6-8C4D9C899F9F}" type="presOf" srcId="{CFF1A48A-BD4C-42FF-B142-6A5ACFF420C9}" destId="{E31D4E46-0CFC-4D41-A5D4-675F2249B2C4}" srcOrd="0" destOrd="0" presId="urn:microsoft.com/office/officeart/2018/2/layout/IconCircleList"/>
    <dgm:cxn modelId="{5877E9CD-B772-4834-B510-F0BDA276CF95}" srcId="{F242E34A-BAD2-44A6-9E64-AF75B18D7DD6}" destId="{CFF1A48A-BD4C-42FF-B142-6A5ACFF420C9}" srcOrd="2" destOrd="0" parTransId="{86175B08-010B-4A1E-B2F6-DAB380A5F37F}" sibTransId="{183C3807-DF48-49B7-B4E1-18BBB5782041}"/>
    <dgm:cxn modelId="{3B24B6CE-E299-EB43-B297-35B990EC148F}" type="presOf" srcId="{F26DFB68-55B8-425C-8329-AA6873F2481B}" destId="{79A3A296-6DDC-4A22-B117-F9BA55AB1B7C}" srcOrd="0" destOrd="0" presId="urn:microsoft.com/office/officeart/2018/2/layout/IconCircleList"/>
    <dgm:cxn modelId="{DE9824EF-4E22-4544-8715-BEB6B8028EEF}" srcId="{F242E34A-BAD2-44A6-9E64-AF75B18D7DD6}" destId="{0EBFA4C3-6163-45DF-BB09-070F8B8AB470}" srcOrd="4" destOrd="0" parTransId="{AD0B41B5-2EB3-4524-9051-8E1B2BCE622F}" sibTransId="{025A38C2-1563-4216-8833-630A5CB12222}"/>
    <dgm:cxn modelId="{E9B691F6-CB2D-479F-BDAE-69786884B21F}" srcId="{F242E34A-BAD2-44A6-9E64-AF75B18D7DD6}" destId="{26003C63-88B5-4893-BB6F-DC5FBA04B878}" srcOrd="3" destOrd="0" parTransId="{819BC336-5EFB-4DA1-9568-70DFFEC232B1}" sibTransId="{8CBD9599-248E-41B0-B82E-3D97AB450515}"/>
    <dgm:cxn modelId="{35FBB84B-172A-6041-807B-1F397693E2EA}" type="presParOf" srcId="{DD9ACCE5-779D-4F33-B5B8-535F5DBC47E5}" destId="{47A23AC9-392D-4D49-985E-77F3CFFCD3C3}" srcOrd="0" destOrd="0" presId="urn:microsoft.com/office/officeart/2018/2/layout/IconCircleList"/>
    <dgm:cxn modelId="{0DB6FEAD-1214-DC44-B9CB-7853B1810619}" type="presParOf" srcId="{47A23AC9-392D-4D49-985E-77F3CFFCD3C3}" destId="{A44CF4ED-6FD2-488C-BB2F-17508C200643}" srcOrd="0" destOrd="0" presId="urn:microsoft.com/office/officeart/2018/2/layout/IconCircleList"/>
    <dgm:cxn modelId="{0D5FE560-D37A-9A49-AFF9-82F40ED4F16E}" type="presParOf" srcId="{A44CF4ED-6FD2-488C-BB2F-17508C200643}" destId="{CFF07327-A62A-4A10-9B07-4FFB34ABF84B}" srcOrd="0" destOrd="0" presId="urn:microsoft.com/office/officeart/2018/2/layout/IconCircleList"/>
    <dgm:cxn modelId="{1090391F-C2C4-F24D-9F76-5B5F3708AFD7}" type="presParOf" srcId="{A44CF4ED-6FD2-488C-BB2F-17508C200643}" destId="{08A3968D-EBDA-49EE-B504-BB304E04335E}" srcOrd="1" destOrd="0" presId="urn:microsoft.com/office/officeart/2018/2/layout/IconCircleList"/>
    <dgm:cxn modelId="{3F1DCFDF-A4CA-2F4D-96A8-E3FB87B5A198}" type="presParOf" srcId="{A44CF4ED-6FD2-488C-BB2F-17508C200643}" destId="{8606A869-2074-4260-8F4A-8943D250F38A}" srcOrd="2" destOrd="0" presId="urn:microsoft.com/office/officeart/2018/2/layout/IconCircleList"/>
    <dgm:cxn modelId="{E4F9A1AF-4BBD-8049-BE0A-E5C525C6CE91}" type="presParOf" srcId="{A44CF4ED-6FD2-488C-BB2F-17508C200643}" destId="{3AAA02DD-8089-4B60-9186-5CC1BDFFA195}" srcOrd="3" destOrd="0" presId="urn:microsoft.com/office/officeart/2018/2/layout/IconCircleList"/>
    <dgm:cxn modelId="{E9095D73-7901-9F4E-903B-AF1565AB6B27}" type="presParOf" srcId="{47A23AC9-392D-4D49-985E-77F3CFFCD3C3}" destId="{79A3A296-6DDC-4A22-B117-F9BA55AB1B7C}" srcOrd="1" destOrd="0" presId="urn:microsoft.com/office/officeart/2018/2/layout/IconCircleList"/>
    <dgm:cxn modelId="{E5F9A459-D6D6-1448-847B-7DCE1810A09C}" type="presParOf" srcId="{47A23AC9-392D-4D49-985E-77F3CFFCD3C3}" destId="{5B8294F0-40B1-463B-A7D9-0FF6271E646A}" srcOrd="2" destOrd="0" presId="urn:microsoft.com/office/officeart/2018/2/layout/IconCircleList"/>
    <dgm:cxn modelId="{C6C0F0BB-A921-294E-ADC5-4293BC0F76A2}" type="presParOf" srcId="{5B8294F0-40B1-463B-A7D9-0FF6271E646A}" destId="{2F332355-01CA-4E81-B2AD-F88F16D9BDCB}" srcOrd="0" destOrd="0" presId="urn:microsoft.com/office/officeart/2018/2/layout/IconCircleList"/>
    <dgm:cxn modelId="{F8A2CFD4-64CD-CB44-95A2-3442876F2C9D}" type="presParOf" srcId="{5B8294F0-40B1-463B-A7D9-0FF6271E646A}" destId="{B0E233BF-81D5-4E12-AE84-527657EF3C35}" srcOrd="1" destOrd="0" presId="urn:microsoft.com/office/officeart/2018/2/layout/IconCircleList"/>
    <dgm:cxn modelId="{BD7B36A1-F6DD-E644-9E05-EF68994A9C26}" type="presParOf" srcId="{5B8294F0-40B1-463B-A7D9-0FF6271E646A}" destId="{29861106-CC35-4FFB-B7C7-51016736FC85}" srcOrd="2" destOrd="0" presId="urn:microsoft.com/office/officeart/2018/2/layout/IconCircleList"/>
    <dgm:cxn modelId="{950967C0-16EB-F64B-975F-1DD83159183D}" type="presParOf" srcId="{5B8294F0-40B1-463B-A7D9-0FF6271E646A}" destId="{5F0D9300-E147-4D5F-AE50-7F47BD53A1A2}" srcOrd="3" destOrd="0" presId="urn:microsoft.com/office/officeart/2018/2/layout/IconCircleList"/>
    <dgm:cxn modelId="{902145EE-23C9-4C4E-A9A0-CA5F946C5FF1}" type="presParOf" srcId="{47A23AC9-392D-4D49-985E-77F3CFFCD3C3}" destId="{267A48F8-40B7-449C-91A1-0A6E6DE4A527}" srcOrd="3" destOrd="0" presId="urn:microsoft.com/office/officeart/2018/2/layout/IconCircleList"/>
    <dgm:cxn modelId="{A2293367-68B2-F145-9CA3-5CF29D710A65}" type="presParOf" srcId="{47A23AC9-392D-4D49-985E-77F3CFFCD3C3}" destId="{A71B4C34-F12E-4C73-BDDA-F40DDAA65C5B}" srcOrd="4" destOrd="0" presId="urn:microsoft.com/office/officeart/2018/2/layout/IconCircleList"/>
    <dgm:cxn modelId="{73BFBF2A-387F-AC46-953C-56EF6A05AD48}" type="presParOf" srcId="{A71B4C34-F12E-4C73-BDDA-F40DDAA65C5B}" destId="{53D60372-4CD8-4C9F-A3D3-89814A76A6E0}" srcOrd="0" destOrd="0" presId="urn:microsoft.com/office/officeart/2018/2/layout/IconCircleList"/>
    <dgm:cxn modelId="{C3FA7B96-4D55-D840-B084-E248829388A7}" type="presParOf" srcId="{A71B4C34-F12E-4C73-BDDA-F40DDAA65C5B}" destId="{24133DBB-8A9E-43C3-BF2F-8A71C71FC1E7}" srcOrd="1" destOrd="0" presId="urn:microsoft.com/office/officeart/2018/2/layout/IconCircleList"/>
    <dgm:cxn modelId="{074EA71B-2EF8-1D43-81EA-7224796CC819}" type="presParOf" srcId="{A71B4C34-F12E-4C73-BDDA-F40DDAA65C5B}" destId="{82C19E03-3613-4328-9344-4F35AE0D77A2}" srcOrd="2" destOrd="0" presId="urn:microsoft.com/office/officeart/2018/2/layout/IconCircleList"/>
    <dgm:cxn modelId="{DBE4D641-B3D8-9141-AE26-8EDDEBC83A8C}" type="presParOf" srcId="{A71B4C34-F12E-4C73-BDDA-F40DDAA65C5B}" destId="{E31D4E46-0CFC-4D41-A5D4-675F2249B2C4}" srcOrd="3" destOrd="0" presId="urn:microsoft.com/office/officeart/2018/2/layout/IconCircleList"/>
    <dgm:cxn modelId="{92C76E56-165B-8743-83AF-DF101D143D37}" type="presParOf" srcId="{47A23AC9-392D-4D49-985E-77F3CFFCD3C3}" destId="{A023F82F-0D25-4C48-B775-EC87CFE08C73}" srcOrd="5" destOrd="0" presId="urn:microsoft.com/office/officeart/2018/2/layout/IconCircleList"/>
    <dgm:cxn modelId="{71F29535-E2E5-0C4A-8157-BDC09B83712B}" type="presParOf" srcId="{47A23AC9-392D-4D49-985E-77F3CFFCD3C3}" destId="{BA53E19E-06DA-4A13-A4E7-C6AC870D2C11}" srcOrd="6" destOrd="0" presId="urn:microsoft.com/office/officeart/2018/2/layout/IconCircleList"/>
    <dgm:cxn modelId="{D5361FDA-4661-E44E-8E6D-6A798939222D}" type="presParOf" srcId="{BA53E19E-06DA-4A13-A4E7-C6AC870D2C11}" destId="{B0D55537-EB0F-4602-8D0F-B72B0B00351A}" srcOrd="0" destOrd="0" presId="urn:microsoft.com/office/officeart/2018/2/layout/IconCircleList"/>
    <dgm:cxn modelId="{22776B0F-0394-864D-A4B4-A7E4ACD40F85}" type="presParOf" srcId="{BA53E19E-06DA-4A13-A4E7-C6AC870D2C11}" destId="{AD39A83A-DE32-4C2E-B1E0-D3B833B69483}" srcOrd="1" destOrd="0" presId="urn:microsoft.com/office/officeart/2018/2/layout/IconCircleList"/>
    <dgm:cxn modelId="{08BB2D42-AFDA-7549-8BE8-6EC4E08E3085}" type="presParOf" srcId="{BA53E19E-06DA-4A13-A4E7-C6AC870D2C11}" destId="{D43B52C9-C20E-410F-B306-93B66C112B88}" srcOrd="2" destOrd="0" presId="urn:microsoft.com/office/officeart/2018/2/layout/IconCircleList"/>
    <dgm:cxn modelId="{3DC4FE71-FF6C-9E4B-BB87-67E09499BA72}" type="presParOf" srcId="{BA53E19E-06DA-4A13-A4E7-C6AC870D2C11}" destId="{6FE2BB69-0E93-4F52-8B31-CE83A0F3EBB4}" srcOrd="3" destOrd="0" presId="urn:microsoft.com/office/officeart/2018/2/layout/IconCircleList"/>
    <dgm:cxn modelId="{C51BC81A-1031-6C40-B227-CC66E5D96DE7}" type="presParOf" srcId="{47A23AC9-392D-4D49-985E-77F3CFFCD3C3}" destId="{F660F032-9CB3-4D16-BDEF-C87D00006482}" srcOrd="7" destOrd="0" presId="urn:microsoft.com/office/officeart/2018/2/layout/IconCircleList"/>
    <dgm:cxn modelId="{12F8D456-5930-324C-8D8B-ED3C65CD0E2B}" type="presParOf" srcId="{47A23AC9-392D-4D49-985E-77F3CFFCD3C3}" destId="{A6908CA3-3EBD-4BA6-BD08-32E30FA5845D}" srcOrd="8" destOrd="0" presId="urn:microsoft.com/office/officeart/2018/2/layout/IconCircleList"/>
    <dgm:cxn modelId="{A31F5313-BE26-3445-8432-CBDD56020C54}" type="presParOf" srcId="{A6908CA3-3EBD-4BA6-BD08-32E30FA5845D}" destId="{9EFD207E-62EB-4C4B-B730-C619FFAAC4DE}" srcOrd="0" destOrd="0" presId="urn:microsoft.com/office/officeart/2018/2/layout/IconCircleList"/>
    <dgm:cxn modelId="{9F231BD8-7E81-8F46-93B0-CBFE1921EBD8}" type="presParOf" srcId="{A6908CA3-3EBD-4BA6-BD08-32E30FA5845D}" destId="{3BB01CD7-FACB-4274-9E32-AF5A22468BD8}" srcOrd="1" destOrd="0" presId="urn:microsoft.com/office/officeart/2018/2/layout/IconCircleList"/>
    <dgm:cxn modelId="{527C317C-E23F-8747-BCAD-7BFCD34C5702}" type="presParOf" srcId="{A6908CA3-3EBD-4BA6-BD08-32E30FA5845D}" destId="{520014C6-971F-44DE-BE12-C36C5B534B14}" srcOrd="2" destOrd="0" presId="urn:microsoft.com/office/officeart/2018/2/layout/IconCircleList"/>
    <dgm:cxn modelId="{C39DD6E1-76F4-E14D-8586-8FC005A10813}" type="presParOf" srcId="{A6908CA3-3EBD-4BA6-BD08-32E30FA5845D}" destId="{E523D2D5-0F66-4DD1-81E8-C17E0A953E46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1DA5B55-EC46-4E13-A230-8D957D1ADD86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A9241B58-6EC0-4178-BBAD-A8C8259E865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Thorough cleaning &amp; disinfection of the farm premise after culling &amp; disposal operation is critical</a:t>
          </a:r>
        </a:p>
      </dgm:t>
    </dgm:pt>
    <dgm:pt modelId="{C425CD7C-B275-45D0-9AE9-34593B8EFEF9}" type="parTrans" cxnId="{E380A234-A154-440E-870B-09498FFAA7C0}">
      <dgm:prSet/>
      <dgm:spPr/>
      <dgm:t>
        <a:bodyPr/>
        <a:lstStyle/>
        <a:p>
          <a:endParaRPr lang="en-US"/>
        </a:p>
      </dgm:t>
    </dgm:pt>
    <dgm:pt modelId="{E1A72101-A66E-4D1A-9F23-A6949FA69C9E}" type="sibTrans" cxnId="{E380A234-A154-440E-870B-09498FFAA7C0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C30004E8-E566-4913-830E-155504A0689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Adequate budgetary provision is required for buying disinfectants, spraying machines etc.</a:t>
          </a:r>
        </a:p>
      </dgm:t>
    </dgm:pt>
    <dgm:pt modelId="{C9CD0731-45A3-410C-B13C-170DEBA29F4E}" type="parTrans" cxnId="{89F6EC09-3FEE-4005-87B9-C15F8952E290}">
      <dgm:prSet/>
      <dgm:spPr/>
      <dgm:t>
        <a:bodyPr/>
        <a:lstStyle/>
        <a:p>
          <a:endParaRPr lang="en-US"/>
        </a:p>
      </dgm:t>
    </dgm:pt>
    <dgm:pt modelId="{993827FD-CE2F-4C09-AEB4-C78554B3D43E}" type="sibTrans" cxnId="{89F6EC09-3FEE-4005-87B9-C15F8952E290}">
      <dgm:prSet/>
      <dgm:spPr/>
      <dgm:t>
        <a:bodyPr/>
        <a:lstStyle/>
        <a:p>
          <a:endParaRPr lang="en-US"/>
        </a:p>
      </dgm:t>
    </dgm:pt>
    <dgm:pt modelId="{800CF80F-0551-0144-956F-A77AE612B452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In case of open ranging herd disinfection in the village may be considered</a:t>
          </a:r>
        </a:p>
      </dgm:t>
    </dgm:pt>
    <dgm:pt modelId="{EDA4329E-965A-4645-8B8E-16AE14A2596D}" type="parTrans" cxnId="{D088A022-1648-5E4D-9C07-C3274F4A5B9F}">
      <dgm:prSet/>
      <dgm:spPr/>
      <dgm:t>
        <a:bodyPr/>
        <a:lstStyle/>
        <a:p>
          <a:endParaRPr lang="en-GB"/>
        </a:p>
      </dgm:t>
    </dgm:pt>
    <dgm:pt modelId="{E331D70F-3C28-2C4A-A5EA-B406346B5B3C}" type="sibTrans" cxnId="{D088A022-1648-5E4D-9C07-C3274F4A5B9F}">
      <dgm:prSet/>
      <dgm:spPr/>
      <dgm:t>
        <a:bodyPr/>
        <a:lstStyle/>
        <a:p>
          <a:pPr>
            <a:lnSpc>
              <a:spcPct val="100000"/>
            </a:lnSpc>
          </a:pPr>
          <a:endParaRPr lang="en-GB"/>
        </a:p>
      </dgm:t>
    </dgm:pt>
    <dgm:pt modelId="{0DA0788A-FECE-3646-8B97-597DADFC7081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Disinfection should be considered until last herd is culled</a:t>
          </a:r>
        </a:p>
      </dgm:t>
    </dgm:pt>
    <dgm:pt modelId="{BF0A7F69-4203-6947-884D-DF2EBAAB29D2}" type="parTrans" cxnId="{4CC10C43-24AA-DD45-AEDF-AF7C052A4216}">
      <dgm:prSet/>
      <dgm:spPr/>
      <dgm:t>
        <a:bodyPr/>
        <a:lstStyle/>
        <a:p>
          <a:endParaRPr lang="en-GB"/>
        </a:p>
      </dgm:t>
    </dgm:pt>
    <dgm:pt modelId="{9428797A-3264-8E41-B062-0F41AD88F73B}" type="sibTrans" cxnId="{4CC10C43-24AA-DD45-AEDF-AF7C052A4216}">
      <dgm:prSet/>
      <dgm:spPr/>
      <dgm:t>
        <a:bodyPr/>
        <a:lstStyle/>
        <a:p>
          <a:pPr>
            <a:lnSpc>
              <a:spcPct val="100000"/>
            </a:lnSpc>
          </a:pPr>
          <a:endParaRPr lang="en-GB"/>
        </a:p>
      </dgm:t>
    </dgm:pt>
    <dgm:pt modelId="{08A7B726-1E68-AE49-ABCF-3CC77F31B9E4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Support from relevant departments like PHE may be sought</a:t>
          </a:r>
        </a:p>
      </dgm:t>
    </dgm:pt>
    <dgm:pt modelId="{55D41435-BFE0-794F-BE68-56244C52F613}" type="parTrans" cxnId="{487021D2-4C0F-6042-B6AB-B0943E8D400C}">
      <dgm:prSet/>
      <dgm:spPr/>
      <dgm:t>
        <a:bodyPr/>
        <a:lstStyle/>
        <a:p>
          <a:endParaRPr lang="en-GB"/>
        </a:p>
      </dgm:t>
    </dgm:pt>
    <dgm:pt modelId="{E26142E4-A402-F544-866D-8231CAADBFEB}" type="sibTrans" cxnId="{487021D2-4C0F-6042-B6AB-B0943E8D400C}">
      <dgm:prSet/>
      <dgm:spPr/>
      <dgm:t>
        <a:bodyPr/>
        <a:lstStyle/>
        <a:p>
          <a:pPr>
            <a:lnSpc>
              <a:spcPct val="100000"/>
            </a:lnSpc>
          </a:pPr>
          <a:endParaRPr lang="en-GB"/>
        </a:p>
      </dgm:t>
    </dgm:pt>
    <dgm:pt modelId="{37D977F3-D053-4AAD-9D48-B0B7D353B949}" type="pres">
      <dgm:prSet presAssocID="{D1DA5B55-EC46-4E13-A230-8D957D1ADD86}" presName="root" presStyleCnt="0">
        <dgm:presLayoutVars>
          <dgm:dir/>
          <dgm:resizeHandles val="exact"/>
        </dgm:presLayoutVars>
      </dgm:prSet>
      <dgm:spPr/>
    </dgm:pt>
    <dgm:pt modelId="{1C299C36-5EE3-42C1-9E2D-601C204DF739}" type="pres">
      <dgm:prSet presAssocID="{D1DA5B55-EC46-4E13-A230-8D957D1ADD86}" presName="container" presStyleCnt="0">
        <dgm:presLayoutVars>
          <dgm:dir/>
          <dgm:resizeHandles val="exact"/>
        </dgm:presLayoutVars>
      </dgm:prSet>
      <dgm:spPr/>
    </dgm:pt>
    <dgm:pt modelId="{397BB0A4-3019-436D-A60C-C91DB6B770E7}" type="pres">
      <dgm:prSet presAssocID="{A9241B58-6EC0-4178-BBAD-A8C8259E865C}" presName="compNode" presStyleCnt="0"/>
      <dgm:spPr/>
    </dgm:pt>
    <dgm:pt modelId="{E4CCD215-54DB-4139-86EA-B99301A7CF06}" type="pres">
      <dgm:prSet presAssocID="{A9241B58-6EC0-4178-BBAD-A8C8259E865C}" presName="iconBgRect" presStyleLbl="bgShp" presStyleIdx="0" presStyleCnt="5"/>
      <dgm:spPr/>
    </dgm:pt>
    <dgm:pt modelId="{1C8F048B-91A9-4AFE-AE13-D45985226641}" type="pres">
      <dgm:prSet presAssocID="{A9241B58-6EC0-4178-BBAD-A8C8259E865C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hower"/>
        </a:ext>
      </dgm:extLst>
    </dgm:pt>
    <dgm:pt modelId="{DBB01E9D-F72A-4D37-9764-B58C143B52D6}" type="pres">
      <dgm:prSet presAssocID="{A9241B58-6EC0-4178-BBAD-A8C8259E865C}" presName="spaceRect" presStyleCnt="0"/>
      <dgm:spPr/>
    </dgm:pt>
    <dgm:pt modelId="{FB3AFBEA-D1CD-4A79-80F1-E217DBF263DD}" type="pres">
      <dgm:prSet presAssocID="{A9241B58-6EC0-4178-BBAD-A8C8259E865C}" presName="textRect" presStyleLbl="revTx" presStyleIdx="0" presStyleCnt="5">
        <dgm:presLayoutVars>
          <dgm:chMax val="1"/>
          <dgm:chPref val="1"/>
        </dgm:presLayoutVars>
      </dgm:prSet>
      <dgm:spPr/>
    </dgm:pt>
    <dgm:pt modelId="{622969B3-5821-47B5-9107-2124360F7C7F}" type="pres">
      <dgm:prSet presAssocID="{E1A72101-A66E-4D1A-9F23-A6949FA69C9E}" presName="sibTrans" presStyleLbl="sibTrans2D1" presStyleIdx="0" presStyleCnt="0"/>
      <dgm:spPr/>
    </dgm:pt>
    <dgm:pt modelId="{5D3B4BF6-C948-5C44-9797-05F48147546F}" type="pres">
      <dgm:prSet presAssocID="{800CF80F-0551-0144-956F-A77AE612B452}" presName="compNode" presStyleCnt="0"/>
      <dgm:spPr/>
    </dgm:pt>
    <dgm:pt modelId="{ABFAED5F-5C34-6046-95A0-7558A4282DC1}" type="pres">
      <dgm:prSet presAssocID="{800CF80F-0551-0144-956F-A77AE612B452}" presName="iconBgRect" presStyleLbl="bgShp" presStyleIdx="1" presStyleCnt="5"/>
      <dgm:spPr/>
    </dgm:pt>
    <dgm:pt modelId="{726EBD3A-9FE3-CB44-AC08-F4AA3144DC55}" type="pres">
      <dgm:prSet presAssocID="{800CF80F-0551-0144-956F-A77AE612B452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p and bucket"/>
        </a:ext>
      </dgm:extLst>
    </dgm:pt>
    <dgm:pt modelId="{6F1AC57B-839D-8648-81FE-6EB507A25668}" type="pres">
      <dgm:prSet presAssocID="{800CF80F-0551-0144-956F-A77AE612B452}" presName="spaceRect" presStyleCnt="0"/>
      <dgm:spPr/>
    </dgm:pt>
    <dgm:pt modelId="{94C1E764-407B-6A47-9CBD-F30527F9A5B0}" type="pres">
      <dgm:prSet presAssocID="{800CF80F-0551-0144-956F-A77AE612B452}" presName="textRect" presStyleLbl="revTx" presStyleIdx="1" presStyleCnt="5">
        <dgm:presLayoutVars>
          <dgm:chMax val="1"/>
          <dgm:chPref val="1"/>
        </dgm:presLayoutVars>
      </dgm:prSet>
      <dgm:spPr/>
    </dgm:pt>
    <dgm:pt modelId="{44CB3620-45D4-4A40-B857-F01250856EAF}" type="pres">
      <dgm:prSet presAssocID="{E331D70F-3C28-2C4A-A5EA-B406346B5B3C}" presName="sibTrans" presStyleLbl="sibTrans2D1" presStyleIdx="0" presStyleCnt="0"/>
      <dgm:spPr/>
    </dgm:pt>
    <dgm:pt modelId="{271DBFFA-95A7-CD4C-9B0C-63AD00EB3A27}" type="pres">
      <dgm:prSet presAssocID="{0DA0788A-FECE-3646-8B97-597DADFC7081}" presName="compNode" presStyleCnt="0"/>
      <dgm:spPr/>
    </dgm:pt>
    <dgm:pt modelId="{54ACBE0D-E487-4D4C-B01B-DB2E629DAFA5}" type="pres">
      <dgm:prSet presAssocID="{0DA0788A-FECE-3646-8B97-597DADFC7081}" presName="iconBgRect" presStyleLbl="bgShp" presStyleIdx="2" presStyleCnt="5"/>
      <dgm:spPr/>
    </dgm:pt>
    <dgm:pt modelId="{25624418-84E8-CC40-BC54-2A2945039F84}" type="pres">
      <dgm:prSet presAssocID="{0DA0788A-FECE-3646-8B97-597DADFC7081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ink"/>
        </a:ext>
      </dgm:extLst>
    </dgm:pt>
    <dgm:pt modelId="{9BA43FAD-C31D-9B4E-9145-63EEE1856D72}" type="pres">
      <dgm:prSet presAssocID="{0DA0788A-FECE-3646-8B97-597DADFC7081}" presName="spaceRect" presStyleCnt="0"/>
      <dgm:spPr/>
    </dgm:pt>
    <dgm:pt modelId="{B3DBBC02-D36F-F64B-B4FE-5D80387332BA}" type="pres">
      <dgm:prSet presAssocID="{0DA0788A-FECE-3646-8B97-597DADFC7081}" presName="textRect" presStyleLbl="revTx" presStyleIdx="2" presStyleCnt="5">
        <dgm:presLayoutVars>
          <dgm:chMax val="1"/>
          <dgm:chPref val="1"/>
        </dgm:presLayoutVars>
      </dgm:prSet>
      <dgm:spPr/>
    </dgm:pt>
    <dgm:pt modelId="{4BA6ECB1-E300-7341-A444-F86B938F614D}" type="pres">
      <dgm:prSet presAssocID="{9428797A-3264-8E41-B062-0F41AD88F73B}" presName="sibTrans" presStyleLbl="sibTrans2D1" presStyleIdx="0" presStyleCnt="0"/>
      <dgm:spPr/>
    </dgm:pt>
    <dgm:pt modelId="{5A96E9CA-178E-244E-B7C2-DB76C1A19E8D}" type="pres">
      <dgm:prSet presAssocID="{08A7B726-1E68-AE49-ABCF-3CC77F31B9E4}" presName="compNode" presStyleCnt="0"/>
      <dgm:spPr/>
    </dgm:pt>
    <dgm:pt modelId="{7713C66E-82D1-7F42-8296-CDFA49615C41}" type="pres">
      <dgm:prSet presAssocID="{08A7B726-1E68-AE49-ABCF-3CC77F31B9E4}" presName="iconBgRect" presStyleLbl="bgShp" presStyleIdx="3" presStyleCnt="5"/>
      <dgm:spPr/>
    </dgm:pt>
    <dgm:pt modelId="{A1401F14-69CD-1C4C-B21E-EE94AB846C61}" type="pres">
      <dgm:prSet presAssocID="{08A7B726-1E68-AE49-ABCF-3CC77F31B9E4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pen hand"/>
        </a:ext>
      </dgm:extLst>
    </dgm:pt>
    <dgm:pt modelId="{F722EC95-7B90-3243-8631-F449C200344F}" type="pres">
      <dgm:prSet presAssocID="{08A7B726-1E68-AE49-ABCF-3CC77F31B9E4}" presName="spaceRect" presStyleCnt="0"/>
      <dgm:spPr/>
    </dgm:pt>
    <dgm:pt modelId="{C407FCC4-6053-B345-9759-78E6DA0E5496}" type="pres">
      <dgm:prSet presAssocID="{08A7B726-1E68-AE49-ABCF-3CC77F31B9E4}" presName="textRect" presStyleLbl="revTx" presStyleIdx="3" presStyleCnt="5">
        <dgm:presLayoutVars>
          <dgm:chMax val="1"/>
          <dgm:chPref val="1"/>
        </dgm:presLayoutVars>
      </dgm:prSet>
      <dgm:spPr/>
    </dgm:pt>
    <dgm:pt modelId="{5960B643-9730-F546-8F11-8EEA6771C991}" type="pres">
      <dgm:prSet presAssocID="{E26142E4-A402-F544-866D-8231CAADBFEB}" presName="sibTrans" presStyleLbl="sibTrans2D1" presStyleIdx="0" presStyleCnt="0"/>
      <dgm:spPr/>
    </dgm:pt>
    <dgm:pt modelId="{99A30270-C515-4519-8BEA-4F153A4C85E0}" type="pres">
      <dgm:prSet presAssocID="{C30004E8-E566-4913-830E-155504A06892}" presName="compNode" presStyleCnt="0"/>
      <dgm:spPr/>
    </dgm:pt>
    <dgm:pt modelId="{AC64F432-C5D9-4C64-8CE7-D1B364D59CF0}" type="pres">
      <dgm:prSet presAssocID="{C30004E8-E566-4913-830E-155504A06892}" presName="iconBgRect" presStyleLbl="bgShp" presStyleIdx="4" presStyleCnt="5"/>
      <dgm:spPr/>
    </dgm:pt>
    <dgm:pt modelId="{5AD6801D-6CA4-4809-A395-FF58AB072FB0}" type="pres">
      <dgm:prSet presAssocID="{C30004E8-E566-4913-830E-155504A06892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9915C37A-A2E8-4680-B3EE-B8111D9A107C}" type="pres">
      <dgm:prSet presAssocID="{C30004E8-E566-4913-830E-155504A06892}" presName="spaceRect" presStyleCnt="0"/>
      <dgm:spPr/>
    </dgm:pt>
    <dgm:pt modelId="{684B678C-1070-43E8-B32D-4AAFE0C93549}" type="pres">
      <dgm:prSet presAssocID="{C30004E8-E566-4913-830E-155504A06892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89F6EC09-3FEE-4005-87B9-C15F8952E290}" srcId="{D1DA5B55-EC46-4E13-A230-8D957D1ADD86}" destId="{C30004E8-E566-4913-830E-155504A06892}" srcOrd="4" destOrd="0" parTransId="{C9CD0731-45A3-410C-B13C-170DEBA29F4E}" sibTransId="{993827FD-CE2F-4C09-AEB4-C78554B3D43E}"/>
    <dgm:cxn modelId="{D088A022-1648-5E4D-9C07-C3274F4A5B9F}" srcId="{D1DA5B55-EC46-4E13-A230-8D957D1ADD86}" destId="{800CF80F-0551-0144-956F-A77AE612B452}" srcOrd="1" destOrd="0" parTransId="{EDA4329E-965A-4645-8B8E-16AE14A2596D}" sibTransId="{E331D70F-3C28-2C4A-A5EA-B406346B5B3C}"/>
    <dgm:cxn modelId="{E380A234-A154-440E-870B-09498FFAA7C0}" srcId="{D1DA5B55-EC46-4E13-A230-8D957D1ADD86}" destId="{A9241B58-6EC0-4178-BBAD-A8C8259E865C}" srcOrd="0" destOrd="0" parTransId="{C425CD7C-B275-45D0-9AE9-34593B8EFEF9}" sibTransId="{E1A72101-A66E-4D1A-9F23-A6949FA69C9E}"/>
    <dgm:cxn modelId="{F6BC1661-9637-ED46-91BB-AEDBB7B01145}" type="presOf" srcId="{E26142E4-A402-F544-866D-8231CAADBFEB}" destId="{5960B643-9730-F546-8F11-8EEA6771C991}" srcOrd="0" destOrd="0" presId="urn:microsoft.com/office/officeart/2018/2/layout/IconCircleList"/>
    <dgm:cxn modelId="{4CC10C43-24AA-DD45-AEDF-AF7C052A4216}" srcId="{D1DA5B55-EC46-4E13-A230-8D957D1ADD86}" destId="{0DA0788A-FECE-3646-8B97-597DADFC7081}" srcOrd="2" destOrd="0" parTransId="{BF0A7F69-4203-6947-884D-DF2EBAAB29D2}" sibTransId="{9428797A-3264-8E41-B062-0F41AD88F73B}"/>
    <dgm:cxn modelId="{A0C53F45-F838-7C4D-928C-5FC16AA51010}" type="presOf" srcId="{9428797A-3264-8E41-B062-0F41AD88F73B}" destId="{4BA6ECB1-E300-7341-A444-F86B938F614D}" srcOrd="0" destOrd="0" presId="urn:microsoft.com/office/officeart/2018/2/layout/IconCircleList"/>
    <dgm:cxn modelId="{556BB649-2895-4242-B45E-BCCC666EA21C}" type="presOf" srcId="{800CF80F-0551-0144-956F-A77AE612B452}" destId="{94C1E764-407B-6A47-9CBD-F30527F9A5B0}" srcOrd="0" destOrd="0" presId="urn:microsoft.com/office/officeart/2018/2/layout/IconCircleList"/>
    <dgm:cxn modelId="{59A9DC51-BBB3-294B-9BB3-7CBFCDA286E0}" type="presOf" srcId="{0DA0788A-FECE-3646-8B97-597DADFC7081}" destId="{B3DBBC02-D36F-F64B-B4FE-5D80387332BA}" srcOrd="0" destOrd="0" presId="urn:microsoft.com/office/officeart/2018/2/layout/IconCircleList"/>
    <dgm:cxn modelId="{3593A986-5922-43C0-8F9A-FDAB1267536C}" type="presOf" srcId="{D1DA5B55-EC46-4E13-A230-8D957D1ADD86}" destId="{37D977F3-D053-4AAD-9D48-B0B7D353B949}" srcOrd="0" destOrd="0" presId="urn:microsoft.com/office/officeart/2018/2/layout/IconCircleList"/>
    <dgm:cxn modelId="{1537768A-BD55-B642-9D9B-149AE468B963}" type="presOf" srcId="{E331D70F-3C28-2C4A-A5EA-B406346B5B3C}" destId="{44CB3620-45D4-4A40-B857-F01250856EAF}" srcOrd="0" destOrd="0" presId="urn:microsoft.com/office/officeart/2018/2/layout/IconCircleList"/>
    <dgm:cxn modelId="{247126B3-EB2B-4BF7-87E7-C1D675A36F1C}" type="presOf" srcId="{A9241B58-6EC0-4178-BBAD-A8C8259E865C}" destId="{FB3AFBEA-D1CD-4A79-80F1-E217DBF263DD}" srcOrd="0" destOrd="0" presId="urn:microsoft.com/office/officeart/2018/2/layout/IconCircleList"/>
    <dgm:cxn modelId="{F039EECE-1E58-4047-A629-0DDCEF0DA98F}" type="presOf" srcId="{E1A72101-A66E-4D1A-9F23-A6949FA69C9E}" destId="{622969B3-5821-47B5-9107-2124360F7C7F}" srcOrd="0" destOrd="0" presId="urn:microsoft.com/office/officeart/2018/2/layout/IconCircleList"/>
    <dgm:cxn modelId="{487021D2-4C0F-6042-B6AB-B0943E8D400C}" srcId="{D1DA5B55-EC46-4E13-A230-8D957D1ADD86}" destId="{08A7B726-1E68-AE49-ABCF-3CC77F31B9E4}" srcOrd="3" destOrd="0" parTransId="{55D41435-BFE0-794F-BE68-56244C52F613}" sibTransId="{E26142E4-A402-F544-866D-8231CAADBFEB}"/>
    <dgm:cxn modelId="{9089EFDE-C797-4D20-9BE8-E9E56DE99E06}" type="presOf" srcId="{C30004E8-E566-4913-830E-155504A06892}" destId="{684B678C-1070-43E8-B32D-4AAFE0C93549}" srcOrd="0" destOrd="0" presId="urn:microsoft.com/office/officeart/2018/2/layout/IconCircleList"/>
    <dgm:cxn modelId="{026082F4-5809-EC44-BBEE-65BDE769C2F0}" type="presOf" srcId="{08A7B726-1E68-AE49-ABCF-3CC77F31B9E4}" destId="{C407FCC4-6053-B345-9759-78E6DA0E5496}" srcOrd="0" destOrd="0" presId="urn:microsoft.com/office/officeart/2018/2/layout/IconCircleList"/>
    <dgm:cxn modelId="{9429596E-00B7-4F97-BED6-92526566F8B5}" type="presParOf" srcId="{37D977F3-D053-4AAD-9D48-B0B7D353B949}" destId="{1C299C36-5EE3-42C1-9E2D-601C204DF739}" srcOrd="0" destOrd="0" presId="urn:microsoft.com/office/officeart/2018/2/layout/IconCircleList"/>
    <dgm:cxn modelId="{3E96435F-6204-4C7F-9347-E75EE3E56CF0}" type="presParOf" srcId="{1C299C36-5EE3-42C1-9E2D-601C204DF739}" destId="{397BB0A4-3019-436D-A60C-C91DB6B770E7}" srcOrd="0" destOrd="0" presId="urn:microsoft.com/office/officeart/2018/2/layout/IconCircleList"/>
    <dgm:cxn modelId="{38773D28-085B-4278-B38C-8647BC7A4836}" type="presParOf" srcId="{397BB0A4-3019-436D-A60C-C91DB6B770E7}" destId="{E4CCD215-54DB-4139-86EA-B99301A7CF06}" srcOrd="0" destOrd="0" presId="urn:microsoft.com/office/officeart/2018/2/layout/IconCircleList"/>
    <dgm:cxn modelId="{031E8CBD-6E92-4A0B-945E-6779A87F532E}" type="presParOf" srcId="{397BB0A4-3019-436D-A60C-C91DB6B770E7}" destId="{1C8F048B-91A9-4AFE-AE13-D45985226641}" srcOrd="1" destOrd="0" presId="urn:microsoft.com/office/officeart/2018/2/layout/IconCircleList"/>
    <dgm:cxn modelId="{0532C798-6FDB-4E2A-BF1C-597E4E405595}" type="presParOf" srcId="{397BB0A4-3019-436D-A60C-C91DB6B770E7}" destId="{DBB01E9D-F72A-4D37-9764-B58C143B52D6}" srcOrd="2" destOrd="0" presId="urn:microsoft.com/office/officeart/2018/2/layout/IconCircleList"/>
    <dgm:cxn modelId="{86C3A304-0B59-48C9-9FCE-5E2E49DF188E}" type="presParOf" srcId="{397BB0A4-3019-436D-A60C-C91DB6B770E7}" destId="{FB3AFBEA-D1CD-4A79-80F1-E217DBF263DD}" srcOrd="3" destOrd="0" presId="urn:microsoft.com/office/officeart/2018/2/layout/IconCircleList"/>
    <dgm:cxn modelId="{A65B0C69-F368-452B-81F7-B0A34D90DA2B}" type="presParOf" srcId="{1C299C36-5EE3-42C1-9E2D-601C204DF739}" destId="{622969B3-5821-47B5-9107-2124360F7C7F}" srcOrd="1" destOrd="0" presId="urn:microsoft.com/office/officeart/2018/2/layout/IconCircleList"/>
    <dgm:cxn modelId="{512CB129-ECB6-EF4A-8998-290DB5456B5E}" type="presParOf" srcId="{1C299C36-5EE3-42C1-9E2D-601C204DF739}" destId="{5D3B4BF6-C948-5C44-9797-05F48147546F}" srcOrd="2" destOrd="0" presId="urn:microsoft.com/office/officeart/2018/2/layout/IconCircleList"/>
    <dgm:cxn modelId="{F8867F91-355B-384A-9B08-2CCC5A4834DD}" type="presParOf" srcId="{5D3B4BF6-C948-5C44-9797-05F48147546F}" destId="{ABFAED5F-5C34-6046-95A0-7558A4282DC1}" srcOrd="0" destOrd="0" presId="urn:microsoft.com/office/officeart/2018/2/layout/IconCircleList"/>
    <dgm:cxn modelId="{82647F1C-0EEB-1045-BCAC-B31932952C77}" type="presParOf" srcId="{5D3B4BF6-C948-5C44-9797-05F48147546F}" destId="{726EBD3A-9FE3-CB44-AC08-F4AA3144DC55}" srcOrd="1" destOrd="0" presId="urn:microsoft.com/office/officeart/2018/2/layout/IconCircleList"/>
    <dgm:cxn modelId="{19778992-D94F-6547-A35B-2C485F71CE01}" type="presParOf" srcId="{5D3B4BF6-C948-5C44-9797-05F48147546F}" destId="{6F1AC57B-839D-8648-81FE-6EB507A25668}" srcOrd="2" destOrd="0" presId="urn:microsoft.com/office/officeart/2018/2/layout/IconCircleList"/>
    <dgm:cxn modelId="{B5C7C7F7-0573-A849-AED8-826E6A84A5FC}" type="presParOf" srcId="{5D3B4BF6-C948-5C44-9797-05F48147546F}" destId="{94C1E764-407B-6A47-9CBD-F30527F9A5B0}" srcOrd="3" destOrd="0" presId="urn:microsoft.com/office/officeart/2018/2/layout/IconCircleList"/>
    <dgm:cxn modelId="{91BF297B-A0FF-1844-A365-630153A72ED6}" type="presParOf" srcId="{1C299C36-5EE3-42C1-9E2D-601C204DF739}" destId="{44CB3620-45D4-4A40-B857-F01250856EAF}" srcOrd="3" destOrd="0" presId="urn:microsoft.com/office/officeart/2018/2/layout/IconCircleList"/>
    <dgm:cxn modelId="{11A4A663-99A2-5B4D-9EC2-25A0D36D9777}" type="presParOf" srcId="{1C299C36-5EE3-42C1-9E2D-601C204DF739}" destId="{271DBFFA-95A7-CD4C-9B0C-63AD00EB3A27}" srcOrd="4" destOrd="0" presId="urn:microsoft.com/office/officeart/2018/2/layout/IconCircleList"/>
    <dgm:cxn modelId="{10F3E31B-9B2A-BE43-A74D-44AAACFB855F}" type="presParOf" srcId="{271DBFFA-95A7-CD4C-9B0C-63AD00EB3A27}" destId="{54ACBE0D-E487-4D4C-B01B-DB2E629DAFA5}" srcOrd="0" destOrd="0" presId="urn:microsoft.com/office/officeart/2018/2/layout/IconCircleList"/>
    <dgm:cxn modelId="{048EA7E4-53A9-1143-B043-2A96F0EA478F}" type="presParOf" srcId="{271DBFFA-95A7-CD4C-9B0C-63AD00EB3A27}" destId="{25624418-84E8-CC40-BC54-2A2945039F84}" srcOrd="1" destOrd="0" presId="urn:microsoft.com/office/officeart/2018/2/layout/IconCircleList"/>
    <dgm:cxn modelId="{0C8DBCD7-2B56-CC48-B5C6-E689DD60FAD7}" type="presParOf" srcId="{271DBFFA-95A7-CD4C-9B0C-63AD00EB3A27}" destId="{9BA43FAD-C31D-9B4E-9145-63EEE1856D72}" srcOrd="2" destOrd="0" presId="urn:microsoft.com/office/officeart/2018/2/layout/IconCircleList"/>
    <dgm:cxn modelId="{F6A0D126-6FA5-6E4F-8662-01EE5A22C31D}" type="presParOf" srcId="{271DBFFA-95A7-CD4C-9B0C-63AD00EB3A27}" destId="{B3DBBC02-D36F-F64B-B4FE-5D80387332BA}" srcOrd="3" destOrd="0" presId="urn:microsoft.com/office/officeart/2018/2/layout/IconCircleList"/>
    <dgm:cxn modelId="{BDDD6095-F38B-EA4C-BFFB-F4168A471A0D}" type="presParOf" srcId="{1C299C36-5EE3-42C1-9E2D-601C204DF739}" destId="{4BA6ECB1-E300-7341-A444-F86B938F614D}" srcOrd="5" destOrd="0" presId="urn:microsoft.com/office/officeart/2018/2/layout/IconCircleList"/>
    <dgm:cxn modelId="{D9D4EFCF-AFE1-E74D-BA7A-8466431239F6}" type="presParOf" srcId="{1C299C36-5EE3-42C1-9E2D-601C204DF739}" destId="{5A96E9CA-178E-244E-B7C2-DB76C1A19E8D}" srcOrd="6" destOrd="0" presId="urn:microsoft.com/office/officeart/2018/2/layout/IconCircleList"/>
    <dgm:cxn modelId="{31428A81-769E-6A49-A73B-1092C2A9DB4E}" type="presParOf" srcId="{5A96E9CA-178E-244E-B7C2-DB76C1A19E8D}" destId="{7713C66E-82D1-7F42-8296-CDFA49615C41}" srcOrd="0" destOrd="0" presId="urn:microsoft.com/office/officeart/2018/2/layout/IconCircleList"/>
    <dgm:cxn modelId="{23C486DA-A08B-DE4A-9648-8EBC97BCA86B}" type="presParOf" srcId="{5A96E9CA-178E-244E-B7C2-DB76C1A19E8D}" destId="{A1401F14-69CD-1C4C-B21E-EE94AB846C61}" srcOrd="1" destOrd="0" presId="urn:microsoft.com/office/officeart/2018/2/layout/IconCircleList"/>
    <dgm:cxn modelId="{C1DF7809-001F-C147-9654-35117DD84384}" type="presParOf" srcId="{5A96E9CA-178E-244E-B7C2-DB76C1A19E8D}" destId="{F722EC95-7B90-3243-8631-F449C200344F}" srcOrd="2" destOrd="0" presId="urn:microsoft.com/office/officeart/2018/2/layout/IconCircleList"/>
    <dgm:cxn modelId="{E02F8F21-D059-9442-B994-E1DE4293711A}" type="presParOf" srcId="{5A96E9CA-178E-244E-B7C2-DB76C1A19E8D}" destId="{C407FCC4-6053-B345-9759-78E6DA0E5496}" srcOrd="3" destOrd="0" presId="urn:microsoft.com/office/officeart/2018/2/layout/IconCircleList"/>
    <dgm:cxn modelId="{BFB32EFC-7700-E947-8471-4FF359E24156}" type="presParOf" srcId="{1C299C36-5EE3-42C1-9E2D-601C204DF739}" destId="{5960B643-9730-F546-8F11-8EEA6771C991}" srcOrd="7" destOrd="0" presId="urn:microsoft.com/office/officeart/2018/2/layout/IconCircleList"/>
    <dgm:cxn modelId="{9FEA7336-F4B0-4EDA-81A3-9DCFB214E6D9}" type="presParOf" srcId="{1C299C36-5EE3-42C1-9E2D-601C204DF739}" destId="{99A30270-C515-4519-8BEA-4F153A4C85E0}" srcOrd="8" destOrd="0" presId="urn:microsoft.com/office/officeart/2018/2/layout/IconCircleList"/>
    <dgm:cxn modelId="{D9CFF080-6BFE-4AF8-BB6A-EE0286E91892}" type="presParOf" srcId="{99A30270-C515-4519-8BEA-4F153A4C85E0}" destId="{AC64F432-C5D9-4C64-8CE7-D1B364D59CF0}" srcOrd="0" destOrd="0" presId="urn:microsoft.com/office/officeart/2018/2/layout/IconCircleList"/>
    <dgm:cxn modelId="{FF70BB3D-4EEE-4B9A-B7F7-E4FB68F2F03D}" type="presParOf" srcId="{99A30270-C515-4519-8BEA-4F153A4C85E0}" destId="{5AD6801D-6CA4-4809-A395-FF58AB072FB0}" srcOrd="1" destOrd="0" presId="urn:microsoft.com/office/officeart/2018/2/layout/IconCircleList"/>
    <dgm:cxn modelId="{E05DE3F4-4540-4D1D-A0AB-7C8587C21E26}" type="presParOf" srcId="{99A30270-C515-4519-8BEA-4F153A4C85E0}" destId="{9915C37A-A2E8-4680-B3EE-B8111D9A107C}" srcOrd="2" destOrd="0" presId="urn:microsoft.com/office/officeart/2018/2/layout/IconCircleList"/>
    <dgm:cxn modelId="{1D5FD9F1-34F0-45E6-989A-6A486EAACE59}" type="presParOf" srcId="{99A30270-C515-4519-8BEA-4F153A4C85E0}" destId="{684B678C-1070-43E8-B32D-4AAFE0C93549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25937B7-AEC8-4BA1-BDBC-248EF037CC41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D8C0178-4DD8-4B7F-94BE-420F7D50EEFC}">
      <dgm:prSet custT="1"/>
      <dgm:spPr/>
      <dgm:t>
        <a:bodyPr/>
        <a:lstStyle/>
        <a:p>
          <a:r>
            <a:rPr lang="en-US" sz="2400" dirty="0"/>
            <a:t>Farms should be kept under lock and key to prevent entry of unauthorized men &amp; animals</a:t>
          </a:r>
        </a:p>
      </dgm:t>
    </dgm:pt>
    <dgm:pt modelId="{B5E7EC08-F5FD-4362-BCAD-6AAF802F4B73}" type="parTrans" cxnId="{50F14621-238E-4744-A1A9-D5F30194AA2D}">
      <dgm:prSet/>
      <dgm:spPr/>
      <dgm:t>
        <a:bodyPr/>
        <a:lstStyle/>
        <a:p>
          <a:endParaRPr lang="en-US"/>
        </a:p>
      </dgm:t>
    </dgm:pt>
    <dgm:pt modelId="{E975AF42-AD83-4C04-848A-32FF13854A72}" type="sibTrans" cxnId="{50F14621-238E-4744-A1A9-D5F30194AA2D}">
      <dgm:prSet/>
      <dgm:spPr/>
      <dgm:t>
        <a:bodyPr/>
        <a:lstStyle/>
        <a:p>
          <a:endParaRPr lang="en-US"/>
        </a:p>
      </dgm:t>
    </dgm:pt>
    <dgm:pt modelId="{4BBF07E5-4E7D-4057-919C-CD944B7C88D6}">
      <dgm:prSet custT="1"/>
      <dgm:spPr/>
      <dgm:t>
        <a:bodyPr/>
        <a:lstStyle/>
        <a:p>
          <a:r>
            <a:rPr lang="en-GB" sz="2400" dirty="0"/>
            <a:t>There shall be penalty for violators of movement restrictions as per the consent form signed with them</a:t>
          </a:r>
          <a:r>
            <a:rPr lang="en-IN" sz="2400"/>
            <a:t> </a:t>
          </a:r>
          <a:endParaRPr lang="en-US" sz="2700" dirty="0"/>
        </a:p>
      </dgm:t>
    </dgm:pt>
    <dgm:pt modelId="{DDA07F90-7A3E-4837-96F6-960A0B74C610}" type="parTrans" cxnId="{9904309D-8F9E-438B-B034-7D1A7D19DECE}">
      <dgm:prSet/>
      <dgm:spPr/>
      <dgm:t>
        <a:bodyPr/>
        <a:lstStyle/>
        <a:p>
          <a:endParaRPr lang="en-US"/>
        </a:p>
      </dgm:t>
    </dgm:pt>
    <dgm:pt modelId="{3310B6FB-264B-457D-A7A4-BA9636DD7586}" type="sibTrans" cxnId="{9904309D-8F9E-438B-B034-7D1A7D19DECE}">
      <dgm:prSet/>
      <dgm:spPr/>
      <dgm:t>
        <a:bodyPr/>
        <a:lstStyle/>
        <a:p>
          <a:endParaRPr lang="en-US"/>
        </a:p>
      </dgm:t>
    </dgm:pt>
    <dgm:pt modelId="{41021D72-F9D6-455C-B8AA-649898E451D6}">
      <dgm:prSet custT="1"/>
      <dgm:spPr/>
      <dgm:t>
        <a:bodyPr/>
        <a:lstStyle/>
        <a:p>
          <a:r>
            <a:rPr lang="en-GB" sz="2400" dirty="0"/>
            <a:t>May allow movements of pigs originating from a commercial holding with proper biosecurity in the SZ after 15 days</a:t>
          </a:r>
          <a:endParaRPr lang="en-US" sz="2400" dirty="0"/>
        </a:p>
      </dgm:t>
    </dgm:pt>
    <dgm:pt modelId="{5C7CE944-794D-428F-BF59-F8C7C56B9A74}" type="parTrans" cxnId="{72B97A27-982D-4BC6-A22D-55711D2CBD2F}">
      <dgm:prSet/>
      <dgm:spPr/>
      <dgm:t>
        <a:bodyPr/>
        <a:lstStyle/>
        <a:p>
          <a:endParaRPr lang="en-US"/>
        </a:p>
      </dgm:t>
    </dgm:pt>
    <dgm:pt modelId="{CDF6169A-DEB5-4744-982B-A31C919B335F}" type="sibTrans" cxnId="{72B97A27-982D-4BC6-A22D-55711D2CBD2F}">
      <dgm:prSet/>
      <dgm:spPr/>
      <dgm:t>
        <a:bodyPr/>
        <a:lstStyle/>
        <a:p>
          <a:endParaRPr lang="en-US"/>
        </a:p>
      </dgm:t>
    </dgm:pt>
    <dgm:pt modelId="{7035852F-56E3-4DB8-98CC-2D2FD9F2F301}">
      <dgm:prSet custT="1"/>
      <dgm:spPr/>
      <dgm:t>
        <a:bodyPr/>
        <a:lstStyle/>
        <a:p>
          <a:r>
            <a:rPr lang="en-GB" sz="2400" dirty="0"/>
            <a:t>Pig farmers in the SZ should be allowed to slaughter their pigs for home consumption, after notifying to AHVD</a:t>
          </a:r>
          <a:r>
            <a:rPr lang="en-GB" sz="2700" dirty="0"/>
            <a:t> </a:t>
          </a:r>
          <a:endParaRPr lang="en-US" sz="2700" dirty="0"/>
        </a:p>
      </dgm:t>
    </dgm:pt>
    <dgm:pt modelId="{6AB673D1-D1CB-4057-8931-296393D9499C}" type="parTrans" cxnId="{207D23B4-31C2-4EAC-A0D1-2AE00718C222}">
      <dgm:prSet/>
      <dgm:spPr/>
      <dgm:t>
        <a:bodyPr/>
        <a:lstStyle/>
        <a:p>
          <a:endParaRPr lang="en-US"/>
        </a:p>
      </dgm:t>
    </dgm:pt>
    <dgm:pt modelId="{8BCF18C4-C755-46A2-96D5-C4FF74F50735}" type="sibTrans" cxnId="{207D23B4-31C2-4EAC-A0D1-2AE00718C222}">
      <dgm:prSet/>
      <dgm:spPr/>
      <dgm:t>
        <a:bodyPr/>
        <a:lstStyle/>
        <a:p>
          <a:endParaRPr lang="en-US"/>
        </a:p>
      </dgm:t>
    </dgm:pt>
    <dgm:pt modelId="{30E13CB3-A8C6-49CF-9223-7449B8ED50EB}">
      <dgm:prSet custT="1"/>
      <dgm:spPr/>
      <dgm:t>
        <a:bodyPr/>
        <a:lstStyle/>
        <a:p>
          <a:r>
            <a:rPr lang="en-US" sz="2400" dirty="0"/>
            <a:t>Smuggling or slaughtering of pigs from suspected herds shall be prohibited</a:t>
          </a:r>
        </a:p>
      </dgm:t>
    </dgm:pt>
    <dgm:pt modelId="{8C57EC9C-626A-4459-96DB-5B02C893B8C0}" type="parTrans" cxnId="{1A2B3E37-4ED9-41CE-A1F7-D8F76B28A1CA}">
      <dgm:prSet/>
      <dgm:spPr/>
      <dgm:t>
        <a:bodyPr/>
        <a:lstStyle/>
        <a:p>
          <a:endParaRPr lang="en-US"/>
        </a:p>
      </dgm:t>
    </dgm:pt>
    <dgm:pt modelId="{DE5B8E2E-BD2C-4BFF-A85A-A86E595192DC}" type="sibTrans" cxnId="{1A2B3E37-4ED9-41CE-A1F7-D8F76B28A1CA}">
      <dgm:prSet/>
      <dgm:spPr/>
      <dgm:t>
        <a:bodyPr/>
        <a:lstStyle/>
        <a:p>
          <a:endParaRPr lang="en-US"/>
        </a:p>
      </dgm:t>
    </dgm:pt>
    <dgm:pt modelId="{00B861BD-3EC4-5643-95FF-DDD4A07B9B6B}" type="pres">
      <dgm:prSet presAssocID="{F25937B7-AEC8-4BA1-BDBC-248EF037CC41}" presName="diagram" presStyleCnt="0">
        <dgm:presLayoutVars>
          <dgm:dir/>
          <dgm:resizeHandles val="exact"/>
        </dgm:presLayoutVars>
      </dgm:prSet>
      <dgm:spPr/>
    </dgm:pt>
    <dgm:pt modelId="{980FEB6D-AF0D-9848-9032-320D1D7A0CE1}" type="pres">
      <dgm:prSet presAssocID="{BD8C0178-4DD8-4B7F-94BE-420F7D50EEFC}" presName="node" presStyleLbl="node1" presStyleIdx="0" presStyleCnt="5">
        <dgm:presLayoutVars>
          <dgm:bulletEnabled val="1"/>
        </dgm:presLayoutVars>
      </dgm:prSet>
      <dgm:spPr/>
    </dgm:pt>
    <dgm:pt modelId="{93033C07-AA3F-F14F-8627-8FA0AAF20205}" type="pres">
      <dgm:prSet presAssocID="{E975AF42-AD83-4C04-848A-32FF13854A72}" presName="sibTrans" presStyleCnt="0"/>
      <dgm:spPr/>
    </dgm:pt>
    <dgm:pt modelId="{C4659CDD-DE77-4746-8A7B-EC4D0B2105C4}" type="pres">
      <dgm:prSet presAssocID="{30E13CB3-A8C6-49CF-9223-7449B8ED50EB}" presName="node" presStyleLbl="node1" presStyleIdx="1" presStyleCnt="5">
        <dgm:presLayoutVars>
          <dgm:bulletEnabled val="1"/>
        </dgm:presLayoutVars>
      </dgm:prSet>
      <dgm:spPr/>
    </dgm:pt>
    <dgm:pt modelId="{16AA9104-4647-5543-9C1D-FBFDC5946D5D}" type="pres">
      <dgm:prSet presAssocID="{DE5B8E2E-BD2C-4BFF-A85A-A86E595192DC}" presName="sibTrans" presStyleCnt="0"/>
      <dgm:spPr/>
    </dgm:pt>
    <dgm:pt modelId="{F75C2F1E-E1DB-FC47-A0DD-C00022106F79}" type="pres">
      <dgm:prSet presAssocID="{4BBF07E5-4E7D-4057-919C-CD944B7C88D6}" presName="node" presStyleLbl="node1" presStyleIdx="2" presStyleCnt="5">
        <dgm:presLayoutVars>
          <dgm:bulletEnabled val="1"/>
        </dgm:presLayoutVars>
      </dgm:prSet>
      <dgm:spPr/>
    </dgm:pt>
    <dgm:pt modelId="{0712DDF0-2642-0542-9199-FD5694E9EED7}" type="pres">
      <dgm:prSet presAssocID="{3310B6FB-264B-457D-A7A4-BA9636DD7586}" presName="sibTrans" presStyleCnt="0"/>
      <dgm:spPr/>
    </dgm:pt>
    <dgm:pt modelId="{39ADAA2D-2F68-FC43-9B3D-3E9C4ED1B5D9}" type="pres">
      <dgm:prSet presAssocID="{41021D72-F9D6-455C-B8AA-649898E451D6}" presName="node" presStyleLbl="node1" presStyleIdx="3" presStyleCnt="5">
        <dgm:presLayoutVars>
          <dgm:bulletEnabled val="1"/>
        </dgm:presLayoutVars>
      </dgm:prSet>
      <dgm:spPr/>
    </dgm:pt>
    <dgm:pt modelId="{20527C08-7FC1-5A40-93C2-BB69B3C3198B}" type="pres">
      <dgm:prSet presAssocID="{CDF6169A-DEB5-4744-982B-A31C919B335F}" presName="sibTrans" presStyleCnt="0"/>
      <dgm:spPr/>
    </dgm:pt>
    <dgm:pt modelId="{D879BBF9-F381-3B4F-9409-9D46F76C5B38}" type="pres">
      <dgm:prSet presAssocID="{7035852F-56E3-4DB8-98CC-2D2FD9F2F301}" presName="node" presStyleLbl="node1" presStyleIdx="4" presStyleCnt="5">
        <dgm:presLayoutVars>
          <dgm:bulletEnabled val="1"/>
        </dgm:presLayoutVars>
      </dgm:prSet>
      <dgm:spPr/>
    </dgm:pt>
  </dgm:ptLst>
  <dgm:cxnLst>
    <dgm:cxn modelId="{571A7B09-A905-4947-A923-AFF4021AC2BA}" type="presOf" srcId="{30E13CB3-A8C6-49CF-9223-7449B8ED50EB}" destId="{C4659CDD-DE77-4746-8A7B-EC4D0B2105C4}" srcOrd="0" destOrd="0" presId="urn:microsoft.com/office/officeart/2005/8/layout/default"/>
    <dgm:cxn modelId="{50F14621-238E-4744-A1A9-D5F30194AA2D}" srcId="{F25937B7-AEC8-4BA1-BDBC-248EF037CC41}" destId="{BD8C0178-4DD8-4B7F-94BE-420F7D50EEFC}" srcOrd="0" destOrd="0" parTransId="{B5E7EC08-F5FD-4362-BCAD-6AAF802F4B73}" sibTransId="{E975AF42-AD83-4C04-848A-32FF13854A72}"/>
    <dgm:cxn modelId="{72B97A27-982D-4BC6-A22D-55711D2CBD2F}" srcId="{F25937B7-AEC8-4BA1-BDBC-248EF037CC41}" destId="{41021D72-F9D6-455C-B8AA-649898E451D6}" srcOrd="3" destOrd="0" parTransId="{5C7CE944-794D-428F-BF59-F8C7C56B9A74}" sibTransId="{CDF6169A-DEB5-4744-982B-A31C919B335F}"/>
    <dgm:cxn modelId="{1A2B3E37-4ED9-41CE-A1F7-D8F76B28A1CA}" srcId="{F25937B7-AEC8-4BA1-BDBC-248EF037CC41}" destId="{30E13CB3-A8C6-49CF-9223-7449B8ED50EB}" srcOrd="1" destOrd="0" parTransId="{8C57EC9C-626A-4459-96DB-5B02C893B8C0}" sibTransId="{DE5B8E2E-BD2C-4BFF-A85A-A86E595192DC}"/>
    <dgm:cxn modelId="{85897F4F-D134-3B4A-A49C-2E87516F39DC}" type="presOf" srcId="{BD8C0178-4DD8-4B7F-94BE-420F7D50EEFC}" destId="{980FEB6D-AF0D-9848-9032-320D1D7A0CE1}" srcOrd="0" destOrd="0" presId="urn:microsoft.com/office/officeart/2005/8/layout/default"/>
    <dgm:cxn modelId="{9904309D-8F9E-438B-B034-7D1A7D19DECE}" srcId="{F25937B7-AEC8-4BA1-BDBC-248EF037CC41}" destId="{4BBF07E5-4E7D-4057-919C-CD944B7C88D6}" srcOrd="2" destOrd="0" parTransId="{DDA07F90-7A3E-4837-96F6-960A0B74C610}" sibTransId="{3310B6FB-264B-457D-A7A4-BA9636DD7586}"/>
    <dgm:cxn modelId="{BE9E88A8-61DC-FA4C-B99A-E0449AA7B797}" type="presOf" srcId="{7035852F-56E3-4DB8-98CC-2D2FD9F2F301}" destId="{D879BBF9-F381-3B4F-9409-9D46F76C5B38}" srcOrd="0" destOrd="0" presId="urn:microsoft.com/office/officeart/2005/8/layout/default"/>
    <dgm:cxn modelId="{207D23B4-31C2-4EAC-A0D1-2AE00718C222}" srcId="{F25937B7-AEC8-4BA1-BDBC-248EF037CC41}" destId="{7035852F-56E3-4DB8-98CC-2D2FD9F2F301}" srcOrd="4" destOrd="0" parTransId="{6AB673D1-D1CB-4057-8931-296393D9499C}" sibTransId="{8BCF18C4-C755-46A2-96D5-C4FF74F50735}"/>
    <dgm:cxn modelId="{85B229B4-E7FE-5D4A-8E2C-1EC64C40BD0A}" type="presOf" srcId="{4BBF07E5-4E7D-4057-919C-CD944B7C88D6}" destId="{F75C2F1E-E1DB-FC47-A0DD-C00022106F79}" srcOrd="0" destOrd="0" presId="urn:microsoft.com/office/officeart/2005/8/layout/default"/>
    <dgm:cxn modelId="{B597EDB6-3DA6-444A-99A2-4C19C8EDE97A}" type="presOf" srcId="{F25937B7-AEC8-4BA1-BDBC-248EF037CC41}" destId="{00B861BD-3EC4-5643-95FF-DDD4A07B9B6B}" srcOrd="0" destOrd="0" presId="urn:microsoft.com/office/officeart/2005/8/layout/default"/>
    <dgm:cxn modelId="{C07484EC-2D37-A945-8561-FCBC6DFF3B77}" type="presOf" srcId="{41021D72-F9D6-455C-B8AA-649898E451D6}" destId="{39ADAA2D-2F68-FC43-9B3D-3E9C4ED1B5D9}" srcOrd="0" destOrd="0" presId="urn:microsoft.com/office/officeart/2005/8/layout/default"/>
    <dgm:cxn modelId="{7BC34736-F49C-5040-8EBF-7A8886483923}" type="presParOf" srcId="{00B861BD-3EC4-5643-95FF-DDD4A07B9B6B}" destId="{980FEB6D-AF0D-9848-9032-320D1D7A0CE1}" srcOrd="0" destOrd="0" presId="urn:microsoft.com/office/officeart/2005/8/layout/default"/>
    <dgm:cxn modelId="{5326F476-65F0-9843-B077-6761228C9D19}" type="presParOf" srcId="{00B861BD-3EC4-5643-95FF-DDD4A07B9B6B}" destId="{93033C07-AA3F-F14F-8627-8FA0AAF20205}" srcOrd="1" destOrd="0" presId="urn:microsoft.com/office/officeart/2005/8/layout/default"/>
    <dgm:cxn modelId="{3061089D-CDD9-1A42-AAFF-046C5D2AE0AB}" type="presParOf" srcId="{00B861BD-3EC4-5643-95FF-DDD4A07B9B6B}" destId="{C4659CDD-DE77-4746-8A7B-EC4D0B2105C4}" srcOrd="2" destOrd="0" presId="urn:microsoft.com/office/officeart/2005/8/layout/default"/>
    <dgm:cxn modelId="{8B83D828-9A73-B349-9876-44DFC12359BB}" type="presParOf" srcId="{00B861BD-3EC4-5643-95FF-DDD4A07B9B6B}" destId="{16AA9104-4647-5543-9C1D-FBFDC5946D5D}" srcOrd="3" destOrd="0" presId="urn:microsoft.com/office/officeart/2005/8/layout/default"/>
    <dgm:cxn modelId="{8E24EAF0-180C-F242-BACD-D0E608A252E5}" type="presParOf" srcId="{00B861BD-3EC4-5643-95FF-DDD4A07B9B6B}" destId="{F75C2F1E-E1DB-FC47-A0DD-C00022106F79}" srcOrd="4" destOrd="0" presId="urn:microsoft.com/office/officeart/2005/8/layout/default"/>
    <dgm:cxn modelId="{BB585F91-9A85-DA46-AA87-71D74B5F6F1F}" type="presParOf" srcId="{00B861BD-3EC4-5643-95FF-DDD4A07B9B6B}" destId="{0712DDF0-2642-0542-9199-FD5694E9EED7}" srcOrd="5" destOrd="0" presId="urn:microsoft.com/office/officeart/2005/8/layout/default"/>
    <dgm:cxn modelId="{24737B76-0A52-044B-9A49-ABFF008A1F25}" type="presParOf" srcId="{00B861BD-3EC4-5643-95FF-DDD4A07B9B6B}" destId="{39ADAA2D-2F68-FC43-9B3D-3E9C4ED1B5D9}" srcOrd="6" destOrd="0" presId="urn:microsoft.com/office/officeart/2005/8/layout/default"/>
    <dgm:cxn modelId="{2B514C0D-D0DB-9C44-95CC-8BA19577613B}" type="presParOf" srcId="{00B861BD-3EC4-5643-95FF-DDD4A07B9B6B}" destId="{20527C08-7FC1-5A40-93C2-BB69B3C3198B}" srcOrd="7" destOrd="0" presId="urn:microsoft.com/office/officeart/2005/8/layout/default"/>
    <dgm:cxn modelId="{96FEC642-5715-1E4B-A3E5-0265E58BAD76}" type="presParOf" srcId="{00B861BD-3EC4-5643-95FF-DDD4A07B9B6B}" destId="{D879BBF9-F381-3B4F-9409-9D46F76C5B38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67062B-ADA2-4607-8541-CD8A549B7B39}">
      <dsp:nvSpPr>
        <dsp:cNvPr id="0" name=""/>
        <dsp:cNvSpPr/>
      </dsp:nvSpPr>
      <dsp:spPr>
        <a:xfrm>
          <a:off x="735879" y="806334"/>
          <a:ext cx="4709252" cy="326642"/>
        </a:xfrm>
        <a:custGeom>
          <a:avLst/>
          <a:gdLst/>
          <a:ahLst/>
          <a:cxnLst/>
          <a:rect l="0" t="0" r="0" b="0"/>
          <a:pathLst>
            <a:path>
              <a:moveTo>
                <a:pt x="4709252" y="0"/>
              </a:moveTo>
              <a:lnTo>
                <a:pt x="4709252" y="163898"/>
              </a:lnTo>
              <a:lnTo>
                <a:pt x="0" y="163898"/>
              </a:lnTo>
              <a:lnTo>
                <a:pt x="0" y="32664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EB9687-0F9D-4A04-8F1A-19827EDA6466}">
      <dsp:nvSpPr>
        <dsp:cNvPr id="0" name=""/>
        <dsp:cNvSpPr/>
      </dsp:nvSpPr>
      <dsp:spPr>
        <a:xfrm>
          <a:off x="1978956" y="2087237"/>
          <a:ext cx="204111" cy="29904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90493"/>
              </a:lnTo>
              <a:lnTo>
                <a:pt x="204111" y="299049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EA4C92-019B-4D21-82CD-ADA87AFB974D}">
      <dsp:nvSpPr>
        <dsp:cNvPr id="0" name=""/>
        <dsp:cNvSpPr/>
      </dsp:nvSpPr>
      <dsp:spPr>
        <a:xfrm>
          <a:off x="1978956" y="2087237"/>
          <a:ext cx="204111" cy="17927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2795"/>
              </a:lnTo>
              <a:lnTo>
                <a:pt x="204111" y="179279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302D4F-C1B9-4028-A38B-E71210FC47C6}">
      <dsp:nvSpPr>
        <dsp:cNvPr id="0" name=""/>
        <dsp:cNvSpPr/>
      </dsp:nvSpPr>
      <dsp:spPr>
        <a:xfrm>
          <a:off x="1978956" y="2087237"/>
          <a:ext cx="204111" cy="6923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2336"/>
              </a:lnTo>
              <a:lnTo>
                <a:pt x="204111" y="69233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3A8128-6C86-49B7-B5CC-0153888815E5}">
      <dsp:nvSpPr>
        <dsp:cNvPr id="0" name=""/>
        <dsp:cNvSpPr/>
      </dsp:nvSpPr>
      <dsp:spPr>
        <a:xfrm>
          <a:off x="2598933" y="806334"/>
          <a:ext cx="2846198" cy="347280"/>
        </a:xfrm>
        <a:custGeom>
          <a:avLst/>
          <a:gdLst/>
          <a:ahLst/>
          <a:cxnLst/>
          <a:rect l="0" t="0" r="0" b="0"/>
          <a:pathLst>
            <a:path>
              <a:moveTo>
                <a:pt x="2846198" y="0"/>
              </a:moveTo>
              <a:lnTo>
                <a:pt x="2846198" y="184536"/>
              </a:lnTo>
              <a:lnTo>
                <a:pt x="0" y="184536"/>
              </a:lnTo>
              <a:lnTo>
                <a:pt x="0" y="34728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D817E8-A70D-7B45-8DB6-8D4C11DEAFAC}">
      <dsp:nvSpPr>
        <dsp:cNvPr id="0" name=""/>
        <dsp:cNvSpPr/>
      </dsp:nvSpPr>
      <dsp:spPr>
        <a:xfrm>
          <a:off x="3826007" y="1907948"/>
          <a:ext cx="232491" cy="29138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3891"/>
              </a:lnTo>
              <a:lnTo>
                <a:pt x="232491" y="291389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B885B7-AF3E-4533-83FB-84B22B478847}">
      <dsp:nvSpPr>
        <dsp:cNvPr id="0" name=""/>
        <dsp:cNvSpPr/>
      </dsp:nvSpPr>
      <dsp:spPr>
        <a:xfrm>
          <a:off x="3826007" y="1907948"/>
          <a:ext cx="230770" cy="18622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2255"/>
              </a:lnTo>
              <a:lnTo>
                <a:pt x="230770" y="186225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425DBC-2D3E-4194-B905-05D4EA5239EA}">
      <dsp:nvSpPr>
        <dsp:cNvPr id="0" name=""/>
        <dsp:cNvSpPr/>
      </dsp:nvSpPr>
      <dsp:spPr>
        <a:xfrm>
          <a:off x="3826007" y="1907948"/>
          <a:ext cx="232491" cy="712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2973"/>
              </a:lnTo>
              <a:lnTo>
                <a:pt x="232491" y="71297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259130-4455-44E0-969B-948D1249687E}">
      <dsp:nvSpPr>
        <dsp:cNvPr id="0" name=""/>
        <dsp:cNvSpPr/>
      </dsp:nvSpPr>
      <dsp:spPr>
        <a:xfrm>
          <a:off x="4445984" y="806334"/>
          <a:ext cx="999147" cy="326642"/>
        </a:xfrm>
        <a:custGeom>
          <a:avLst/>
          <a:gdLst/>
          <a:ahLst/>
          <a:cxnLst/>
          <a:rect l="0" t="0" r="0" b="0"/>
          <a:pathLst>
            <a:path>
              <a:moveTo>
                <a:pt x="999147" y="0"/>
              </a:moveTo>
              <a:lnTo>
                <a:pt x="999147" y="163898"/>
              </a:lnTo>
              <a:lnTo>
                <a:pt x="0" y="163898"/>
              </a:lnTo>
              <a:lnTo>
                <a:pt x="0" y="32664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E91A15-2519-FA49-8AD6-E5E25A391313}">
      <dsp:nvSpPr>
        <dsp:cNvPr id="0" name=""/>
        <dsp:cNvSpPr/>
      </dsp:nvSpPr>
      <dsp:spPr>
        <a:xfrm>
          <a:off x="5445131" y="806334"/>
          <a:ext cx="876283" cy="3266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898"/>
              </a:lnTo>
              <a:lnTo>
                <a:pt x="876283" y="163898"/>
              </a:lnTo>
              <a:lnTo>
                <a:pt x="876283" y="32664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8EE319-EED0-664E-A4C8-00F613037A78}">
      <dsp:nvSpPr>
        <dsp:cNvPr id="0" name=""/>
        <dsp:cNvSpPr/>
      </dsp:nvSpPr>
      <dsp:spPr>
        <a:xfrm>
          <a:off x="6801897" y="4609536"/>
          <a:ext cx="205677" cy="7454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5491"/>
              </a:lnTo>
              <a:lnTo>
                <a:pt x="205677" y="745491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6BA93B-36BC-DE4A-A852-96CBF86A565E}">
      <dsp:nvSpPr>
        <dsp:cNvPr id="0" name=""/>
        <dsp:cNvSpPr/>
      </dsp:nvSpPr>
      <dsp:spPr>
        <a:xfrm>
          <a:off x="7376154" y="3509077"/>
          <a:ext cx="91440" cy="3254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5487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4019D8-0910-5146-AA57-189E091837AD}">
      <dsp:nvSpPr>
        <dsp:cNvPr id="0" name=""/>
        <dsp:cNvSpPr/>
      </dsp:nvSpPr>
      <dsp:spPr>
        <a:xfrm>
          <a:off x="8196845" y="2408618"/>
          <a:ext cx="619976" cy="712973"/>
        </a:xfrm>
        <a:custGeom>
          <a:avLst/>
          <a:gdLst/>
          <a:ahLst/>
          <a:cxnLst/>
          <a:rect l="0" t="0" r="0" b="0"/>
          <a:pathLst>
            <a:path>
              <a:moveTo>
                <a:pt x="619976" y="0"/>
              </a:moveTo>
              <a:lnTo>
                <a:pt x="619976" y="712973"/>
              </a:lnTo>
              <a:lnTo>
                <a:pt x="0" y="71297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34BBC4-BCBB-44F0-90BB-71303A391C01}">
      <dsp:nvSpPr>
        <dsp:cNvPr id="0" name=""/>
        <dsp:cNvSpPr/>
      </dsp:nvSpPr>
      <dsp:spPr>
        <a:xfrm>
          <a:off x="5445131" y="806334"/>
          <a:ext cx="2751713" cy="3266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898"/>
              </a:lnTo>
              <a:lnTo>
                <a:pt x="2751713" y="163898"/>
              </a:lnTo>
              <a:lnTo>
                <a:pt x="2751713" y="32664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D19980-7A36-4071-A521-8B1E1243FE3D}">
      <dsp:nvSpPr>
        <dsp:cNvPr id="0" name=""/>
        <dsp:cNvSpPr/>
      </dsp:nvSpPr>
      <dsp:spPr>
        <a:xfrm>
          <a:off x="9452298" y="2126722"/>
          <a:ext cx="232491" cy="18134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3432"/>
              </a:lnTo>
              <a:lnTo>
                <a:pt x="232491" y="181343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917201-9881-4EE0-B7B5-DDD63EEBEE2B}">
      <dsp:nvSpPr>
        <dsp:cNvPr id="0" name=""/>
        <dsp:cNvSpPr/>
      </dsp:nvSpPr>
      <dsp:spPr>
        <a:xfrm>
          <a:off x="9452298" y="2126722"/>
          <a:ext cx="232491" cy="712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2973"/>
              </a:lnTo>
              <a:lnTo>
                <a:pt x="232491" y="71297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9B729A-06B9-439D-A4FC-34D631943C84}">
      <dsp:nvSpPr>
        <dsp:cNvPr id="0" name=""/>
        <dsp:cNvSpPr/>
      </dsp:nvSpPr>
      <dsp:spPr>
        <a:xfrm>
          <a:off x="5445131" y="806334"/>
          <a:ext cx="4627143" cy="3266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898"/>
              </a:lnTo>
              <a:lnTo>
                <a:pt x="4627143" y="163898"/>
              </a:lnTo>
              <a:lnTo>
                <a:pt x="4627143" y="32664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79172D-D441-42BB-84EA-E3D989670DED}">
      <dsp:nvSpPr>
        <dsp:cNvPr id="0" name=""/>
        <dsp:cNvSpPr/>
      </dsp:nvSpPr>
      <dsp:spPr>
        <a:xfrm>
          <a:off x="4670160" y="31363"/>
          <a:ext cx="1549942" cy="77497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Challenges  </a:t>
          </a:r>
        </a:p>
      </dsp:txBody>
      <dsp:txXfrm>
        <a:off x="4670160" y="31363"/>
        <a:ext cx="1549942" cy="774971"/>
      </dsp:txXfrm>
    </dsp:sp>
    <dsp:sp modelId="{D4B36196-6288-4A35-9C4E-D461BB302F97}">
      <dsp:nvSpPr>
        <dsp:cNvPr id="0" name=""/>
        <dsp:cNvSpPr/>
      </dsp:nvSpPr>
      <dsp:spPr>
        <a:xfrm>
          <a:off x="9297304" y="1132977"/>
          <a:ext cx="1549942" cy="99374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ym typeface="+mn-ea"/>
            </a:rPr>
            <a:t> Collaborating with other departments and agencies &amp; states needs time</a:t>
          </a:r>
          <a:endParaRPr lang="en-IN" sz="1400" kern="1200" dirty="0">
            <a:sym typeface="+mn-ea"/>
          </a:endParaRPr>
        </a:p>
      </dsp:txBody>
      <dsp:txXfrm>
        <a:off x="9297304" y="1132977"/>
        <a:ext cx="1549942" cy="993745"/>
      </dsp:txXfrm>
    </dsp:sp>
    <dsp:sp modelId="{AD02F225-BF28-4821-B7AA-302E3F61758E}">
      <dsp:nvSpPr>
        <dsp:cNvPr id="0" name=""/>
        <dsp:cNvSpPr/>
      </dsp:nvSpPr>
      <dsp:spPr>
        <a:xfrm>
          <a:off x="9684790" y="2452210"/>
          <a:ext cx="1549942" cy="77497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Intra &amp; inter departmental</a:t>
          </a:r>
        </a:p>
      </dsp:txBody>
      <dsp:txXfrm>
        <a:off x="9684790" y="2452210"/>
        <a:ext cx="1549942" cy="774971"/>
      </dsp:txXfrm>
    </dsp:sp>
    <dsp:sp modelId="{3115BCB4-441D-468C-BEA8-73E0B33315A8}">
      <dsp:nvSpPr>
        <dsp:cNvPr id="0" name=""/>
        <dsp:cNvSpPr/>
      </dsp:nvSpPr>
      <dsp:spPr>
        <a:xfrm>
          <a:off x="9684790" y="3552669"/>
          <a:ext cx="1549942" cy="77497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 dirty="0">
              <a:sym typeface="+mn-ea"/>
            </a:rPr>
            <a:t>Intra and inter- state</a:t>
          </a:r>
        </a:p>
      </dsp:txBody>
      <dsp:txXfrm>
        <a:off x="9684790" y="3552669"/>
        <a:ext cx="1549942" cy="774971"/>
      </dsp:txXfrm>
    </dsp:sp>
    <dsp:sp modelId="{F8DF95C3-E4C2-4680-9319-FA4E65944A76}">
      <dsp:nvSpPr>
        <dsp:cNvPr id="0" name=""/>
        <dsp:cNvSpPr/>
      </dsp:nvSpPr>
      <dsp:spPr>
        <a:xfrm>
          <a:off x="7421874" y="1132977"/>
          <a:ext cx="1549942" cy="127564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 dirty="0">
              <a:sym typeface="+mn-ea"/>
            </a:rPr>
            <a:t>Standard practices adopted in  other countries  cannot be adopted without customization</a:t>
          </a:r>
        </a:p>
      </dsp:txBody>
      <dsp:txXfrm>
        <a:off x="7421874" y="1132977"/>
        <a:ext cx="1549942" cy="1275641"/>
      </dsp:txXfrm>
    </dsp:sp>
    <dsp:sp modelId="{14EC9DBC-2878-214D-972D-62728D5FF8FB}">
      <dsp:nvSpPr>
        <dsp:cNvPr id="0" name=""/>
        <dsp:cNvSpPr/>
      </dsp:nvSpPr>
      <dsp:spPr>
        <a:xfrm>
          <a:off x="6646903" y="2734106"/>
          <a:ext cx="1549942" cy="77497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Dominance of smallholder farming system</a:t>
          </a:r>
        </a:p>
      </dsp:txBody>
      <dsp:txXfrm>
        <a:off x="6646903" y="2734106"/>
        <a:ext cx="1549942" cy="774971"/>
      </dsp:txXfrm>
    </dsp:sp>
    <dsp:sp modelId="{E3108AE7-BBF9-8642-A7D8-AEC9DD2AD68C}">
      <dsp:nvSpPr>
        <dsp:cNvPr id="0" name=""/>
        <dsp:cNvSpPr/>
      </dsp:nvSpPr>
      <dsp:spPr>
        <a:xfrm>
          <a:off x="6646903" y="3834565"/>
          <a:ext cx="1549942" cy="7749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Poor biosecurity</a:t>
          </a:r>
        </a:p>
      </dsp:txBody>
      <dsp:txXfrm>
        <a:off x="6646903" y="3834565"/>
        <a:ext cx="1549942" cy="774971"/>
      </dsp:txXfrm>
    </dsp:sp>
    <dsp:sp modelId="{EB756FAA-C0E4-1448-8239-88F0FBD49AA5}">
      <dsp:nvSpPr>
        <dsp:cNvPr id="0" name=""/>
        <dsp:cNvSpPr/>
      </dsp:nvSpPr>
      <dsp:spPr>
        <a:xfrm>
          <a:off x="7007574" y="4967542"/>
          <a:ext cx="1549942" cy="7749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Disease management approach</a:t>
          </a:r>
        </a:p>
      </dsp:txBody>
      <dsp:txXfrm>
        <a:off x="7007574" y="4967542"/>
        <a:ext cx="1549942" cy="774971"/>
      </dsp:txXfrm>
    </dsp:sp>
    <dsp:sp modelId="{1D48A520-6319-8E4D-B56C-5BD24240022F}">
      <dsp:nvSpPr>
        <dsp:cNvPr id="0" name=""/>
        <dsp:cNvSpPr/>
      </dsp:nvSpPr>
      <dsp:spPr>
        <a:xfrm>
          <a:off x="5546443" y="1132977"/>
          <a:ext cx="1549942" cy="77497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Guidelines </a:t>
          </a:r>
          <a:r>
            <a:rPr lang="en-GB" sz="1400" kern="1200" baseline="0" dirty="0"/>
            <a:t> remained static</a:t>
          </a:r>
          <a:endParaRPr lang="en-GB" sz="1400" kern="1200" dirty="0"/>
        </a:p>
      </dsp:txBody>
      <dsp:txXfrm>
        <a:off x="5546443" y="1132977"/>
        <a:ext cx="1549942" cy="774971"/>
      </dsp:txXfrm>
    </dsp:sp>
    <dsp:sp modelId="{43B7C837-49D6-40CE-BBAB-953D9E4BA7ED}">
      <dsp:nvSpPr>
        <dsp:cNvPr id="0" name=""/>
        <dsp:cNvSpPr/>
      </dsp:nvSpPr>
      <dsp:spPr>
        <a:xfrm>
          <a:off x="3671013" y="1132977"/>
          <a:ext cx="1549942" cy="77497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 dirty="0">
              <a:sym typeface="+mn-ea"/>
            </a:rPr>
            <a:t>Difficulty</a:t>
          </a:r>
          <a:r>
            <a:rPr lang="en-IN" sz="1400" kern="1200" baseline="0" dirty="0">
              <a:sym typeface="+mn-ea"/>
            </a:rPr>
            <a:t> in  culling &amp; compensation</a:t>
          </a:r>
          <a:endParaRPr lang="en-IN" sz="1400" kern="1200" dirty="0">
            <a:sym typeface="+mn-ea"/>
          </a:endParaRPr>
        </a:p>
      </dsp:txBody>
      <dsp:txXfrm>
        <a:off x="3671013" y="1132977"/>
        <a:ext cx="1549942" cy="774971"/>
      </dsp:txXfrm>
    </dsp:sp>
    <dsp:sp modelId="{8179C4D2-2826-4B08-9354-47DC5BF20F5A}">
      <dsp:nvSpPr>
        <dsp:cNvPr id="0" name=""/>
        <dsp:cNvSpPr/>
      </dsp:nvSpPr>
      <dsp:spPr>
        <a:xfrm>
          <a:off x="4058499" y="2233436"/>
          <a:ext cx="2080456" cy="77497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IN" sz="1400" kern="1200" dirty="0">
              <a:sym typeface="+mn-ea"/>
            </a:rPr>
            <a:t>Fund allocation to a new activity is a time-consuming process</a:t>
          </a:r>
        </a:p>
      </dsp:txBody>
      <dsp:txXfrm>
        <a:off x="4058499" y="2233436"/>
        <a:ext cx="2080456" cy="774971"/>
      </dsp:txXfrm>
    </dsp:sp>
    <dsp:sp modelId="{5F7B4526-C847-4B71-AE78-05F25455FF84}">
      <dsp:nvSpPr>
        <dsp:cNvPr id="0" name=""/>
        <dsp:cNvSpPr/>
      </dsp:nvSpPr>
      <dsp:spPr>
        <a:xfrm>
          <a:off x="4056778" y="3382718"/>
          <a:ext cx="2043800" cy="77497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IN" sz="1400" kern="1200" dirty="0">
              <a:sym typeface="+mn-ea"/>
            </a:rPr>
            <a:t>Administrative &amp; socio-</a:t>
          </a:r>
          <a:r>
            <a:rPr lang="en-US" altLang="en-IN" sz="1400" kern="1200" baseline="0" dirty="0">
              <a:sym typeface="+mn-ea"/>
            </a:rPr>
            <a:t> issues</a:t>
          </a:r>
          <a:endParaRPr lang="en-US" altLang="en-IN" sz="1400" kern="1200" dirty="0">
            <a:sym typeface="+mn-ea"/>
          </a:endParaRPr>
        </a:p>
      </dsp:txBody>
      <dsp:txXfrm>
        <a:off x="4056778" y="3382718"/>
        <a:ext cx="2043800" cy="774971"/>
      </dsp:txXfrm>
    </dsp:sp>
    <dsp:sp modelId="{4098D8CB-3859-3A4C-BB82-63A1EFCF9821}">
      <dsp:nvSpPr>
        <dsp:cNvPr id="0" name=""/>
        <dsp:cNvSpPr/>
      </dsp:nvSpPr>
      <dsp:spPr>
        <a:xfrm>
          <a:off x="4058499" y="4434354"/>
          <a:ext cx="1941938" cy="77497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Unabated smuggling, slaughter &amp; selling</a:t>
          </a:r>
        </a:p>
      </dsp:txBody>
      <dsp:txXfrm>
        <a:off x="4058499" y="4434354"/>
        <a:ext cx="1941938" cy="774971"/>
      </dsp:txXfrm>
    </dsp:sp>
    <dsp:sp modelId="{7D64F4A3-0E55-47AC-A59B-9D5A9DC25552}">
      <dsp:nvSpPr>
        <dsp:cNvPr id="0" name=""/>
        <dsp:cNvSpPr/>
      </dsp:nvSpPr>
      <dsp:spPr>
        <a:xfrm>
          <a:off x="1823962" y="1153614"/>
          <a:ext cx="1549942" cy="93362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Poor access to diagnostics &amp; surveillance mechanism </a:t>
          </a:r>
        </a:p>
      </dsp:txBody>
      <dsp:txXfrm>
        <a:off x="1823962" y="1153614"/>
        <a:ext cx="1549942" cy="933623"/>
      </dsp:txXfrm>
    </dsp:sp>
    <dsp:sp modelId="{FF8F2E5C-E8FB-4CF6-89B6-C5AD8EA5699A}">
      <dsp:nvSpPr>
        <dsp:cNvPr id="0" name=""/>
        <dsp:cNvSpPr/>
      </dsp:nvSpPr>
      <dsp:spPr>
        <a:xfrm>
          <a:off x="2183068" y="2392088"/>
          <a:ext cx="1549942" cy="77497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Poor availability diagnostic &amp; lab</a:t>
          </a:r>
          <a:r>
            <a:rPr lang="en-US" sz="1400" kern="1200" baseline="0" dirty="0"/>
            <a:t> </a:t>
          </a:r>
          <a:endParaRPr lang="en-US" sz="1400" kern="1200" dirty="0"/>
        </a:p>
      </dsp:txBody>
      <dsp:txXfrm>
        <a:off x="2183068" y="2392088"/>
        <a:ext cx="1549942" cy="774971"/>
      </dsp:txXfrm>
    </dsp:sp>
    <dsp:sp modelId="{FAF24FA3-1945-4856-B7A1-EC676A0634A3}">
      <dsp:nvSpPr>
        <dsp:cNvPr id="0" name=""/>
        <dsp:cNvSpPr/>
      </dsp:nvSpPr>
      <dsp:spPr>
        <a:xfrm>
          <a:off x="2183068" y="3492547"/>
          <a:ext cx="1549942" cy="77497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Inadequate knowledge &amp; capacity</a:t>
          </a:r>
        </a:p>
      </dsp:txBody>
      <dsp:txXfrm>
        <a:off x="2183068" y="3492547"/>
        <a:ext cx="1549942" cy="774971"/>
      </dsp:txXfrm>
    </dsp:sp>
    <dsp:sp modelId="{8F90B93D-FC65-4408-8982-383C549BE7CC}">
      <dsp:nvSpPr>
        <dsp:cNvPr id="0" name=""/>
        <dsp:cNvSpPr/>
      </dsp:nvSpPr>
      <dsp:spPr>
        <a:xfrm>
          <a:off x="2183068" y="4593006"/>
          <a:ext cx="1444236" cy="96945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 baseline="0" dirty="0"/>
            <a:t>Inadequate access to money, manpower &amp; materials</a:t>
          </a:r>
          <a:endParaRPr lang="en-IN" sz="1400" kern="1200" dirty="0"/>
        </a:p>
      </dsp:txBody>
      <dsp:txXfrm>
        <a:off x="2183068" y="4593006"/>
        <a:ext cx="1444236" cy="969450"/>
      </dsp:txXfrm>
    </dsp:sp>
    <dsp:sp modelId="{28BE4683-0A4F-4942-8CE3-25EE254513D7}">
      <dsp:nvSpPr>
        <dsp:cNvPr id="0" name=""/>
        <dsp:cNvSpPr/>
      </dsp:nvSpPr>
      <dsp:spPr>
        <a:xfrm>
          <a:off x="1664" y="1132977"/>
          <a:ext cx="1468430" cy="132243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 dirty="0">
              <a:sym typeface="+mn-ea"/>
            </a:rPr>
            <a:t>Difficult to deal with exotic disease without advance planning &amp; preparation</a:t>
          </a:r>
        </a:p>
      </dsp:txBody>
      <dsp:txXfrm>
        <a:off x="1664" y="1132977"/>
        <a:ext cx="1468430" cy="132243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A73772-51D1-4F46-8F07-3C5DC6BFC309}">
      <dsp:nvSpPr>
        <dsp:cNvPr id="0" name=""/>
        <dsp:cNvSpPr/>
      </dsp:nvSpPr>
      <dsp:spPr>
        <a:xfrm>
          <a:off x="3500944" y="1104716"/>
          <a:ext cx="77154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71541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866661" y="1146421"/>
        <a:ext cx="40107" cy="8029"/>
      </dsp:txXfrm>
    </dsp:sp>
    <dsp:sp modelId="{06C484D8-73DE-1349-9007-725B657366A8}">
      <dsp:nvSpPr>
        <dsp:cNvPr id="0" name=""/>
        <dsp:cNvSpPr/>
      </dsp:nvSpPr>
      <dsp:spPr>
        <a:xfrm>
          <a:off x="15171" y="104164"/>
          <a:ext cx="3487572" cy="209254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894" tIns="179383" rIns="170894" bIns="179383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Restocking should be initiated after minimum six weeks from disinfection of the last premise.</a:t>
          </a:r>
        </a:p>
      </dsp:txBody>
      <dsp:txXfrm>
        <a:off x="15171" y="104164"/>
        <a:ext cx="3487572" cy="2092543"/>
      </dsp:txXfrm>
    </dsp:sp>
    <dsp:sp modelId="{D0B07CC1-D142-554B-B5A4-E556FC4F3039}">
      <dsp:nvSpPr>
        <dsp:cNvPr id="0" name=""/>
        <dsp:cNvSpPr/>
      </dsp:nvSpPr>
      <dsp:spPr>
        <a:xfrm>
          <a:off x="7790658" y="1104716"/>
          <a:ext cx="77154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71541" y="4572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8156375" y="1146421"/>
        <a:ext cx="40107" cy="8029"/>
      </dsp:txXfrm>
    </dsp:sp>
    <dsp:sp modelId="{8C9ECB49-A66B-0548-8564-1C36C2856555}">
      <dsp:nvSpPr>
        <dsp:cNvPr id="0" name=""/>
        <dsp:cNvSpPr/>
      </dsp:nvSpPr>
      <dsp:spPr>
        <a:xfrm>
          <a:off x="4304885" y="104164"/>
          <a:ext cx="3487572" cy="209254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894" tIns="179383" rIns="170894" bIns="179383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Restocking shall be initiated  with due approval  from local VOs</a:t>
          </a:r>
        </a:p>
      </dsp:txBody>
      <dsp:txXfrm>
        <a:off x="4304885" y="104164"/>
        <a:ext cx="3487572" cy="2092543"/>
      </dsp:txXfrm>
    </dsp:sp>
    <dsp:sp modelId="{7B95C62B-3424-9A4E-9F7E-621E3CF1D625}">
      <dsp:nvSpPr>
        <dsp:cNvPr id="0" name=""/>
        <dsp:cNvSpPr/>
      </dsp:nvSpPr>
      <dsp:spPr>
        <a:xfrm>
          <a:off x="1758957" y="2194908"/>
          <a:ext cx="8579428" cy="771541"/>
        </a:xfrm>
        <a:custGeom>
          <a:avLst/>
          <a:gdLst/>
          <a:ahLst/>
          <a:cxnLst/>
          <a:rect l="0" t="0" r="0" b="0"/>
          <a:pathLst>
            <a:path>
              <a:moveTo>
                <a:pt x="8579428" y="0"/>
              </a:moveTo>
              <a:lnTo>
                <a:pt x="8579428" y="402870"/>
              </a:lnTo>
              <a:lnTo>
                <a:pt x="0" y="402870"/>
              </a:lnTo>
              <a:lnTo>
                <a:pt x="0" y="771541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833250" y="2576664"/>
        <a:ext cx="430842" cy="8029"/>
      </dsp:txXfrm>
    </dsp:sp>
    <dsp:sp modelId="{BA691F9B-3927-694B-A95B-E09D2D730F61}">
      <dsp:nvSpPr>
        <dsp:cNvPr id="0" name=""/>
        <dsp:cNvSpPr/>
      </dsp:nvSpPr>
      <dsp:spPr>
        <a:xfrm>
          <a:off x="8594599" y="104164"/>
          <a:ext cx="3487572" cy="209254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894" tIns="179383" rIns="170894" bIns="179383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Should collect samples for PCR testing after 15  days of restocking. Follow full repopulation if none of the sentinel pigs get sick/die within 30  days post-introduction.</a:t>
          </a:r>
        </a:p>
      </dsp:txBody>
      <dsp:txXfrm>
        <a:off x="8594599" y="104164"/>
        <a:ext cx="3487572" cy="2092543"/>
      </dsp:txXfrm>
    </dsp:sp>
    <dsp:sp modelId="{6C92D7F8-863D-B748-9676-D8FF1E4F57F3}">
      <dsp:nvSpPr>
        <dsp:cNvPr id="0" name=""/>
        <dsp:cNvSpPr/>
      </dsp:nvSpPr>
      <dsp:spPr>
        <a:xfrm>
          <a:off x="3500944" y="3999401"/>
          <a:ext cx="77154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71541" y="4572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866661" y="4041106"/>
        <a:ext cx="40107" cy="8029"/>
      </dsp:txXfrm>
    </dsp:sp>
    <dsp:sp modelId="{328609C9-9D68-F240-866F-A8C64CDB816E}">
      <dsp:nvSpPr>
        <dsp:cNvPr id="0" name=""/>
        <dsp:cNvSpPr/>
      </dsp:nvSpPr>
      <dsp:spPr>
        <a:xfrm>
          <a:off x="15171" y="2998849"/>
          <a:ext cx="3487572" cy="209254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894" tIns="179383" rIns="170894" bIns="179383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Scavenging farms must meet minimum biosecurity requirements to restock</a:t>
          </a:r>
        </a:p>
      </dsp:txBody>
      <dsp:txXfrm>
        <a:off x="15171" y="2998849"/>
        <a:ext cx="3487572" cy="2092543"/>
      </dsp:txXfrm>
    </dsp:sp>
    <dsp:sp modelId="{B67092BB-E081-5E42-AE2F-2FEC9A7239C2}">
      <dsp:nvSpPr>
        <dsp:cNvPr id="0" name=""/>
        <dsp:cNvSpPr/>
      </dsp:nvSpPr>
      <dsp:spPr>
        <a:xfrm>
          <a:off x="4304885" y="2998849"/>
          <a:ext cx="3487572" cy="209254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894" tIns="179383" rIns="170894" bIns="179383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Non-scavenging backyard systems can only restock after restrictions in the SZ are lifted.</a:t>
          </a:r>
        </a:p>
      </dsp:txBody>
      <dsp:txXfrm>
        <a:off x="4304885" y="2998849"/>
        <a:ext cx="3487572" cy="209254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CAF5DE-0322-BC41-87AF-D6F4C21C623F}">
      <dsp:nvSpPr>
        <dsp:cNvPr id="0" name=""/>
        <dsp:cNvSpPr/>
      </dsp:nvSpPr>
      <dsp:spPr>
        <a:xfrm>
          <a:off x="0" y="45221"/>
          <a:ext cx="3585694" cy="215141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Scavenging system must need to be transformed to intensive to prevent ASF</a:t>
          </a:r>
        </a:p>
      </dsp:txBody>
      <dsp:txXfrm>
        <a:off x="0" y="45221"/>
        <a:ext cx="3585694" cy="2151416"/>
      </dsp:txXfrm>
    </dsp:sp>
    <dsp:sp modelId="{5CD94B10-38DF-904F-8989-29CD9B42EFD0}">
      <dsp:nvSpPr>
        <dsp:cNvPr id="0" name=""/>
        <dsp:cNvSpPr/>
      </dsp:nvSpPr>
      <dsp:spPr>
        <a:xfrm>
          <a:off x="3944263" y="45221"/>
          <a:ext cx="3585694" cy="2151416"/>
        </a:xfrm>
        <a:prstGeom prst="rect">
          <a:avLst/>
        </a:prstGeom>
        <a:solidFill>
          <a:schemeClr val="accent2">
            <a:hueOff val="300738"/>
            <a:satOff val="6398"/>
            <a:lumOff val="33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An</a:t>
          </a:r>
          <a:r>
            <a:rPr lang="en-US" sz="2600" kern="1200" baseline="0" dirty="0"/>
            <a:t> incentive scheme shall be initiated to support smallholders for farming system change</a:t>
          </a:r>
          <a:endParaRPr lang="en-US" sz="2600" kern="1200" dirty="0"/>
        </a:p>
      </dsp:txBody>
      <dsp:txXfrm>
        <a:off x="3944263" y="45221"/>
        <a:ext cx="3585694" cy="2151416"/>
      </dsp:txXfrm>
    </dsp:sp>
    <dsp:sp modelId="{85CA2307-4527-684C-914F-B23E0CBA485C}">
      <dsp:nvSpPr>
        <dsp:cNvPr id="0" name=""/>
        <dsp:cNvSpPr/>
      </dsp:nvSpPr>
      <dsp:spPr>
        <a:xfrm>
          <a:off x="7888526" y="45221"/>
          <a:ext cx="3585694" cy="2151416"/>
        </a:xfrm>
        <a:prstGeom prst="rect">
          <a:avLst/>
        </a:prstGeom>
        <a:solidFill>
          <a:schemeClr val="accent2">
            <a:hueOff val="601477"/>
            <a:satOff val="12796"/>
            <a:lumOff val="666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Commercial farms shall be supported/ guided to strengthen biosecurity infrastructure &amp; practices</a:t>
          </a:r>
        </a:p>
      </dsp:txBody>
      <dsp:txXfrm>
        <a:off x="7888526" y="45221"/>
        <a:ext cx="3585694" cy="2151416"/>
      </dsp:txXfrm>
    </dsp:sp>
    <dsp:sp modelId="{32FD8F7E-AF76-7845-973C-A20244388346}">
      <dsp:nvSpPr>
        <dsp:cNvPr id="0" name=""/>
        <dsp:cNvSpPr/>
      </dsp:nvSpPr>
      <dsp:spPr>
        <a:xfrm>
          <a:off x="1972131" y="2555207"/>
          <a:ext cx="3585694" cy="2151416"/>
        </a:xfrm>
        <a:prstGeom prst="rect">
          <a:avLst/>
        </a:prstGeom>
        <a:solidFill>
          <a:schemeClr val="accent2">
            <a:hueOff val="902215"/>
            <a:satOff val="19194"/>
            <a:lumOff val="1000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Govt. farms shall be strengthened to spear head the repopulation</a:t>
          </a:r>
        </a:p>
      </dsp:txBody>
      <dsp:txXfrm>
        <a:off x="1972131" y="2555207"/>
        <a:ext cx="3585694" cy="2151416"/>
      </dsp:txXfrm>
    </dsp:sp>
    <dsp:sp modelId="{C96917E1-0670-834C-94DD-7FC8937F9BBF}">
      <dsp:nvSpPr>
        <dsp:cNvPr id="0" name=""/>
        <dsp:cNvSpPr/>
      </dsp:nvSpPr>
      <dsp:spPr>
        <a:xfrm>
          <a:off x="5916395" y="2555207"/>
          <a:ext cx="3585694" cy="2151416"/>
        </a:xfrm>
        <a:prstGeom prst="rect">
          <a:avLst/>
        </a:prstGeom>
        <a:solidFill>
          <a:schemeClr val="accent2">
            <a:hueOff val="1202954"/>
            <a:satOff val="25592"/>
            <a:lumOff val="133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Transport subsidy etc. could be introduce for sourcing piglets from disease free zones</a:t>
          </a:r>
        </a:p>
      </dsp:txBody>
      <dsp:txXfrm>
        <a:off x="5916395" y="2555207"/>
        <a:ext cx="3585694" cy="215141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881619-9543-3F49-98C1-BF938EA5C647}">
      <dsp:nvSpPr>
        <dsp:cNvPr id="0" name=""/>
        <dsp:cNvSpPr/>
      </dsp:nvSpPr>
      <dsp:spPr>
        <a:xfrm>
          <a:off x="1377734" y="1367"/>
          <a:ext cx="4174271" cy="25045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Needs to have inter departmental coordination for collective action among AHVD, Environment &amp; Forestry, PHE, civil and police administration </a:t>
          </a:r>
        </a:p>
      </dsp:txBody>
      <dsp:txXfrm>
        <a:off x="1377734" y="1367"/>
        <a:ext cx="4174271" cy="2504563"/>
      </dsp:txXfrm>
    </dsp:sp>
    <dsp:sp modelId="{DD235558-B462-614B-9884-6A5F8379BB18}">
      <dsp:nvSpPr>
        <dsp:cNvPr id="0" name=""/>
        <dsp:cNvSpPr/>
      </dsp:nvSpPr>
      <dsp:spPr>
        <a:xfrm>
          <a:off x="5969433" y="1367"/>
          <a:ext cx="4174271" cy="25045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Harmonize IZ and SZ and unify state-level action plans mainly in bordering areas</a:t>
          </a:r>
        </a:p>
      </dsp:txBody>
      <dsp:txXfrm>
        <a:off x="5969433" y="1367"/>
        <a:ext cx="4174271" cy="2504563"/>
      </dsp:txXfrm>
    </dsp:sp>
    <dsp:sp modelId="{D8E5A23E-22CE-C947-AEEF-461D6ACDE5A6}">
      <dsp:nvSpPr>
        <dsp:cNvPr id="0" name=""/>
        <dsp:cNvSpPr/>
      </dsp:nvSpPr>
      <dsp:spPr>
        <a:xfrm>
          <a:off x="1377734" y="2923357"/>
          <a:ext cx="4174271" cy="25045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Organize joint training events and regional workshops to harmonize control approaches for ASF </a:t>
          </a:r>
        </a:p>
      </dsp:txBody>
      <dsp:txXfrm>
        <a:off x="1377734" y="2923357"/>
        <a:ext cx="4174271" cy="2504563"/>
      </dsp:txXfrm>
    </dsp:sp>
    <dsp:sp modelId="{C6E2A6CC-6B69-1840-A4BF-DC8639279739}">
      <dsp:nvSpPr>
        <dsp:cNvPr id="0" name=""/>
        <dsp:cNvSpPr/>
      </dsp:nvSpPr>
      <dsp:spPr>
        <a:xfrm>
          <a:off x="5969433" y="2923357"/>
          <a:ext cx="4174271" cy="25045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Establish an online platform for states to communicate and collaborate on ASF control plan</a:t>
          </a:r>
        </a:p>
      </dsp:txBody>
      <dsp:txXfrm>
        <a:off x="5969433" y="2923357"/>
        <a:ext cx="4174271" cy="250456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D90B70-7B12-48A8-8C4E-430F20003479}">
      <dsp:nvSpPr>
        <dsp:cNvPr id="0" name=""/>
        <dsp:cNvSpPr/>
      </dsp:nvSpPr>
      <dsp:spPr>
        <a:xfrm>
          <a:off x="968148" y="678109"/>
          <a:ext cx="1082855" cy="108285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E339C2-2A66-4B1C-B67B-0C890A78B713}">
      <dsp:nvSpPr>
        <dsp:cNvPr id="0" name=""/>
        <dsp:cNvSpPr/>
      </dsp:nvSpPr>
      <dsp:spPr>
        <a:xfrm>
          <a:off x="306403" y="2079221"/>
          <a:ext cx="2406344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Develop short, simple customised audio-visual messages for behavioural change</a:t>
          </a:r>
          <a:endParaRPr lang="en-US" sz="1400" kern="1200" dirty="0"/>
        </a:p>
      </dsp:txBody>
      <dsp:txXfrm>
        <a:off x="306403" y="2079221"/>
        <a:ext cx="2406344" cy="720000"/>
      </dsp:txXfrm>
    </dsp:sp>
    <dsp:sp modelId="{C2B803EF-B3DC-489A-8790-B6DDB66B16F5}">
      <dsp:nvSpPr>
        <dsp:cNvPr id="0" name=""/>
        <dsp:cNvSpPr/>
      </dsp:nvSpPr>
      <dsp:spPr>
        <a:xfrm>
          <a:off x="3795603" y="678109"/>
          <a:ext cx="1082855" cy="108285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A985CF-49E7-4568-B2CF-5F0DC4559308}">
      <dsp:nvSpPr>
        <dsp:cNvPr id="0" name=""/>
        <dsp:cNvSpPr/>
      </dsp:nvSpPr>
      <dsp:spPr>
        <a:xfrm>
          <a:off x="3133858" y="2079221"/>
          <a:ext cx="2406344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/>
            <a:t>Organise</a:t>
          </a:r>
          <a:r>
            <a:rPr lang="en-US" sz="1400" kern="1200" dirty="0"/>
            <a:t> training for field VOs, para vets and lab staff</a:t>
          </a:r>
        </a:p>
      </dsp:txBody>
      <dsp:txXfrm>
        <a:off x="3133858" y="2079221"/>
        <a:ext cx="2406344" cy="720000"/>
      </dsp:txXfrm>
    </dsp:sp>
    <dsp:sp modelId="{6EABCBA4-F8AC-7243-9974-0B31DAA2B6A8}">
      <dsp:nvSpPr>
        <dsp:cNvPr id="0" name=""/>
        <dsp:cNvSpPr/>
      </dsp:nvSpPr>
      <dsp:spPr>
        <a:xfrm>
          <a:off x="6623059" y="678109"/>
          <a:ext cx="1082855" cy="108285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59A2D5-0F37-D04A-B33B-CFECB7C6A4A5}">
      <dsp:nvSpPr>
        <dsp:cNvPr id="0" name=""/>
        <dsp:cNvSpPr/>
      </dsp:nvSpPr>
      <dsp:spPr>
        <a:xfrm>
          <a:off x="5961314" y="2079221"/>
          <a:ext cx="2406344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Organise training for commercial pig breeders on biosecurity</a:t>
          </a:r>
          <a:endParaRPr lang="en-GB" sz="1400" kern="1200" dirty="0"/>
        </a:p>
      </dsp:txBody>
      <dsp:txXfrm>
        <a:off x="5961314" y="2079221"/>
        <a:ext cx="2406344" cy="720000"/>
      </dsp:txXfrm>
    </dsp:sp>
    <dsp:sp modelId="{340071FD-FD0D-634F-AF70-D097CFCB1380}">
      <dsp:nvSpPr>
        <dsp:cNvPr id="0" name=""/>
        <dsp:cNvSpPr/>
      </dsp:nvSpPr>
      <dsp:spPr>
        <a:xfrm>
          <a:off x="9450514" y="678109"/>
          <a:ext cx="1082855" cy="108285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9F6AA8-6C29-144E-88ED-F48469CBDAEC}">
      <dsp:nvSpPr>
        <dsp:cNvPr id="0" name=""/>
        <dsp:cNvSpPr/>
      </dsp:nvSpPr>
      <dsp:spPr>
        <a:xfrm>
          <a:off x="8788769" y="2079221"/>
          <a:ext cx="2406344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Organise training for senior vet staff on ASF management process</a:t>
          </a:r>
          <a:endParaRPr lang="en-GB" sz="1400" kern="1200" dirty="0"/>
        </a:p>
      </dsp:txBody>
      <dsp:txXfrm>
        <a:off x="8788769" y="2079221"/>
        <a:ext cx="2406344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6A5179-50FB-5E45-844C-C2F65E9AA231}">
      <dsp:nvSpPr>
        <dsp:cNvPr id="0" name=""/>
        <dsp:cNvSpPr/>
      </dsp:nvSpPr>
      <dsp:spPr>
        <a:xfrm>
          <a:off x="1606075" y="21574"/>
          <a:ext cx="1093796" cy="109379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CEAB0D-405C-A24F-BF72-D510D26673CE}">
      <dsp:nvSpPr>
        <dsp:cNvPr id="0" name=""/>
        <dsp:cNvSpPr/>
      </dsp:nvSpPr>
      <dsp:spPr>
        <a:xfrm>
          <a:off x="1835772" y="251271"/>
          <a:ext cx="634402" cy="63440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E9E0E9-8997-5347-9D25-4B489C6BC330}">
      <dsp:nvSpPr>
        <dsp:cNvPr id="0" name=""/>
        <dsp:cNvSpPr/>
      </dsp:nvSpPr>
      <dsp:spPr>
        <a:xfrm>
          <a:off x="2934256" y="21574"/>
          <a:ext cx="2578234" cy="10937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Collect samples  within 12 hours following standard protocol</a:t>
          </a:r>
        </a:p>
      </dsp:txBody>
      <dsp:txXfrm>
        <a:off x="2934256" y="21574"/>
        <a:ext cx="2578234" cy="1093796"/>
      </dsp:txXfrm>
    </dsp:sp>
    <dsp:sp modelId="{01752A43-32DD-4454-9133-8DAD29E48369}">
      <dsp:nvSpPr>
        <dsp:cNvPr id="0" name=""/>
        <dsp:cNvSpPr/>
      </dsp:nvSpPr>
      <dsp:spPr>
        <a:xfrm>
          <a:off x="5961729" y="21574"/>
          <a:ext cx="1093796" cy="109379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3EEA69-AB7E-4957-993E-D2C73EBAD8AF}">
      <dsp:nvSpPr>
        <dsp:cNvPr id="0" name=""/>
        <dsp:cNvSpPr/>
      </dsp:nvSpPr>
      <dsp:spPr>
        <a:xfrm>
          <a:off x="6191426" y="251271"/>
          <a:ext cx="634402" cy="63440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AEB9B6-B268-435F-98D3-3549AEC3FDE6}">
      <dsp:nvSpPr>
        <dsp:cNvPr id="0" name=""/>
        <dsp:cNvSpPr/>
      </dsp:nvSpPr>
      <dsp:spPr>
        <a:xfrm>
          <a:off x="7289911" y="21574"/>
          <a:ext cx="2578234" cy="10937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Complete the test (PCR) of each sample within  2 days after receiving</a:t>
          </a:r>
          <a:endParaRPr lang="en-US" sz="1900" kern="1200" dirty="0"/>
        </a:p>
      </dsp:txBody>
      <dsp:txXfrm>
        <a:off x="7289911" y="21574"/>
        <a:ext cx="2578234" cy="1093796"/>
      </dsp:txXfrm>
    </dsp:sp>
    <dsp:sp modelId="{66BF4AB9-F075-5948-B46A-0F82417175FE}">
      <dsp:nvSpPr>
        <dsp:cNvPr id="0" name=""/>
        <dsp:cNvSpPr/>
      </dsp:nvSpPr>
      <dsp:spPr>
        <a:xfrm>
          <a:off x="1606075" y="1971691"/>
          <a:ext cx="1093796" cy="109379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9DC9B1-88A5-1F40-8C39-EFD20CB6059F}">
      <dsp:nvSpPr>
        <dsp:cNvPr id="0" name=""/>
        <dsp:cNvSpPr/>
      </dsp:nvSpPr>
      <dsp:spPr>
        <a:xfrm>
          <a:off x="1835772" y="2201388"/>
          <a:ext cx="634402" cy="63440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EAB882-1948-934C-997F-354E83BBFB1C}">
      <dsp:nvSpPr>
        <dsp:cNvPr id="0" name=""/>
        <dsp:cNvSpPr/>
      </dsp:nvSpPr>
      <dsp:spPr>
        <a:xfrm>
          <a:off x="2934256" y="1971691"/>
          <a:ext cx="2578234" cy="10937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Communicate the test results quickly</a:t>
          </a:r>
        </a:p>
      </dsp:txBody>
      <dsp:txXfrm>
        <a:off x="2934256" y="1971691"/>
        <a:ext cx="2578234" cy="1093796"/>
      </dsp:txXfrm>
    </dsp:sp>
    <dsp:sp modelId="{98DA813B-A350-449A-84A4-14572ED5B08A}">
      <dsp:nvSpPr>
        <dsp:cNvPr id="0" name=""/>
        <dsp:cNvSpPr/>
      </dsp:nvSpPr>
      <dsp:spPr>
        <a:xfrm>
          <a:off x="5961729" y="1971691"/>
          <a:ext cx="1093796" cy="109379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D74FC2-7803-441F-8917-27C17A58A57D}">
      <dsp:nvSpPr>
        <dsp:cNvPr id="0" name=""/>
        <dsp:cNvSpPr/>
      </dsp:nvSpPr>
      <dsp:spPr>
        <a:xfrm>
          <a:off x="6191426" y="2201388"/>
          <a:ext cx="634402" cy="63440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B3C3FD-E633-4992-B129-0DCDCC37230A}">
      <dsp:nvSpPr>
        <dsp:cNvPr id="0" name=""/>
        <dsp:cNvSpPr/>
      </dsp:nvSpPr>
      <dsp:spPr>
        <a:xfrm>
          <a:off x="7289911" y="1971691"/>
          <a:ext cx="2578234" cy="10937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Send a small % of test positive &amp; negative samples for confirmation</a:t>
          </a:r>
          <a:endParaRPr lang="en-US" sz="1900" kern="1200" dirty="0"/>
        </a:p>
      </dsp:txBody>
      <dsp:txXfrm>
        <a:off x="7289911" y="1971691"/>
        <a:ext cx="2578234" cy="1093796"/>
      </dsp:txXfrm>
    </dsp:sp>
    <dsp:sp modelId="{57D3B614-6E0C-2349-8CA3-A534002E7302}">
      <dsp:nvSpPr>
        <dsp:cNvPr id="0" name=""/>
        <dsp:cNvSpPr/>
      </dsp:nvSpPr>
      <dsp:spPr>
        <a:xfrm>
          <a:off x="1606075" y="3921808"/>
          <a:ext cx="1093796" cy="109379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422C46-A923-E745-9164-4F2DD08EB892}">
      <dsp:nvSpPr>
        <dsp:cNvPr id="0" name=""/>
        <dsp:cNvSpPr/>
      </dsp:nvSpPr>
      <dsp:spPr>
        <a:xfrm>
          <a:off x="1835772" y="4151505"/>
          <a:ext cx="634402" cy="634402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99ECC4-B680-1E49-B2C1-03332012E278}">
      <dsp:nvSpPr>
        <dsp:cNvPr id="0" name=""/>
        <dsp:cNvSpPr/>
      </dsp:nvSpPr>
      <dsp:spPr>
        <a:xfrm>
          <a:off x="2934256" y="3921808"/>
          <a:ext cx="2578234" cy="10937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Test negative samples should be tested for other possible causes of death</a:t>
          </a:r>
        </a:p>
      </dsp:txBody>
      <dsp:txXfrm>
        <a:off x="2934256" y="3921808"/>
        <a:ext cx="2578234" cy="10937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A71F9A-43F4-1349-9F33-A7DB215B50B5}">
      <dsp:nvSpPr>
        <dsp:cNvPr id="0" name=""/>
        <dsp:cNvSpPr/>
      </dsp:nvSpPr>
      <dsp:spPr>
        <a:xfrm>
          <a:off x="1404700" y="45855"/>
          <a:ext cx="1199559" cy="119955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FE8245-68FB-B842-8D9D-23C48B94701D}">
      <dsp:nvSpPr>
        <dsp:cNvPr id="0" name=""/>
        <dsp:cNvSpPr/>
      </dsp:nvSpPr>
      <dsp:spPr>
        <a:xfrm>
          <a:off x="1656607" y="297763"/>
          <a:ext cx="695744" cy="69574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9F94A0-2E42-304A-8516-A1503F0F3C83}">
      <dsp:nvSpPr>
        <dsp:cNvPr id="0" name=""/>
        <dsp:cNvSpPr/>
      </dsp:nvSpPr>
      <dsp:spPr>
        <a:xfrm>
          <a:off x="2861308" y="45855"/>
          <a:ext cx="2827533" cy="11995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Do the outbreak investigation quickly to track the infection</a:t>
          </a:r>
        </a:p>
      </dsp:txBody>
      <dsp:txXfrm>
        <a:off x="2861308" y="45855"/>
        <a:ext cx="2827533" cy="1199559"/>
      </dsp:txXfrm>
    </dsp:sp>
    <dsp:sp modelId="{AA605012-3A67-D84C-819E-07C99EDBC7D3}">
      <dsp:nvSpPr>
        <dsp:cNvPr id="0" name=""/>
        <dsp:cNvSpPr/>
      </dsp:nvSpPr>
      <dsp:spPr>
        <a:xfrm>
          <a:off x="6181517" y="45855"/>
          <a:ext cx="1199559" cy="119955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E37C40-A2E4-4D48-A6F1-ADF94FA7FA05}">
      <dsp:nvSpPr>
        <dsp:cNvPr id="0" name=""/>
        <dsp:cNvSpPr/>
      </dsp:nvSpPr>
      <dsp:spPr>
        <a:xfrm>
          <a:off x="6433425" y="297763"/>
          <a:ext cx="695744" cy="69574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CFEC7D-DAEB-7F4E-AB48-278658460453}">
      <dsp:nvSpPr>
        <dsp:cNvPr id="0" name=""/>
        <dsp:cNvSpPr/>
      </dsp:nvSpPr>
      <dsp:spPr>
        <a:xfrm>
          <a:off x="7638125" y="45855"/>
          <a:ext cx="2827533" cy="11995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Collect the farm inventory within 48 hours in IZ after confirmation</a:t>
          </a:r>
        </a:p>
      </dsp:txBody>
      <dsp:txXfrm>
        <a:off x="7638125" y="45855"/>
        <a:ext cx="2827533" cy="1199559"/>
      </dsp:txXfrm>
    </dsp:sp>
    <dsp:sp modelId="{4D38E608-8E86-46CE-94E2-4E0ECAB6D44F}">
      <dsp:nvSpPr>
        <dsp:cNvPr id="0" name=""/>
        <dsp:cNvSpPr/>
      </dsp:nvSpPr>
      <dsp:spPr>
        <a:xfrm>
          <a:off x="1404700" y="2195970"/>
          <a:ext cx="1199559" cy="119955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FD0E2B-C7AC-4DDF-9996-45706B0E415D}">
      <dsp:nvSpPr>
        <dsp:cNvPr id="0" name=""/>
        <dsp:cNvSpPr/>
      </dsp:nvSpPr>
      <dsp:spPr>
        <a:xfrm>
          <a:off x="1656607" y="2447877"/>
          <a:ext cx="695744" cy="69574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FEB71B-E5EB-4D95-B8AF-7070B8AF80BF}">
      <dsp:nvSpPr>
        <dsp:cNvPr id="0" name=""/>
        <dsp:cNvSpPr/>
      </dsp:nvSpPr>
      <dsp:spPr>
        <a:xfrm>
          <a:off x="2861308" y="2195970"/>
          <a:ext cx="2827533" cy="11995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Do surveillance on sick/dead pigs, not on clinically healthy pigs. </a:t>
          </a:r>
        </a:p>
      </dsp:txBody>
      <dsp:txXfrm>
        <a:off x="2861308" y="2195970"/>
        <a:ext cx="2827533" cy="1199559"/>
      </dsp:txXfrm>
    </dsp:sp>
    <dsp:sp modelId="{F23E455E-C7C4-4E3C-897D-801A164DC564}">
      <dsp:nvSpPr>
        <dsp:cNvPr id="0" name=""/>
        <dsp:cNvSpPr/>
      </dsp:nvSpPr>
      <dsp:spPr>
        <a:xfrm>
          <a:off x="6181517" y="2195970"/>
          <a:ext cx="1199559" cy="119955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DDA4E6-1211-4C79-B4F4-2C934834C6A0}">
      <dsp:nvSpPr>
        <dsp:cNvPr id="0" name=""/>
        <dsp:cNvSpPr/>
      </dsp:nvSpPr>
      <dsp:spPr>
        <a:xfrm>
          <a:off x="6433425" y="2447877"/>
          <a:ext cx="695744" cy="69574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8847CB-08D7-47AE-AC49-CB1E18D2D599}">
      <dsp:nvSpPr>
        <dsp:cNvPr id="0" name=""/>
        <dsp:cNvSpPr/>
      </dsp:nvSpPr>
      <dsp:spPr>
        <a:xfrm>
          <a:off x="7638125" y="2195970"/>
          <a:ext cx="2827533" cy="11995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Do surveillance in live animal markets and slaughter places.</a:t>
          </a:r>
        </a:p>
      </dsp:txBody>
      <dsp:txXfrm>
        <a:off x="7638125" y="2195970"/>
        <a:ext cx="2827533" cy="1199559"/>
      </dsp:txXfrm>
    </dsp:sp>
    <dsp:sp modelId="{BA18B684-510E-4C2F-8EF8-914B76F8D74F}">
      <dsp:nvSpPr>
        <dsp:cNvPr id="0" name=""/>
        <dsp:cNvSpPr/>
      </dsp:nvSpPr>
      <dsp:spPr>
        <a:xfrm>
          <a:off x="1404700" y="4346084"/>
          <a:ext cx="1199559" cy="119955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DDB794-38F8-4BA5-8016-B000849ED649}">
      <dsp:nvSpPr>
        <dsp:cNvPr id="0" name=""/>
        <dsp:cNvSpPr/>
      </dsp:nvSpPr>
      <dsp:spPr>
        <a:xfrm>
          <a:off x="1656607" y="4597992"/>
          <a:ext cx="695744" cy="69574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F9984F-7B68-4289-A94E-3F773A3126E2}">
      <dsp:nvSpPr>
        <dsp:cNvPr id="0" name=""/>
        <dsp:cNvSpPr/>
      </dsp:nvSpPr>
      <dsp:spPr>
        <a:xfrm>
          <a:off x="2861308" y="4346084"/>
          <a:ext cx="2827533" cy="11995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Impart training to VOs &amp; field staff on disease surveillance and epidemiology</a:t>
          </a:r>
        </a:p>
      </dsp:txBody>
      <dsp:txXfrm>
        <a:off x="2861308" y="4346084"/>
        <a:ext cx="2827533" cy="1199559"/>
      </dsp:txXfrm>
    </dsp:sp>
    <dsp:sp modelId="{1FDE9A39-4FE7-8741-B118-C96F06DDD5DC}">
      <dsp:nvSpPr>
        <dsp:cNvPr id="0" name=""/>
        <dsp:cNvSpPr/>
      </dsp:nvSpPr>
      <dsp:spPr>
        <a:xfrm>
          <a:off x="6181517" y="4346084"/>
          <a:ext cx="1199559" cy="119955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4A9F29-CA05-FA47-A6E9-BC4B79DE0D37}">
      <dsp:nvSpPr>
        <dsp:cNvPr id="0" name=""/>
        <dsp:cNvSpPr/>
      </dsp:nvSpPr>
      <dsp:spPr>
        <a:xfrm>
          <a:off x="6433425" y="4597992"/>
          <a:ext cx="695744" cy="695744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EBB1EA-B29A-6640-AD7A-AC6F0EDB58A3}">
      <dsp:nvSpPr>
        <dsp:cNvPr id="0" name=""/>
        <dsp:cNvSpPr/>
      </dsp:nvSpPr>
      <dsp:spPr>
        <a:xfrm>
          <a:off x="7638125" y="4346084"/>
          <a:ext cx="2827533" cy="11995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Produce periodic surveillance report with GIS map</a:t>
          </a:r>
        </a:p>
      </dsp:txBody>
      <dsp:txXfrm>
        <a:off x="7638125" y="4346084"/>
        <a:ext cx="2827533" cy="11995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F7EDC3-1838-6D48-9D9A-A12DF9672328}">
      <dsp:nvSpPr>
        <dsp:cNvPr id="0" name=""/>
        <dsp:cNvSpPr/>
      </dsp:nvSpPr>
      <dsp:spPr>
        <a:xfrm>
          <a:off x="0" y="45221"/>
          <a:ext cx="3585694" cy="215141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IZ should not be introduced based on theoretical perception of 1 km radius, should consider the geographically distinguishable landmark and prevailing farming system.</a:t>
          </a:r>
          <a:endParaRPr lang="en-US" sz="2000" kern="1200" dirty="0"/>
        </a:p>
      </dsp:txBody>
      <dsp:txXfrm>
        <a:off x="0" y="45221"/>
        <a:ext cx="3585694" cy="2151416"/>
      </dsp:txXfrm>
    </dsp:sp>
    <dsp:sp modelId="{B98EC0D0-D33B-084B-871A-DC658B4AAD9D}">
      <dsp:nvSpPr>
        <dsp:cNvPr id="0" name=""/>
        <dsp:cNvSpPr/>
      </dsp:nvSpPr>
      <dsp:spPr>
        <a:xfrm>
          <a:off x="3944263" y="45221"/>
          <a:ext cx="3585694" cy="2151416"/>
        </a:xfrm>
        <a:prstGeom prst="rect">
          <a:avLst/>
        </a:prstGeom>
        <a:solidFill>
          <a:schemeClr val="accent2">
            <a:hueOff val="300738"/>
            <a:satOff val="6398"/>
            <a:lumOff val="33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Propose to decrease the radius of the SZ from 10 km to 3 km for better surveillance.</a:t>
          </a:r>
          <a:endParaRPr lang="en-US" sz="2000" kern="1200" dirty="0"/>
        </a:p>
      </dsp:txBody>
      <dsp:txXfrm>
        <a:off x="3944263" y="45221"/>
        <a:ext cx="3585694" cy="2151416"/>
      </dsp:txXfrm>
    </dsp:sp>
    <dsp:sp modelId="{7139C6B8-E296-BC46-A3CE-82C6A4A2BDC1}">
      <dsp:nvSpPr>
        <dsp:cNvPr id="0" name=""/>
        <dsp:cNvSpPr/>
      </dsp:nvSpPr>
      <dsp:spPr>
        <a:xfrm>
          <a:off x="7888526" y="45221"/>
          <a:ext cx="3585694" cy="2151416"/>
        </a:xfrm>
        <a:prstGeom prst="rect">
          <a:avLst/>
        </a:prstGeom>
        <a:solidFill>
          <a:schemeClr val="accent2">
            <a:hueOff val="601477"/>
            <a:satOff val="12796"/>
            <a:lumOff val="666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Jurisdiction of IZ and SZ should be communicated to farmers and other value chain actors.</a:t>
          </a:r>
        </a:p>
      </dsp:txBody>
      <dsp:txXfrm>
        <a:off x="7888526" y="45221"/>
        <a:ext cx="3585694" cy="2151416"/>
      </dsp:txXfrm>
    </dsp:sp>
    <dsp:sp modelId="{23A22109-AC05-9541-BF10-BE2C8B0DA500}">
      <dsp:nvSpPr>
        <dsp:cNvPr id="0" name=""/>
        <dsp:cNvSpPr/>
      </dsp:nvSpPr>
      <dsp:spPr>
        <a:xfrm>
          <a:off x="1972131" y="2555207"/>
          <a:ext cx="3585694" cy="2151416"/>
        </a:xfrm>
        <a:prstGeom prst="rect">
          <a:avLst/>
        </a:prstGeom>
        <a:solidFill>
          <a:schemeClr val="accent2">
            <a:hueOff val="902215"/>
            <a:satOff val="19194"/>
            <a:lumOff val="1000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Do’s and don’t in IZ &amp; SZ should be displayed and communicated to the concerned.</a:t>
          </a:r>
        </a:p>
      </dsp:txBody>
      <dsp:txXfrm>
        <a:off x="1972131" y="2555207"/>
        <a:ext cx="3585694" cy="2151416"/>
      </dsp:txXfrm>
    </dsp:sp>
    <dsp:sp modelId="{3D9EE89F-FE3C-9D40-BB74-721BD35D8637}">
      <dsp:nvSpPr>
        <dsp:cNvPr id="0" name=""/>
        <dsp:cNvSpPr/>
      </dsp:nvSpPr>
      <dsp:spPr>
        <a:xfrm>
          <a:off x="5916395" y="2555207"/>
          <a:ext cx="3585694" cy="2151416"/>
        </a:xfrm>
        <a:prstGeom prst="rect">
          <a:avLst/>
        </a:prstGeom>
        <a:solidFill>
          <a:schemeClr val="accent2">
            <a:hueOff val="1202954"/>
            <a:satOff val="25592"/>
            <a:lumOff val="133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Update/ expand/introduce new zones based on surveillance report.</a:t>
          </a:r>
          <a:endParaRPr lang="en-US" sz="2000" kern="1200"/>
        </a:p>
      </dsp:txBody>
      <dsp:txXfrm>
        <a:off x="5916395" y="2555207"/>
        <a:ext cx="3585694" cy="215141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27E79B-8F60-4368-81A1-BD9FEE7297E7}">
      <dsp:nvSpPr>
        <dsp:cNvPr id="0" name=""/>
        <dsp:cNvSpPr/>
      </dsp:nvSpPr>
      <dsp:spPr>
        <a:xfrm>
          <a:off x="67045" y="470721"/>
          <a:ext cx="1501293" cy="150129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93F4A4-80AF-4105-9ACD-F298569A955E}">
      <dsp:nvSpPr>
        <dsp:cNvPr id="0" name=""/>
        <dsp:cNvSpPr/>
      </dsp:nvSpPr>
      <dsp:spPr>
        <a:xfrm>
          <a:off x="382317" y="785993"/>
          <a:ext cx="870750" cy="8707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6ED662-BCFB-46A9-8467-9A2FF351ED61}">
      <dsp:nvSpPr>
        <dsp:cNvPr id="0" name=""/>
        <dsp:cNvSpPr/>
      </dsp:nvSpPr>
      <dsp:spPr>
        <a:xfrm>
          <a:off x="1890045" y="470721"/>
          <a:ext cx="3538763" cy="15012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Restrictions in IZ &amp; SZ shall not be applicable for indefinite period.</a:t>
          </a:r>
        </a:p>
      </dsp:txBody>
      <dsp:txXfrm>
        <a:off x="1890045" y="470721"/>
        <a:ext cx="3538763" cy="1501293"/>
      </dsp:txXfrm>
    </dsp:sp>
    <dsp:sp modelId="{08E000BF-212B-4BF8-84D6-0B43779C1F94}">
      <dsp:nvSpPr>
        <dsp:cNvPr id="0" name=""/>
        <dsp:cNvSpPr/>
      </dsp:nvSpPr>
      <dsp:spPr>
        <a:xfrm>
          <a:off x="6045411" y="470721"/>
          <a:ext cx="1501293" cy="150129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FFA477-5E50-4FE2-9D26-C02BCB10D8C2}">
      <dsp:nvSpPr>
        <dsp:cNvPr id="0" name=""/>
        <dsp:cNvSpPr/>
      </dsp:nvSpPr>
      <dsp:spPr>
        <a:xfrm>
          <a:off x="6360683" y="785993"/>
          <a:ext cx="870750" cy="8707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6BD07B-4E96-4B0D-85D8-368B9AF46387}">
      <dsp:nvSpPr>
        <dsp:cNvPr id="0" name=""/>
        <dsp:cNvSpPr/>
      </dsp:nvSpPr>
      <dsp:spPr>
        <a:xfrm>
          <a:off x="7868411" y="470721"/>
          <a:ext cx="3538763" cy="15012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IZ shall be lifted after 60 days under certain conditions:</a:t>
          </a:r>
        </a:p>
      </dsp:txBody>
      <dsp:txXfrm>
        <a:off x="7868411" y="470721"/>
        <a:ext cx="3538763" cy="1501293"/>
      </dsp:txXfrm>
    </dsp:sp>
    <dsp:sp modelId="{33E2432F-B876-46A5-9299-BA0F2E4AB19E}">
      <dsp:nvSpPr>
        <dsp:cNvPr id="0" name=""/>
        <dsp:cNvSpPr/>
      </dsp:nvSpPr>
      <dsp:spPr>
        <a:xfrm>
          <a:off x="67045" y="2779829"/>
          <a:ext cx="1501293" cy="150129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2CDCC6-2A62-4B81-9A29-17DE9E45E9E3}">
      <dsp:nvSpPr>
        <dsp:cNvPr id="0" name=""/>
        <dsp:cNvSpPr/>
      </dsp:nvSpPr>
      <dsp:spPr>
        <a:xfrm>
          <a:off x="382317" y="3095101"/>
          <a:ext cx="870750" cy="87075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4379AD-34AD-402A-A573-A666A4327B4C}">
      <dsp:nvSpPr>
        <dsp:cNvPr id="0" name=""/>
        <dsp:cNvSpPr/>
      </dsp:nvSpPr>
      <dsp:spPr>
        <a:xfrm>
          <a:off x="1890045" y="2779829"/>
          <a:ext cx="3538763" cy="15012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IZ shall be redesignated as SZ and farmers should be informed about the same</a:t>
          </a:r>
        </a:p>
      </dsp:txBody>
      <dsp:txXfrm>
        <a:off x="1890045" y="2779829"/>
        <a:ext cx="3538763" cy="1501293"/>
      </dsp:txXfrm>
    </dsp:sp>
    <dsp:sp modelId="{3236014D-A12A-4894-B543-589C0E16E0F7}">
      <dsp:nvSpPr>
        <dsp:cNvPr id="0" name=""/>
        <dsp:cNvSpPr/>
      </dsp:nvSpPr>
      <dsp:spPr>
        <a:xfrm>
          <a:off x="6045411" y="2779829"/>
          <a:ext cx="1501293" cy="150129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9F7260-3649-4768-86B1-A522CCDBED97}">
      <dsp:nvSpPr>
        <dsp:cNvPr id="0" name=""/>
        <dsp:cNvSpPr/>
      </dsp:nvSpPr>
      <dsp:spPr>
        <a:xfrm>
          <a:off x="6360683" y="3095101"/>
          <a:ext cx="870750" cy="87075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AB076D-2893-4FEF-8E2C-7AEE4B106960}">
      <dsp:nvSpPr>
        <dsp:cNvPr id="0" name=""/>
        <dsp:cNvSpPr/>
      </dsp:nvSpPr>
      <dsp:spPr>
        <a:xfrm>
          <a:off x="7868411" y="2779829"/>
          <a:ext cx="3538763" cy="15012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Disease free status after 3 years as per WOAH guidelines</a:t>
          </a:r>
        </a:p>
      </dsp:txBody>
      <dsp:txXfrm>
        <a:off x="7868411" y="2779829"/>
        <a:ext cx="3538763" cy="150129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661BBD-4386-3A4C-B785-7980D1286097}">
      <dsp:nvSpPr>
        <dsp:cNvPr id="0" name=""/>
        <dsp:cNvSpPr/>
      </dsp:nvSpPr>
      <dsp:spPr>
        <a:xfrm>
          <a:off x="3516" y="867250"/>
          <a:ext cx="2510487" cy="1594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EFDC18-0211-E74F-8F9D-37A52C0150CB}">
      <dsp:nvSpPr>
        <dsp:cNvPr id="0" name=""/>
        <dsp:cNvSpPr/>
      </dsp:nvSpPr>
      <dsp:spPr>
        <a:xfrm>
          <a:off x="282459" y="1132246"/>
          <a:ext cx="2510487" cy="15941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Delay in culling process leads to failure of the actual objective of culling</a:t>
          </a:r>
          <a:r>
            <a:rPr lang="en-IN" sz="1900" kern="1200" dirty="0"/>
            <a:t> </a:t>
          </a:r>
          <a:endParaRPr lang="en-US" sz="1900" kern="1200" dirty="0"/>
        </a:p>
      </dsp:txBody>
      <dsp:txXfrm>
        <a:off x="329150" y="1178937"/>
        <a:ext cx="2417105" cy="1500777"/>
      </dsp:txXfrm>
    </dsp:sp>
    <dsp:sp modelId="{9FE82157-782A-5443-93D6-4832E3B45F99}">
      <dsp:nvSpPr>
        <dsp:cNvPr id="0" name=""/>
        <dsp:cNvSpPr/>
      </dsp:nvSpPr>
      <dsp:spPr>
        <a:xfrm>
          <a:off x="3071889" y="867250"/>
          <a:ext cx="2510487" cy="1594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17AF37-26B0-5246-BDBE-A15DFAFB032C}">
      <dsp:nvSpPr>
        <dsp:cNvPr id="0" name=""/>
        <dsp:cNvSpPr/>
      </dsp:nvSpPr>
      <dsp:spPr>
        <a:xfrm>
          <a:off x="3350832" y="1132246"/>
          <a:ext cx="2510487" cy="15941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Farms with good biosecurity present in IZ without any incidence of ASF should not be culled</a:t>
          </a:r>
        </a:p>
      </dsp:txBody>
      <dsp:txXfrm>
        <a:off x="3397523" y="1178937"/>
        <a:ext cx="2417105" cy="1500777"/>
      </dsp:txXfrm>
    </dsp:sp>
    <dsp:sp modelId="{7D3F5BCD-6674-0346-90AD-E03BE8F08BE5}">
      <dsp:nvSpPr>
        <dsp:cNvPr id="0" name=""/>
        <dsp:cNvSpPr/>
      </dsp:nvSpPr>
      <dsp:spPr>
        <a:xfrm>
          <a:off x="6140263" y="867250"/>
          <a:ext cx="2510487" cy="1594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C5AC55-FB2D-8548-987A-1920CEC614EC}">
      <dsp:nvSpPr>
        <dsp:cNvPr id="0" name=""/>
        <dsp:cNvSpPr/>
      </dsp:nvSpPr>
      <dsp:spPr>
        <a:xfrm>
          <a:off x="6419206" y="1132246"/>
          <a:ext cx="2510487" cy="15941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Carcass disposal site in major pig belt areas should be identified in advance</a:t>
          </a:r>
        </a:p>
      </dsp:txBody>
      <dsp:txXfrm>
        <a:off x="6465897" y="1178937"/>
        <a:ext cx="2417105" cy="1500777"/>
      </dsp:txXfrm>
    </dsp:sp>
    <dsp:sp modelId="{63E2990E-60A9-1D44-A5E3-94499B33499A}">
      <dsp:nvSpPr>
        <dsp:cNvPr id="0" name=""/>
        <dsp:cNvSpPr/>
      </dsp:nvSpPr>
      <dsp:spPr>
        <a:xfrm>
          <a:off x="9208637" y="867250"/>
          <a:ext cx="2510487" cy="1594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D80A59-3C43-EE4D-88BB-5EB652637126}">
      <dsp:nvSpPr>
        <dsp:cNvPr id="0" name=""/>
        <dsp:cNvSpPr/>
      </dsp:nvSpPr>
      <dsp:spPr>
        <a:xfrm>
          <a:off x="9487580" y="1132246"/>
          <a:ext cx="2510487" cy="15941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Budgetary provision should be there for culling and disposal.</a:t>
          </a:r>
        </a:p>
      </dsp:txBody>
      <dsp:txXfrm>
        <a:off x="9534271" y="1178937"/>
        <a:ext cx="2417105" cy="150077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F07327-A62A-4A10-9B07-4FFB34ABF84B}">
      <dsp:nvSpPr>
        <dsp:cNvPr id="0" name=""/>
        <dsp:cNvSpPr/>
      </dsp:nvSpPr>
      <dsp:spPr>
        <a:xfrm>
          <a:off x="1407666" y="85609"/>
          <a:ext cx="1200235" cy="120023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A3968D-EBDA-49EE-B504-BB304E04335E}">
      <dsp:nvSpPr>
        <dsp:cNvPr id="0" name=""/>
        <dsp:cNvSpPr/>
      </dsp:nvSpPr>
      <dsp:spPr>
        <a:xfrm>
          <a:off x="1659716" y="337659"/>
          <a:ext cx="696136" cy="69613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AA02DD-8089-4B60-9186-5CC1BDFFA195}">
      <dsp:nvSpPr>
        <dsp:cNvPr id="0" name=""/>
        <dsp:cNvSpPr/>
      </dsp:nvSpPr>
      <dsp:spPr>
        <a:xfrm>
          <a:off x="2865095" y="85609"/>
          <a:ext cx="2829127" cy="12002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Farmers should be compensated within 2 weeks of culling.</a:t>
          </a:r>
        </a:p>
      </dsp:txBody>
      <dsp:txXfrm>
        <a:off x="2865095" y="85609"/>
        <a:ext cx="2829127" cy="1200235"/>
      </dsp:txXfrm>
    </dsp:sp>
    <dsp:sp modelId="{2F332355-01CA-4E81-B2AD-F88F16D9BDCB}">
      <dsp:nvSpPr>
        <dsp:cNvPr id="0" name=""/>
        <dsp:cNvSpPr/>
      </dsp:nvSpPr>
      <dsp:spPr>
        <a:xfrm>
          <a:off x="6187176" y="85609"/>
          <a:ext cx="1200235" cy="120023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E233BF-81D5-4E12-AE84-527657EF3C35}">
      <dsp:nvSpPr>
        <dsp:cNvPr id="0" name=""/>
        <dsp:cNvSpPr/>
      </dsp:nvSpPr>
      <dsp:spPr>
        <a:xfrm>
          <a:off x="6439226" y="337659"/>
          <a:ext cx="696136" cy="69613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0D9300-E147-4D5F-AE50-7F47BD53A1A2}">
      <dsp:nvSpPr>
        <dsp:cNvPr id="0" name=""/>
        <dsp:cNvSpPr/>
      </dsp:nvSpPr>
      <dsp:spPr>
        <a:xfrm>
          <a:off x="7644606" y="85609"/>
          <a:ext cx="2829127" cy="12002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Farmers should be compensated based on nos. of pigs available at the time of outbreak investigation/survey, not based on nos. of pig alive at the time of culling.</a:t>
          </a:r>
        </a:p>
      </dsp:txBody>
      <dsp:txXfrm>
        <a:off x="7644606" y="85609"/>
        <a:ext cx="2829127" cy="1200235"/>
      </dsp:txXfrm>
    </dsp:sp>
    <dsp:sp modelId="{53D60372-4CD8-4C9F-A3D3-89814A76A6E0}">
      <dsp:nvSpPr>
        <dsp:cNvPr id="0" name=""/>
        <dsp:cNvSpPr/>
      </dsp:nvSpPr>
      <dsp:spPr>
        <a:xfrm>
          <a:off x="1407666" y="2257402"/>
          <a:ext cx="1200235" cy="120023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133DBB-8A9E-43C3-BF2F-8A71C71FC1E7}">
      <dsp:nvSpPr>
        <dsp:cNvPr id="0" name=""/>
        <dsp:cNvSpPr/>
      </dsp:nvSpPr>
      <dsp:spPr>
        <a:xfrm>
          <a:off x="1659716" y="2509451"/>
          <a:ext cx="696136" cy="69613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1D4E46-0CFC-4D41-A5D4-675F2249B2C4}">
      <dsp:nvSpPr>
        <dsp:cNvPr id="0" name=""/>
        <dsp:cNvSpPr/>
      </dsp:nvSpPr>
      <dsp:spPr>
        <a:xfrm>
          <a:off x="2865095" y="2257402"/>
          <a:ext cx="2829127" cy="12002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A consent form should be signed with the farmers stating the compensation amount to be received and duties and responsibilities of the farmers to follow.</a:t>
          </a:r>
        </a:p>
      </dsp:txBody>
      <dsp:txXfrm>
        <a:off x="2865095" y="2257402"/>
        <a:ext cx="2829127" cy="1200235"/>
      </dsp:txXfrm>
    </dsp:sp>
    <dsp:sp modelId="{B0D55537-EB0F-4602-8D0F-B72B0B00351A}">
      <dsp:nvSpPr>
        <dsp:cNvPr id="0" name=""/>
        <dsp:cNvSpPr/>
      </dsp:nvSpPr>
      <dsp:spPr>
        <a:xfrm>
          <a:off x="6187176" y="2257402"/>
          <a:ext cx="1200235" cy="120023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39A83A-DE32-4C2E-B1E0-D3B833B69483}">
      <dsp:nvSpPr>
        <dsp:cNvPr id="0" name=""/>
        <dsp:cNvSpPr/>
      </dsp:nvSpPr>
      <dsp:spPr>
        <a:xfrm>
          <a:off x="6439226" y="2509451"/>
          <a:ext cx="696136" cy="69613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E2BB69-0E93-4F52-8B31-CE83A0F3EBB4}">
      <dsp:nvSpPr>
        <dsp:cNvPr id="0" name=""/>
        <dsp:cNvSpPr/>
      </dsp:nvSpPr>
      <dsp:spPr>
        <a:xfrm>
          <a:off x="7644606" y="2257402"/>
          <a:ext cx="2829127" cy="12002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Farmers violating the clauses of the consent form should not be eligible for receiving compensation</a:t>
          </a:r>
          <a:endParaRPr lang="en-US" sz="1400" kern="1200"/>
        </a:p>
      </dsp:txBody>
      <dsp:txXfrm>
        <a:off x="7644606" y="2257402"/>
        <a:ext cx="2829127" cy="1200235"/>
      </dsp:txXfrm>
    </dsp:sp>
    <dsp:sp modelId="{9EFD207E-62EB-4C4B-B730-C619FFAAC4DE}">
      <dsp:nvSpPr>
        <dsp:cNvPr id="0" name=""/>
        <dsp:cNvSpPr/>
      </dsp:nvSpPr>
      <dsp:spPr>
        <a:xfrm>
          <a:off x="1407666" y="4429194"/>
          <a:ext cx="1200235" cy="120023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B01CD7-FACB-4274-9E32-AF5A22468BD8}">
      <dsp:nvSpPr>
        <dsp:cNvPr id="0" name=""/>
        <dsp:cNvSpPr/>
      </dsp:nvSpPr>
      <dsp:spPr>
        <a:xfrm>
          <a:off x="1659716" y="4681244"/>
          <a:ext cx="696136" cy="69613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23D2D5-0F66-4DD1-81E8-C17E0A953E46}">
      <dsp:nvSpPr>
        <dsp:cNvPr id="0" name=""/>
        <dsp:cNvSpPr/>
      </dsp:nvSpPr>
      <dsp:spPr>
        <a:xfrm>
          <a:off x="2865095" y="4429194"/>
          <a:ext cx="2829127" cy="12002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/>
            <a:t>Compensation rate should be revisited preferably in every year. Amount shall not be too high or too low.</a:t>
          </a:r>
          <a:endParaRPr lang="en-US" sz="1400" kern="1200"/>
        </a:p>
      </dsp:txBody>
      <dsp:txXfrm>
        <a:off x="2865095" y="4429194"/>
        <a:ext cx="2829127" cy="12002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CCD215-54DB-4139-86EA-B99301A7CF06}">
      <dsp:nvSpPr>
        <dsp:cNvPr id="0" name=""/>
        <dsp:cNvSpPr/>
      </dsp:nvSpPr>
      <dsp:spPr>
        <a:xfrm>
          <a:off x="1837535" y="67884"/>
          <a:ext cx="1134071" cy="11340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8F048B-91A9-4AFE-AE13-D45985226641}">
      <dsp:nvSpPr>
        <dsp:cNvPr id="0" name=""/>
        <dsp:cNvSpPr/>
      </dsp:nvSpPr>
      <dsp:spPr>
        <a:xfrm>
          <a:off x="2075690" y="306039"/>
          <a:ext cx="657761" cy="65776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3AFBEA-D1CD-4A79-80F1-E217DBF263DD}">
      <dsp:nvSpPr>
        <dsp:cNvPr id="0" name=""/>
        <dsp:cNvSpPr/>
      </dsp:nvSpPr>
      <dsp:spPr>
        <a:xfrm>
          <a:off x="3214622" y="67884"/>
          <a:ext cx="2673168" cy="11340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Thorough cleaning &amp; disinfection of the farm premise after culling &amp; disposal operation is critical</a:t>
          </a:r>
        </a:p>
      </dsp:txBody>
      <dsp:txXfrm>
        <a:off x="3214622" y="67884"/>
        <a:ext cx="2673168" cy="1134071"/>
      </dsp:txXfrm>
    </dsp:sp>
    <dsp:sp modelId="{ABFAED5F-5C34-6046-95A0-7558A4282DC1}">
      <dsp:nvSpPr>
        <dsp:cNvPr id="0" name=""/>
        <dsp:cNvSpPr/>
      </dsp:nvSpPr>
      <dsp:spPr>
        <a:xfrm>
          <a:off x="6353569" y="67884"/>
          <a:ext cx="1134071" cy="113407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6EBD3A-9FE3-CB44-AC08-F4AA3144DC55}">
      <dsp:nvSpPr>
        <dsp:cNvPr id="0" name=""/>
        <dsp:cNvSpPr/>
      </dsp:nvSpPr>
      <dsp:spPr>
        <a:xfrm>
          <a:off x="6591724" y="306039"/>
          <a:ext cx="657761" cy="65776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C1E764-407B-6A47-9CBD-F30527F9A5B0}">
      <dsp:nvSpPr>
        <dsp:cNvPr id="0" name=""/>
        <dsp:cNvSpPr/>
      </dsp:nvSpPr>
      <dsp:spPr>
        <a:xfrm>
          <a:off x="7730656" y="67884"/>
          <a:ext cx="2673168" cy="11340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In case of open ranging herd disinfection in the village may be considered</a:t>
          </a:r>
        </a:p>
      </dsp:txBody>
      <dsp:txXfrm>
        <a:off x="7730656" y="67884"/>
        <a:ext cx="2673168" cy="1134071"/>
      </dsp:txXfrm>
    </dsp:sp>
    <dsp:sp modelId="{54ACBE0D-E487-4D4C-B01B-DB2E629DAFA5}">
      <dsp:nvSpPr>
        <dsp:cNvPr id="0" name=""/>
        <dsp:cNvSpPr/>
      </dsp:nvSpPr>
      <dsp:spPr>
        <a:xfrm>
          <a:off x="1837535" y="2113255"/>
          <a:ext cx="1134071" cy="113407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624418-84E8-CC40-BC54-2A2945039F84}">
      <dsp:nvSpPr>
        <dsp:cNvPr id="0" name=""/>
        <dsp:cNvSpPr/>
      </dsp:nvSpPr>
      <dsp:spPr>
        <a:xfrm>
          <a:off x="2075690" y="2351410"/>
          <a:ext cx="657761" cy="65776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DBBC02-D36F-F64B-B4FE-5D80387332BA}">
      <dsp:nvSpPr>
        <dsp:cNvPr id="0" name=""/>
        <dsp:cNvSpPr/>
      </dsp:nvSpPr>
      <dsp:spPr>
        <a:xfrm>
          <a:off x="3214622" y="2113255"/>
          <a:ext cx="2673168" cy="11340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Disinfection should be considered until last herd is culled</a:t>
          </a:r>
        </a:p>
      </dsp:txBody>
      <dsp:txXfrm>
        <a:off x="3214622" y="2113255"/>
        <a:ext cx="2673168" cy="1134071"/>
      </dsp:txXfrm>
    </dsp:sp>
    <dsp:sp modelId="{7713C66E-82D1-7F42-8296-CDFA49615C41}">
      <dsp:nvSpPr>
        <dsp:cNvPr id="0" name=""/>
        <dsp:cNvSpPr/>
      </dsp:nvSpPr>
      <dsp:spPr>
        <a:xfrm>
          <a:off x="6353569" y="2113255"/>
          <a:ext cx="1134071" cy="113407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401F14-69CD-1C4C-B21E-EE94AB846C61}">
      <dsp:nvSpPr>
        <dsp:cNvPr id="0" name=""/>
        <dsp:cNvSpPr/>
      </dsp:nvSpPr>
      <dsp:spPr>
        <a:xfrm>
          <a:off x="6591724" y="2351410"/>
          <a:ext cx="657761" cy="65776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07FCC4-6053-B345-9759-78E6DA0E5496}">
      <dsp:nvSpPr>
        <dsp:cNvPr id="0" name=""/>
        <dsp:cNvSpPr/>
      </dsp:nvSpPr>
      <dsp:spPr>
        <a:xfrm>
          <a:off x="7730656" y="2113255"/>
          <a:ext cx="2673168" cy="11340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Support from relevant departments like PHE may be sought</a:t>
          </a:r>
        </a:p>
      </dsp:txBody>
      <dsp:txXfrm>
        <a:off x="7730656" y="2113255"/>
        <a:ext cx="2673168" cy="1134071"/>
      </dsp:txXfrm>
    </dsp:sp>
    <dsp:sp modelId="{AC64F432-C5D9-4C64-8CE7-D1B364D59CF0}">
      <dsp:nvSpPr>
        <dsp:cNvPr id="0" name=""/>
        <dsp:cNvSpPr/>
      </dsp:nvSpPr>
      <dsp:spPr>
        <a:xfrm>
          <a:off x="1837535" y="4158625"/>
          <a:ext cx="1134071" cy="1134071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D6801D-6CA4-4809-A395-FF58AB072FB0}">
      <dsp:nvSpPr>
        <dsp:cNvPr id="0" name=""/>
        <dsp:cNvSpPr/>
      </dsp:nvSpPr>
      <dsp:spPr>
        <a:xfrm>
          <a:off x="2075690" y="4396780"/>
          <a:ext cx="657761" cy="657761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4B678C-1070-43E8-B32D-4AAFE0C93549}">
      <dsp:nvSpPr>
        <dsp:cNvPr id="0" name=""/>
        <dsp:cNvSpPr/>
      </dsp:nvSpPr>
      <dsp:spPr>
        <a:xfrm>
          <a:off x="3214622" y="4158625"/>
          <a:ext cx="2673168" cy="11340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Adequate budgetary provision is required for buying disinfectants, spraying machines etc.</a:t>
          </a:r>
        </a:p>
      </dsp:txBody>
      <dsp:txXfrm>
        <a:off x="3214622" y="4158625"/>
        <a:ext cx="2673168" cy="113407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0FEB6D-AF0D-9848-9032-320D1D7A0CE1}">
      <dsp:nvSpPr>
        <dsp:cNvPr id="0" name=""/>
        <dsp:cNvSpPr/>
      </dsp:nvSpPr>
      <dsp:spPr>
        <a:xfrm>
          <a:off x="0" y="45221"/>
          <a:ext cx="3585694" cy="215141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Farms should be kept under lock and key to prevent entry of unauthorized men &amp; animals</a:t>
          </a:r>
        </a:p>
      </dsp:txBody>
      <dsp:txXfrm>
        <a:off x="0" y="45221"/>
        <a:ext cx="3585694" cy="2151416"/>
      </dsp:txXfrm>
    </dsp:sp>
    <dsp:sp modelId="{C4659CDD-DE77-4746-8A7B-EC4D0B2105C4}">
      <dsp:nvSpPr>
        <dsp:cNvPr id="0" name=""/>
        <dsp:cNvSpPr/>
      </dsp:nvSpPr>
      <dsp:spPr>
        <a:xfrm>
          <a:off x="3944263" y="45221"/>
          <a:ext cx="3585694" cy="2151416"/>
        </a:xfrm>
        <a:prstGeom prst="rect">
          <a:avLst/>
        </a:prstGeom>
        <a:solidFill>
          <a:schemeClr val="accent2">
            <a:hueOff val="300738"/>
            <a:satOff val="6398"/>
            <a:lumOff val="33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Smuggling or slaughtering of pigs from suspected herds shall be prohibited</a:t>
          </a:r>
        </a:p>
      </dsp:txBody>
      <dsp:txXfrm>
        <a:off x="3944263" y="45221"/>
        <a:ext cx="3585694" cy="2151416"/>
      </dsp:txXfrm>
    </dsp:sp>
    <dsp:sp modelId="{F75C2F1E-E1DB-FC47-A0DD-C00022106F79}">
      <dsp:nvSpPr>
        <dsp:cNvPr id="0" name=""/>
        <dsp:cNvSpPr/>
      </dsp:nvSpPr>
      <dsp:spPr>
        <a:xfrm>
          <a:off x="7888526" y="45221"/>
          <a:ext cx="3585694" cy="2151416"/>
        </a:xfrm>
        <a:prstGeom prst="rect">
          <a:avLst/>
        </a:prstGeom>
        <a:solidFill>
          <a:schemeClr val="accent2">
            <a:hueOff val="601477"/>
            <a:satOff val="12796"/>
            <a:lumOff val="666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There shall be penalty for violators of movement restrictions as per the consent form signed with them</a:t>
          </a:r>
          <a:r>
            <a:rPr lang="en-IN" sz="2400" kern="1200"/>
            <a:t> </a:t>
          </a:r>
          <a:endParaRPr lang="en-US" sz="2700" kern="1200" dirty="0"/>
        </a:p>
      </dsp:txBody>
      <dsp:txXfrm>
        <a:off x="7888526" y="45221"/>
        <a:ext cx="3585694" cy="2151416"/>
      </dsp:txXfrm>
    </dsp:sp>
    <dsp:sp modelId="{39ADAA2D-2F68-FC43-9B3D-3E9C4ED1B5D9}">
      <dsp:nvSpPr>
        <dsp:cNvPr id="0" name=""/>
        <dsp:cNvSpPr/>
      </dsp:nvSpPr>
      <dsp:spPr>
        <a:xfrm>
          <a:off x="1972131" y="2555207"/>
          <a:ext cx="3585694" cy="2151416"/>
        </a:xfrm>
        <a:prstGeom prst="rect">
          <a:avLst/>
        </a:prstGeom>
        <a:solidFill>
          <a:schemeClr val="accent2">
            <a:hueOff val="902215"/>
            <a:satOff val="19194"/>
            <a:lumOff val="1000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May allow movements of pigs originating from a commercial holding with proper biosecurity in the SZ after 15 days</a:t>
          </a:r>
          <a:endParaRPr lang="en-US" sz="2400" kern="1200" dirty="0"/>
        </a:p>
      </dsp:txBody>
      <dsp:txXfrm>
        <a:off x="1972131" y="2555207"/>
        <a:ext cx="3585694" cy="2151416"/>
      </dsp:txXfrm>
    </dsp:sp>
    <dsp:sp modelId="{D879BBF9-F381-3B4F-9409-9D46F76C5B38}">
      <dsp:nvSpPr>
        <dsp:cNvPr id="0" name=""/>
        <dsp:cNvSpPr/>
      </dsp:nvSpPr>
      <dsp:spPr>
        <a:xfrm>
          <a:off x="5916395" y="2555207"/>
          <a:ext cx="3585694" cy="2151416"/>
        </a:xfrm>
        <a:prstGeom prst="rect">
          <a:avLst/>
        </a:prstGeom>
        <a:solidFill>
          <a:schemeClr val="accent2">
            <a:hueOff val="1202954"/>
            <a:satOff val="25592"/>
            <a:lumOff val="133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Pig farmers in the SZ should be allowed to slaughter their pigs for home consumption, after notifying to AHVD</a:t>
          </a:r>
          <a:r>
            <a:rPr lang="en-GB" sz="2700" kern="1200" dirty="0"/>
            <a:t> </a:t>
          </a:r>
          <a:endParaRPr lang="en-US" sz="2700" kern="1200" dirty="0"/>
        </a:p>
      </dsp:txBody>
      <dsp:txXfrm>
        <a:off x="5916395" y="2555207"/>
        <a:ext cx="3585694" cy="21514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#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>
          <dgm:prSet csTypeId="urn:microsoft.com/office/officeart/2005/8/colors/accent6_5"/>
        </dgm:pt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linDir" val="fromT"/>
                  <dgm:param type="chAlign" val="r"/>
                </dgm:alg>
              </dgm:if>
              <dgm:if name="Name23" func="var" arg="hierBranch" op="equ" val="r">
                <dgm:alg type="hierChild">
                  <dgm:param type="linDir" val="fromT"/>
                  <dgm:param type="chAlign" val="l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linDir" val="fromL"/>
                      <dgm:param type="chAlign" val="l"/>
                      <dgm:param type="secLinDir" val="fromT"/>
                      <dgm:param type="secChAlign" val="t"/>
                    </dgm:alg>
                  </dgm:if>
                  <dgm:else name="Name27">
                    <dgm:alg type="hierChild">
                      <dgm:param type="linDir" val="fromR"/>
                      <dgm:param type="chAlign" val="l"/>
                      <dgm:param type="secLinDir" val="fromT"/>
                      <dgm:param type="secChAlign" val="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srcNode" val="rootConnector"/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srcNode" val="rootConnector1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srcNode" val="rootConnector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85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89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05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linDir" val="fromL"/>
                  <dgm:param type="chAlign" val="l"/>
                  <dgm:param type="secLinDir" val="fromT"/>
                  <dgm:param type="secChAlign" val="t"/>
                </dgm:alg>
              </dgm:if>
              <dgm:else name="Name109">
                <dgm:alg type="hierChild">
                  <dgm:param type="linDir" val="fromR"/>
                  <dgm:param type="chAlign" val="l"/>
                  <dgm:param type="secLinDir" val="fromT"/>
                  <dgm:param type="secChAlign" val="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dim" val="1D"/>
                    <dgm:param type="endSty" val="noArr"/>
                    <dgm:param type="connRout" val="bend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129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133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46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#6">
  <dgm:title val=""/>
  <dgm:desc val=""/>
  <dgm:catLst>
    <dgm:cat type="simple" pri="103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9202" cy="512304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202" y="1"/>
            <a:ext cx="3079202" cy="512304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165109ED-D958-4461-98F4-B86517DCCEE1}" type="datetimeFigureOut">
              <a:rPr lang="en-US"/>
              <a:pPr>
                <a:defRPr/>
              </a:pPr>
              <a:t>3/18/2024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202" y="9720673"/>
            <a:ext cx="3079202" cy="512303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29271260-5874-4211-A4FB-D4A90F08B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9202" cy="512304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202" y="1"/>
            <a:ext cx="3079202" cy="512304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F054501-6479-45AB-8F45-9063384BA081}" type="datetimeFigureOut">
              <a:rPr lang="en-GB"/>
              <a:pPr>
                <a:defRPr/>
              </a:pPr>
              <a:t>18/03/2024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6763"/>
            <a:ext cx="68214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19" tIns="48610" rIns="97219" bIns="4861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076" y="4861156"/>
            <a:ext cx="5683914" cy="4605821"/>
          </a:xfrm>
          <a:prstGeom prst="rect">
            <a:avLst/>
          </a:prstGeom>
        </p:spPr>
        <p:txBody>
          <a:bodyPr vert="horz" lIns="97219" tIns="48610" rIns="97219" bIns="4861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202" y="9720673"/>
            <a:ext cx="3079202" cy="512303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7286C8-C5CA-4C05-A493-02FECC5517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302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w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w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w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w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w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D71E7B-20A4-8F45-BFA6-2DB178CAD708}"/>
              </a:ext>
            </a:extLst>
          </p:cNvPr>
          <p:cNvSpPr txBox="1"/>
          <p:nvPr userDrawn="1"/>
        </p:nvSpPr>
        <p:spPr bwMode="auto">
          <a:xfrm>
            <a:off x="9787761" y="1745307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6EE2B1-800F-4C6E-9026-E4753DFCC5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665" y="316288"/>
            <a:ext cx="3002333" cy="1693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597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64CFCF-B419-493E-B97C-3F98A5DAD1A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9C3208-1CBA-455B-94A1-763D986C7D1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6172D2A-7FAB-4171-BC37-9895121EF53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682AB2-27D9-405E-91B5-B707281D23A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423A9E-AF4E-4AD6-9479-A29496A3085A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36E447-8BDD-42C8-95AA-7ADD00A393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F08B99-B3C0-411D-A1AB-A91C6711DD61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04480C-A05F-4537-8A8F-1D6AF0D2C8F0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D83A0-3553-4B1F-825D-95D65ABB8F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76EFB6-5B48-4805-BF35-E5E9E708E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186" y="1107735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644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B74DA5-8DFB-4779-88C0-43C815FDCC39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C5EE8-19CC-4352-9406-AA471E8990D9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D04F23-9E56-431D-890F-85E6AAEA13C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E2798D-3FD4-4E90-BA8C-06866A10B3E4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389CF-F89A-4EED-A6B1-9ADC1B0E3791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5019AE-0CE3-4180-B1B0-7A55C8E18BA4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A826A5-C53A-442F-ADDD-3D4D92C0345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AA80972-ACCB-45A4-8903-4666AD4BA29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547305A-2FB2-489B-B3C8-09D82A0F1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AC538-7866-4462-BDAA-BCD7DF1C8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111" y="1451357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312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BA3847-8868-4BA2-8F95-EDAF24560774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D76B60-A27B-42E4-8CE3-55DBD9CA2DF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73ACF9-56A3-4726-832E-B5EA3B011CFA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CE374E-9C12-4968-9B89-849CD84B9480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7DE8A0-0DCE-463A-910D-F5C60787E53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5585C6-955F-42DC-9C11-D45A0B455376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C8969F-50A2-41D9-8C8A-DC3FD5EAF67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AB6B935-5712-4476-A5A3-11C60AEB46C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52E1A26-EDD2-4961-BB91-5BB33C446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8E7E7-7C64-469C-B6D1-9C47EC89A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684" y="1459891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47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C474D-29BC-41DA-8849-7C6D9DFD486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4CAF6-4D4F-46E9-B76B-B66507D42EF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C5B453-643F-471F-B179-652F61EF741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F0965A-A251-4292-83B2-381FA03DCC15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8F17BF-8C38-422A-AFC7-DDE8944795A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511BA8-8A1D-4468-A218-89B011EA76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432705-B4F2-4D41-B28E-C49C96B5D012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3F111C-F11A-452F-9097-57D88A141B89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AF12BB5-D064-4122-AFFA-6283A2163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BDEA-6D6B-4EA5-B75F-31343B134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954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7440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064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C4DBF-F57C-4D55-AF2B-71887E4E7F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2302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8856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47550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69" y="1718179"/>
            <a:ext cx="12890196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996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BAE309-876B-471D-926A-80850E8A81C6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83C0BC-8175-44CE-A6FD-8BAC68FCDCA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F74F4-B4A7-400E-B18B-2F65FB2A1376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A55BFB-B1BB-4EBB-A1F6-C68924145E6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71926B-18C8-4540-96EF-D94447F5054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5ED8A9-8516-4FCC-95D5-2EDB3A9780FB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C73B5F-EDEB-4A09-A1C9-CBED34D037A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3E610B-8985-47B5-8F22-28CC842D4D52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3E96271-FF7F-4B24-9224-27E9B3CA1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93E348-EED7-4690-B3C4-723160C051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C7F7E8-AF11-4521-8E62-A0F6BDC987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144" y="250160"/>
            <a:ext cx="1765643" cy="89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433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ECDBD6-B3D8-42AA-ADF5-1A0AF16B606B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330C9D-5C02-4349-B9D3-5BD778B7A3E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E52902-24F0-482A-9DDA-30E71539BD7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53837E-92EE-4EBC-836B-F59524BFA2D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032FC73-DB82-451F-9819-3B19B99EE5D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11F4F7-7C3C-463F-AFC3-F85CBADF5D40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2E69D9-639C-46AB-9AEF-4ED8AC5E7B1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DF8277-137D-408F-8931-FE485E7B936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26C46E0-8A2A-40D0-AD73-58EE9F5F4D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A2BB068-79E5-41E8-90AC-F33270EDC9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462855-3B94-4D23-B2AA-78C5909220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5302" y="235350"/>
            <a:ext cx="776216" cy="9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823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B327E8-B37C-4FFC-B142-8C19B22096BD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062163-B9B5-4037-A63A-7B2939EB449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3EB3F3-F6E3-49EA-9D49-7E4844938A5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99B699-0B07-4FA8-BE3E-11D7E916FCD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37A5B5-833F-41C0-89D7-277B281D53C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2C0228-1344-4036-A220-38E6EEFC356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5E6EFC-2C69-4219-AE6B-903BAE7140FE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45111C-D922-46A3-AE68-40F34C54D07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2CD16C-2CFA-4BE6-81C8-B9178AA6C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D0E0E9-E5C4-43D7-BBA0-7FD292238D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B808CC-943A-416F-B527-ECFCD544AC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9306" y="437010"/>
            <a:ext cx="1024868" cy="7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599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51CDD9-8061-4C7D-B902-6DB6BC55AB8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F4957F-78D7-441C-B83F-7008B97171B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D8E2C03-E6F1-4321-ABB2-4D83F764712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464EBB-C7D4-4CC3-805D-A51317D2233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FB21401-DCC3-4F5E-AD3C-8D464E95FD4E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CFC27EC-D118-4F43-B6F8-11C6C65997E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744A58-DFC5-4964-882E-45F84B2ABA4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FA083B-D16D-4392-B2FA-0CBF7AB5CAFC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ED9054D-81DE-4B49-B1B7-71D51A0562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69FC41-AFA7-485B-85E5-4264A6CE3E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5EC7C-D28F-473F-8E4D-DE9458826D1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1042" y="372830"/>
            <a:ext cx="1013253" cy="8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371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B964B9-DF87-4EE7-8C20-10E32F482167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3F41AE-DA23-42CE-8F4F-46C693D4488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1D858AC-2AA2-4D07-9064-47D748B3DE6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1FD438-C2DA-45BD-B545-55E31CA385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B50474-CAD0-4E98-B242-766F1F48B94C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9850EF6-DDAD-470C-A90A-E28A80BCC6B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3CAC4C-2C4F-4F99-A7D3-2FE0167FE06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A9E88F-8917-4BDD-9514-2DCFEEFCB4E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76D87C2-5C69-49AA-8C2A-CDB0CBDE7F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DB35E9-88B7-4776-9975-5418BDAE0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CFB14-F85B-4036-9D6F-AD175F1D96C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8065" y="390037"/>
            <a:ext cx="898601" cy="8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304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828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2F7E00-219B-41CD-9CD1-63B74A961DC8}"/>
              </a:ext>
            </a:extLst>
          </p:cNvPr>
          <p:cNvGrpSpPr/>
          <p:nvPr userDrawn="1"/>
        </p:nvGrpSpPr>
        <p:grpSpPr>
          <a:xfrm>
            <a:off x="0" y="2782247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85E059-B51E-461F-97E6-88F155C003B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A05A5C-0FBE-434C-94DA-E2ECBD8EB1B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A0816F-ADF7-4460-8DCD-7D9DB9E97FB8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B82CF6-1B7A-4C36-BF01-2207C26B2EF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9AA07C-900F-4AC7-A912-A5564BB4E9C2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9B7B9E7-FB0D-4BF2-A648-E5BF4717D20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2913068-B264-4312-BA65-A84F13103FCD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480C75E-6743-438C-BE9A-6B4AD2DEA7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8ACDEC-0DD9-4915-B3B3-9523628923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993" y="379820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169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413E6-7ED9-43A1-A7AD-0D518948A133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6978D4-ED26-471D-9DFE-E791103E43F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38825E-D89C-420C-A182-FF8FF12090B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14BA8E-2907-4B6A-8275-2CF247CA324A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55C25A-43A2-4A0E-BDB1-F433612EAEF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DF1072-CD0E-4C1C-9E0B-1CEF49535E81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B2976D-3E33-4E53-8233-C742EB65660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68EDF0-FFB3-45B9-BCFC-0F41D9FF2F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81DFC7-AD2C-4274-B25B-7EFC2C6F5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38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62" r:id="rId1"/>
    <p:sldLayoutId id="2147485671" r:id="rId2"/>
    <p:sldLayoutId id="2147485672" r:id="rId3"/>
    <p:sldLayoutId id="2147485673" r:id="rId4"/>
    <p:sldLayoutId id="2147485674" r:id="rId5"/>
    <p:sldLayoutId id="2147485675" r:id="rId6"/>
    <p:sldLayoutId id="2147485452" r:id="rId7"/>
    <p:sldLayoutId id="2147485667" r:id="rId8"/>
    <p:sldLayoutId id="2147485666" r:id="rId9"/>
    <p:sldLayoutId id="2147485668" r:id="rId10"/>
    <p:sldLayoutId id="2147485669" r:id="rId11"/>
    <p:sldLayoutId id="2147485670" r:id="rId12"/>
    <p:sldLayoutId id="2147485665" r:id="rId13"/>
    <p:sldLayoutId id="2147485657" r:id="rId14"/>
    <p:sldLayoutId id="2147485663" r:id="rId15"/>
    <p:sldLayoutId id="2147485655" r:id="rId16"/>
    <p:sldLayoutId id="2147485653" r:id="rId17"/>
    <p:sldLayoutId id="2147485660" r:id="rId18"/>
    <p:sldLayoutId id="2147485651" r:id="rId1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41C035-1E73-354B-98A4-C2D1B06FC8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6737" y="1558914"/>
            <a:ext cx="9254496" cy="1390342"/>
          </a:xfrm>
        </p:spPr>
        <p:txBody>
          <a:bodyPr>
            <a:noAutofit/>
          </a:bodyPr>
          <a:lstStyle/>
          <a:p>
            <a:pPr algn="l"/>
            <a:r>
              <a:rPr lang="en-IN" altLang="en-US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African swine fever management planning: A practical approach</a:t>
            </a:r>
            <a:endParaRPr lang="en-US" altLang="en-US" sz="3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8F6C9F1A-2393-FF42-ADE1-3FBC66BED1BA}"/>
              </a:ext>
            </a:extLst>
          </p:cNvPr>
          <p:cNvSpPr txBox="1">
            <a:spLocks/>
          </p:cNvSpPr>
          <p:nvPr/>
        </p:nvSpPr>
        <p:spPr>
          <a:xfrm>
            <a:off x="776705" y="3355378"/>
            <a:ext cx="9254496" cy="129363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FC091"/>
              </a:buClr>
              <a:buSzPct val="80000"/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Font typeface=".AppleSystemUIFont" charset="-12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SzPct val="60000"/>
              <a:buFont typeface=".AppleSystemUIFont" charset="-12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00"/>
              </a:spcBef>
              <a:defRPr/>
            </a:pPr>
            <a:r>
              <a:rPr lang="en-US" sz="1800" i="1" dirty="0">
                <a:solidFill>
                  <a:srgbClr val="292929"/>
                </a:solidFill>
              </a:rPr>
              <a:t>Ram Pratim Deka</a:t>
            </a:r>
          </a:p>
          <a:p>
            <a:pPr>
              <a:spcBef>
                <a:spcPts val="400"/>
              </a:spcBef>
              <a:defRPr/>
            </a:pPr>
            <a:r>
              <a:rPr lang="en-US" sz="1800" i="1" dirty="0">
                <a:solidFill>
                  <a:srgbClr val="292929"/>
                </a:solidFill>
              </a:rPr>
              <a:t>Scientist, ILRI</a:t>
            </a:r>
          </a:p>
          <a:p>
            <a:pPr>
              <a:spcBef>
                <a:spcPts val="400"/>
              </a:spcBef>
              <a:defRPr/>
            </a:pPr>
            <a:endParaRPr lang="en-US" sz="1800" i="1" dirty="0">
              <a:solidFill>
                <a:srgbClr val="292929"/>
              </a:solidFill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7C720F4-F542-BA43-BC60-0FD83F43C674}"/>
              </a:ext>
            </a:extLst>
          </p:cNvPr>
          <p:cNvSpPr txBox="1">
            <a:spLocks/>
          </p:cNvSpPr>
          <p:nvPr/>
        </p:nvSpPr>
        <p:spPr>
          <a:xfrm>
            <a:off x="776705" y="4604029"/>
            <a:ext cx="7995820" cy="69505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FC091"/>
              </a:buClr>
              <a:buSzPct val="80000"/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Font typeface=".AppleSystemUIFont" charset="-12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SzPct val="60000"/>
              <a:buFont typeface=".AppleSystemUIFont" charset="-12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00"/>
              </a:spcBef>
            </a:pPr>
            <a:r>
              <a:rPr lang="en-US" sz="1600" dirty="0">
                <a:solidFill>
                  <a:srgbClr val="292929"/>
                </a:solidFill>
              </a:rPr>
              <a:t>Webinar presentation to the Ministry of Agriculture and Livestock Development, Nepal</a:t>
            </a:r>
          </a:p>
          <a:p>
            <a:pPr>
              <a:spcBef>
                <a:spcPts val="400"/>
              </a:spcBef>
            </a:pPr>
            <a:r>
              <a:rPr lang="en-US" sz="1600" dirty="0">
                <a:solidFill>
                  <a:srgbClr val="292929"/>
                </a:solidFill>
              </a:rPr>
              <a:t>12 March 2024</a:t>
            </a:r>
          </a:p>
        </p:txBody>
      </p:sp>
    </p:spTree>
    <p:extLst>
      <p:ext uri="{BB962C8B-B14F-4D97-AF65-F5344CB8AC3E}">
        <p14:creationId xmlns:p14="http://schemas.microsoft.com/office/powerpoint/2010/main" val="1082018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843F4-F587-45CA-6C41-D0740D182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Culling and disposal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84E2BECD-54A0-40BE-92E7-8A4A0653695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3856992"/>
              </p:ext>
            </p:extLst>
          </p:nvPr>
        </p:nvGraphicFramePr>
        <p:xfrm>
          <a:off x="95208" y="1632171"/>
          <a:ext cx="12001584" cy="3593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41789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843F4-F587-45CA-6C41-D0740D182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Compensation 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45A297FF-2705-4DFA-BC94-4FA130A9E6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8927750"/>
              </p:ext>
            </p:extLst>
          </p:nvPr>
        </p:nvGraphicFramePr>
        <p:xfrm>
          <a:off x="442117" y="1105786"/>
          <a:ext cx="11881400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77569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843F4-F587-45CA-6C41-D0740D182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Disinfection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22736BB5-F22A-49E9-BDE6-CB67FE8562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8668219"/>
              </p:ext>
            </p:extLst>
          </p:nvPr>
        </p:nvGraphicFramePr>
        <p:xfrm>
          <a:off x="-166346" y="1314180"/>
          <a:ext cx="12241360" cy="5360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7502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843F4-F587-45CA-6C41-D0740D182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Movement control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9BEE614C-A68F-4081-AADC-7968E9C5CE5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3250044"/>
              </p:ext>
            </p:extLst>
          </p:nvPr>
        </p:nvGraphicFramePr>
        <p:xfrm>
          <a:off x="450014" y="1526990"/>
          <a:ext cx="11474221" cy="4751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150146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843F4-F587-45CA-6C41-D0740D182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Restocking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6731F84E-24F8-44A2-B82D-933E799E33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0342275"/>
              </p:ext>
            </p:extLst>
          </p:nvPr>
        </p:nvGraphicFramePr>
        <p:xfrm>
          <a:off x="47328" y="1351903"/>
          <a:ext cx="12097344" cy="51955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11094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843F4-F587-45CA-6C41-D0740D182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Farming system change and biosecurity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72FA2BFC-60D8-4730-99C5-24D9A7C150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7015557"/>
              </p:ext>
            </p:extLst>
          </p:nvPr>
        </p:nvGraphicFramePr>
        <p:xfrm>
          <a:off x="459441" y="1395014"/>
          <a:ext cx="11474221" cy="4751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713016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843F4-F587-45CA-6C41-D0740D182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Cooperation with other authorities &amp; </a:t>
            </a:r>
            <a:r>
              <a:rPr lang="en-US" dirty="0" err="1"/>
              <a:t>neighbouring</a:t>
            </a:r>
            <a:r>
              <a:rPr lang="en-US" dirty="0"/>
              <a:t> states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CC31DD5A-B484-4A9B-AC53-0693BA651CF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6901854"/>
              </p:ext>
            </p:extLst>
          </p:nvPr>
        </p:nvGraphicFramePr>
        <p:xfrm>
          <a:off x="420336" y="1209709"/>
          <a:ext cx="1152144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748306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843F4-F587-45CA-6C41-D0740D182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Training, extension and communication</a:t>
            </a:r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8EC8763E-1C08-44C5-A8D9-E7BA54175DE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7715171"/>
              </p:ext>
            </p:extLst>
          </p:nvPr>
        </p:nvGraphicFramePr>
        <p:xfrm>
          <a:off x="345241" y="1904215"/>
          <a:ext cx="11501518" cy="3477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22679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843F4-F587-45CA-6C41-D0740D182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00F9A1-7DEE-F5E8-B4A9-06F5D67B3A9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99965" y="1328453"/>
            <a:ext cx="10972800" cy="457258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Disease is inevitable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Lessons learnt from present outbreaks of ASF would help to address any emerging transboundary animal disease in future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Every passing day adds burden to disease management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Pace of every action is critical; needs to work timely and decisively</a:t>
            </a:r>
          </a:p>
          <a:p>
            <a:pPr algn="ctr"/>
            <a:endParaRPr lang="en-US" sz="2400" i="1" dirty="0"/>
          </a:p>
          <a:p>
            <a:pPr algn="ctr"/>
            <a:endParaRPr lang="en-US" sz="2400" i="1" dirty="0"/>
          </a:p>
          <a:p>
            <a:pPr algn="ctr"/>
            <a:r>
              <a:rPr lang="en-US" sz="2400" b="1" i="1" dirty="0">
                <a:solidFill>
                  <a:srgbClr val="920000"/>
                </a:solidFill>
              </a:rPr>
              <a:t>“Preparation through education is less costly than learning through tragedy”</a:t>
            </a:r>
            <a:endParaRPr lang="en-US" sz="2400" b="1" dirty="0">
              <a:solidFill>
                <a:srgbClr val="920000"/>
              </a:solidFill>
            </a:endParaRPr>
          </a:p>
          <a:p>
            <a:pPr algn="ctr"/>
            <a:r>
              <a:rPr lang="en-US" sz="2400" b="1" dirty="0">
                <a:solidFill>
                  <a:srgbClr val="920000"/>
                </a:solidFill>
              </a:rPr>
              <a:t>-</a:t>
            </a:r>
            <a:r>
              <a:rPr lang="en-US" sz="2400" b="1" i="1" dirty="0">
                <a:solidFill>
                  <a:srgbClr val="920000"/>
                </a:solidFill>
              </a:rPr>
              <a:t>Max Mayfield</a:t>
            </a:r>
            <a:endParaRPr lang="en-US" sz="2400" b="1" dirty="0">
              <a:solidFill>
                <a:srgbClr val="920000"/>
              </a:solidFill>
            </a:endParaRP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E29708-F19F-CC86-902B-BD0C6A757510}"/>
              </a:ext>
            </a:extLst>
          </p:cNvPr>
          <p:cNvSpPr txBox="1"/>
          <p:nvPr/>
        </p:nvSpPr>
        <p:spPr bwMode="auto">
          <a:xfrm>
            <a:off x="216567" y="5901041"/>
            <a:ext cx="10034337" cy="86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b="1" dirty="0"/>
              <a:t>Acknowledgement</a:t>
            </a:r>
            <a:r>
              <a:rPr lang="en-US" dirty="0"/>
              <a:t>: The presentation is prepared based on the lessons learnt under the World Bank–funded APART project of the Govt. of Assam, India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670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98304" y="2465735"/>
            <a:ext cx="33389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5" name="Picture Placeholder 4" descr="A person drinking from a glass&#10;&#10;Description automatically generated">
            <a:extLst>
              <a:ext uri="{FF2B5EF4-FFF2-40B4-BE49-F238E27FC236}">
                <a16:creationId xmlns:a16="http://schemas.microsoft.com/office/drawing/2014/main" id="{2CBDF23E-C6F2-B94A-9361-DA325D2495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595" y="322325"/>
            <a:ext cx="11376551" cy="4782551"/>
          </a:xfrm>
        </p:spPr>
      </p:pic>
    </p:spTree>
    <p:extLst>
      <p:ext uri="{BB962C8B-B14F-4D97-AF65-F5344CB8AC3E}">
        <p14:creationId xmlns:p14="http://schemas.microsoft.com/office/powerpoint/2010/main" val="2604994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A65ECA6-8A2E-2710-41F4-671F75D1A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African swine fever (ASF)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BAE3EFF-3F34-498D-A4FB-ABA08E6C2CC2}"/>
              </a:ext>
            </a:extLst>
          </p:cNvPr>
          <p:cNvSpPr/>
          <p:nvPr/>
        </p:nvSpPr>
        <p:spPr>
          <a:xfrm>
            <a:off x="599965" y="1274417"/>
            <a:ext cx="581026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 viral disease of pigs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Cause close to 100% mortality in pigs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No treatment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No commercially available vaccine until date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Not transmissible to human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Biosecurity is the mainstay of ASF control</a:t>
            </a:r>
          </a:p>
        </p:txBody>
      </p:sp>
      <p:pic>
        <p:nvPicPr>
          <p:cNvPr id="11" name="Content Placeholder 3">
            <a:extLst>
              <a:ext uri="{FF2B5EF4-FFF2-40B4-BE49-F238E27FC236}">
                <a16:creationId xmlns:a16="http://schemas.microsoft.com/office/drawing/2014/main" id="{3514794C-45B1-45B3-812B-9BCAF875E4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0227" y="1274417"/>
            <a:ext cx="5678528" cy="3643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815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843F4-F587-45CA-6C41-D0740D182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</p:spPr>
        <p:txBody>
          <a:bodyPr/>
          <a:lstStyle/>
          <a:p>
            <a:r>
              <a:rPr lang="en-US" dirty="0"/>
              <a:t>ASF timeline </a:t>
            </a:r>
            <a:br>
              <a:rPr lang="en-US" dirty="0"/>
            </a:br>
            <a:endParaRPr lang="en-US" dirty="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8B0D9D1-7DB7-4A99-ABA6-133EF11B5012}"/>
              </a:ext>
            </a:extLst>
          </p:cNvPr>
          <p:cNvGrpSpPr/>
          <p:nvPr/>
        </p:nvGrpSpPr>
        <p:grpSpPr>
          <a:xfrm>
            <a:off x="436770" y="957007"/>
            <a:ext cx="11135995" cy="3195320"/>
            <a:chOff x="867" y="2892"/>
            <a:chExt cx="17537" cy="5032"/>
          </a:xfrm>
        </p:grpSpPr>
        <p:sp>
          <p:nvSpPr>
            <p:cNvPr id="38" name="Right Arrow 5">
              <a:extLst>
                <a:ext uri="{FF2B5EF4-FFF2-40B4-BE49-F238E27FC236}">
                  <a16:creationId xmlns:a16="http://schemas.microsoft.com/office/drawing/2014/main" id="{C70793E9-8A1B-4A6A-B186-CAE9BBEB8487}"/>
                </a:ext>
              </a:extLst>
            </p:cNvPr>
            <p:cNvSpPr/>
            <p:nvPr/>
          </p:nvSpPr>
          <p:spPr>
            <a:xfrm>
              <a:off x="867" y="4633"/>
              <a:ext cx="17537" cy="2489"/>
            </a:xfrm>
            <a:prstGeom prst="rightArrow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0"/>
            </a:gradFill>
            <a:ln w="28575" cmpd="thickThin">
              <a:solidFill>
                <a:schemeClr val="accent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 Box 7">
              <a:extLst>
                <a:ext uri="{FF2B5EF4-FFF2-40B4-BE49-F238E27FC236}">
                  <a16:creationId xmlns:a16="http://schemas.microsoft.com/office/drawing/2014/main" id="{7C2FA589-88EF-49B7-8590-64AA159BE85F}"/>
                </a:ext>
              </a:extLst>
            </p:cNvPr>
            <p:cNvSpPr txBox="1"/>
            <p:nvPr/>
          </p:nvSpPr>
          <p:spPr>
            <a:xfrm>
              <a:off x="950" y="5553"/>
              <a:ext cx="1135" cy="55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700" b="1" dirty="0">
                  <a:ln w="6350">
                    <a:solidFill>
                      <a:sysClr val="windowText" lastClr="000000"/>
                    </a:solidFill>
                  </a:ln>
                  <a:solidFill>
                    <a:schemeClr val="accent3">
                      <a:lumMod val="50000"/>
                    </a:schemeClr>
                  </a:solidFill>
                </a:rPr>
                <a:t>1921</a:t>
              </a:r>
            </a:p>
          </p:txBody>
        </p:sp>
        <p:sp>
          <p:nvSpPr>
            <p:cNvPr id="40" name="Text Box 8">
              <a:extLst>
                <a:ext uri="{FF2B5EF4-FFF2-40B4-BE49-F238E27FC236}">
                  <a16:creationId xmlns:a16="http://schemas.microsoft.com/office/drawing/2014/main" id="{83ED0FB6-F9D6-44EB-9B42-9F447E5C4584}"/>
                </a:ext>
              </a:extLst>
            </p:cNvPr>
            <p:cNvSpPr txBox="1"/>
            <p:nvPr/>
          </p:nvSpPr>
          <p:spPr>
            <a:xfrm>
              <a:off x="2424" y="5554"/>
              <a:ext cx="1961" cy="55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700" b="1" dirty="0">
                  <a:ln>
                    <a:solidFill>
                      <a:sysClr val="windowText" lastClr="000000"/>
                    </a:solidFill>
                  </a:ln>
                  <a:solidFill>
                    <a:schemeClr val="accent3">
                      <a:lumMod val="50000"/>
                    </a:schemeClr>
                  </a:solidFill>
                </a:rPr>
                <a:t>1921-1957</a:t>
              </a:r>
            </a:p>
          </p:txBody>
        </p:sp>
        <p:sp>
          <p:nvSpPr>
            <p:cNvPr id="41" name="Text Box 14">
              <a:extLst>
                <a:ext uri="{FF2B5EF4-FFF2-40B4-BE49-F238E27FC236}">
                  <a16:creationId xmlns:a16="http://schemas.microsoft.com/office/drawing/2014/main" id="{2980FEAD-D832-4652-BF0A-69B24BB171B1}"/>
                </a:ext>
              </a:extLst>
            </p:cNvPr>
            <p:cNvSpPr txBox="1"/>
            <p:nvPr/>
          </p:nvSpPr>
          <p:spPr>
            <a:xfrm>
              <a:off x="4644" y="5550"/>
              <a:ext cx="2083" cy="55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sz="1700" b="1">
                  <a:ln>
                    <a:solidFill>
                      <a:sysClr val="windowText" lastClr="000000"/>
                    </a:solidFill>
                  </a:ln>
                  <a:solidFill>
                    <a:schemeClr val="accent3">
                      <a:lumMod val="50000"/>
                    </a:schemeClr>
                  </a:solidFill>
                </a:rPr>
                <a:t>1957-1960</a:t>
              </a:r>
            </a:p>
          </p:txBody>
        </p:sp>
        <p:sp>
          <p:nvSpPr>
            <p:cNvPr id="42" name="Text Box 15">
              <a:extLst>
                <a:ext uri="{FF2B5EF4-FFF2-40B4-BE49-F238E27FC236}">
                  <a16:creationId xmlns:a16="http://schemas.microsoft.com/office/drawing/2014/main" id="{0DE5F9C2-C7F7-43F9-90AE-9D960B64A7F5}"/>
                </a:ext>
              </a:extLst>
            </p:cNvPr>
            <p:cNvSpPr txBox="1"/>
            <p:nvPr/>
          </p:nvSpPr>
          <p:spPr>
            <a:xfrm>
              <a:off x="7013" y="5555"/>
              <a:ext cx="1955" cy="55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lvl="0" algn="l">
                <a:buClrTx/>
                <a:buSzTx/>
                <a:buFontTx/>
              </a:pPr>
              <a:r>
                <a:rPr lang="en-US" sz="1700" b="1">
                  <a:ln>
                    <a:solidFill>
                      <a:sysClr val="windowText" lastClr="000000"/>
                    </a:solidFill>
                  </a:ln>
                  <a:solidFill>
                    <a:schemeClr val="accent3">
                      <a:lumMod val="50000"/>
                    </a:schemeClr>
                  </a:solidFill>
                  <a:sym typeface="+mn-ea"/>
                </a:rPr>
                <a:t>1978-1984</a:t>
              </a:r>
            </a:p>
          </p:txBody>
        </p:sp>
        <p:sp>
          <p:nvSpPr>
            <p:cNvPr id="43" name="Text Box 16">
              <a:extLst>
                <a:ext uri="{FF2B5EF4-FFF2-40B4-BE49-F238E27FC236}">
                  <a16:creationId xmlns:a16="http://schemas.microsoft.com/office/drawing/2014/main" id="{F699FBE2-D644-48AE-8473-2F1933C3740B}"/>
                </a:ext>
              </a:extLst>
            </p:cNvPr>
            <p:cNvSpPr txBox="1"/>
            <p:nvPr/>
          </p:nvSpPr>
          <p:spPr>
            <a:xfrm>
              <a:off x="867" y="3514"/>
              <a:ext cx="1650" cy="116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1</a:t>
              </a:r>
              <a:r>
                <a:rPr lang="en-US" sz="1400" b="1" baseline="30000" dirty="0"/>
                <a:t>st </a:t>
              </a:r>
              <a:r>
                <a:rPr lang="en-US" sz="1400" b="1" dirty="0"/>
                <a:t>described in Kenya</a:t>
              </a:r>
            </a:p>
          </p:txBody>
        </p:sp>
        <p:sp>
          <p:nvSpPr>
            <p:cNvPr id="44" name="Text Box 17">
              <a:extLst>
                <a:ext uri="{FF2B5EF4-FFF2-40B4-BE49-F238E27FC236}">
                  <a16:creationId xmlns:a16="http://schemas.microsoft.com/office/drawing/2014/main" id="{8E2DEDA1-7E35-41C5-A1A2-800A34959B1F}"/>
                </a:ext>
              </a:extLst>
            </p:cNvPr>
            <p:cNvSpPr txBox="1"/>
            <p:nvPr/>
          </p:nvSpPr>
          <p:spPr>
            <a:xfrm>
              <a:off x="2085" y="7100"/>
              <a:ext cx="2830" cy="82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Sub-Saharan African Countries</a:t>
              </a:r>
            </a:p>
          </p:txBody>
        </p:sp>
        <p:sp>
          <p:nvSpPr>
            <p:cNvPr id="45" name="Text Box 18">
              <a:extLst>
                <a:ext uri="{FF2B5EF4-FFF2-40B4-BE49-F238E27FC236}">
                  <a16:creationId xmlns:a16="http://schemas.microsoft.com/office/drawing/2014/main" id="{870D8F96-97B5-416B-BD68-CC0AF1D1B802}"/>
                </a:ext>
              </a:extLst>
            </p:cNvPr>
            <p:cNvSpPr txBox="1"/>
            <p:nvPr/>
          </p:nvSpPr>
          <p:spPr>
            <a:xfrm>
              <a:off x="5061" y="3174"/>
              <a:ext cx="1736" cy="1501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Europe- </a:t>
              </a:r>
              <a:r>
                <a:rPr lang="en-US" sz="1400" dirty="0"/>
                <a:t>Portugal</a:t>
              </a:r>
            </a:p>
            <a:p>
              <a:r>
                <a:rPr lang="en-US" sz="1400" dirty="0"/>
                <a:t>Spain</a:t>
              </a:r>
            </a:p>
            <a:p>
              <a:r>
                <a:rPr lang="en-US" sz="1400" dirty="0"/>
                <a:t>France etc.</a:t>
              </a:r>
            </a:p>
          </p:txBody>
        </p:sp>
        <p:sp>
          <p:nvSpPr>
            <p:cNvPr id="46" name="Text Box 19">
              <a:extLst>
                <a:ext uri="{FF2B5EF4-FFF2-40B4-BE49-F238E27FC236}">
                  <a16:creationId xmlns:a16="http://schemas.microsoft.com/office/drawing/2014/main" id="{565995CF-1527-4BED-A723-54EEDEB107A1}"/>
                </a:ext>
              </a:extLst>
            </p:cNvPr>
            <p:cNvSpPr txBox="1"/>
            <p:nvPr/>
          </p:nvSpPr>
          <p:spPr>
            <a:xfrm>
              <a:off x="6738" y="7078"/>
              <a:ext cx="2693" cy="82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Dominican Republic &amp; Haiti</a:t>
              </a:r>
              <a:endParaRPr lang="en-US" sz="1400" dirty="0"/>
            </a:p>
          </p:txBody>
        </p:sp>
        <p:sp>
          <p:nvSpPr>
            <p:cNvPr id="47" name="Text Box 20">
              <a:extLst>
                <a:ext uri="{FF2B5EF4-FFF2-40B4-BE49-F238E27FC236}">
                  <a16:creationId xmlns:a16="http://schemas.microsoft.com/office/drawing/2014/main" id="{30648432-ED36-49FB-A43B-F6384BB68AD4}"/>
                </a:ext>
              </a:extLst>
            </p:cNvPr>
            <p:cNvSpPr txBox="1"/>
            <p:nvPr/>
          </p:nvSpPr>
          <p:spPr>
            <a:xfrm>
              <a:off x="9431" y="2892"/>
              <a:ext cx="2582" cy="184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Asia</a:t>
              </a:r>
            </a:p>
            <a:p>
              <a:r>
                <a:rPr lang="en-US" sz="1400" dirty="0"/>
                <a:t>China &amp; South-East Asia including Myanmar</a:t>
              </a:r>
            </a:p>
          </p:txBody>
        </p:sp>
        <p:sp>
          <p:nvSpPr>
            <p:cNvPr id="48" name="Text Box 22">
              <a:extLst>
                <a:ext uri="{FF2B5EF4-FFF2-40B4-BE49-F238E27FC236}">
                  <a16:creationId xmlns:a16="http://schemas.microsoft.com/office/drawing/2014/main" id="{DD29F561-A6A1-4A43-9045-7B66E593CA8C}"/>
                </a:ext>
              </a:extLst>
            </p:cNvPr>
            <p:cNvSpPr txBox="1"/>
            <p:nvPr/>
          </p:nvSpPr>
          <p:spPr>
            <a:xfrm>
              <a:off x="9479" y="5555"/>
              <a:ext cx="1955" cy="55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lvl="0" algn="l">
                <a:buClrTx/>
                <a:buSzTx/>
                <a:buFontTx/>
              </a:pPr>
              <a:r>
                <a:rPr lang="en-US" sz="1700" b="1">
                  <a:ln>
                    <a:solidFill>
                      <a:sysClr val="windowText" lastClr="000000"/>
                    </a:solidFill>
                  </a:ln>
                  <a:solidFill>
                    <a:schemeClr val="accent3">
                      <a:lumMod val="50000"/>
                    </a:schemeClr>
                  </a:solidFill>
                  <a:sym typeface="+mn-ea"/>
                </a:rPr>
                <a:t>2018-2020</a:t>
              </a:r>
            </a:p>
          </p:txBody>
        </p:sp>
        <p:sp>
          <p:nvSpPr>
            <p:cNvPr id="49" name="Text Box 23">
              <a:extLst>
                <a:ext uri="{FF2B5EF4-FFF2-40B4-BE49-F238E27FC236}">
                  <a16:creationId xmlns:a16="http://schemas.microsoft.com/office/drawing/2014/main" id="{9578CA0E-0486-4D61-9C3C-B93037428D6D}"/>
                </a:ext>
              </a:extLst>
            </p:cNvPr>
            <p:cNvSpPr txBox="1"/>
            <p:nvPr/>
          </p:nvSpPr>
          <p:spPr>
            <a:xfrm>
              <a:off x="12058" y="5553"/>
              <a:ext cx="1955" cy="55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lvl="0" algn="l">
                <a:buClrTx/>
                <a:buSzTx/>
                <a:buFontTx/>
              </a:pPr>
              <a:r>
                <a:rPr lang="en-US" sz="1700" b="1" dirty="0">
                  <a:ln>
                    <a:solidFill>
                      <a:sysClr val="windowText" lastClr="000000"/>
                    </a:solidFill>
                  </a:ln>
                  <a:solidFill>
                    <a:schemeClr val="accent3">
                      <a:lumMod val="50000"/>
                    </a:schemeClr>
                  </a:solidFill>
                  <a:sym typeface="+mn-ea"/>
                </a:rPr>
                <a:t>April 2020</a:t>
              </a:r>
            </a:p>
          </p:txBody>
        </p:sp>
        <p:sp>
          <p:nvSpPr>
            <p:cNvPr id="52" name="Text Box 27">
              <a:extLst>
                <a:ext uri="{FF2B5EF4-FFF2-40B4-BE49-F238E27FC236}">
                  <a16:creationId xmlns:a16="http://schemas.microsoft.com/office/drawing/2014/main" id="{18649762-572E-46DB-9BE3-FBAD71A1E182}"/>
                </a:ext>
              </a:extLst>
            </p:cNvPr>
            <p:cNvSpPr txBox="1"/>
            <p:nvPr/>
          </p:nvSpPr>
          <p:spPr>
            <a:xfrm>
              <a:off x="14746" y="5555"/>
              <a:ext cx="2310" cy="55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lvl="0" algn="l">
                <a:buClrTx/>
                <a:buSzTx/>
                <a:buFontTx/>
              </a:pPr>
              <a:r>
                <a:rPr lang="en-US" sz="1700" b="1" dirty="0">
                  <a:ln>
                    <a:solidFill>
                      <a:sysClr val="windowText" lastClr="000000"/>
                    </a:solidFill>
                  </a:ln>
                  <a:solidFill>
                    <a:schemeClr val="accent3">
                      <a:lumMod val="50000"/>
                    </a:schemeClr>
                  </a:solidFill>
                  <a:sym typeface="+mn-ea"/>
                </a:rPr>
                <a:t>April 2022</a:t>
              </a:r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48973ED0-9BB6-4B77-921A-8DB99B9A2E6A}"/>
                </a:ext>
              </a:extLst>
            </p:cNvPr>
            <p:cNvCxnSpPr/>
            <p:nvPr/>
          </p:nvCxnSpPr>
          <p:spPr>
            <a:xfrm flipV="1">
              <a:off x="1576" y="4726"/>
              <a:ext cx="0" cy="487"/>
            </a:xfrm>
            <a:prstGeom prst="straightConnector1">
              <a:avLst/>
            </a:prstGeom>
            <a:ln w="28575" cmpd="sng">
              <a:solidFill>
                <a:schemeClr val="accent1">
                  <a:shade val="50000"/>
                </a:schemeClr>
              </a:solidFill>
              <a:prstDash val="solid"/>
              <a:tailEnd type="triangle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E1EBF824-D4A2-4173-AF55-7652A1F8708F}"/>
                </a:ext>
              </a:extLst>
            </p:cNvPr>
            <p:cNvCxnSpPr/>
            <p:nvPr/>
          </p:nvCxnSpPr>
          <p:spPr>
            <a:xfrm flipV="1">
              <a:off x="5768" y="4760"/>
              <a:ext cx="16" cy="488"/>
            </a:xfrm>
            <a:prstGeom prst="straightConnector1">
              <a:avLst/>
            </a:prstGeom>
            <a:ln w="28575" cmpd="sng">
              <a:solidFill>
                <a:schemeClr val="accent1">
                  <a:shade val="50000"/>
                </a:schemeClr>
              </a:solidFill>
              <a:prstDash val="solid"/>
              <a:tailEnd type="triangle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B625A668-9A38-41FA-A7AF-8E9E1A9C581F}"/>
                </a:ext>
              </a:extLst>
            </p:cNvPr>
            <p:cNvCxnSpPr/>
            <p:nvPr/>
          </p:nvCxnSpPr>
          <p:spPr>
            <a:xfrm flipV="1">
              <a:off x="10432" y="4760"/>
              <a:ext cx="16" cy="488"/>
            </a:xfrm>
            <a:prstGeom prst="straightConnector1">
              <a:avLst/>
            </a:prstGeom>
            <a:ln w="28575" cmpd="sng">
              <a:solidFill>
                <a:schemeClr val="accent1">
                  <a:shade val="50000"/>
                </a:schemeClr>
              </a:solidFill>
              <a:prstDash val="solid"/>
              <a:tailEnd type="triangle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FA7B5C6C-AEF6-4D28-865D-8515AE82C827}"/>
                </a:ext>
              </a:extLst>
            </p:cNvPr>
            <p:cNvCxnSpPr/>
            <p:nvPr/>
          </p:nvCxnSpPr>
          <p:spPr>
            <a:xfrm flipV="1">
              <a:off x="15608" y="4760"/>
              <a:ext cx="16" cy="488"/>
            </a:xfrm>
            <a:prstGeom prst="straightConnector1">
              <a:avLst/>
            </a:prstGeom>
            <a:ln w="28575" cmpd="sng">
              <a:solidFill>
                <a:schemeClr val="accent1">
                  <a:shade val="50000"/>
                </a:schemeClr>
              </a:solidFill>
              <a:prstDash val="solid"/>
              <a:tailEnd type="triangle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C256C2B4-FE7D-42E8-95C3-54E566C1B7FD}"/>
                </a:ext>
              </a:extLst>
            </p:cNvPr>
            <p:cNvCxnSpPr/>
            <p:nvPr/>
          </p:nvCxnSpPr>
          <p:spPr>
            <a:xfrm>
              <a:off x="3277" y="6541"/>
              <a:ext cx="0" cy="488"/>
            </a:xfrm>
            <a:prstGeom prst="straightConnector1">
              <a:avLst/>
            </a:prstGeom>
            <a:ln w="28575" cmpd="sng">
              <a:solidFill>
                <a:schemeClr val="accent1">
                  <a:shade val="50000"/>
                </a:schemeClr>
              </a:solidFill>
              <a:prstDash val="solid"/>
              <a:tailEnd type="triangle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8D93A3A2-A715-46EC-AE38-EEDFEE32DFCF}"/>
                </a:ext>
              </a:extLst>
            </p:cNvPr>
            <p:cNvCxnSpPr/>
            <p:nvPr/>
          </p:nvCxnSpPr>
          <p:spPr>
            <a:xfrm>
              <a:off x="7987" y="6541"/>
              <a:ext cx="0" cy="488"/>
            </a:xfrm>
            <a:prstGeom prst="straightConnector1">
              <a:avLst/>
            </a:prstGeom>
            <a:ln w="28575" cmpd="sng">
              <a:solidFill>
                <a:schemeClr val="accent1">
                  <a:shade val="50000"/>
                </a:schemeClr>
              </a:solidFill>
              <a:prstDash val="solid"/>
              <a:tailEnd type="triangle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1BF3B74A-07B8-409E-9B45-4ABE1B4F1A35}"/>
                </a:ext>
              </a:extLst>
            </p:cNvPr>
            <p:cNvCxnSpPr/>
            <p:nvPr/>
          </p:nvCxnSpPr>
          <p:spPr>
            <a:xfrm>
              <a:off x="13123" y="6541"/>
              <a:ext cx="0" cy="488"/>
            </a:xfrm>
            <a:prstGeom prst="straightConnector1">
              <a:avLst/>
            </a:prstGeom>
            <a:ln w="28575" cmpd="sng">
              <a:solidFill>
                <a:schemeClr val="accent1">
                  <a:shade val="50000"/>
                </a:schemeClr>
              </a:solidFill>
              <a:prstDash val="solid"/>
              <a:tailEnd type="triangle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1" name="Picture 4" descr="ASF distribution in Asia as of July 2020 (source: OIE WAHIS, visited online July 5th 2020).">
            <a:extLst>
              <a:ext uri="{FF2B5EF4-FFF2-40B4-BE49-F238E27FC236}">
                <a16:creationId xmlns:a16="http://schemas.microsoft.com/office/drawing/2014/main" id="{A8481CF3-056E-4A80-A31E-DF1954C5E8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7122" y="3680765"/>
            <a:ext cx="3120559" cy="3041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5BFFF04-4F54-4931-AB40-A5BC80009070}"/>
              </a:ext>
            </a:extLst>
          </p:cNvPr>
          <p:cNvSpPr txBox="1"/>
          <p:nvPr/>
        </p:nvSpPr>
        <p:spPr bwMode="auto">
          <a:xfrm>
            <a:off x="7146815" y="3643057"/>
            <a:ext cx="1797051" cy="954107"/>
          </a:xfrm>
          <a:prstGeom prst="rect">
            <a:avLst/>
          </a:prstGeom>
          <a:solidFill>
            <a:srgbClr val="FCF4B6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sz="1400" b="1" dirty="0"/>
              <a:t>India</a:t>
            </a:r>
          </a:p>
          <a:p>
            <a:r>
              <a:rPr lang="en-US" sz="1400" dirty="0"/>
              <a:t>1st reported from Assam &amp; Arunachal Pradesh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8870F1-B16A-4434-8256-33C02DC53609}"/>
              </a:ext>
            </a:extLst>
          </p:cNvPr>
          <p:cNvSpPr txBox="1"/>
          <p:nvPr/>
        </p:nvSpPr>
        <p:spPr bwMode="auto">
          <a:xfrm>
            <a:off x="9044830" y="942504"/>
            <a:ext cx="1639570" cy="1169551"/>
          </a:xfrm>
          <a:prstGeom prst="rect">
            <a:avLst/>
          </a:prstGeom>
          <a:solidFill>
            <a:srgbClr val="FCF4B6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sz="1400" b="1" dirty="0"/>
              <a:t>South Asia</a:t>
            </a:r>
          </a:p>
          <a:p>
            <a:r>
              <a:rPr lang="en-US" sz="1400" dirty="0"/>
              <a:t>Reported in several states from India, Bhutan &amp; Nepal</a:t>
            </a:r>
          </a:p>
        </p:txBody>
      </p:sp>
    </p:spTree>
    <p:extLst>
      <p:ext uri="{BB962C8B-B14F-4D97-AF65-F5344CB8AC3E}">
        <p14:creationId xmlns:p14="http://schemas.microsoft.com/office/powerpoint/2010/main" val="608186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843F4-F587-45CA-6C41-D0740D182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 in addressing ASF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7EB353F0-C2C9-4917-A493-E9F5AC775D6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79097329"/>
              </p:ext>
            </p:extLst>
          </p:nvPr>
        </p:nvGraphicFramePr>
        <p:xfrm>
          <a:off x="599965" y="999241"/>
          <a:ext cx="11236397" cy="5742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62508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843F4-F587-45CA-6C41-D0740D182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ASF management &amp; control measures</a:t>
            </a:r>
            <a:br>
              <a:rPr lang="en-US" dirty="0"/>
            </a:b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6A9DFA6-459C-4135-A1B3-812E2B3B8DF7}"/>
              </a:ext>
            </a:extLst>
          </p:cNvPr>
          <p:cNvGrpSpPr/>
          <p:nvPr/>
        </p:nvGrpSpPr>
        <p:grpSpPr>
          <a:xfrm>
            <a:off x="346113" y="1358606"/>
            <a:ext cx="5485060" cy="5278953"/>
            <a:chOff x="1406" y="111353"/>
            <a:chExt cx="5485060" cy="527895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D459693-DAF4-4282-9249-6083CA5840F0}"/>
                </a:ext>
              </a:extLst>
            </p:cNvPr>
            <p:cNvSpPr/>
            <p:nvPr/>
          </p:nvSpPr>
          <p:spPr>
            <a:xfrm>
              <a:off x="1406" y="111353"/>
              <a:ext cx="5485060" cy="527895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6DEDD34-EAB3-4F71-B694-CB6E3607C93B}"/>
                </a:ext>
              </a:extLst>
            </p:cNvPr>
            <p:cNvSpPr txBox="1"/>
            <p:nvPr/>
          </p:nvSpPr>
          <p:spPr>
            <a:xfrm>
              <a:off x="1406" y="111353"/>
              <a:ext cx="5485060" cy="52789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6210" tIns="156210" rIns="156210" bIns="156210" numCol="1" spcCol="1270" anchor="t" anchorCtr="0">
              <a:noAutofit/>
            </a:bodyPr>
            <a:lstStyle/>
            <a:p>
              <a:pPr marL="0" lvl="0" indent="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400" b="1" kern="1200" dirty="0"/>
                <a:t>ASF management</a:t>
              </a:r>
              <a:endParaRPr lang="en-US" sz="2400" kern="1200" dirty="0"/>
            </a:p>
            <a:p>
              <a:pPr marL="285750" lvl="1" indent="-285750" algn="l" defTabSz="1422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400" i="1" kern="1200" dirty="0"/>
                <a:t>Diagnosis</a:t>
              </a:r>
              <a:endParaRPr lang="en-US" sz="2400" kern="1200" dirty="0"/>
            </a:p>
            <a:p>
              <a:pPr marL="285750" lvl="1" indent="-285750" algn="l" defTabSz="1422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400" i="1" kern="1200" dirty="0"/>
                <a:t>Surveillance</a:t>
              </a:r>
              <a:endParaRPr lang="en-US" sz="2400" kern="1200" dirty="0"/>
            </a:p>
            <a:p>
              <a:pPr marL="285750" lvl="1" indent="-285750" algn="l" defTabSz="1422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400" i="1" kern="1200" dirty="0"/>
                <a:t>Zoning</a:t>
              </a:r>
              <a:endParaRPr lang="en-US" sz="2400" kern="1200" dirty="0"/>
            </a:p>
            <a:p>
              <a:pPr marL="285750" lvl="1" indent="-285750" algn="l" defTabSz="1422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400" i="1" kern="1200" dirty="0"/>
                <a:t>Culling</a:t>
              </a:r>
              <a:endParaRPr lang="en-US" sz="2400" kern="1200" dirty="0"/>
            </a:p>
            <a:p>
              <a:pPr marL="285750" lvl="1" indent="-285750" algn="l" defTabSz="1422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400" i="1" kern="1200" dirty="0"/>
                <a:t>Compensation</a:t>
              </a:r>
              <a:endParaRPr lang="en-US" sz="2400" kern="1200" dirty="0"/>
            </a:p>
            <a:p>
              <a:pPr marL="285750" lvl="1" indent="-285750" algn="l" defTabSz="1422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400" i="1" kern="1200" dirty="0"/>
                <a:t>Disinfection</a:t>
              </a:r>
              <a:endParaRPr lang="en-US" sz="2400" kern="1200" dirty="0"/>
            </a:p>
            <a:p>
              <a:pPr marL="285750" lvl="1" indent="-285750" algn="l" defTabSz="1422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400" i="1" kern="1200" dirty="0"/>
                <a:t>Movement control</a:t>
              </a:r>
              <a:endParaRPr lang="en-US" sz="2400" kern="1200" dirty="0"/>
            </a:p>
            <a:p>
              <a:pPr marL="285750" lvl="1" indent="-285750" algn="l" defTabSz="1422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400" i="1" kern="1200" dirty="0"/>
                <a:t>Restocking</a:t>
              </a:r>
              <a:endParaRPr lang="en-US" sz="2400" kern="1200" dirty="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C9109364-49F7-4F7D-A229-BAED3F3F2294}"/>
              </a:ext>
            </a:extLst>
          </p:cNvPr>
          <p:cNvGrpSpPr/>
          <p:nvPr/>
        </p:nvGrpSpPr>
        <p:grpSpPr>
          <a:xfrm>
            <a:off x="6379680" y="1303662"/>
            <a:ext cx="5485060" cy="5388841"/>
            <a:chOff x="6034973" y="56409"/>
            <a:chExt cx="5485060" cy="538884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1C13663-FCB1-4F3F-AE02-3804F11F1EEF}"/>
                </a:ext>
              </a:extLst>
            </p:cNvPr>
            <p:cNvSpPr/>
            <p:nvPr/>
          </p:nvSpPr>
          <p:spPr>
            <a:xfrm>
              <a:off x="6034973" y="56409"/>
              <a:ext cx="5485060" cy="5388841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F840CFA-580F-4B31-B1C1-E51D16509EF3}"/>
                </a:ext>
              </a:extLst>
            </p:cNvPr>
            <p:cNvSpPr txBox="1"/>
            <p:nvPr/>
          </p:nvSpPr>
          <p:spPr>
            <a:xfrm>
              <a:off x="6034973" y="56409"/>
              <a:ext cx="5485060" cy="53888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6210" tIns="156210" rIns="156210" bIns="156210" numCol="1" spcCol="1270" anchor="t" anchorCtr="0">
              <a:noAutofit/>
            </a:bodyPr>
            <a:lstStyle/>
            <a:p>
              <a:pPr marL="0" lvl="0" indent="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400" b="1" kern="1200" dirty="0"/>
                <a:t>ASF Control</a:t>
              </a:r>
              <a:endParaRPr lang="en-US" sz="2400" kern="1200" dirty="0"/>
            </a:p>
            <a:p>
              <a:pPr marL="285750" lvl="1" indent="-285750" algn="l" defTabSz="1422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400" i="1" kern="1200" dirty="0"/>
                <a:t>Farming system change</a:t>
              </a:r>
              <a:endParaRPr lang="en-US" sz="2400" kern="1200" dirty="0"/>
            </a:p>
            <a:p>
              <a:pPr marL="285750" lvl="1" indent="-285750" algn="l" defTabSz="1422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400" i="1" kern="1200" dirty="0"/>
                <a:t>Biosecurity </a:t>
              </a:r>
              <a:endParaRPr lang="en-US" sz="2400" kern="1200" dirty="0"/>
            </a:p>
            <a:p>
              <a:pPr marL="285750" lvl="1" indent="-285750" algn="l" defTabSz="1422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400" i="1" kern="1200" dirty="0"/>
                <a:t>Knowledge and capacity building</a:t>
              </a:r>
              <a:endParaRPr lang="en-US" sz="2400" kern="1200" dirty="0"/>
            </a:p>
            <a:p>
              <a:pPr marL="285750" lvl="1" indent="-285750" algn="l" defTabSz="1422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400" i="1" kern="1200" dirty="0"/>
                <a:t>Networking with other agencies and states</a:t>
              </a:r>
              <a:endParaRPr lang="en-US" sz="24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39963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843F4-F587-45CA-6C41-D0740D182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Diagnosis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5">
            <a:extLst>
              <a:ext uri="{FF2B5EF4-FFF2-40B4-BE49-F238E27FC236}">
                <a16:creationId xmlns:a16="http://schemas.microsoft.com/office/drawing/2014/main" id="{72FC35EF-4CA4-413F-92A1-0FDE4A73029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2783439"/>
              </p:ext>
            </p:extLst>
          </p:nvPr>
        </p:nvGraphicFramePr>
        <p:xfrm>
          <a:off x="468868" y="1288790"/>
          <a:ext cx="11474221" cy="5037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4359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843F4-F587-45CA-6C41-D0740D182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324136"/>
            <a:ext cx="10972800" cy="677955"/>
          </a:xfrm>
        </p:spPr>
        <p:txBody>
          <a:bodyPr/>
          <a:lstStyle/>
          <a:p>
            <a:r>
              <a:rPr lang="en-US" dirty="0"/>
              <a:t>Outbreak investigation &amp; surveillance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5">
            <a:extLst>
              <a:ext uri="{FF2B5EF4-FFF2-40B4-BE49-F238E27FC236}">
                <a16:creationId xmlns:a16="http://schemas.microsoft.com/office/drawing/2014/main" id="{7FA55DDC-B686-428D-95E6-9271654522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6021635"/>
              </p:ext>
            </p:extLst>
          </p:nvPr>
        </p:nvGraphicFramePr>
        <p:xfrm>
          <a:off x="160820" y="1105786"/>
          <a:ext cx="11870359" cy="5591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2556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843F4-F587-45CA-6C41-D0740D182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Introducing Zones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6B9BCDCF-58C2-4854-8B43-BC1C8BE1A0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0542701"/>
              </p:ext>
            </p:extLst>
          </p:nvPr>
        </p:nvGraphicFramePr>
        <p:xfrm>
          <a:off x="599965" y="1536417"/>
          <a:ext cx="11474221" cy="4751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3799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843F4-F587-45CA-6C41-D0740D182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Lifting Zones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CA051619-12B9-4B5D-AD38-68C67DB1F6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7731582"/>
              </p:ext>
            </p:extLst>
          </p:nvPr>
        </p:nvGraphicFramePr>
        <p:xfrm>
          <a:off x="599965" y="1451575"/>
          <a:ext cx="11474221" cy="4751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2152954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1191</Words>
  <Application>Microsoft Office PowerPoint</Application>
  <PresentationFormat>Widescreen</PresentationFormat>
  <Paragraphs>147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Courier New</vt:lpstr>
      <vt:lpstr>ilri_powerpoint_template_apr2013</vt:lpstr>
      <vt:lpstr>African swine fever management planning: A practical approach</vt:lpstr>
      <vt:lpstr>African swine fever (ASF) </vt:lpstr>
      <vt:lpstr>ASF timeline  </vt:lpstr>
      <vt:lpstr>Challenges in addressing ASF </vt:lpstr>
      <vt:lpstr>ASF management &amp; control measures </vt:lpstr>
      <vt:lpstr>Diagnosis </vt:lpstr>
      <vt:lpstr>Outbreak investigation &amp; surveillance </vt:lpstr>
      <vt:lpstr>Introducing Zones </vt:lpstr>
      <vt:lpstr>Lifting Zones </vt:lpstr>
      <vt:lpstr>Culling and disposal </vt:lpstr>
      <vt:lpstr>Compensation  </vt:lpstr>
      <vt:lpstr>Disinfection </vt:lpstr>
      <vt:lpstr>Movement control </vt:lpstr>
      <vt:lpstr>Restocking </vt:lpstr>
      <vt:lpstr>Farming system change and biosecurity </vt:lpstr>
      <vt:lpstr>Cooperation with other authorities &amp; neighbouring states  </vt:lpstr>
      <vt:lpstr>Training, extension and communication</vt:lpstr>
      <vt:lpstr>Conclusion 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2024-03-18T07:15:41Z</dcterms:created>
  <dcterms:modified xsi:type="dcterms:W3CDTF">2024-03-18T07:15:44Z</dcterms:modified>
</cp:coreProperties>
</file>