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9" r:id="rId1"/>
  </p:sldMasterIdLst>
  <p:notesMasterIdLst>
    <p:notesMasterId r:id="rId19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1" r:id="rId147"/>
    <p:sldId id="402" r:id="rId148"/>
    <p:sldId id="403" r:id="rId149"/>
    <p:sldId id="404" r:id="rId150"/>
    <p:sldId id="405" r:id="rId151"/>
    <p:sldId id="406" r:id="rId152"/>
    <p:sldId id="407" r:id="rId153"/>
    <p:sldId id="408" r:id="rId154"/>
    <p:sldId id="409" r:id="rId155"/>
    <p:sldId id="410" r:id="rId156"/>
    <p:sldId id="411" r:id="rId157"/>
    <p:sldId id="412" r:id="rId158"/>
    <p:sldId id="413" r:id="rId159"/>
    <p:sldId id="414" r:id="rId160"/>
    <p:sldId id="415" r:id="rId161"/>
    <p:sldId id="416" r:id="rId162"/>
    <p:sldId id="417" r:id="rId163"/>
    <p:sldId id="418" r:id="rId164"/>
    <p:sldId id="419" r:id="rId165"/>
    <p:sldId id="420" r:id="rId166"/>
    <p:sldId id="421" r:id="rId167"/>
    <p:sldId id="422" r:id="rId168"/>
    <p:sldId id="423" r:id="rId169"/>
    <p:sldId id="424" r:id="rId170"/>
    <p:sldId id="425" r:id="rId171"/>
    <p:sldId id="426" r:id="rId172"/>
    <p:sldId id="427" r:id="rId173"/>
    <p:sldId id="428" r:id="rId174"/>
    <p:sldId id="429" r:id="rId175"/>
    <p:sldId id="430" r:id="rId176"/>
    <p:sldId id="431" r:id="rId177"/>
    <p:sldId id="432" r:id="rId178"/>
    <p:sldId id="433" r:id="rId179"/>
    <p:sldId id="434" r:id="rId180"/>
    <p:sldId id="435" r:id="rId181"/>
    <p:sldId id="436" r:id="rId182"/>
    <p:sldId id="437" r:id="rId183"/>
    <p:sldId id="438" r:id="rId184"/>
    <p:sldId id="439" r:id="rId185"/>
    <p:sldId id="440" r:id="rId186"/>
    <p:sldId id="441" r:id="rId187"/>
    <p:sldId id="442" r:id="rId188"/>
    <p:sldId id="443" r:id="rId189"/>
  </p:sldIdLst>
  <p:sldSz cx="10688638" cy="7562850"/>
  <p:notesSz cx="6858000" cy="9144000"/>
  <p:embeddedFontLst>
    <p:embeddedFont>
      <p:font typeface="Calibri" panose="020F0502020204030204" pitchFamily="34" charset="0"/>
      <p:regular r:id="rId191"/>
      <p:bold r:id="rId192"/>
      <p:italic r:id="rId193"/>
      <p:boldItalic r:id="rId194"/>
    </p:embeddedFont>
    <p:embeddedFont>
      <p:font typeface="Century Gothic" panose="020B0502020202020204" pitchFamily="34" charset="0"/>
      <p:regular r:id="rId195"/>
      <p:bold r:id="rId196"/>
      <p:italic r:id="rId197"/>
      <p:boldItalic r:id="rId198"/>
    </p:embeddedFont>
    <p:embeddedFont>
      <p:font typeface="Handlee" panose="020B0604020202020204" charset="0"/>
      <p:regular r:id="rId199"/>
    </p:embeddedFont>
    <p:embeddedFont>
      <p:font typeface="Kadwa" panose="020B0604020202020204" charset="0"/>
      <p:regular r:id="rId200"/>
      <p:bold r:id="rId201"/>
    </p:embeddedFont>
    <p:embeddedFont>
      <p:font typeface="Nunito" panose="00000500000000000000" pitchFamily="2" charset="0"/>
      <p:regular r:id="rId202"/>
      <p:bold r:id="rId203"/>
      <p:italic r:id="rId204"/>
      <p:boldItalic r:id="rId20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382">
          <p15:clr>
            <a:srgbClr val="A4A3A4"/>
          </p15:clr>
        </p15:guide>
        <p15:guide id="2" pos="3367">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910CCDA-8F52-46FE-B6D1-09D03BABDB30}">
  <a:tblStyle styleId="{3910CCDA-8F52-46FE-B6D1-09D03BABDB30}" styleName="Table_0">
    <a:wholeTbl>
      <a:tcTxStyle b="off" i="off">
        <a:font>
          <a:latin typeface="Nunito"/>
          <a:ea typeface="Nunito"/>
          <a:cs typeface="Nunito"/>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AE7E7"/>
          </a:solidFill>
        </a:fill>
      </a:tcStyle>
    </a:wholeTbl>
    <a:band1H>
      <a:tcTxStyle/>
      <a:tcStyle>
        <a:tcBdr/>
        <a:fill>
          <a:solidFill>
            <a:srgbClr val="D2CBCB"/>
          </a:solidFill>
        </a:fill>
      </a:tcStyle>
    </a:band1H>
    <a:band2H>
      <a:tcTxStyle/>
      <a:tcStyle>
        <a:tcBdr/>
      </a:tcStyle>
    </a:band2H>
    <a:band1V>
      <a:tcTxStyle/>
      <a:tcStyle>
        <a:tcBdr/>
        <a:fill>
          <a:solidFill>
            <a:srgbClr val="D2CBCB"/>
          </a:solidFill>
        </a:fill>
      </a:tcStyle>
    </a:band1V>
    <a:band2V>
      <a:tcTxStyle/>
      <a:tcStyle>
        <a:tcBdr/>
      </a:tcStyle>
    </a:band2V>
    <a:lastCol>
      <a:tcTxStyle b="on" i="off">
        <a:font>
          <a:latin typeface="Nunito"/>
          <a:ea typeface="Nunito"/>
          <a:cs typeface="Nunito"/>
        </a:font>
        <a:schemeClr val="lt1"/>
      </a:tcTxStyle>
      <a:tcStyle>
        <a:tcBdr/>
        <a:fill>
          <a:solidFill>
            <a:schemeClr val="accent1"/>
          </a:solidFill>
        </a:fill>
      </a:tcStyle>
    </a:lastCol>
    <a:firstCol>
      <a:tcTxStyle b="on" i="off">
        <a:font>
          <a:latin typeface="Nunito"/>
          <a:ea typeface="Nunito"/>
          <a:cs typeface="Nunito"/>
        </a:font>
        <a:schemeClr val="lt1"/>
      </a:tcTxStyle>
      <a:tcStyle>
        <a:tcBdr/>
        <a:fill>
          <a:solidFill>
            <a:schemeClr val="accent1"/>
          </a:solidFill>
        </a:fill>
      </a:tcStyle>
    </a:firstCol>
    <a:lastRow>
      <a:tcTxStyle b="on" i="off">
        <a:font>
          <a:latin typeface="Nunito"/>
          <a:ea typeface="Nunito"/>
          <a:cs typeface="Nunito"/>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Nunito"/>
          <a:ea typeface="Nunito"/>
          <a:cs typeface="Nunito"/>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2" d="100"/>
          <a:sy n="92" d="100"/>
        </p:scale>
        <p:origin x="1626" y="84"/>
      </p:cViewPr>
      <p:guideLst>
        <p:guide orient="horz" pos="2382"/>
        <p:guide pos="33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font" Target="fonts/font1.fntdata"/><Relationship Id="rId205" Type="http://schemas.openxmlformats.org/officeDocument/2006/relationships/font" Target="fonts/font15.fntdata"/><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font" Target="fonts/font2.fntdata"/><Relationship Id="rId206" Type="http://schemas.openxmlformats.org/officeDocument/2006/relationships/presProps" Target="presProp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font" Target="fonts/font3.fntdata"/><Relationship Id="rId207" Type="http://schemas.openxmlformats.org/officeDocument/2006/relationships/viewProps" Target="viewProps.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20" Type="http://schemas.openxmlformats.org/officeDocument/2006/relationships/slide" Target="slides/slide119.xml"/><Relationship Id="rId141" Type="http://schemas.openxmlformats.org/officeDocument/2006/relationships/slide" Target="slides/slide140.xml"/><Relationship Id="rId7" Type="http://schemas.openxmlformats.org/officeDocument/2006/relationships/slide" Target="slides/slide6.xml"/><Relationship Id="rId162" Type="http://schemas.openxmlformats.org/officeDocument/2006/relationships/slide" Target="slides/slide161.xml"/><Relationship Id="rId183" Type="http://schemas.openxmlformats.org/officeDocument/2006/relationships/slide" Target="slides/slide182.xml"/><Relationship Id="rId24" Type="http://schemas.openxmlformats.org/officeDocument/2006/relationships/slide" Target="slides/slide23.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31" Type="http://schemas.openxmlformats.org/officeDocument/2006/relationships/slide" Target="slides/slide130.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font" Target="fonts/font4.fntdata"/><Relationship Id="rId199" Type="http://schemas.openxmlformats.org/officeDocument/2006/relationships/font" Target="fonts/font9.fntdata"/><Relationship Id="rId203" Type="http://schemas.openxmlformats.org/officeDocument/2006/relationships/font" Target="fonts/font13.fntdata"/><Relationship Id="rId208"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font" Target="fonts/font5.fntdata"/><Relationship Id="rId209" Type="http://schemas.openxmlformats.org/officeDocument/2006/relationships/tableStyles" Target="tableStyles.xml"/><Relationship Id="rId190" Type="http://schemas.openxmlformats.org/officeDocument/2006/relationships/notesMaster" Target="notesMasters/notesMaster1.xml"/><Relationship Id="rId204" Type="http://schemas.openxmlformats.org/officeDocument/2006/relationships/font" Target="fonts/font14.fntdata"/><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font" Target="fonts/font6.fntdata"/><Relationship Id="rId200" Type="http://schemas.openxmlformats.org/officeDocument/2006/relationships/font" Target="fonts/font10.fntdata"/><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font" Target="fonts/font7.fntdata"/><Relationship Id="rId201" Type="http://schemas.openxmlformats.org/officeDocument/2006/relationships/font" Target="fonts/font11.fntdata"/><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font" Target="fonts/font8.fntdata"/><Relationship Id="rId202" Type="http://schemas.openxmlformats.org/officeDocument/2006/relationships/font" Target="fonts/font12.fntdata"/><Relationship Id="rId18" Type="http://schemas.openxmlformats.org/officeDocument/2006/relationships/slide" Target="slides/slide17.xml"/><Relationship Id="rId39" Type="http://schemas.openxmlformats.org/officeDocument/2006/relationships/slide" Target="slides/slide38.xml"/><Relationship Id="rId50" Type="http://schemas.openxmlformats.org/officeDocument/2006/relationships/slide" Target="slides/slide49.xml"/><Relationship Id="rId104" Type="http://schemas.openxmlformats.org/officeDocument/2006/relationships/slide" Target="slides/slide103.xml"/><Relationship Id="rId125" Type="http://schemas.openxmlformats.org/officeDocument/2006/relationships/slide" Target="slides/slide124.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40" Type="http://schemas.openxmlformats.org/officeDocument/2006/relationships/slide" Target="slides/slide39.xml"/><Relationship Id="rId115" Type="http://schemas.openxmlformats.org/officeDocument/2006/relationships/slide" Target="slides/slide114.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7.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58.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159.xml.rels><?xml version="1.0" encoding="UTF-8" standalone="yes"?>
<Relationships xmlns="http://schemas.openxmlformats.org/package/2006/relationships"><Relationship Id="rId2" Type="http://schemas.openxmlformats.org/officeDocument/2006/relationships/slide" Target="../slides/slide15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0.xml.rels><?xml version="1.0" encoding="UTF-8" standalone="yes"?>
<Relationships xmlns="http://schemas.openxmlformats.org/package/2006/relationships"><Relationship Id="rId2" Type="http://schemas.openxmlformats.org/officeDocument/2006/relationships/slide" Target="../slides/slide160.xml"/><Relationship Id="rId1" Type="http://schemas.openxmlformats.org/officeDocument/2006/relationships/notesMaster" Target="../notesMasters/notesMaster1.xml"/></Relationships>
</file>

<file path=ppt/notesSlides/_rels/notesSlide161.xml.rels><?xml version="1.0" encoding="UTF-8" standalone="yes"?>
<Relationships xmlns="http://schemas.openxmlformats.org/package/2006/relationships"><Relationship Id="rId2" Type="http://schemas.openxmlformats.org/officeDocument/2006/relationships/slide" Target="../slides/slide161.xml"/><Relationship Id="rId1" Type="http://schemas.openxmlformats.org/officeDocument/2006/relationships/notesMaster" Target="../notesMasters/notesMaster1.xml"/></Relationships>
</file>

<file path=ppt/notesSlides/_rels/notesSlide162.xml.rels><?xml version="1.0" encoding="UTF-8" standalone="yes"?>
<Relationships xmlns="http://schemas.openxmlformats.org/package/2006/relationships"><Relationship Id="rId2" Type="http://schemas.openxmlformats.org/officeDocument/2006/relationships/slide" Target="../slides/slide162.xml"/><Relationship Id="rId1" Type="http://schemas.openxmlformats.org/officeDocument/2006/relationships/notesMaster" Target="../notesMasters/notesMaster1.xml"/></Relationships>
</file>

<file path=ppt/notesSlides/_rels/notesSlide163.xml.rels><?xml version="1.0" encoding="UTF-8" standalone="yes"?>
<Relationships xmlns="http://schemas.openxmlformats.org/package/2006/relationships"><Relationship Id="rId2" Type="http://schemas.openxmlformats.org/officeDocument/2006/relationships/slide" Target="../slides/slide163.xml"/><Relationship Id="rId1" Type="http://schemas.openxmlformats.org/officeDocument/2006/relationships/notesMaster" Target="../notesMasters/notesMaster1.xml"/></Relationships>
</file>

<file path=ppt/notesSlides/_rels/notesSlide164.xml.rels><?xml version="1.0" encoding="UTF-8" standalone="yes"?>
<Relationships xmlns="http://schemas.openxmlformats.org/package/2006/relationships"><Relationship Id="rId2" Type="http://schemas.openxmlformats.org/officeDocument/2006/relationships/slide" Target="../slides/slide164.xml"/><Relationship Id="rId1" Type="http://schemas.openxmlformats.org/officeDocument/2006/relationships/notesMaster" Target="../notesMasters/notesMaster1.xml"/></Relationships>
</file>

<file path=ppt/notesSlides/_rels/notesSlide165.xml.rels><?xml version="1.0" encoding="UTF-8" standalone="yes"?>
<Relationships xmlns="http://schemas.openxmlformats.org/package/2006/relationships"><Relationship Id="rId2" Type="http://schemas.openxmlformats.org/officeDocument/2006/relationships/slide" Target="../slides/slide165.xml"/><Relationship Id="rId1" Type="http://schemas.openxmlformats.org/officeDocument/2006/relationships/notesMaster" Target="../notesMasters/notesMaster1.xml"/></Relationships>
</file>

<file path=ppt/notesSlides/_rels/notesSlide166.xml.rels><?xml version="1.0" encoding="UTF-8" standalone="yes"?>
<Relationships xmlns="http://schemas.openxmlformats.org/package/2006/relationships"><Relationship Id="rId2" Type="http://schemas.openxmlformats.org/officeDocument/2006/relationships/slide" Target="../slides/slide166.xml"/><Relationship Id="rId1" Type="http://schemas.openxmlformats.org/officeDocument/2006/relationships/notesMaster" Target="../notesMasters/notesMaster1.xml"/></Relationships>
</file>

<file path=ppt/notesSlides/_rels/notesSlide167.xml.rels><?xml version="1.0" encoding="UTF-8" standalone="yes"?>
<Relationships xmlns="http://schemas.openxmlformats.org/package/2006/relationships"><Relationship Id="rId2" Type="http://schemas.openxmlformats.org/officeDocument/2006/relationships/slide" Target="../slides/slide167.xml"/><Relationship Id="rId1" Type="http://schemas.openxmlformats.org/officeDocument/2006/relationships/notesMaster" Target="../notesMasters/notesMaster1.xml"/></Relationships>
</file>

<file path=ppt/notesSlides/_rels/notesSlide168.xml.rels><?xml version="1.0" encoding="UTF-8" standalone="yes"?>
<Relationships xmlns="http://schemas.openxmlformats.org/package/2006/relationships"><Relationship Id="rId2" Type="http://schemas.openxmlformats.org/officeDocument/2006/relationships/slide" Target="../slides/slide168.xml"/><Relationship Id="rId1" Type="http://schemas.openxmlformats.org/officeDocument/2006/relationships/notesMaster" Target="../notesMasters/notesMaster1.xml"/></Relationships>
</file>

<file path=ppt/notesSlides/_rels/notesSlide169.xml.rels><?xml version="1.0" encoding="UTF-8" standalone="yes"?>
<Relationships xmlns="http://schemas.openxmlformats.org/package/2006/relationships"><Relationship Id="rId2" Type="http://schemas.openxmlformats.org/officeDocument/2006/relationships/slide" Target="../slides/slide16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17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172.xml.rels><?xml version="1.0" encoding="UTF-8" standalone="yes"?>
<Relationships xmlns="http://schemas.openxmlformats.org/package/2006/relationships"><Relationship Id="rId2" Type="http://schemas.openxmlformats.org/officeDocument/2006/relationships/slide" Target="../slides/slide172.xml"/><Relationship Id="rId1" Type="http://schemas.openxmlformats.org/officeDocument/2006/relationships/notesMaster" Target="../notesMasters/notesMaster1.xml"/></Relationships>
</file>

<file path=ppt/notesSlides/_rels/notesSlide173.xml.rels><?xml version="1.0" encoding="UTF-8" standalone="yes"?>
<Relationships xmlns="http://schemas.openxmlformats.org/package/2006/relationships"><Relationship Id="rId2" Type="http://schemas.openxmlformats.org/officeDocument/2006/relationships/slide" Target="../slides/slide173.xml"/><Relationship Id="rId1" Type="http://schemas.openxmlformats.org/officeDocument/2006/relationships/notesMaster" Target="../notesMasters/notesMaster1.xml"/></Relationships>
</file>

<file path=ppt/notesSlides/_rels/notesSlide174.xml.rels><?xml version="1.0" encoding="UTF-8" standalone="yes"?>
<Relationships xmlns="http://schemas.openxmlformats.org/package/2006/relationships"><Relationship Id="rId2" Type="http://schemas.openxmlformats.org/officeDocument/2006/relationships/slide" Target="../slides/slide174.xml"/><Relationship Id="rId1" Type="http://schemas.openxmlformats.org/officeDocument/2006/relationships/notesMaster" Target="../notesMasters/notesMaster1.xml"/></Relationships>
</file>

<file path=ppt/notesSlides/_rels/notesSlide175.xml.rels><?xml version="1.0" encoding="UTF-8" standalone="yes"?>
<Relationships xmlns="http://schemas.openxmlformats.org/package/2006/relationships"><Relationship Id="rId2" Type="http://schemas.openxmlformats.org/officeDocument/2006/relationships/slide" Target="../slides/slide175.xml"/><Relationship Id="rId1" Type="http://schemas.openxmlformats.org/officeDocument/2006/relationships/notesMaster" Target="../notesMasters/notesMaster1.xml"/></Relationships>
</file>

<file path=ppt/notesSlides/_rels/notesSlide176.xml.rels><?xml version="1.0" encoding="UTF-8" standalone="yes"?>
<Relationships xmlns="http://schemas.openxmlformats.org/package/2006/relationships"><Relationship Id="rId2" Type="http://schemas.openxmlformats.org/officeDocument/2006/relationships/slide" Target="../slides/slide176.xml"/><Relationship Id="rId1" Type="http://schemas.openxmlformats.org/officeDocument/2006/relationships/notesMaster" Target="../notesMasters/notesMaster1.xml"/></Relationships>
</file>

<file path=ppt/notesSlides/_rels/notesSlide177.xml.rels><?xml version="1.0" encoding="UTF-8" standalone="yes"?>
<Relationships xmlns="http://schemas.openxmlformats.org/package/2006/relationships"><Relationship Id="rId2" Type="http://schemas.openxmlformats.org/officeDocument/2006/relationships/slide" Target="../slides/slide177.xml"/><Relationship Id="rId1" Type="http://schemas.openxmlformats.org/officeDocument/2006/relationships/notesMaster" Target="../notesMasters/notesMaster1.xml"/></Relationships>
</file>

<file path=ppt/notesSlides/_rels/notesSlide178.xml.rels><?xml version="1.0" encoding="UTF-8" standalone="yes"?>
<Relationships xmlns="http://schemas.openxmlformats.org/package/2006/relationships"><Relationship Id="rId2" Type="http://schemas.openxmlformats.org/officeDocument/2006/relationships/slide" Target="../slides/slide178.xml"/><Relationship Id="rId1" Type="http://schemas.openxmlformats.org/officeDocument/2006/relationships/notesMaster" Target="../notesMasters/notesMaster1.xml"/></Relationships>
</file>

<file path=ppt/notesSlides/_rels/notesSlide179.xml.rels><?xml version="1.0" encoding="UTF-8" standalone="yes"?>
<Relationships xmlns="http://schemas.openxmlformats.org/package/2006/relationships"><Relationship Id="rId2" Type="http://schemas.openxmlformats.org/officeDocument/2006/relationships/slide" Target="../slides/slide17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0.xml.rels><?xml version="1.0" encoding="UTF-8" standalone="yes"?>
<Relationships xmlns="http://schemas.openxmlformats.org/package/2006/relationships"><Relationship Id="rId2" Type="http://schemas.openxmlformats.org/officeDocument/2006/relationships/slide" Target="../slides/slide180.xml"/><Relationship Id="rId1" Type="http://schemas.openxmlformats.org/officeDocument/2006/relationships/notesMaster" Target="../notesMasters/notesMaster1.xml"/></Relationships>
</file>

<file path=ppt/notesSlides/_rels/notesSlide181.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182.xml.rels><?xml version="1.0" encoding="UTF-8" standalone="yes"?>
<Relationships xmlns="http://schemas.openxmlformats.org/package/2006/relationships"><Relationship Id="rId2" Type="http://schemas.openxmlformats.org/officeDocument/2006/relationships/slide" Target="../slides/slide182.xml"/><Relationship Id="rId1" Type="http://schemas.openxmlformats.org/officeDocument/2006/relationships/notesMaster" Target="../notesMasters/notesMaster1.xml"/></Relationships>
</file>

<file path=ppt/notesSlides/_rels/notesSlide183.xml.rels><?xml version="1.0" encoding="UTF-8" standalone="yes"?>
<Relationships xmlns="http://schemas.openxmlformats.org/package/2006/relationships"><Relationship Id="rId2" Type="http://schemas.openxmlformats.org/officeDocument/2006/relationships/slide" Target="../slides/slide183.xml"/><Relationship Id="rId1" Type="http://schemas.openxmlformats.org/officeDocument/2006/relationships/notesMaster" Target="../notesMasters/notesMaster1.xml"/></Relationships>
</file>

<file path=ppt/notesSlides/_rels/notesSlide184.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185.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186.xml.rels><?xml version="1.0" encoding="UTF-8" standalone="yes"?>
<Relationships xmlns="http://schemas.openxmlformats.org/package/2006/relationships"><Relationship Id="rId2" Type="http://schemas.openxmlformats.org/officeDocument/2006/relationships/slide" Target="../slides/slide186.xml"/><Relationship Id="rId1" Type="http://schemas.openxmlformats.org/officeDocument/2006/relationships/notesMaster" Target="../notesMasters/notesMaster1.xml"/></Relationships>
</file>

<file path=ppt/notesSlides/_rels/notesSlide187.xml.rels><?xml version="1.0" encoding="UTF-8" standalone="yes"?>
<Relationships xmlns="http://schemas.openxmlformats.org/package/2006/relationships"><Relationship Id="rId2" Type="http://schemas.openxmlformats.org/officeDocument/2006/relationships/slide" Target="../slides/slide187.xml"/><Relationship Id="rId1" Type="http://schemas.openxmlformats.org/officeDocument/2006/relationships/notesMaster" Target="../notesMasters/notesMaster1.xml"/></Relationships>
</file>

<file path=ppt/notesSlides/_rels/notesSlide188.xml.rels><?xml version="1.0" encoding="UTF-8" standalone="yes"?>
<Relationships xmlns="http://schemas.openxmlformats.org/package/2006/relationships"><Relationship Id="rId2" Type="http://schemas.openxmlformats.org/officeDocument/2006/relationships/slide" Target="../slides/slide18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3"/>
        <p:cNvGrpSpPr/>
        <p:nvPr/>
      </p:nvGrpSpPr>
      <p:grpSpPr>
        <a:xfrm>
          <a:off x="0" y="0"/>
          <a:ext cx="0" cy="0"/>
          <a:chOff x="0" y="0"/>
          <a:chExt cx="0" cy="0"/>
        </a:xfrm>
      </p:grpSpPr>
      <p:sp>
        <p:nvSpPr>
          <p:cNvPr id="494" name="Google Shape;494;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95" name="Google Shape;495;p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86" name="Google Shape;586;p1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9"/>
        <p:cNvGrpSpPr/>
        <p:nvPr/>
      </p:nvGrpSpPr>
      <p:grpSpPr>
        <a:xfrm>
          <a:off x="0" y="0"/>
          <a:ext cx="0" cy="0"/>
          <a:chOff x="0" y="0"/>
          <a:chExt cx="0" cy="0"/>
        </a:xfrm>
      </p:grpSpPr>
      <p:sp>
        <p:nvSpPr>
          <p:cNvPr id="1510" name="Google Shape;1510;p10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1" name="Google Shape;1511;p10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5"/>
        <p:cNvGrpSpPr/>
        <p:nvPr/>
      </p:nvGrpSpPr>
      <p:grpSpPr>
        <a:xfrm>
          <a:off x="0" y="0"/>
          <a:ext cx="0" cy="0"/>
          <a:chOff x="0" y="0"/>
          <a:chExt cx="0" cy="0"/>
        </a:xfrm>
      </p:grpSpPr>
      <p:sp>
        <p:nvSpPr>
          <p:cNvPr id="1516" name="Google Shape;1516;p10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17" name="Google Shape;1517;p10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1"/>
        <p:cNvGrpSpPr/>
        <p:nvPr/>
      </p:nvGrpSpPr>
      <p:grpSpPr>
        <a:xfrm>
          <a:off x="0" y="0"/>
          <a:ext cx="0" cy="0"/>
          <a:chOff x="0" y="0"/>
          <a:chExt cx="0" cy="0"/>
        </a:xfrm>
      </p:grpSpPr>
      <p:sp>
        <p:nvSpPr>
          <p:cNvPr id="1522" name="Google Shape;1522;p10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3" name="Google Shape;1523;p10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24" name="Google Shape;1524;p10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102</a:t>
            </a:fld>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1"/>
        <p:cNvGrpSpPr/>
        <p:nvPr/>
      </p:nvGrpSpPr>
      <p:grpSpPr>
        <a:xfrm>
          <a:off x="0" y="0"/>
          <a:ext cx="0" cy="0"/>
          <a:chOff x="0" y="0"/>
          <a:chExt cx="0" cy="0"/>
        </a:xfrm>
      </p:grpSpPr>
      <p:sp>
        <p:nvSpPr>
          <p:cNvPr id="1532" name="Google Shape;1532;p10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3" name="Google Shape;1533;p10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7"/>
        <p:cNvGrpSpPr/>
        <p:nvPr/>
      </p:nvGrpSpPr>
      <p:grpSpPr>
        <a:xfrm>
          <a:off x="0" y="0"/>
          <a:ext cx="0" cy="0"/>
          <a:chOff x="0" y="0"/>
          <a:chExt cx="0" cy="0"/>
        </a:xfrm>
      </p:grpSpPr>
      <p:sp>
        <p:nvSpPr>
          <p:cNvPr id="1538" name="Google Shape;1538;p10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39" name="Google Shape;1539;p10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6"/>
        <p:cNvGrpSpPr/>
        <p:nvPr/>
      </p:nvGrpSpPr>
      <p:grpSpPr>
        <a:xfrm>
          <a:off x="0" y="0"/>
          <a:ext cx="0" cy="0"/>
          <a:chOff x="0" y="0"/>
          <a:chExt cx="0" cy="0"/>
        </a:xfrm>
      </p:grpSpPr>
      <p:sp>
        <p:nvSpPr>
          <p:cNvPr id="1547" name="Google Shape;1547;p10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48" name="Google Shape;1548;p10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3"/>
        <p:cNvGrpSpPr/>
        <p:nvPr/>
      </p:nvGrpSpPr>
      <p:grpSpPr>
        <a:xfrm>
          <a:off x="0" y="0"/>
          <a:ext cx="0" cy="0"/>
          <a:chOff x="0" y="0"/>
          <a:chExt cx="0" cy="0"/>
        </a:xfrm>
      </p:grpSpPr>
      <p:sp>
        <p:nvSpPr>
          <p:cNvPr id="1554" name="Google Shape;1554;p10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55" name="Google Shape;1555;p10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2"/>
        <p:cNvGrpSpPr/>
        <p:nvPr/>
      </p:nvGrpSpPr>
      <p:grpSpPr>
        <a:xfrm>
          <a:off x="0" y="0"/>
          <a:ext cx="0" cy="0"/>
          <a:chOff x="0" y="0"/>
          <a:chExt cx="0" cy="0"/>
        </a:xfrm>
      </p:grpSpPr>
      <p:sp>
        <p:nvSpPr>
          <p:cNvPr id="1563" name="Google Shape;1563;p10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4" name="Google Shape;1564;p10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8"/>
        <p:cNvGrpSpPr/>
        <p:nvPr/>
      </p:nvGrpSpPr>
      <p:grpSpPr>
        <a:xfrm>
          <a:off x="0" y="0"/>
          <a:ext cx="0" cy="0"/>
          <a:chOff x="0" y="0"/>
          <a:chExt cx="0" cy="0"/>
        </a:xfrm>
      </p:grpSpPr>
      <p:sp>
        <p:nvSpPr>
          <p:cNvPr id="1569" name="Google Shape;1569;p10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0" name="Google Shape;1570;p10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5"/>
        <p:cNvGrpSpPr/>
        <p:nvPr/>
      </p:nvGrpSpPr>
      <p:grpSpPr>
        <a:xfrm>
          <a:off x="0" y="0"/>
          <a:ext cx="0" cy="0"/>
          <a:chOff x="0" y="0"/>
          <a:chExt cx="0" cy="0"/>
        </a:xfrm>
      </p:grpSpPr>
      <p:sp>
        <p:nvSpPr>
          <p:cNvPr id="1576" name="Google Shape;1576;p10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7" name="Google Shape;1577;p10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9"/>
        <p:cNvGrpSpPr/>
        <p:nvPr/>
      </p:nvGrpSpPr>
      <p:grpSpPr>
        <a:xfrm>
          <a:off x="0" y="0"/>
          <a:ext cx="0" cy="0"/>
          <a:chOff x="0" y="0"/>
          <a:chExt cx="0" cy="0"/>
        </a:xfrm>
      </p:grpSpPr>
      <p:sp>
        <p:nvSpPr>
          <p:cNvPr id="590" name="Google Shape;59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1" name="Google Shape;591;p1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5"/>
        <p:cNvGrpSpPr/>
        <p:nvPr/>
      </p:nvGrpSpPr>
      <p:grpSpPr>
        <a:xfrm>
          <a:off x="0" y="0"/>
          <a:ext cx="0" cy="0"/>
          <a:chOff x="0" y="0"/>
          <a:chExt cx="0" cy="0"/>
        </a:xfrm>
      </p:grpSpPr>
      <p:sp>
        <p:nvSpPr>
          <p:cNvPr id="1606" name="Google Shape;1606;p1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07" name="Google Shape;1607;p11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1"/>
        <p:cNvGrpSpPr/>
        <p:nvPr/>
      </p:nvGrpSpPr>
      <p:grpSpPr>
        <a:xfrm>
          <a:off x="0" y="0"/>
          <a:ext cx="0" cy="0"/>
          <a:chOff x="0" y="0"/>
          <a:chExt cx="0" cy="0"/>
        </a:xfrm>
      </p:grpSpPr>
      <p:sp>
        <p:nvSpPr>
          <p:cNvPr id="1612" name="Google Shape;1612;p11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3" name="Google Shape;1613;p1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4" name="Google Shape;1614;p1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111</a:t>
            </a:fld>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9"/>
        <p:cNvGrpSpPr/>
        <p:nvPr/>
      </p:nvGrpSpPr>
      <p:grpSpPr>
        <a:xfrm>
          <a:off x="0" y="0"/>
          <a:ext cx="0" cy="0"/>
          <a:chOff x="0" y="0"/>
          <a:chExt cx="0" cy="0"/>
        </a:xfrm>
      </p:grpSpPr>
      <p:sp>
        <p:nvSpPr>
          <p:cNvPr id="1620" name="Google Shape;1620;p1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1" name="Google Shape;1621;p11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8"/>
        <p:cNvGrpSpPr/>
        <p:nvPr/>
      </p:nvGrpSpPr>
      <p:grpSpPr>
        <a:xfrm>
          <a:off x="0" y="0"/>
          <a:ext cx="0" cy="0"/>
          <a:chOff x="0" y="0"/>
          <a:chExt cx="0" cy="0"/>
        </a:xfrm>
      </p:grpSpPr>
      <p:sp>
        <p:nvSpPr>
          <p:cNvPr id="1629" name="Google Shape;1629;p1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0" name="Google Shape;1630;p11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5"/>
        <p:cNvGrpSpPr/>
        <p:nvPr/>
      </p:nvGrpSpPr>
      <p:grpSpPr>
        <a:xfrm>
          <a:off x="0" y="0"/>
          <a:ext cx="0" cy="0"/>
          <a:chOff x="0" y="0"/>
          <a:chExt cx="0" cy="0"/>
        </a:xfrm>
      </p:grpSpPr>
      <p:sp>
        <p:nvSpPr>
          <p:cNvPr id="1636" name="Google Shape;1636;p1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7" name="Google Shape;1637;p11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2"/>
        <p:cNvGrpSpPr/>
        <p:nvPr/>
      </p:nvGrpSpPr>
      <p:grpSpPr>
        <a:xfrm>
          <a:off x="0" y="0"/>
          <a:ext cx="0" cy="0"/>
          <a:chOff x="0" y="0"/>
          <a:chExt cx="0" cy="0"/>
        </a:xfrm>
      </p:grpSpPr>
      <p:sp>
        <p:nvSpPr>
          <p:cNvPr id="1643" name="Google Shape;1643;p1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44" name="Google Shape;1644;p11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p1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1" name="Google Shape;1651;p11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8"/>
        <p:cNvGrpSpPr/>
        <p:nvPr/>
      </p:nvGrpSpPr>
      <p:grpSpPr>
        <a:xfrm>
          <a:off x="0" y="0"/>
          <a:ext cx="0" cy="0"/>
          <a:chOff x="0" y="0"/>
          <a:chExt cx="0" cy="0"/>
        </a:xfrm>
      </p:grpSpPr>
      <p:sp>
        <p:nvSpPr>
          <p:cNvPr id="1659" name="Google Shape;1659;p1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0" name="Google Shape;1660;p11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5"/>
        <p:cNvGrpSpPr/>
        <p:nvPr/>
      </p:nvGrpSpPr>
      <p:grpSpPr>
        <a:xfrm>
          <a:off x="0" y="0"/>
          <a:ext cx="0" cy="0"/>
          <a:chOff x="0" y="0"/>
          <a:chExt cx="0" cy="0"/>
        </a:xfrm>
      </p:grpSpPr>
      <p:sp>
        <p:nvSpPr>
          <p:cNvPr id="1666" name="Google Shape;1666;p1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67" name="Google Shape;1667;p11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2"/>
        <p:cNvGrpSpPr/>
        <p:nvPr/>
      </p:nvGrpSpPr>
      <p:grpSpPr>
        <a:xfrm>
          <a:off x="0" y="0"/>
          <a:ext cx="0" cy="0"/>
          <a:chOff x="0" y="0"/>
          <a:chExt cx="0" cy="0"/>
        </a:xfrm>
      </p:grpSpPr>
      <p:sp>
        <p:nvSpPr>
          <p:cNvPr id="1673" name="Google Shape;1673;p11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74" name="Google Shape;1674;p1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5" name="Google Shape;1675;p1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119</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4"/>
        <p:cNvGrpSpPr/>
        <p:nvPr/>
      </p:nvGrpSpPr>
      <p:grpSpPr>
        <a:xfrm>
          <a:off x="0" y="0"/>
          <a:ext cx="0" cy="0"/>
          <a:chOff x="0" y="0"/>
          <a:chExt cx="0" cy="0"/>
        </a:xfrm>
      </p:grpSpPr>
      <p:sp>
        <p:nvSpPr>
          <p:cNvPr id="595" name="Google Shape;595;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96" name="Google Shape;596;p1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2"/>
        <p:cNvGrpSpPr/>
        <p:nvPr/>
      </p:nvGrpSpPr>
      <p:grpSpPr>
        <a:xfrm>
          <a:off x="0" y="0"/>
          <a:ext cx="0" cy="0"/>
          <a:chOff x="0" y="0"/>
          <a:chExt cx="0" cy="0"/>
        </a:xfrm>
      </p:grpSpPr>
      <p:sp>
        <p:nvSpPr>
          <p:cNvPr id="1683" name="Google Shape;1683;p12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4" name="Google Shape;1684;p1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85" name="Google Shape;1685;p1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120</a:t>
            </a:fld>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2"/>
        <p:cNvGrpSpPr/>
        <p:nvPr/>
      </p:nvGrpSpPr>
      <p:grpSpPr>
        <a:xfrm>
          <a:off x="0" y="0"/>
          <a:ext cx="0" cy="0"/>
          <a:chOff x="0" y="0"/>
          <a:chExt cx="0" cy="0"/>
        </a:xfrm>
      </p:grpSpPr>
      <p:sp>
        <p:nvSpPr>
          <p:cNvPr id="1693" name="Google Shape;1693;p1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4" name="Google Shape;1694;p12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1"/>
        <p:cNvGrpSpPr/>
        <p:nvPr/>
      </p:nvGrpSpPr>
      <p:grpSpPr>
        <a:xfrm>
          <a:off x="0" y="0"/>
          <a:ext cx="0" cy="0"/>
          <a:chOff x="0" y="0"/>
          <a:chExt cx="0" cy="0"/>
        </a:xfrm>
      </p:grpSpPr>
      <p:sp>
        <p:nvSpPr>
          <p:cNvPr id="1702" name="Google Shape;1702;p1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03" name="Google Shape;1703;p12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8"/>
        <p:cNvGrpSpPr/>
        <p:nvPr/>
      </p:nvGrpSpPr>
      <p:grpSpPr>
        <a:xfrm>
          <a:off x="0" y="0"/>
          <a:ext cx="0" cy="0"/>
          <a:chOff x="0" y="0"/>
          <a:chExt cx="0" cy="0"/>
        </a:xfrm>
      </p:grpSpPr>
      <p:sp>
        <p:nvSpPr>
          <p:cNvPr id="1709" name="Google Shape;1709;p1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10" name="Google Shape;1710;p12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8"/>
        <p:cNvGrpSpPr/>
        <p:nvPr/>
      </p:nvGrpSpPr>
      <p:grpSpPr>
        <a:xfrm>
          <a:off x="0" y="0"/>
          <a:ext cx="0" cy="0"/>
          <a:chOff x="0" y="0"/>
          <a:chExt cx="0" cy="0"/>
        </a:xfrm>
      </p:grpSpPr>
      <p:sp>
        <p:nvSpPr>
          <p:cNvPr id="1719" name="Google Shape;1719;p1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0" name="Google Shape;1720;p12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4"/>
        <p:cNvGrpSpPr/>
        <p:nvPr/>
      </p:nvGrpSpPr>
      <p:grpSpPr>
        <a:xfrm>
          <a:off x="0" y="0"/>
          <a:ext cx="0" cy="0"/>
          <a:chOff x="0" y="0"/>
          <a:chExt cx="0" cy="0"/>
        </a:xfrm>
      </p:grpSpPr>
      <p:sp>
        <p:nvSpPr>
          <p:cNvPr id="1725" name="Google Shape;1725;p1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6" name="Google Shape;1726;p12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0"/>
        <p:cNvGrpSpPr/>
        <p:nvPr/>
      </p:nvGrpSpPr>
      <p:grpSpPr>
        <a:xfrm>
          <a:off x="0" y="0"/>
          <a:ext cx="0" cy="0"/>
          <a:chOff x="0" y="0"/>
          <a:chExt cx="0" cy="0"/>
        </a:xfrm>
      </p:grpSpPr>
      <p:sp>
        <p:nvSpPr>
          <p:cNvPr id="1731" name="Google Shape;1731;p1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2" name="Google Shape;1732;p12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9"/>
        <p:cNvGrpSpPr/>
        <p:nvPr/>
      </p:nvGrpSpPr>
      <p:grpSpPr>
        <a:xfrm>
          <a:off x="0" y="0"/>
          <a:ext cx="0" cy="0"/>
          <a:chOff x="0" y="0"/>
          <a:chExt cx="0" cy="0"/>
        </a:xfrm>
      </p:grpSpPr>
      <p:sp>
        <p:nvSpPr>
          <p:cNvPr id="1740" name="Google Shape;1740;p12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1" name="Google Shape;1741;p12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5"/>
        <p:cNvGrpSpPr/>
        <p:nvPr/>
      </p:nvGrpSpPr>
      <p:grpSpPr>
        <a:xfrm>
          <a:off x="0" y="0"/>
          <a:ext cx="0" cy="0"/>
          <a:chOff x="0" y="0"/>
          <a:chExt cx="0" cy="0"/>
        </a:xfrm>
      </p:grpSpPr>
      <p:sp>
        <p:nvSpPr>
          <p:cNvPr id="1746" name="Google Shape;1746;p12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7" name="Google Shape;1747;p1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8" name="Google Shape;1748;p1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128</a:t>
            </a:fld>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2"/>
        <p:cNvGrpSpPr/>
        <p:nvPr/>
      </p:nvGrpSpPr>
      <p:grpSpPr>
        <a:xfrm>
          <a:off x="0" y="0"/>
          <a:ext cx="0" cy="0"/>
          <a:chOff x="0" y="0"/>
          <a:chExt cx="0" cy="0"/>
        </a:xfrm>
      </p:grpSpPr>
      <p:sp>
        <p:nvSpPr>
          <p:cNvPr id="1753" name="Google Shape;1753;p12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54" name="Google Shape;1754;p12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9"/>
        <p:cNvGrpSpPr/>
        <p:nvPr/>
      </p:nvGrpSpPr>
      <p:grpSpPr>
        <a:xfrm>
          <a:off x="0" y="0"/>
          <a:ext cx="0" cy="0"/>
          <a:chOff x="0" y="0"/>
          <a:chExt cx="0" cy="0"/>
        </a:xfrm>
      </p:grpSpPr>
      <p:sp>
        <p:nvSpPr>
          <p:cNvPr id="600" name="Google Shape;600;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1" name="Google Shape;601;p1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9"/>
        <p:cNvGrpSpPr/>
        <p:nvPr/>
      </p:nvGrpSpPr>
      <p:grpSpPr>
        <a:xfrm>
          <a:off x="0" y="0"/>
          <a:ext cx="0" cy="0"/>
          <a:chOff x="0" y="0"/>
          <a:chExt cx="0" cy="0"/>
        </a:xfrm>
      </p:grpSpPr>
      <p:sp>
        <p:nvSpPr>
          <p:cNvPr id="1760" name="Google Shape;1760;p1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1" name="Google Shape;1761;p13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5"/>
        <p:cNvGrpSpPr/>
        <p:nvPr/>
      </p:nvGrpSpPr>
      <p:grpSpPr>
        <a:xfrm>
          <a:off x="0" y="0"/>
          <a:ext cx="0" cy="0"/>
          <a:chOff x="0" y="0"/>
          <a:chExt cx="0" cy="0"/>
        </a:xfrm>
      </p:grpSpPr>
      <p:sp>
        <p:nvSpPr>
          <p:cNvPr id="1766" name="Google Shape;1766;p13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67" name="Google Shape;1767;p13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1"/>
        <p:cNvGrpSpPr/>
        <p:nvPr/>
      </p:nvGrpSpPr>
      <p:grpSpPr>
        <a:xfrm>
          <a:off x="0" y="0"/>
          <a:ext cx="0" cy="0"/>
          <a:chOff x="0" y="0"/>
          <a:chExt cx="0" cy="0"/>
        </a:xfrm>
      </p:grpSpPr>
      <p:sp>
        <p:nvSpPr>
          <p:cNvPr id="1772" name="Google Shape;1772;p1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3" name="Google Shape;1773;p13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7"/>
        <p:cNvGrpSpPr/>
        <p:nvPr/>
      </p:nvGrpSpPr>
      <p:grpSpPr>
        <a:xfrm>
          <a:off x="0" y="0"/>
          <a:ext cx="0" cy="0"/>
          <a:chOff x="0" y="0"/>
          <a:chExt cx="0" cy="0"/>
        </a:xfrm>
      </p:grpSpPr>
      <p:sp>
        <p:nvSpPr>
          <p:cNvPr id="1778" name="Google Shape;1778;p1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79" name="Google Shape;1779;p13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3"/>
        <p:cNvGrpSpPr/>
        <p:nvPr/>
      </p:nvGrpSpPr>
      <p:grpSpPr>
        <a:xfrm>
          <a:off x="0" y="0"/>
          <a:ext cx="0" cy="0"/>
          <a:chOff x="0" y="0"/>
          <a:chExt cx="0" cy="0"/>
        </a:xfrm>
      </p:grpSpPr>
      <p:sp>
        <p:nvSpPr>
          <p:cNvPr id="1784" name="Google Shape;1784;p13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5" name="Google Shape;1785;p13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9"/>
        <p:cNvGrpSpPr/>
        <p:nvPr/>
      </p:nvGrpSpPr>
      <p:grpSpPr>
        <a:xfrm>
          <a:off x="0" y="0"/>
          <a:ext cx="0" cy="0"/>
          <a:chOff x="0" y="0"/>
          <a:chExt cx="0" cy="0"/>
        </a:xfrm>
      </p:grpSpPr>
      <p:sp>
        <p:nvSpPr>
          <p:cNvPr id="1790" name="Google Shape;1790;p13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91" name="Google Shape;1791;p13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2" name="Google Shape;1792;p13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135</a:t>
            </a:fld>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9"/>
        <p:cNvGrpSpPr/>
        <p:nvPr/>
      </p:nvGrpSpPr>
      <p:grpSpPr>
        <a:xfrm>
          <a:off x="0" y="0"/>
          <a:ext cx="0" cy="0"/>
          <a:chOff x="0" y="0"/>
          <a:chExt cx="0" cy="0"/>
        </a:xfrm>
      </p:grpSpPr>
      <p:sp>
        <p:nvSpPr>
          <p:cNvPr id="1800" name="Google Shape;1800;p13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1" name="Google Shape;1801;p13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6"/>
        <p:cNvGrpSpPr/>
        <p:nvPr/>
      </p:nvGrpSpPr>
      <p:grpSpPr>
        <a:xfrm>
          <a:off x="0" y="0"/>
          <a:ext cx="0" cy="0"/>
          <a:chOff x="0" y="0"/>
          <a:chExt cx="0" cy="0"/>
        </a:xfrm>
      </p:grpSpPr>
      <p:sp>
        <p:nvSpPr>
          <p:cNvPr id="1807" name="Google Shape;1807;p1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8" name="Google Shape;1808;p13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8"/>
        <p:cNvGrpSpPr/>
        <p:nvPr/>
      </p:nvGrpSpPr>
      <p:grpSpPr>
        <a:xfrm>
          <a:off x="0" y="0"/>
          <a:ext cx="0" cy="0"/>
          <a:chOff x="0" y="0"/>
          <a:chExt cx="0" cy="0"/>
        </a:xfrm>
      </p:grpSpPr>
      <p:sp>
        <p:nvSpPr>
          <p:cNvPr id="1829" name="Google Shape;1829;p1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0" name="Google Shape;1830;p13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4"/>
        <p:cNvGrpSpPr/>
        <p:nvPr/>
      </p:nvGrpSpPr>
      <p:grpSpPr>
        <a:xfrm>
          <a:off x="0" y="0"/>
          <a:ext cx="0" cy="0"/>
          <a:chOff x="0" y="0"/>
          <a:chExt cx="0" cy="0"/>
        </a:xfrm>
      </p:grpSpPr>
      <p:sp>
        <p:nvSpPr>
          <p:cNvPr id="1835" name="Google Shape;1835;p13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36" name="Google Shape;1836;p13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6" name="Google Shape;606;p1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3"/>
        <p:cNvGrpSpPr/>
        <p:nvPr/>
      </p:nvGrpSpPr>
      <p:grpSpPr>
        <a:xfrm>
          <a:off x="0" y="0"/>
          <a:ext cx="0" cy="0"/>
          <a:chOff x="0" y="0"/>
          <a:chExt cx="0" cy="0"/>
        </a:xfrm>
      </p:grpSpPr>
      <p:sp>
        <p:nvSpPr>
          <p:cNvPr id="1844" name="Google Shape;1844;p1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45" name="Google Shape;1845;p14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9"/>
        <p:cNvGrpSpPr/>
        <p:nvPr/>
      </p:nvGrpSpPr>
      <p:grpSpPr>
        <a:xfrm>
          <a:off x="0" y="0"/>
          <a:ext cx="0" cy="0"/>
          <a:chOff x="0" y="0"/>
          <a:chExt cx="0" cy="0"/>
        </a:xfrm>
      </p:grpSpPr>
      <p:sp>
        <p:nvSpPr>
          <p:cNvPr id="1850" name="Google Shape;1850;p1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1" name="Google Shape;1851;p14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8"/>
        <p:cNvGrpSpPr/>
        <p:nvPr/>
      </p:nvGrpSpPr>
      <p:grpSpPr>
        <a:xfrm>
          <a:off x="0" y="0"/>
          <a:ext cx="0" cy="0"/>
          <a:chOff x="0" y="0"/>
          <a:chExt cx="0" cy="0"/>
        </a:xfrm>
      </p:grpSpPr>
      <p:sp>
        <p:nvSpPr>
          <p:cNvPr id="1859" name="Google Shape;1859;p1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0" name="Google Shape;1860;p14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7"/>
        <p:cNvGrpSpPr/>
        <p:nvPr/>
      </p:nvGrpSpPr>
      <p:grpSpPr>
        <a:xfrm>
          <a:off x="0" y="0"/>
          <a:ext cx="0" cy="0"/>
          <a:chOff x="0" y="0"/>
          <a:chExt cx="0" cy="0"/>
        </a:xfrm>
      </p:grpSpPr>
      <p:sp>
        <p:nvSpPr>
          <p:cNvPr id="1868" name="Google Shape;1868;p1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69" name="Google Shape;1869;p14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4"/>
        <p:cNvGrpSpPr/>
        <p:nvPr/>
      </p:nvGrpSpPr>
      <p:grpSpPr>
        <a:xfrm>
          <a:off x="0" y="0"/>
          <a:ext cx="0" cy="0"/>
          <a:chOff x="0" y="0"/>
          <a:chExt cx="0" cy="0"/>
        </a:xfrm>
      </p:grpSpPr>
      <p:sp>
        <p:nvSpPr>
          <p:cNvPr id="1875" name="Google Shape;1875;p1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6" name="Google Shape;1876;p14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1"/>
        <p:cNvGrpSpPr/>
        <p:nvPr/>
      </p:nvGrpSpPr>
      <p:grpSpPr>
        <a:xfrm>
          <a:off x="0" y="0"/>
          <a:ext cx="0" cy="0"/>
          <a:chOff x="0" y="0"/>
          <a:chExt cx="0" cy="0"/>
        </a:xfrm>
      </p:grpSpPr>
      <p:sp>
        <p:nvSpPr>
          <p:cNvPr id="1882" name="Google Shape;1882;p1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83" name="Google Shape;1883;p14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8"/>
        <p:cNvGrpSpPr/>
        <p:nvPr/>
      </p:nvGrpSpPr>
      <p:grpSpPr>
        <a:xfrm>
          <a:off x="0" y="0"/>
          <a:ext cx="0" cy="0"/>
          <a:chOff x="0" y="0"/>
          <a:chExt cx="0" cy="0"/>
        </a:xfrm>
      </p:grpSpPr>
      <p:sp>
        <p:nvSpPr>
          <p:cNvPr id="1889" name="Google Shape;1889;p14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0" name="Google Shape;1890;p14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7"/>
        <p:cNvGrpSpPr/>
        <p:nvPr/>
      </p:nvGrpSpPr>
      <p:grpSpPr>
        <a:xfrm>
          <a:off x="0" y="0"/>
          <a:ext cx="0" cy="0"/>
          <a:chOff x="0" y="0"/>
          <a:chExt cx="0" cy="0"/>
        </a:xfrm>
      </p:grpSpPr>
      <p:sp>
        <p:nvSpPr>
          <p:cNvPr id="1898" name="Google Shape;1898;p14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99" name="Google Shape;1899;p14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3"/>
        <p:cNvGrpSpPr/>
        <p:nvPr/>
      </p:nvGrpSpPr>
      <p:grpSpPr>
        <a:xfrm>
          <a:off x="0" y="0"/>
          <a:ext cx="0" cy="0"/>
          <a:chOff x="0" y="0"/>
          <a:chExt cx="0" cy="0"/>
        </a:xfrm>
      </p:grpSpPr>
      <p:sp>
        <p:nvSpPr>
          <p:cNvPr id="1904" name="Google Shape;1904;p1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5" name="Google Shape;1905;p14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2"/>
        <p:cNvGrpSpPr/>
        <p:nvPr/>
      </p:nvGrpSpPr>
      <p:grpSpPr>
        <a:xfrm>
          <a:off x="0" y="0"/>
          <a:ext cx="0" cy="0"/>
          <a:chOff x="0" y="0"/>
          <a:chExt cx="0" cy="0"/>
        </a:xfrm>
      </p:grpSpPr>
      <p:sp>
        <p:nvSpPr>
          <p:cNvPr id="1913" name="Google Shape;1913;p1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4" name="Google Shape;1914;p14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9"/>
        <p:cNvGrpSpPr/>
        <p:nvPr/>
      </p:nvGrpSpPr>
      <p:grpSpPr>
        <a:xfrm>
          <a:off x="0" y="0"/>
          <a:ext cx="0" cy="0"/>
          <a:chOff x="0" y="0"/>
          <a:chExt cx="0" cy="0"/>
        </a:xfrm>
      </p:grpSpPr>
      <p:sp>
        <p:nvSpPr>
          <p:cNvPr id="610" name="Google Shape;610;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1" name="Google Shape;611;p1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1"/>
        <p:cNvGrpSpPr/>
        <p:nvPr/>
      </p:nvGrpSpPr>
      <p:grpSpPr>
        <a:xfrm>
          <a:off x="0" y="0"/>
          <a:ext cx="0" cy="0"/>
          <a:chOff x="0" y="0"/>
          <a:chExt cx="0" cy="0"/>
        </a:xfrm>
      </p:grpSpPr>
      <p:sp>
        <p:nvSpPr>
          <p:cNvPr id="1922" name="Google Shape;1922;p1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23" name="Google Shape;1923;p15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8"/>
        <p:cNvGrpSpPr/>
        <p:nvPr/>
      </p:nvGrpSpPr>
      <p:grpSpPr>
        <a:xfrm>
          <a:off x="0" y="0"/>
          <a:ext cx="0" cy="0"/>
          <a:chOff x="0" y="0"/>
          <a:chExt cx="0" cy="0"/>
        </a:xfrm>
      </p:grpSpPr>
      <p:sp>
        <p:nvSpPr>
          <p:cNvPr id="1929" name="Google Shape;1929;p15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30" name="Google Shape;1930;p1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1" name="Google Shape;1931;p1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151</a:t>
            </a:fld>
            <a:endParaRPr/>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1"/>
        <p:cNvGrpSpPr/>
        <p:nvPr/>
      </p:nvGrpSpPr>
      <p:grpSpPr>
        <a:xfrm>
          <a:off x="0" y="0"/>
          <a:ext cx="0" cy="0"/>
          <a:chOff x="0" y="0"/>
          <a:chExt cx="0" cy="0"/>
        </a:xfrm>
      </p:grpSpPr>
      <p:sp>
        <p:nvSpPr>
          <p:cNvPr id="1952" name="Google Shape;1952;p1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53" name="Google Shape;1953;p15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0"/>
        <p:cNvGrpSpPr/>
        <p:nvPr/>
      </p:nvGrpSpPr>
      <p:grpSpPr>
        <a:xfrm>
          <a:off x="0" y="0"/>
          <a:ext cx="0" cy="0"/>
          <a:chOff x="0" y="0"/>
          <a:chExt cx="0" cy="0"/>
        </a:xfrm>
      </p:grpSpPr>
      <p:sp>
        <p:nvSpPr>
          <p:cNvPr id="1961" name="Google Shape;1961;p15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2" name="Google Shape;1962;p15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9"/>
        <p:cNvGrpSpPr/>
        <p:nvPr/>
      </p:nvGrpSpPr>
      <p:grpSpPr>
        <a:xfrm>
          <a:off x="0" y="0"/>
          <a:ext cx="0" cy="0"/>
          <a:chOff x="0" y="0"/>
          <a:chExt cx="0" cy="0"/>
        </a:xfrm>
      </p:grpSpPr>
      <p:sp>
        <p:nvSpPr>
          <p:cNvPr id="1970" name="Google Shape;1970;p15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1" name="Google Shape;1971;p15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5"/>
        <p:cNvGrpSpPr/>
        <p:nvPr/>
      </p:nvGrpSpPr>
      <p:grpSpPr>
        <a:xfrm>
          <a:off x="0" y="0"/>
          <a:ext cx="0" cy="0"/>
          <a:chOff x="0" y="0"/>
          <a:chExt cx="0" cy="0"/>
        </a:xfrm>
      </p:grpSpPr>
      <p:sp>
        <p:nvSpPr>
          <p:cNvPr id="1976" name="Google Shape;1976;p1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7" name="Google Shape;1977;p15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4"/>
        <p:cNvGrpSpPr/>
        <p:nvPr/>
      </p:nvGrpSpPr>
      <p:grpSpPr>
        <a:xfrm>
          <a:off x="0" y="0"/>
          <a:ext cx="0" cy="0"/>
          <a:chOff x="0" y="0"/>
          <a:chExt cx="0" cy="0"/>
        </a:xfrm>
      </p:grpSpPr>
      <p:sp>
        <p:nvSpPr>
          <p:cNvPr id="1985" name="Google Shape;1985;p15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86" name="Google Shape;1986;p15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3"/>
        <p:cNvGrpSpPr/>
        <p:nvPr/>
      </p:nvGrpSpPr>
      <p:grpSpPr>
        <a:xfrm>
          <a:off x="0" y="0"/>
          <a:ext cx="0" cy="0"/>
          <a:chOff x="0" y="0"/>
          <a:chExt cx="0" cy="0"/>
        </a:xfrm>
      </p:grpSpPr>
      <p:sp>
        <p:nvSpPr>
          <p:cNvPr id="1994" name="Google Shape;1994;p15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5" name="Google Shape;1995;p15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0"/>
        <p:cNvGrpSpPr/>
        <p:nvPr/>
      </p:nvGrpSpPr>
      <p:grpSpPr>
        <a:xfrm>
          <a:off x="0" y="0"/>
          <a:ext cx="0" cy="0"/>
          <a:chOff x="0" y="0"/>
          <a:chExt cx="0" cy="0"/>
        </a:xfrm>
      </p:grpSpPr>
      <p:sp>
        <p:nvSpPr>
          <p:cNvPr id="2001" name="Google Shape;2001;p15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02" name="Google Shape;2002;p15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1"/>
        <p:cNvGrpSpPr/>
        <p:nvPr/>
      </p:nvGrpSpPr>
      <p:grpSpPr>
        <a:xfrm>
          <a:off x="0" y="0"/>
          <a:ext cx="0" cy="0"/>
          <a:chOff x="0" y="0"/>
          <a:chExt cx="0" cy="0"/>
        </a:xfrm>
      </p:grpSpPr>
      <p:sp>
        <p:nvSpPr>
          <p:cNvPr id="2012" name="Google Shape;2012;p15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13" name="Google Shape;2013;p15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6"/>
        <p:cNvGrpSpPr/>
        <p:nvPr/>
      </p:nvGrpSpPr>
      <p:grpSpPr>
        <a:xfrm>
          <a:off x="0" y="0"/>
          <a:ext cx="0" cy="0"/>
          <a:chOff x="0" y="0"/>
          <a:chExt cx="0" cy="0"/>
        </a:xfrm>
      </p:grpSpPr>
      <p:sp>
        <p:nvSpPr>
          <p:cNvPr id="617" name="Google Shape;61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18" name="Google Shape;618;p1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8"/>
        <p:cNvGrpSpPr/>
        <p:nvPr/>
      </p:nvGrpSpPr>
      <p:grpSpPr>
        <a:xfrm>
          <a:off x="0" y="0"/>
          <a:ext cx="0" cy="0"/>
          <a:chOff x="0" y="0"/>
          <a:chExt cx="0" cy="0"/>
        </a:xfrm>
      </p:grpSpPr>
      <p:sp>
        <p:nvSpPr>
          <p:cNvPr id="2019" name="Google Shape;2019;p16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0" name="Google Shape;2020;p16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4"/>
        <p:cNvGrpSpPr/>
        <p:nvPr/>
      </p:nvGrpSpPr>
      <p:grpSpPr>
        <a:xfrm>
          <a:off x="0" y="0"/>
          <a:ext cx="0" cy="0"/>
          <a:chOff x="0" y="0"/>
          <a:chExt cx="0" cy="0"/>
        </a:xfrm>
      </p:grpSpPr>
      <p:sp>
        <p:nvSpPr>
          <p:cNvPr id="2025" name="Google Shape;2025;p16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26" name="Google Shape;2026;p16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3"/>
        <p:cNvGrpSpPr/>
        <p:nvPr/>
      </p:nvGrpSpPr>
      <p:grpSpPr>
        <a:xfrm>
          <a:off x="0" y="0"/>
          <a:ext cx="0" cy="0"/>
          <a:chOff x="0" y="0"/>
          <a:chExt cx="0" cy="0"/>
        </a:xfrm>
      </p:grpSpPr>
      <p:sp>
        <p:nvSpPr>
          <p:cNvPr id="2034" name="Google Shape;2034;p16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5" name="Google Shape;2035;p16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0"/>
        <p:cNvGrpSpPr/>
        <p:nvPr/>
      </p:nvGrpSpPr>
      <p:grpSpPr>
        <a:xfrm>
          <a:off x="0" y="0"/>
          <a:ext cx="0" cy="0"/>
          <a:chOff x="0" y="0"/>
          <a:chExt cx="0" cy="0"/>
        </a:xfrm>
      </p:grpSpPr>
      <p:sp>
        <p:nvSpPr>
          <p:cNvPr id="2041" name="Google Shape;2041;p16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42" name="Google Shape;2042;p16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43" name="Google Shape;2043;p16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163</a:t>
            </a:fld>
            <a:endParaRPr/>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2"/>
        <p:cNvGrpSpPr/>
        <p:nvPr/>
      </p:nvGrpSpPr>
      <p:grpSpPr>
        <a:xfrm>
          <a:off x="0" y="0"/>
          <a:ext cx="0" cy="0"/>
          <a:chOff x="0" y="0"/>
          <a:chExt cx="0" cy="0"/>
        </a:xfrm>
      </p:grpSpPr>
      <p:sp>
        <p:nvSpPr>
          <p:cNvPr id="2063" name="Google Shape;2063;p16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4" name="Google Shape;2064;p16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9"/>
        <p:cNvGrpSpPr/>
        <p:nvPr/>
      </p:nvGrpSpPr>
      <p:grpSpPr>
        <a:xfrm>
          <a:off x="0" y="0"/>
          <a:ext cx="0" cy="0"/>
          <a:chOff x="0" y="0"/>
          <a:chExt cx="0" cy="0"/>
        </a:xfrm>
      </p:grpSpPr>
      <p:sp>
        <p:nvSpPr>
          <p:cNvPr id="2070" name="Google Shape;2070;p16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71" name="Google Shape;2071;p16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5"/>
        <p:cNvGrpSpPr/>
        <p:nvPr/>
      </p:nvGrpSpPr>
      <p:grpSpPr>
        <a:xfrm>
          <a:off x="0" y="0"/>
          <a:ext cx="0" cy="0"/>
          <a:chOff x="0" y="0"/>
          <a:chExt cx="0" cy="0"/>
        </a:xfrm>
      </p:grpSpPr>
      <p:sp>
        <p:nvSpPr>
          <p:cNvPr id="2076" name="Google Shape;2076;p16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77" name="Google Shape;2077;p16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4"/>
        <p:cNvGrpSpPr/>
        <p:nvPr/>
      </p:nvGrpSpPr>
      <p:grpSpPr>
        <a:xfrm>
          <a:off x="0" y="0"/>
          <a:ext cx="0" cy="0"/>
          <a:chOff x="0" y="0"/>
          <a:chExt cx="0" cy="0"/>
        </a:xfrm>
      </p:grpSpPr>
      <p:sp>
        <p:nvSpPr>
          <p:cNvPr id="2085" name="Google Shape;2085;p16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6" name="Google Shape;2086;p16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1"/>
        <p:cNvGrpSpPr/>
        <p:nvPr/>
      </p:nvGrpSpPr>
      <p:grpSpPr>
        <a:xfrm>
          <a:off x="0" y="0"/>
          <a:ext cx="0" cy="0"/>
          <a:chOff x="0" y="0"/>
          <a:chExt cx="0" cy="0"/>
        </a:xfrm>
      </p:grpSpPr>
      <p:sp>
        <p:nvSpPr>
          <p:cNvPr id="2092" name="Google Shape;2092;p16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3" name="Google Shape;2093;p16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8"/>
        <p:cNvGrpSpPr/>
        <p:nvPr/>
      </p:nvGrpSpPr>
      <p:grpSpPr>
        <a:xfrm>
          <a:off x="0" y="0"/>
          <a:ext cx="0" cy="0"/>
          <a:chOff x="0" y="0"/>
          <a:chExt cx="0" cy="0"/>
        </a:xfrm>
      </p:grpSpPr>
      <p:sp>
        <p:nvSpPr>
          <p:cNvPr id="2099" name="Google Shape;2099;p16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0" name="Google Shape;2100;p16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5"/>
        <p:cNvGrpSpPr/>
        <p:nvPr/>
      </p:nvGrpSpPr>
      <p:grpSpPr>
        <a:xfrm>
          <a:off x="0" y="0"/>
          <a:ext cx="0" cy="0"/>
          <a:chOff x="0" y="0"/>
          <a:chExt cx="0" cy="0"/>
        </a:xfrm>
      </p:grpSpPr>
      <p:sp>
        <p:nvSpPr>
          <p:cNvPr id="626" name="Google Shape;626;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27" name="Google Shape;627;p1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5"/>
        <p:cNvGrpSpPr/>
        <p:nvPr/>
      </p:nvGrpSpPr>
      <p:grpSpPr>
        <a:xfrm>
          <a:off x="0" y="0"/>
          <a:ext cx="0" cy="0"/>
          <a:chOff x="0" y="0"/>
          <a:chExt cx="0" cy="0"/>
        </a:xfrm>
      </p:grpSpPr>
      <p:sp>
        <p:nvSpPr>
          <p:cNvPr id="2106" name="Google Shape;2106;p17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7" name="Google Shape;2107;p17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1"/>
        <p:cNvGrpSpPr/>
        <p:nvPr/>
      </p:nvGrpSpPr>
      <p:grpSpPr>
        <a:xfrm>
          <a:off x="0" y="0"/>
          <a:ext cx="0" cy="0"/>
          <a:chOff x="0" y="0"/>
          <a:chExt cx="0" cy="0"/>
        </a:xfrm>
      </p:grpSpPr>
      <p:sp>
        <p:nvSpPr>
          <p:cNvPr id="2112" name="Google Shape;2112;p17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3" name="Google Shape;2113;p17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7"/>
        <p:cNvGrpSpPr/>
        <p:nvPr/>
      </p:nvGrpSpPr>
      <p:grpSpPr>
        <a:xfrm>
          <a:off x="0" y="0"/>
          <a:ext cx="0" cy="0"/>
          <a:chOff x="0" y="0"/>
          <a:chExt cx="0" cy="0"/>
        </a:xfrm>
      </p:grpSpPr>
      <p:sp>
        <p:nvSpPr>
          <p:cNvPr id="2118" name="Google Shape;2118;p17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9" name="Google Shape;2119;p17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3"/>
        <p:cNvGrpSpPr/>
        <p:nvPr/>
      </p:nvGrpSpPr>
      <p:grpSpPr>
        <a:xfrm>
          <a:off x="0" y="0"/>
          <a:ext cx="0" cy="0"/>
          <a:chOff x="0" y="0"/>
          <a:chExt cx="0" cy="0"/>
        </a:xfrm>
      </p:grpSpPr>
      <p:sp>
        <p:nvSpPr>
          <p:cNvPr id="2124" name="Google Shape;2124;p17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25" name="Google Shape;2125;p17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2"/>
        <p:cNvGrpSpPr/>
        <p:nvPr/>
      </p:nvGrpSpPr>
      <p:grpSpPr>
        <a:xfrm>
          <a:off x="0" y="0"/>
          <a:ext cx="0" cy="0"/>
          <a:chOff x="0" y="0"/>
          <a:chExt cx="0" cy="0"/>
        </a:xfrm>
      </p:grpSpPr>
      <p:sp>
        <p:nvSpPr>
          <p:cNvPr id="2133" name="Google Shape;2133;p17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34" name="Google Shape;2134;p17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8"/>
        <p:cNvGrpSpPr/>
        <p:nvPr/>
      </p:nvGrpSpPr>
      <p:grpSpPr>
        <a:xfrm>
          <a:off x="0" y="0"/>
          <a:ext cx="0" cy="0"/>
          <a:chOff x="0" y="0"/>
          <a:chExt cx="0" cy="0"/>
        </a:xfrm>
      </p:grpSpPr>
      <p:sp>
        <p:nvSpPr>
          <p:cNvPr id="2139" name="Google Shape;2139;p17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40" name="Google Shape;2140;p17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7"/>
        <p:cNvGrpSpPr/>
        <p:nvPr/>
      </p:nvGrpSpPr>
      <p:grpSpPr>
        <a:xfrm>
          <a:off x="0" y="0"/>
          <a:ext cx="0" cy="0"/>
          <a:chOff x="0" y="0"/>
          <a:chExt cx="0" cy="0"/>
        </a:xfrm>
      </p:grpSpPr>
      <p:sp>
        <p:nvSpPr>
          <p:cNvPr id="2148" name="Google Shape;2148;p17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49" name="Google Shape;2149;p17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3"/>
        <p:cNvGrpSpPr/>
        <p:nvPr/>
      </p:nvGrpSpPr>
      <p:grpSpPr>
        <a:xfrm>
          <a:off x="0" y="0"/>
          <a:ext cx="0" cy="0"/>
          <a:chOff x="0" y="0"/>
          <a:chExt cx="0" cy="0"/>
        </a:xfrm>
      </p:grpSpPr>
      <p:sp>
        <p:nvSpPr>
          <p:cNvPr id="2154" name="Google Shape;2154;p17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55" name="Google Shape;2155;p17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56" name="Google Shape;2156;p17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177</a:t>
            </a:fld>
            <a:endParaRPr/>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9"/>
        <p:cNvGrpSpPr/>
        <p:nvPr/>
      </p:nvGrpSpPr>
      <p:grpSpPr>
        <a:xfrm>
          <a:off x="0" y="0"/>
          <a:ext cx="0" cy="0"/>
          <a:chOff x="0" y="0"/>
          <a:chExt cx="0" cy="0"/>
        </a:xfrm>
      </p:grpSpPr>
      <p:sp>
        <p:nvSpPr>
          <p:cNvPr id="2170" name="Google Shape;2170;p17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1" name="Google Shape;2171;p17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6"/>
        <p:cNvGrpSpPr/>
        <p:nvPr/>
      </p:nvGrpSpPr>
      <p:grpSpPr>
        <a:xfrm>
          <a:off x="0" y="0"/>
          <a:ext cx="0" cy="0"/>
          <a:chOff x="0" y="0"/>
          <a:chExt cx="0" cy="0"/>
        </a:xfrm>
      </p:grpSpPr>
      <p:sp>
        <p:nvSpPr>
          <p:cNvPr id="2177" name="Google Shape;2177;p17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8" name="Google Shape;2178;p17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47" name="Google Shape;647;p1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5"/>
        <p:cNvGrpSpPr/>
        <p:nvPr/>
      </p:nvGrpSpPr>
      <p:grpSpPr>
        <a:xfrm>
          <a:off x="0" y="0"/>
          <a:ext cx="0" cy="0"/>
          <a:chOff x="0" y="0"/>
          <a:chExt cx="0" cy="0"/>
        </a:xfrm>
      </p:grpSpPr>
      <p:sp>
        <p:nvSpPr>
          <p:cNvPr id="2186" name="Google Shape;2186;p18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87" name="Google Shape;2187;p18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1"/>
        <p:cNvGrpSpPr/>
        <p:nvPr/>
      </p:nvGrpSpPr>
      <p:grpSpPr>
        <a:xfrm>
          <a:off x="0" y="0"/>
          <a:ext cx="0" cy="0"/>
          <a:chOff x="0" y="0"/>
          <a:chExt cx="0" cy="0"/>
        </a:xfrm>
      </p:grpSpPr>
      <p:sp>
        <p:nvSpPr>
          <p:cNvPr id="2192" name="Google Shape;2192;p18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93" name="Google Shape;2193;p18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8"/>
        <p:cNvGrpSpPr/>
        <p:nvPr/>
      </p:nvGrpSpPr>
      <p:grpSpPr>
        <a:xfrm>
          <a:off x="0" y="0"/>
          <a:ext cx="0" cy="0"/>
          <a:chOff x="0" y="0"/>
          <a:chExt cx="0" cy="0"/>
        </a:xfrm>
      </p:grpSpPr>
      <p:sp>
        <p:nvSpPr>
          <p:cNvPr id="2199" name="Google Shape;2199;p18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00" name="Google Shape;2200;p18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b="1"/>
          </a:p>
        </p:txBody>
      </p:sp>
      <p:sp>
        <p:nvSpPr>
          <p:cNvPr id="2201" name="Google Shape;2201;p18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182</a:t>
            </a:fld>
            <a:endParaRPr/>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8"/>
        <p:cNvGrpSpPr/>
        <p:nvPr/>
      </p:nvGrpSpPr>
      <p:grpSpPr>
        <a:xfrm>
          <a:off x="0" y="0"/>
          <a:ext cx="0" cy="0"/>
          <a:chOff x="0" y="0"/>
          <a:chExt cx="0" cy="0"/>
        </a:xfrm>
      </p:grpSpPr>
      <p:sp>
        <p:nvSpPr>
          <p:cNvPr id="2209" name="Google Shape;2209;p18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0" name="Google Shape;2210;p18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7"/>
        <p:cNvGrpSpPr/>
        <p:nvPr/>
      </p:nvGrpSpPr>
      <p:grpSpPr>
        <a:xfrm>
          <a:off x="0" y="0"/>
          <a:ext cx="0" cy="0"/>
          <a:chOff x="0" y="0"/>
          <a:chExt cx="0" cy="0"/>
        </a:xfrm>
      </p:grpSpPr>
      <p:sp>
        <p:nvSpPr>
          <p:cNvPr id="2218" name="Google Shape;2218;p18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9" name="Google Shape;2219;p18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3"/>
        <p:cNvGrpSpPr/>
        <p:nvPr/>
      </p:nvGrpSpPr>
      <p:grpSpPr>
        <a:xfrm>
          <a:off x="0" y="0"/>
          <a:ext cx="0" cy="0"/>
          <a:chOff x="0" y="0"/>
          <a:chExt cx="0" cy="0"/>
        </a:xfrm>
      </p:grpSpPr>
      <p:sp>
        <p:nvSpPr>
          <p:cNvPr id="2224" name="Google Shape;2224;p18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25" name="Google Shape;2225;p18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9"/>
        <p:cNvGrpSpPr/>
        <p:nvPr/>
      </p:nvGrpSpPr>
      <p:grpSpPr>
        <a:xfrm>
          <a:off x="0" y="0"/>
          <a:ext cx="0" cy="0"/>
          <a:chOff x="0" y="0"/>
          <a:chExt cx="0" cy="0"/>
        </a:xfrm>
      </p:grpSpPr>
      <p:sp>
        <p:nvSpPr>
          <p:cNvPr id="2230" name="Google Shape;2230;p18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1" name="Google Shape;2231;p18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6"/>
        <p:cNvGrpSpPr/>
        <p:nvPr/>
      </p:nvGrpSpPr>
      <p:grpSpPr>
        <a:xfrm>
          <a:off x="0" y="0"/>
          <a:ext cx="0" cy="0"/>
          <a:chOff x="0" y="0"/>
          <a:chExt cx="0" cy="0"/>
        </a:xfrm>
      </p:grpSpPr>
      <p:sp>
        <p:nvSpPr>
          <p:cNvPr id="2237" name="Google Shape;2237;p18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38" name="Google Shape;2238;p18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4"/>
        <p:cNvGrpSpPr/>
        <p:nvPr/>
      </p:nvGrpSpPr>
      <p:grpSpPr>
        <a:xfrm>
          <a:off x="0" y="0"/>
          <a:ext cx="0" cy="0"/>
          <a:chOff x="0" y="0"/>
          <a:chExt cx="0" cy="0"/>
        </a:xfrm>
      </p:grpSpPr>
      <p:sp>
        <p:nvSpPr>
          <p:cNvPr id="2245" name="Google Shape;2245;g6d3cfb9178_1_4:notes"/>
          <p:cNvSpPr>
            <a:spLocks noGrp="1" noRot="1" noChangeAspect="1"/>
          </p:cNvSpPr>
          <p:nvPr>
            <p:ph type="sldImg" idx="2"/>
          </p:nvPr>
        </p:nvSpPr>
        <p:spPr>
          <a:xfrm>
            <a:off x="1247775" y="1143000"/>
            <a:ext cx="43623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6" name="Google Shape;2246;g6d3cfb9178_1_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7" name="Google Shape;2247;g6d3cfb9178_1_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US"/>
              <a:t>188</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1"/>
        <p:cNvGrpSpPr/>
        <p:nvPr/>
      </p:nvGrpSpPr>
      <p:grpSpPr>
        <a:xfrm>
          <a:off x="0" y="0"/>
          <a:ext cx="0" cy="0"/>
          <a:chOff x="0" y="0"/>
          <a:chExt cx="0" cy="0"/>
        </a:xfrm>
      </p:grpSpPr>
      <p:sp>
        <p:nvSpPr>
          <p:cNvPr id="652" name="Google Shape;652;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3" name="Google Shape;653;p1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0"/>
        <p:cNvGrpSpPr/>
        <p:nvPr/>
      </p:nvGrpSpPr>
      <p:grpSpPr>
        <a:xfrm>
          <a:off x="0" y="0"/>
          <a:ext cx="0" cy="0"/>
          <a:chOff x="0" y="0"/>
          <a:chExt cx="0" cy="0"/>
        </a:xfrm>
      </p:grpSpPr>
      <p:sp>
        <p:nvSpPr>
          <p:cNvPr id="501" name="Google Shape;501;g6dfaff2171_0_0:notes"/>
          <p:cNvSpPr>
            <a:spLocks noGrp="1" noRot="1" noChangeAspect="1"/>
          </p:cNvSpPr>
          <p:nvPr>
            <p:ph type="sldImg" idx="2"/>
          </p:nvPr>
        </p:nvSpPr>
        <p:spPr>
          <a:xfrm>
            <a:off x="1006475" y="685800"/>
            <a:ext cx="4846638"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02" name="Google Shape;502;g6dfaff2171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7"/>
        <p:cNvGrpSpPr/>
        <p:nvPr/>
      </p:nvGrpSpPr>
      <p:grpSpPr>
        <a:xfrm>
          <a:off x="0" y="0"/>
          <a:ext cx="0" cy="0"/>
          <a:chOff x="0" y="0"/>
          <a:chExt cx="0" cy="0"/>
        </a:xfrm>
      </p:grpSpPr>
      <p:sp>
        <p:nvSpPr>
          <p:cNvPr id="658" name="Google Shape;658;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59" name="Google Shape;659;p2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3"/>
        <p:cNvGrpSpPr/>
        <p:nvPr/>
      </p:nvGrpSpPr>
      <p:grpSpPr>
        <a:xfrm>
          <a:off x="0" y="0"/>
          <a:ext cx="0" cy="0"/>
          <a:chOff x="0" y="0"/>
          <a:chExt cx="0" cy="0"/>
        </a:xfrm>
      </p:grpSpPr>
      <p:sp>
        <p:nvSpPr>
          <p:cNvPr id="664" name="Google Shape;664;p2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5" name="Google Shape;665;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6" name="Google Shape;666;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21</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76" name="Google Shape;676;p2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0"/>
        <p:cNvGrpSpPr/>
        <p:nvPr/>
      </p:nvGrpSpPr>
      <p:grpSpPr>
        <a:xfrm>
          <a:off x="0" y="0"/>
          <a:ext cx="0" cy="0"/>
          <a:chOff x="0" y="0"/>
          <a:chExt cx="0" cy="0"/>
        </a:xfrm>
      </p:grpSpPr>
      <p:sp>
        <p:nvSpPr>
          <p:cNvPr id="681" name="Google Shape;681;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2" name="Google Shape;682;p2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6"/>
        <p:cNvGrpSpPr/>
        <p:nvPr/>
      </p:nvGrpSpPr>
      <p:grpSpPr>
        <a:xfrm>
          <a:off x="0" y="0"/>
          <a:ext cx="0" cy="0"/>
          <a:chOff x="0" y="0"/>
          <a:chExt cx="0" cy="0"/>
        </a:xfrm>
      </p:grpSpPr>
      <p:sp>
        <p:nvSpPr>
          <p:cNvPr id="687" name="Google Shape;687;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88" name="Google Shape;688;p2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5"/>
        <p:cNvGrpSpPr/>
        <p:nvPr/>
      </p:nvGrpSpPr>
      <p:grpSpPr>
        <a:xfrm>
          <a:off x="0" y="0"/>
          <a:ext cx="0" cy="0"/>
          <a:chOff x="0" y="0"/>
          <a:chExt cx="0" cy="0"/>
        </a:xfrm>
      </p:grpSpPr>
      <p:sp>
        <p:nvSpPr>
          <p:cNvPr id="696" name="Google Shape;696;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97" name="Google Shape;697;p2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4"/>
        <p:cNvGrpSpPr/>
        <p:nvPr/>
      </p:nvGrpSpPr>
      <p:grpSpPr>
        <a:xfrm>
          <a:off x="0" y="0"/>
          <a:ext cx="0" cy="0"/>
          <a:chOff x="0" y="0"/>
          <a:chExt cx="0" cy="0"/>
        </a:xfrm>
      </p:grpSpPr>
      <p:sp>
        <p:nvSpPr>
          <p:cNvPr id="705" name="Google Shape;705;p2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06" name="Google Shape;706;p2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1"/>
        <p:cNvGrpSpPr/>
        <p:nvPr/>
      </p:nvGrpSpPr>
      <p:grpSpPr>
        <a:xfrm>
          <a:off x="0" y="0"/>
          <a:ext cx="0" cy="0"/>
          <a:chOff x="0" y="0"/>
          <a:chExt cx="0" cy="0"/>
        </a:xfrm>
      </p:grpSpPr>
      <p:sp>
        <p:nvSpPr>
          <p:cNvPr id="712" name="Google Shape;712;p2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13" name="Google Shape;713;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14" name="Google Shape;714;p2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8"/>
        <p:cNvGrpSpPr/>
        <p:nvPr/>
      </p:nvGrpSpPr>
      <p:grpSpPr>
        <a:xfrm>
          <a:off x="0" y="0"/>
          <a:ext cx="0" cy="0"/>
          <a:chOff x="0" y="0"/>
          <a:chExt cx="0" cy="0"/>
        </a:xfrm>
      </p:grpSpPr>
      <p:sp>
        <p:nvSpPr>
          <p:cNvPr id="719" name="Google Shape;719;p2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20" name="Google Shape;720;p2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7"/>
        <p:cNvGrpSpPr/>
        <p:nvPr/>
      </p:nvGrpSpPr>
      <p:grpSpPr>
        <a:xfrm>
          <a:off x="0" y="0"/>
          <a:ext cx="0" cy="0"/>
          <a:chOff x="0" y="0"/>
          <a:chExt cx="0" cy="0"/>
        </a:xfrm>
      </p:grpSpPr>
      <p:sp>
        <p:nvSpPr>
          <p:cNvPr id="728" name="Google Shape;728;p2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29" name="Google Shape;729;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0" name="Google Shape;730;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29</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3" name="Google Shape;513;p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5"/>
        <p:cNvGrpSpPr/>
        <p:nvPr/>
      </p:nvGrpSpPr>
      <p:grpSpPr>
        <a:xfrm>
          <a:off x="0" y="0"/>
          <a:ext cx="0" cy="0"/>
          <a:chOff x="0" y="0"/>
          <a:chExt cx="0" cy="0"/>
        </a:xfrm>
      </p:grpSpPr>
      <p:sp>
        <p:nvSpPr>
          <p:cNvPr id="736" name="Google Shape;736;p3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7" name="Google Shape;737;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38" name="Google Shape;738;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2"/>
        <p:cNvGrpSpPr/>
        <p:nvPr/>
      </p:nvGrpSpPr>
      <p:grpSpPr>
        <a:xfrm>
          <a:off x="0" y="0"/>
          <a:ext cx="0" cy="0"/>
          <a:chOff x="0" y="0"/>
          <a:chExt cx="0" cy="0"/>
        </a:xfrm>
      </p:grpSpPr>
      <p:sp>
        <p:nvSpPr>
          <p:cNvPr id="743" name="Google Shape;743;p3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44" name="Google Shape;744;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45" name="Google Shape;745;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31</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9"/>
        <p:cNvGrpSpPr/>
        <p:nvPr/>
      </p:nvGrpSpPr>
      <p:grpSpPr>
        <a:xfrm>
          <a:off x="0" y="0"/>
          <a:ext cx="0" cy="0"/>
          <a:chOff x="0" y="0"/>
          <a:chExt cx="0" cy="0"/>
        </a:xfrm>
      </p:grpSpPr>
      <p:sp>
        <p:nvSpPr>
          <p:cNvPr id="750" name="Google Shape;750;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1" name="Google Shape;751;p3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5"/>
        <p:cNvGrpSpPr/>
        <p:nvPr/>
      </p:nvGrpSpPr>
      <p:grpSpPr>
        <a:xfrm>
          <a:off x="0" y="0"/>
          <a:ext cx="0" cy="0"/>
          <a:chOff x="0" y="0"/>
          <a:chExt cx="0" cy="0"/>
        </a:xfrm>
      </p:grpSpPr>
      <p:sp>
        <p:nvSpPr>
          <p:cNvPr id="756" name="Google Shape;756;p3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7" name="Google Shape;757;p3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1"/>
        <p:cNvGrpSpPr/>
        <p:nvPr/>
      </p:nvGrpSpPr>
      <p:grpSpPr>
        <a:xfrm>
          <a:off x="0" y="0"/>
          <a:ext cx="0" cy="0"/>
          <a:chOff x="0" y="0"/>
          <a:chExt cx="0" cy="0"/>
        </a:xfrm>
      </p:grpSpPr>
      <p:sp>
        <p:nvSpPr>
          <p:cNvPr id="762" name="Google Shape;762;p3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3" name="Google Shape;763;p3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64" name="Google Shape;764;p3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34</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1"/>
        <p:cNvGrpSpPr/>
        <p:nvPr/>
      </p:nvGrpSpPr>
      <p:grpSpPr>
        <a:xfrm>
          <a:off x="0" y="0"/>
          <a:ext cx="0" cy="0"/>
          <a:chOff x="0" y="0"/>
          <a:chExt cx="0" cy="0"/>
        </a:xfrm>
      </p:grpSpPr>
      <p:sp>
        <p:nvSpPr>
          <p:cNvPr id="772" name="Google Shape;772;p3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73" name="Google Shape;773;p3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7"/>
        <p:cNvGrpSpPr/>
        <p:nvPr/>
      </p:nvGrpSpPr>
      <p:grpSpPr>
        <a:xfrm>
          <a:off x="0" y="0"/>
          <a:ext cx="0" cy="0"/>
          <a:chOff x="0" y="0"/>
          <a:chExt cx="0" cy="0"/>
        </a:xfrm>
      </p:grpSpPr>
      <p:sp>
        <p:nvSpPr>
          <p:cNvPr id="778" name="Google Shape;778;p3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79" name="Google Shape;779;p3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0" name="Google Shape;780;p3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7"/>
        <p:cNvGrpSpPr/>
        <p:nvPr/>
      </p:nvGrpSpPr>
      <p:grpSpPr>
        <a:xfrm>
          <a:off x="0" y="0"/>
          <a:ext cx="0" cy="0"/>
          <a:chOff x="0" y="0"/>
          <a:chExt cx="0" cy="0"/>
        </a:xfrm>
      </p:grpSpPr>
      <p:sp>
        <p:nvSpPr>
          <p:cNvPr id="788" name="Google Shape;788;p3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9" name="Google Shape;789;p3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p3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95" name="Google Shape;795;p3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9"/>
        <p:cNvGrpSpPr/>
        <p:nvPr/>
      </p:nvGrpSpPr>
      <p:grpSpPr>
        <a:xfrm>
          <a:off x="0" y="0"/>
          <a:ext cx="0" cy="0"/>
          <a:chOff x="0" y="0"/>
          <a:chExt cx="0" cy="0"/>
        </a:xfrm>
      </p:grpSpPr>
      <p:sp>
        <p:nvSpPr>
          <p:cNvPr id="800" name="Google Shape;800;p3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01" name="Google Shape;801;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02" name="Google Shape;802;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39</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7"/>
        <p:cNvGrpSpPr/>
        <p:nvPr/>
      </p:nvGrpSpPr>
      <p:grpSpPr>
        <a:xfrm>
          <a:off x="0" y="0"/>
          <a:ext cx="0" cy="0"/>
          <a:chOff x="0" y="0"/>
          <a:chExt cx="0" cy="0"/>
        </a:xfrm>
      </p:grpSpPr>
      <p:sp>
        <p:nvSpPr>
          <p:cNvPr id="518" name="Google Shape;518;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19" name="Google Shape;519;p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9"/>
        <p:cNvGrpSpPr/>
        <p:nvPr/>
      </p:nvGrpSpPr>
      <p:grpSpPr>
        <a:xfrm>
          <a:off x="0" y="0"/>
          <a:ext cx="0" cy="0"/>
          <a:chOff x="0" y="0"/>
          <a:chExt cx="0" cy="0"/>
        </a:xfrm>
      </p:grpSpPr>
      <p:sp>
        <p:nvSpPr>
          <p:cNvPr id="810" name="Google Shape;810;p4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1" name="Google Shape;811;p4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6"/>
        <p:cNvGrpSpPr/>
        <p:nvPr/>
      </p:nvGrpSpPr>
      <p:grpSpPr>
        <a:xfrm>
          <a:off x="0" y="0"/>
          <a:ext cx="0" cy="0"/>
          <a:chOff x="0" y="0"/>
          <a:chExt cx="0" cy="0"/>
        </a:xfrm>
      </p:grpSpPr>
      <p:sp>
        <p:nvSpPr>
          <p:cNvPr id="817" name="Google Shape;817;p4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8" name="Google Shape;818;p4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5"/>
        <p:cNvGrpSpPr/>
        <p:nvPr/>
      </p:nvGrpSpPr>
      <p:grpSpPr>
        <a:xfrm>
          <a:off x="0" y="0"/>
          <a:ext cx="0" cy="0"/>
          <a:chOff x="0" y="0"/>
          <a:chExt cx="0" cy="0"/>
        </a:xfrm>
      </p:grpSpPr>
      <p:sp>
        <p:nvSpPr>
          <p:cNvPr id="826" name="Google Shape;826;p4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27" name="Google Shape;827;p4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8"/>
        <p:cNvGrpSpPr/>
        <p:nvPr/>
      </p:nvGrpSpPr>
      <p:grpSpPr>
        <a:xfrm>
          <a:off x="0" y="0"/>
          <a:ext cx="0" cy="0"/>
          <a:chOff x="0" y="0"/>
          <a:chExt cx="0" cy="0"/>
        </a:xfrm>
      </p:grpSpPr>
      <p:sp>
        <p:nvSpPr>
          <p:cNvPr id="869" name="Google Shape;869;p4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0" name="Google Shape;870;p4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5"/>
        <p:cNvGrpSpPr/>
        <p:nvPr/>
      </p:nvGrpSpPr>
      <p:grpSpPr>
        <a:xfrm>
          <a:off x="0" y="0"/>
          <a:ext cx="0" cy="0"/>
          <a:chOff x="0" y="0"/>
          <a:chExt cx="0" cy="0"/>
        </a:xfrm>
      </p:grpSpPr>
      <p:sp>
        <p:nvSpPr>
          <p:cNvPr id="876" name="Google Shape;876;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7" name="Google Shape;877;p4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5"/>
        <p:cNvGrpSpPr/>
        <p:nvPr/>
      </p:nvGrpSpPr>
      <p:grpSpPr>
        <a:xfrm>
          <a:off x="0" y="0"/>
          <a:ext cx="0" cy="0"/>
          <a:chOff x="0" y="0"/>
          <a:chExt cx="0" cy="0"/>
        </a:xfrm>
      </p:grpSpPr>
      <p:sp>
        <p:nvSpPr>
          <p:cNvPr id="916" name="Google Shape;916;p4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7" name="Google Shape;917;p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18" name="Google Shape;918;p4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45</a:t>
            </a:fld>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2"/>
        <p:cNvGrpSpPr/>
        <p:nvPr/>
      </p:nvGrpSpPr>
      <p:grpSpPr>
        <a:xfrm>
          <a:off x="0" y="0"/>
          <a:ext cx="0" cy="0"/>
          <a:chOff x="0" y="0"/>
          <a:chExt cx="0" cy="0"/>
        </a:xfrm>
      </p:grpSpPr>
      <p:sp>
        <p:nvSpPr>
          <p:cNvPr id="923" name="Google Shape;923;p4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4" name="Google Shape;924;p4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5" name="Google Shape;925;p4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46</a:t>
            </a:fld>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2"/>
        <p:cNvGrpSpPr/>
        <p:nvPr/>
      </p:nvGrpSpPr>
      <p:grpSpPr>
        <a:xfrm>
          <a:off x="0" y="0"/>
          <a:ext cx="0" cy="0"/>
          <a:chOff x="0" y="0"/>
          <a:chExt cx="0" cy="0"/>
        </a:xfrm>
      </p:grpSpPr>
      <p:sp>
        <p:nvSpPr>
          <p:cNvPr id="933" name="Google Shape;933;p4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4" name="Google Shape;934;p4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35" name="Google Shape;935;p4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47</a:t>
            </a:fld>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2"/>
        <p:cNvGrpSpPr/>
        <p:nvPr/>
      </p:nvGrpSpPr>
      <p:grpSpPr>
        <a:xfrm>
          <a:off x="0" y="0"/>
          <a:ext cx="0" cy="0"/>
          <a:chOff x="0" y="0"/>
          <a:chExt cx="0" cy="0"/>
        </a:xfrm>
      </p:grpSpPr>
      <p:sp>
        <p:nvSpPr>
          <p:cNvPr id="943" name="Google Shape;943;p4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44" name="Google Shape;944;p4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1"/>
        <p:cNvGrpSpPr/>
        <p:nvPr/>
      </p:nvGrpSpPr>
      <p:grpSpPr>
        <a:xfrm>
          <a:off x="0" y="0"/>
          <a:ext cx="0" cy="0"/>
          <a:chOff x="0" y="0"/>
          <a:chExt cx="0" cy="0"/>
        </a:xfrm>
      </p:grpSpPr>
      <p:sp>
        <p:nvSpPr>
          <p:cNvPr id="952" name="Google Shape;952;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3" name="Google Shape;953;p4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5" name="Google Shape;52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26" name="Google Shape;52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0"/>
        <p:cNvGrpSpPr/>
        <p:nvPr/>
      </p:nvGrpSpPr>
      <p:grpSpPr>
        <a:xfrm>
          <a:off x="0" y="0"/>
          <a:ext cx="0" cy="0"/>
          <a:chOff x="0" y="0"/>
          <a:chExt cx="0" cy="0"/>
        </a:xfrm>
      </p:grpSpPr>
      <p:sp>
        <p:nvSpPr>
          <p:cNvPr id="961" name="Google Shape;961;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62" name="Google Shape;962;p5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9"/>
        <p:cNvGrpSpPr/>
        <p:nvPr/>
      </p:nvGrpSpPr>
      <p:grpSpPr>
        <a:xfrm>
          <a:off x="0" y="0"/>
          <a:ext cx="0" cy="0"/>
          <a:chOff x="0" y="0"/>
          <a:chExt cx="0" cy="0"/>
        </a:xfrm>
      </p:grpSpPr>
      <p:sp>
        <p:nvSpPr>
          <p:cNvPr id="970" name="Google Shape;970;p5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71" name="Google Shape;971;p5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8"/>
        <p:cNvGrpSpPr/>
        <p:nvPr/>
      </p:nvGrpSpPr>
      <p:grpSpPr>
        <a:xfrm>
          <a:off x="0" y="0"/>
          <a:ext cx="0" cy="0"/>
          <a:chOff x="0" y="0"/>
          <a:chExt cx="0" cy="0"/>
        </a:xfrm>
      </p:grpSpPr>
      <p:sp>
        <p:nvSpPr>
          <p:cNvPr id="979" name="Google Shape;979;p5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80" name="Google Shape;980;p5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9"/>
        <p:cNvGrpSpPr/>
        <p:nvPr/>
      </p:nvGrpSpPr>
      <p:grpSpPr>
        <a:xfrm>
          <a:off x="0" y="0"/>
          <a:ext cx="0" cy="0"/>
          <a:chOff x="0" y="0"/>
          <a:chExt cx="0" cy="0"/>
        </a:xfrm>
      </p:grpSpPr>
      <p:sp>
        <p:nvSpPr>
          <p:cNvPr id="990" name="Google Shape;990;p5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1" name="Google Shape;991;p5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5"/>
        <p:cNvGrpSpPr/>
        <p:nvPr/>
      </p:nvGrpSpPr>
      <p:grpSpPr>
        <a:xfrm>
          <a:off x="0" y="0"/>
          <a:ext cx="0" cy="0"/>
          <a:chOff x="0" y="0"/>
          <a:chExt cx="0" cy="0"/>
        </a:xfrm>
      </p:grpSpPr>
      <p:sp>
        <p:nvSpPr>
          <p:cNvPr id="996" name="Google Shape;996;p5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7" name="Google Shape;997;p5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1"/>
        <p:cNvGrpSpPr/>
        <p:nvPr/>
      </p:nvGrpSpPr>
      <p:grpSpPr>
        <a:xfrm>
          <a:off x="0" y="0"/>
          <a:ext cx="0" cy="0"/>
          <a:chOff x="0" y="0"/>
          <a:chExt cx="0" cy="0"/>
        </a:xfrm>
      </p:grpSpPr>
      <p:sp>
        <p:nvSpPr>
          <p:cNvPr id="1002" name="Google Shape;1002;p5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3" name="Google Shape;1003;p5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0"/>
        <p:cNvGrpSpPr/>
        <p:nvPr/>
      </p:nvGrpSpPr>
      <p:grpSpPr>
        <a:xfrm>
          <a:off x="0" y="0"/>
          <a:ext cx="0" cy="0"/>
          <a:chOff x="0" y="0"/>
          <a:chExt cx="0" cy="0"/>
        </a:xfrm>
      </p:grpSpPr>
      <p:sp>
        <p:nvSpPr>
          <p:cNvPr id="1011" name="Google Shape;1011;p5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2" name="Google Shape;1012;p5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3" name="Google Shape;1013;p5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56</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7"/>
        <p:cNvGrpSpPr/>
        <p:nvPr/>
      </p:nvGrpSpPr>
      <p:grpSpPr>
        <a:xfrm>
          <a:off x="0" y="0"/>
          <a:ext cx="0" cy="0"/>
          <a:chOff x="0" y="0"/>
          <a:chExt cx="0" cy="0"/>
        </a:xfrm>
      </p:grpSpPr>
      <p:sp>
        <p:nvSpPr>
          <p:cNvPr id="1018" name="Google Shape;1018;p5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9" name="Google Shape;1019;p5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0" name="Google Shape;1020;p5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57</a:t>
            </a:fld>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5"/>
        <p:cNvGrpSpPr/>
        <p:nvPr/>
      </p:nvGrpSpPr>
      <p:grpSpPr>
        <a:xfrm>
          <a:off x="0" y="0"/>
          <a:ext cx="0" cy="0"/>
          <a:chOff x="0" y="0"/>
          <a:chExt cx="0" cy="0"/>
        </a:xfrm>
      </p:grpSpPr>
      <p:sp>
        <p:nvSpPr>
          <p:cNvPr id="1056" name="Google Shape;1056;p5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57" name="Google Shape;1057;p5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4"/>
        <p:cNvGrpSpPr/>
        <p:nvPr/>
      </p:nvGrpSpPr>
      <p:grpSpPr>
        <a:xfrm>
          <a:off x="0" y="0"/>
          <a:ext cx="0" cy="0"/>
          <a:chOff x="0" y="0"/>
          <a:chExt cx="0" cy="0"/>
        </a:xfrm>
      </p:grpSpPr>
      <p:sp>
        <p:nvSpPr>
          <p:cNvPr id="1065" name="Google Shape;1065;p5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6" name="Google Shape;1066;p5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7" name="Google Shape;1067;p5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59</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1"/>
        <p:cNvGrpSpPr/>
        <p:nvPr/>
      </p:nvGrpSpPr>
      <p:grpSpPr>
        <a:xfrm>
          <a:off x="0" y="0"/>
          <a:ext cx="0" cy="0"/>
          <a:chOff x="0" y="0"/>
          <a:chExt cx="0" cy="0"/>
        </a:xfrm>
      </p:grpSpPr>
      <p:sp>
        <p:nvSpPr>
          <p:cNvPr id="532" name="Google Shape;532;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3" name="Google Shape;533;p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1"/>
        <p:cNvGrpSpPr/>
        <p:nvPr/>
      </p:nvGrpSpPr>
      <p:grpSpPr>
        <a:xfrm>
          <a:off x="0" y="0"/>
          <a:ext cx="0" cy="0"/>
          <a:chOff x="0" y="0"/>
          <a:chExt cx="0" cy="0"/>
        </a:xfrm>
      </p:grpSpPr>
      <p:sp>
        <p:nvSpPr>
          <p:cNvPr id="1072" name="Google Shape;1072;p6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73" name="Google Shape;1073;p6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8"/>
        <p:cNvGrpSpPr/>
        <p:nvPr/>
      </p:nvGrpSpPr>
      <p:grpSpPr>
        <a:xfrm>
          <a:off x="0" y="0"/>
          <a:ext cx="0" cy="0"/>
          <a:chOff x="0" y="0"/>
          <a:chExt cx="0" cy="0"/>
        </a:xfrm>
      </p:grpSpPr>
      <p:sp>
        <p:nvSpPr>
          <p:cNvPr id="1079" name="Google Shape;1079;p6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0" name="Google Shape;1080;p6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1" name="Google Shape;1081;p6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61</a:t>
            </a:fld>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6"/>
        <p:cNvGrpSpPr/>
        <p:nvPr/>
      </p:nvGrpSpPr>
      <p:grpSpPr>
        <a:xfrm>
          <a:off x="0" y="0"/>
          <a:ext cx="0" cy="0"/>
          <a:chOff x="0" y="0"/>
          <a:chExt cx="0" cy="0"/>
        </a:xfrm>
      </p:grpSpPr>
      <p:sp>
        <p:nvSpPr>
          <p:cNvPr id="1087" name="Google Shape;1087;p6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8" name="Google Shape;1088;p6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b="1"/>
              <a:t>Responses sought (also displayed on next slide):</a:t>
            </a:r>
            <a:endParaRPr/>
          </a:p>
          <a:p>
            <a:pPr marL="0" lvl="0" indent="0" algn="l" rtl="0">
              <a:spcBef>
                <a:spcPts val="0"/>
              </a:spcBef>
              <a:spcAft>
                <a:spcPts val="0"/>
              </a:spcAft>
              <a:buClr>
                <a:schemeClr val="dk1"/>
              </a:buClr>
              <a:buSzPts val="1200"/>
              <a:buFont typeface="Arial"/>
              <a:buNone/>
            </a:pPr>
            <a:r>
              <a:rPr lang="en-US" b="0"/>
              <a:t>At the farm:</a:t>
            </a:r>
            <a:endParaRPr/>
          </a:p>
          <a:p>
            <a:pPr marL="171450" lvl="0" indent="-171450" algn="l" rtl="0">
              <a:spcBef>
                <a:spcPts val="0"/>
              </a:spcBef>
              <a:spcAft>
                <a:spcPts val="0"/>
              </a:spcAft>
              <a:buClr>
                <a:schemeClr val="dk1"/>
              </a:buClr>
              <a:buSzPts val="1200"/>
              <a:buFont typeface="Arial"/>
              <a:buChar char="•"/>
            </a:pPr>
            <a:r>
              <a:rPr lang="en-US" b="0"/>
              <a:t>Unhealthy animal – e.g., mastitis</a:t>
            </a:r>
            <a:endParaRPr/>
          </a:p>
          <a:p>
            <a:pPr marL="171450" lvl="0" indent="-171450" algn="l" rtl="0">
              <a:spcBef>
                <a:spcPts val="0"/>
              </a:spcBef>
              <a:spcAft>
                <a:spcPts val="0"/>
              </a:spcAft>
              <a:buClr>
                <a:schemeClr val="dk1"/>
              </a:buClr>
              <a:buSzPts val="1200"/>
              <a:buFont typeface="Arial"/>
              <a:buChar char="•"/>
            </a:pPr>
            <a:r>
              <a:rPr lang="en-US" b="0"/>
              <a:t>Unclean animal and udder </a:t>
            </a:r>
            <a:endParaRPr/>
          </a:p>
          <a:p>
            <a:pPr marL="171450" lvl="0" indent="-171450" algn="l" rtl="0">
              <a:spcBef>
                <a:spcPts val="0"/>
              </a:spcBef>
              <a:spcAft>
                <a:spcPts val="0"/>
              </a:spcAft>
              <a:buClr>
                <a:schemeClr val="dk1"/>
              </a:buClr>
              <a:buSzPts val="1200"/>
              <a:buFont typeface="Arial"/>
              <a:buChar char="•"/>
            </a:pPr>
            <a:r>
              <a:rPr lang="en-US" b="0"/>
              <a:t>Sick or unhygienic milker</a:t>
            </a:r>
            <a:endParaRPr b="0"/>
          </a:p>
          <a:p>
            <a:pPr marL="171450" lvl="0" indent="-171450" algn="l" rtl="0">
              <a:spcBef>
                <a:spcPts val="0"/>
              </a:spcBef>
              <a:spcAft>
                <a:spcPts val="0"/>
              </a:spcAft>
              <a:buClr>
                <a:schemeClr val="dk1"/>
              </a:buClr>
              <a:buSzPts val="1200"/>
              <a:buFont typeface="Arial"/>
              <a:buChar char="•"/>
            </a:pPr>
            <a:r>
              <a:rPr lang="en-US" b="0"/>
              <a:t>Unsanitary [unclean] milking environment</a:t>
            </a:r>
            <a:endParaRPr/>
          </a:p>
          <a:p>
            <a:pPr marL="171450" lvl="0" indent="-171450" algn="l" rtl="0">
              <a:spcBef>
                <a:spcPts val="0"/>
              </a:spcBef>
              <a:spcAft>
                <a:spcPts val="0"/>
              </a:spcAft>
              <a:buClr>
                <a:schemeClr val="dk1"/>
              </a:buClr>
              <a:buSzPts val="1200"/>
              <a:buFont typeface="Arial"/>
              <a:buChar char="•"/>
            </a:pPr>
            <a:r>
              <a:rPr lang="en-US" b="0"/>
              <a:t>Dirty containers/storage</a:t>
            </a:r>
            <a:endParaRPr/>
          </a:p>
          <a:p>
            <a:pPr marL="171450" lvl="0" indent="-171450" algn="l" rtl="0">
              <a:spcBef>
                <a:spcPts val="0"/>
              </a:spcBef>
              <a:spcAft>
                <a:spcPts val="0"/>
              </a:spcAft>
              <a:buClr>
                <a:schemeClr val="dk1"/>
              </a:buClr>
              <a:buSzPts val="1200"/>
              <a:buFont typeface="Arial"/>
              <a:buChar char="•"/>
            </a:pPr>
            <a:r>
              <a:rPr lang="en-US" b="0"/>
              <a:t>Long storage without refrigeration </a:t>
            </a:r>
            <a:endParaRPr/>
          </a:p>
          <a:p>
            <a:pPr marL="171450" lvl="0" indent="-171450" algn="l" rtl="0">
              <a:spcBef>
                <a:spcPts val="0"/>
              </a:spcBef>
              <a:spcAft>
                <a:spcPts val="0"/>
              </a:spcAft>
              <a:buClr>
                <a:schemeClr val="dk1"/>
              </a:buClr>
              <a:buSzPts val="1200"/>
              <a:buFont typeface="Arial"/>
              <a:buChar char="•"/>
            </a:pPr>
            <a:r>
              <a:rPr lang="en-US" b="0"/>
              <a:t>Add water, flour, or other substances to the milk to increase volume (adulteration)</a:t>
            </a:r>
            <a:endParaRPr/>
          </a:p>
          <a:p>
            <a:pPr marL="0" lvl="0" indent="0" algn="l" rtl="0">
              <a:spcBef>
                <a:spcPts val="0"/>
              </a:spcBef>
              <a:spcAft>
                <a:spcPts val="0"/>
              </a:spcAft>
              <a:buClr>
                <a:schemeClr val="dk1"/>
              </a:buClr>
              <a:buSzPts val="1200"/>
              <a:buFont typeface="Arial"/>
              <a:buNone/>
            </a:pPr>
            <a:endParaRPr b="0"/>
          </a:p>
          <a:p>
            <a:pPr marL="0" lvl="0" indent="0" algn="l" rtl="0">
              <a:spcBef>
                <a:spcPts val="0"/>
              </a:spcBef>
              <a:spcAft>
                <a:spcPts val="0"/>
              </a:spcAft>
              <a:buClr>
                <a:schemeClr val="dk1"/>
              </a:buClr>
              <a:buSzPts val="1200"/>
              <a:buFont typeface="Arial"/>
              <a:buNone/>
            </a:pPr>
            <a:r>
              <a:rPr lang="en-US" b="0"/>
              <a:t>By a distributor/transporter/middlemen</a:t>
            </a:r>
            <a:endParaRPr/>
          </a:p>
          <a:p>
            <a:pPr marL="171450" lvl="0" indent="-171450" algn="l" rtl="0">
              <a:spcBef>
                <a:spcPts val="0"/>
              </a:spcBef>
              <a:spcAft>
                <a:spcPts val="0"/>
              </a:spcAft>
              <a:buClr>
                <a:schemeClr val="dk1"/>
              </a:buClr>
              <a:buSzPts val="1200"/>
              <a:buFont typeface="Arial"/>
              <a:buChar char="•"/>
            </a:pPr>
            <a:r>
              <a:rPr lang="en-US" b="0"/>
              <a:t>Poor transportation practices</a:t>
            </a:r>
            <a:endParaRPr/>
          </a:p>
          <a:p>
            <a:pPr marL="171450" lvl="0" indent="-171450" algn="l" rtl="0">
              <a:spcBef>
                <a:spcPts val="0"/>
              </a:spcBef>
              <a:spcAft>
                <a:spcPts val="0"/>
              </a:spcAft>
              <a:buClr>
                <a:schemeClr val="dk1"/>
              </a:buClr>
              <a:buSzPts val="1200"/>
              <a:buFont typeface="Arial"/>
              <a:buChar char="•"/>
            </a:pPr>
            <a:r>
              <a:rPr lang="en-US" b="0"/>
              <a:t>Milk not stored correctly, particularly in high temperatures</a:t>
            </a:r>
            <a:endParaRPr/>
          </a:p>
          <a:p>
            <a:pPr marL="171450" lvl="0" indent="-171450" algn="l" rtl="0">
              <a:spcBef>
                <a:spcPts val="0"/>
              </a:spcBef>
              <a:spcAft>
                <a:spcPts val="0"/>
              </a:spcAft>
              <a:buClr>
                <a:schemeClr val="dk1"/>
              </a:buClr>
              <a:buSzPts val="1200"/>
              <a:buFont typeface="Arial"/>
              <a:buChar char="•"/>
            </a:pPr>
            <a:r>
              <a:rPr lang="en-US" b="0"/>
              <a:t>Use of containers that are not food grade</a:t>
            </a:r>
            <a:endParaRPr/>
          </a:p>
          <a:p>
            <a:pPr marL="171450" lvl="0" indent="-171450" algn="l" rtl="0">
              <a:spcBef>
                <a:spcPts val="0"/>
              </a:spcBef>
              <a:spcAft>
                <a:spcPts val="0"/>
              </a:spcAft>
              <a:buClr>
                <a:schemeClr val="dk1"/>
              </a:buClr>
              <a:buSzPts val="1200"/>
              <a:buFont typeface="Arial"/>
              <a:buChar char="•"/>
            </a:pPr>
            <a:r>
              <a:rPr lang="en-US" b="0"/>
              <a:t>Poor personal hygiene </a:t>
            </a:r>
            <a:endParaRPr/>
          </a:p>
          <a:p>
            <a:pPr marL="171450" lvl="0" indent="-171450" algn="l" rtl="0">
              <a:spcBef>
                <a:spcPts val="0"/>
              </a:spcBef>
              <a:spcAft>
                <a:spcPts val="0"/>
              </a:spcAft>
              <a:buClr>
                <a:schemeClr val="dk1"/>
              </a:buClr>
              <a:buSzPts val="1200"/>
              <a:buFont typeface="Arial"/>
              <a:buChar char="•"/>
            </a:pPr>
            <a:r>
              <a:rPr lang="en-US" b="0"/>
              <a:t>Equipment is not cleaned and sanitised</a:t>
            </a:r>
            <a:endParaRPr b="0"/>
          </a:p>
          <a:p>
            <a:pPr marL="171450" lvl="0" indent="-171450" algn="l" rtl="0">
              <a:spcBef>
                <a:spcPts val="0"/>
              </a:spcBef>
              <a:spcAft>
                <a:spcPts val="0"/>
              </a:spcAft>
              <a:buClr>
                <a:schemeClr val="dk1"/>
              </a:buClr>
              <a:buSzPts val="1200"/>
              <a:buFont typeface="Arial"/>
              <a:buChar char="•"/>
            </a:pPr>
            <a:r>
              <a:rPr lang="en-US" b="0"/>
              <a:t>Adulteration</a:t>
            </a:r>
            <a:endParaRPr/>
          </a:p>
          <a:p>
            <a:pPr marL="171450" lvl="0" indent="-171450" algn="l" rtl="0">
              <a:spcBef>
                <a:spcPts val="0"/>
              </a:spcBef>
              <a:spcAft>
                <a:spcPts val="0"/>
              </a:spcAft>
              <a:buClr>
                <a:schemeClr val="dk1"/>
              </a:buClr>
              <a:buSzPts val="1200"/>
              <a:buFont typeface="Arial"/>
              <a:buChar char="•"/>
            </a:pPr>
            <a:r>
              <a:rPr lang="en-US" b="0"/>
              <a:t>Poor packaging</a:t>
            </a:r>
            <a:endParaRPr/>
          </a:p>
          <a:p>
            <a:pPr marL="0" lvl="0" indent="0" algn="l" rtl="0">
              <a:spcBef>
                <a:spcPts val="0"/>
              </a:spcBef>
              <a:spcAft>
                <a:spcPts val="0"/>
              </a:spcAft>
              <a:buNone/>
            </a:pPr>
            <a:endParaRPr b="1"/>
          </a:p>
        </p:txBody>
      </p:sp>
      <p:sp>
        <p:nvSpPr>
          <p:cNvPr id="1089" name="Google Shape;1089;p6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62</a:t>
            </a:fld>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6"/>
        <p:cNvGrpSpPr/>
        <p:nvPr/>
      </p:nvGrpSpPr>
      <p:grpSpPr>
        <a:xfrm>
          <a:off x="0" y="0"/>
          <a:ext cx="0" cy="0"/>
          <a:chOff x="0" y="0"/>
          <a:chExt cx="0" cy="0"/>
        </a:xfrm>
      </p:grpSpPr>
      <p:sp>
        <p:nvSpPr>
          <p:cNvPr id="1097" name="Google Shape;1097;p6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98" name="Google Shape;1098;p6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3"/>
        <p:cNvGrpSpPr/>
        <p:nvPr/>
      </p:nvGrpSpPr>
      <p:grpSpPr>
        <a:xfrm>
          <a:off x="0" y="0"/>
          <a:ext cx="0" cy="0"/>
          <a:chOff x="0" y="0"/>
          <a:chExt cx="0" cy="0"/>
        </a:xfrm>
      </p:grpSpPr>
      <p:sp>
        <p:nvSpPr>
          <p:cNvPr id="1104" name="Google Shape;1104;p6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05" name="Google Shape;1105;p6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0"/>
        <p:cNvGrpSpPr/>
        <p:nvPr/>
      </p:nvGrpSpPr>
      <p:grpSpPr>
        <a:xfrm>
          <a:off x="0" y="0"/>
          <a:ext cx="0" cy="0"/>
          <a:chOff x="0" y="0"/>
          <a:chExt cx="0" cy="0"/>
        </a:xfrm>
      </p:grpSpPr>
      <p:sp>
        <p:nvSpPr>
          <p:cNvPr id="1111" name="Google Shape;1111;p6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2" name="Google Shape;1112;p6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7"/>
        <p:cNvGrpSpPr/>
        <p:nvPr/>
      </p:nvGrpSpPr>
      <p:grpSpPr>
        <a:xfrm>
          <a:off x="0" y="0"/>
          <a:ext cx="0" cy="0"/>
          <a:chOff x="0" y="0"/>
          <a:chExt cx="0" cy="0"/>
        </a:xfrm>
      </p:grpSpPr>
      <p:sp>
        <p:nvSpPr>
          <p:cNvPr id="1128" name="Google Shape;1128;p6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29" name="Google Shape;1129;p6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4"/>
        <p:cNvGrpSpPr/>
        <p:nvPr/>
      </p:nvGrpSpPr>
      <p:grpSpPr>
        <a:xfrm>
          <a:off x="0" y="0"/>
          <a:ext cx="0" cy="0"/>
          <a:chOff x="0" y="0"/>
          <a:chExt cx="0" cy="0"/>
        </a:xfrm>
      </p:grpSpPr>
      <p:sp>
        <p:nvSpPr>
          <p:cNvPr id="1145" name="Google Shape;1145;p6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46" name="Google Shape;1146;p6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0"/>
        <p:cNvGrpSpPr/>
        <p:nvPr/>
      </p:nvGrpSpPr>
      <p:grpSpPr>
        <a:xfrm>
          <a:off x="0" y="0"/>
          <a:ext cx="0" cy="0"/>
          <a:chOff x="0" y="0"/>
          <a:chExt cx="0" cy="0"/>
        </a:xfrm>
      </p:grpSpPr>
      <p:sp>
        <p:nvSpPr>
          <p:cNvPr id="1151" name="Google Shape;1151;p6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52" name="Google Shape;1152;p6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53" name="Google Shape;1153;p6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68</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0"/>
        <p:cNvGrpSpPr/>
        <p:nvPr/>
      </p:nvGrpSpPr>
      <p:grpSpPr>
        <a:xfrm>
          <a:off x="0" y="0"/>
          <a:ext cx="0" cy="0"/>
          <a:chOff x="0" y="0"/>
          <a:chExt cx="0" cy="0"/>
        </a:xfrm>
      </p:grpSpPr>
      <p:sp>
        <p:nvSpPr>
          <p:cNvPr id="1161" name="Google Shape;1161;p6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2" name="Google Shape;1162;p6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39" name="Google Shape;539;p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5"/>
        <p:cNvGrpSpPr/>
        <p:nvPr/>
      </p:nvGrpSpPr>
      <p:grpSpPr>
        <a:xfrm>
          <a:off x="0" y="0"/>
          <a:ext cx="0" cy="0"/>
          <a:chOff x="0" y="0"/>
          <a:chExt cx="0" cy="0"/>
        </a:xfrm>
      </p:grpSpPr>
      <p:sp>
        <p:nvSpPr>
          <p:cNvPr id="1186" name="Google Shape;1186;p7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7" name="Google Shape;1187;p7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6"/>
        <p:cNvGrpSpPr/>
        <p:nvPr/>
      </p:nvGrpSpPr>
      <p:grpSpPr>
        <a:xfrm>
          <a:off x="0" y="0"/>
          <a:ext cx="0" cy="0"/>
          <a:chOff x="0" y="0"/>
          <a:chExt cx="0" cy="0"/>
        </a:xfrm>
      </p:grpSpPr>
      <p:sp>
        <p:nvSpPr>
          <p:cNvPr id="1217" name="Google Shape;1217;p7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18" name="Google Shape;1218;p7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5"/>
        <p:cNvGrpSpPr/>
        <p:nvPr/>
      </p:nvGrpSpPr>
      <p:grpSpPr>
        <a:xfrm>
          <a:off x="0" y="0"/>
          <a:ext cx="0" cy="0"/>
          <a:chOff x="0" y="0"/>
          <a:chExt cx="0" cy="0"/>
        </a:xfrm>
      </p:grpSpPr>
      <p:sp>
        <p:nvSpPr>
          <p:cNvPr id="1226" name="Google Shape;1226;p7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27" name="Google Shape;1227;p7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2"/>
        <p:cNvGrpSpPr/>
        <p:nvPr/>
      </p:nvGrpSpPr>
      <p:grpSpPr>
        <a:xfrm>
          <a:off x="0" y="0"/>
          <a:ext cx="0" cy="0"/>
          <a:chOff x="0" y="0"/>
          <a:chExt cx="0" cy="0"/>
        </a:xfrm>
      </p:grpSpPr>
      <p:sp>
        <p:nvSpPr>
          <p:cNvPr id="1233" name="Google Shape;1233;p7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4" name="Google Shape;1234;p7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9"/>
        <p:cNvGrpSpPr/>
        <p:nvPr/>
      </p:nvGrpSpPr>
      <p:grpSpPr>
        <a:xfrm>
          <a:off x="0" y="0"/>
          <a:ext cx="0" cy="0"/>
          <a:chOff x="0" y="0"/>
          <a:chExt cx="0" cy="0"/>
        </a:xfrm>
      </p:grpSpPr>
      <p:sp>
        <p:nvSpPr>
          <p:cNvPr id="1240" name="Google Shape;1240;p7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1" name="Google Shape;1241;p7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6"/>
        <p:cNvGrpSpPr/>
        <p:nvPr/>
      </p:nvGrpSpPr>
      <p:grpSpPr>
        <a:xfrm>
          <a:off x="0" y="0"/>
          <a:ext cx="0" cy="0"/>
          <a:chOff x="0" y="0"/>
          <a:chExt cx="0" cy="0"/>
        </a:xfrm>
      </p:grpSpPr>
      <p:sp>
        <p:nvSpPr>
          <p:cNvPr id="1247" name="Google Shape;1247;p7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48" name="Google Shape;1248;p7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5"/>
        <p:cNvGrpSpPr/>
        <p:nvPr/>
      </p:nvGrpSpPr>
      <p:grpSpPr>
        <a:xfrm>
          <a:off x="0" y="0"/>
          <a:ext cx="0" cy="0"/>
          <a:chOff x="0" y="0"/>
          <a:chExt cx="0" cy="0"/>
        </a:xfrm>
      </p:grpSpPr>
      <p:sp>
        <p:nvSpPr>
          <p:cNvPr id="1256" name="Google Shape;1256;p7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7" name="Google Shape;1257;p7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2"/>
        <p:cNvGrpSpPr/>
        <p:nvPr/>
      </p:nvGrpSpPr>
      <p:grpSpPr>
        <a:xfrm>
          <a:off x="0" y="0"/>
          <a:ext cx="0" cy="0"/>
          <a:chOff x="0" y="0"/>
          <a:chExt cx="0" cy="0"/>
        </a:xfrm>
      </p:grpSpPr>
      <p:sp>
        <p:nvSpPr>
          <p:cNvPr id="1263" name="Google Shape;1263;p7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64" name="Google Shape;1264;p7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8"/>
        <p:cNvGrpSpPr/>
        <p:nvPr/>
      </p:nvGrpSpPr>
      <p:grpSpPr>
        <a:xfrm>
          <a:off x="0" y="0"/>
          <a:ext cx="0" cy="0"/>
          <a:chOff x="0" y="0"/>
          <a:chExt cx="0" cy="0"/>
        </a:xfrm>
      </p:grpSpPr>
      <p:sp>
        <p:nvSpPr>
          <p:cNvPr id="1269" name="Google Shape;1269;p7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0" name="Google Shape;1270;p7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5"/>
        <p:cNvGrpSpPr/>
        <p:nvPr/>
      </p:nvGrpSpPr>
      <p:grpSpPr>
        <a:xfrm>
          <a:off x="0" y="0"/>
          <a:ext cx="0" cy="0"/>
          <a:chOff x="0" y="0"/>
          <a:chExt cx="0" cy="0"/>
        </a:xfrm>
      </p:grpSpPr>
      <p:sp>
        <p:nvSpPr>
          <p:cNvPr id="1276" name="Google Shape;1276;p7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77" name="Google Shape;1277;p7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57" name="Google Shape;557;p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6"/>
        <p:cNvGrpSpPr/>
        <p:nvPr/>
      </p:nvGrpSpPr>
      <p:grpSpPr>
        <a:xfrm>
          <a:off x="0" y="0"/>
          <a:ext cx="0" cy="0"/>
          <a:chOff x="0" y="0"/>
          <a:chExt cx="0" cy="0"/>
        </a:xfrm>
      </p:grpSpPr>
      <p:sp>
        <p:nvSpPr>
          <p:cNvPr id="1287" name="Google Shape;1287;p8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88" name="Google Shape;1288;p8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89" name="Google Shape;1289;p8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80</a:t>
            </a:fld>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4"/>
        <p:cNvGrpSpPr/>
        <p:nvPr/>
      </p:nvGrpSpPr>
      <p:grpSpPr>
        <a:xfrm>
          <a:off x="0" y="0"/>
          <a:ext cx="0" cy="0"/>
          <a:chOff x="0" y="0"/>
          <a:chExt cx="0" cy="0"/>
        </a:xfrm>
      </p:grpSpPr>
      <p:sp>
        <p:nvSpPr>
          <p:cNvPr id="1295" name="Google Shape;1295;p8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96" name="Google Shape;1296;p8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2"/>
        <p:cNvGrpSpPr/>
        <p:nvPr/>
      </p:nvGrpSpPr>
      <p:grpSpPr>
        <a:xfrm>
          <a:off x="0" y="0"/>
          <a:ext cx="0" cy="0"/>
          <a:chOff x="0" y="0"/>
          <a:chExt cx="0" cy="0"/>
        </a:xfrm>
      </p:grpSpPr>
      <p:sp>
        <p:nvSpPr>
          <p:cNvPr id="1303" name="Google Shape;1303;p8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4" name="Google Shape;1304;p8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0"/>
        <p:cNvGrpSpPr/>
        <p:nvPr/>
      </p:nvGrpSpPr>
      <p:grpSpPr>
        <a:xfrm>
          <a:off x="0" y="0"/>
          <a:ext cx="0" cy="0"/>
          <a:chOff x="0" y="0"/>
          <a:chExt cx="0" cy="0"/>
        </a:xfrm>
      </p:grpSpPr>
      <p:sp>
        <p:nvSpPr>
          <p:cNvPr id="1311" name="Google Shape;1311;p8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2" name="Google Shape;1312;p8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8"/>
        <p:cNvGrpSpPr/>
        <p:nvPr/>
      </p:nvGrpSpPr>
      <p:grpSpPr>
        <a:xfrm>
          <a:off x="0" y="0"/>
          <a:ext cx="0" cy="0"/>
          <a:chOff x="0" y="0"/>
          <a:chExt cx="0" cy="0"/>
        </a:xfrm>
      </p:grpSpPr>
      <p:sp>
        <p:nvSpPr>
          <p:cNvPr id="1319" name="Google Shape;1319;p8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20" name="Google Shape;1320;p8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1" name="Google Shape;1321;p8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84</a:t>
            </a:fld>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5"/>
        <p:cNvGrpSpPr/>
        <p:nvPr/>
      </p:nvGrpSpPr>
      <p:grpSpPr>
        <a:xfrm>
          <a:off x="0" y="0"/>
          <a:ext cx="0" cy="0"/>
          <a:chOff x="0" y="0"/>
          <a:chExt cx="0" cy="0"/>
        </a:xfrm>
      </p:grpSpPr>
      <p:sp>
        <p:nvSpPr>
          <p:cNvPr id="1326" name="Google Shape;1326;p8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27" name="Google Shape;1327;p8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2"/>
        <p:cNvGrpSpPr/>
        <p:nvPr/>
      </p:nvGrpSpPr>
      <p:grpSpPr>
        <a:xfrm>
          <a:off x="0" y="0"/>
          <a:ext cx="0" cy="0"/>
          <a:chOff x="0" y="0"/>
          <a:chExt cx="0" cy="0"/>
        </a:xfrm>
      </p:grpSpPr>
      <p:sp>
        <p:nvSpPr>
          <p:cNvPr id="1333" name="Google Shape;1333;p8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34" name="Google Shape;1334;p8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6"/>
        <p:cNvGrpSpPr/>
        <p:nvPr/>
      </p:nvGrpSpPr>
      <p:grpSpPr>
        <a:xfrm>
          <a:off x="0" y="0"/>
          <a:ext cx="0" cy="0"/>
          <a:chOff x="0" y="0"/>
          <a:chExt cx="0" cy="0"/>
        </a:xfrm>
      </p:grpSpPr>
      <p:sp>
        <p:nvSpPr>
          <p:cNvPr id="1347" name="Google Shape;1347;p8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8" name="Google Shape;1348;p8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49" name="Google Shape;1349;p8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87</a:t>
            </a:fld>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6"/>
        <p:cNvGrpSpPr/>
        <p:nvPr/>
      </p:nvGrpSpPr>
      <p:grpSpPr>
        <a:xfrm>
          <a:off x="0" y="0"/>
          <a:ext cx="0" cy="0"/>
          <a:chOff x="0" y="0"/>
          <a:chExt cx="0" cy="0"/>
        </a:xfrm>
      </p:grpSpPr>
      <p:sp>
        <p:nvSpPr>
          <p:cNvPr id="1357" name="Google Shape;1357;p8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58" name="Google Shape;1358;p8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59" name="Google Shape;1359;p8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88</a:t>
            </a:fld>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6"/>
        <p:cNvGrpSpPr/>
        <p:nvPr/>
      </p:nvGrpSpPr>
      <p:grpSpPr>
        <a:xfrm>
          <a:off x="0" y="0"/>
          <a:ext cx="0" cy="0"/>
          <a:chOff x="0" y="0"/>
          <a:chExt cx="0" cy="0"/>
        </a:xfrm>
      </p:grpSpPr>
      <p:sp>
        <p:nvSpPr>
          <p:cNvPr id="1367" name="Google Shape;1367;p8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68" name="Google Shape;1368;p8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0"/>
        <p:cNvGrpSpPr/>
        <p:nvPr/>
      </p:nvGrpSpPr>
      <p:grpSpPr>
        <a:xfrm>
          <a:off x="0" y="0"/>
          <a:ext cx="0" cy="0"/>
          <a:chOff x="0" y="0"/>
          <a:chExt cx="0" cy="0"/>
        </a:xfrm>
      </p:grpSpPr>
      <p:sp>
        <p:nvSpPr>
          <p:cNvPr id="561" name="Google Shape;561;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2" name="Google Shape;562;p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9"/>
        <p:cNvGrpSpPr/>
        <p:nvPr/>
      </p:nvGrpSpPr>
      <p:grpSpPr>
        <a:xfrm>
          <a:off x="0" y="0"/>
          <a:ext cx="0" cy="0"/>
          <a:chOff x="0" y="0"/>
          <a:chExt cx="0" cy="0"/>
        </a:xfrm>
      </p:grpSpPr>
      <p:sp>
        <p:nvSpPr>
          <p:cNvPr id="1420" name="Google Shape;1420;p9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21" name="Google Shape;1421;p90: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8"/>
        <p:cNvGrpSpPr/>
        <p:nvPr/>
      </p:nvGrpSpPr>
      <p:grpSpPr>
        <a:xfrm>
          <a:off x="0" y="0"/>
          <a:ext cx="0" cy="0"/>
          <a:chOff x="0" y="0"/>
          <a:chExt cx="0" cy="0"/>
        </a:xfrm>
      </p:grpSpPr>
      <p:sp>
        <p:nvSpPr>
          <p:cNvPr id="1429" name="Google Shape;1429;p9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0" name="Google Shape;1430;p91: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5"/>
        <p:cNvGrpSpPr/>
        <p:nvPr/>
      </p:nvGrpSpPr>
      <p:grpSpPr>
        <a:xfrm>
          <a:off x="0" y="0"/>
          <a:ext cx="0" cy="0"/>
          <a:chOff x="0" y="0"/>
          <a:chExt cx="0" cy="0"/>
        </a:xfrm>
      </p:grpSpPr>
      <p:sp>
        <p:nvSpPr>
          <p:cNvPr id="1436" name="Google Shape;1436;p9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7" name="Google Shape;1437;p92: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6"/>
        <p:cNvGrpSpPr/>
        <p:nvPr/>
      </p:nvGrpSpPr>
      <p:grpSpPr>
        <a:xfrm>
          <a:off x="0" y="0"/>
          <a:ext cx="0" cy="0"/>
          <a:chOff x="0" y="0"/>
          <a:chExt cx="0" cy="0"/>
        </a:xfrm>
      </p:grpSpPr>
      <p:sp>
        <p:nvSpPr>
          <p:cNvPr id="1447" name="Google Shape;1447;p9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8" name="Google Shape;1448;p93: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2"/>
        <p:cNvGrpSpPr/>
        <p:nvPr/>
      </p:nvGrpSpPr>
      <p:grpSpPr>
        <a:xfrm>
          <a:off x="0" y="0"/>
          <a:ext cx="0" cy="0"/>
          <a:chOff x="0" y="0"/>
          <a:chExt cx="0" cy="0"/>
        </a:xfrm>
      </p:grpSpPr>
      <p:sp>
        <p:nvSpPr>
          <p:cNvPr id="1453" name="Google Shape;1453;p9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4" name="Google Shape;1454;p94: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8"/>
        <p:cNvGrpSpPr/>
        <p:nvPr/>
      </p:nvGrpSpPr>
      <p:grpSpPr>
        <a:xfrm>
          <a:off x="0" y="0"/>
          <a:ext cx="0" cy="0"/>
          <a:chOff x="0" y="0"/>
          <a:chExt cx="0" cy="0"/>
        </a:xfrm>
      </p:grpSpPr>
      <p:sp>
        <p:nvSpPr>
          <p:cNvPr id="1459" name="Google Shape;1459;p9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0" name="Google Shape;1460;p95: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7"/>
        <p:cNvGrpSpPr/>
        <p:nvPr/>
      </p:nvGrpSpPr>
      <p:grpSpPr>
        <a:xfrm>
          <a:off x="0" y="0"/>
          <a:ext cx="0" cy="0"/>
          <a:chOff x="0" y="0"/>
          <a:chExt cx="0" cy="0"/>
        </a:xfrm>
      </p:grpSpPr>
      <p:sp>
        <p:nvSpPr>
          <p:cNvPr id="1468" name="Google Shape;1468;p9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69" name="Google Shape;1469;p96: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3"/>
        <p:cNvGrpSpPr/>
        <p:nvPr/>
      </p:nvGrpSpPr>
      <p:grpSpPr>
        <a:xfrm>
          <a:off x="0" y="0"/>
          <a:ext cx="0" cy="0"/>
          <a:chOff x="0" y="0"/>
          <a:chExt cx="0" cy="0"/>
        </a:xfrm>
      </p:grpSpPr>
      <p:sp>
        <p:nvSpPr>
          <p:cNvPr id="1474" name="Google Shape;1474;p97: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5" name="Google Shape;1475;p9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76" name="Google Shape;1476;p9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97</a:t>
            </a:fld>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5"/>
        <p:cNvGrpSpPr/>
        <p:nvPr/>
      </p:nvGrpSpPr>
      <p:grpSpPr>
        <a:xfrm>
          <a:off x="0" y="0"/>
          <a:ext cx="0" cy="0"/>
          <a:chOff x="0" y="0"/>
          <a:chExt cx="0" cy="0"/>
        </a:xfrm>
      </p:grpSpPr>
      <p:sp>
        <p:nvSpPr>
          <p:cNvPr id="1496" name="Google Shape;1496;p9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7" name="Google Shape;1497;p98: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2"/>
        <p:cNvGrpSpPr/>
        <p:nvPr/>
      </p:nvGrpSpPr>
      <p:grpSpPr>
        <a:xfrm>
          <a:off x="0" y="0"/>
          <a:ext cx="0" cy="0"/>
          <a:chOff x="0" y="0"/>
          <a:chExt cx="0" cy="0"/>
        </a:xfrm>
      </p:grpSpPr>
      <p:sp>
        <p:nvSpPr>
          <p:cNvPr id="1503" name="Google Shape;1503;p9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4" name="Google Shape;1504;p99:notes"/>
          <p:cNvSpPr>
            <a:spLocks noGrp="1" noRot="1" noChangeAspect="1"/>
          </p:cNvSpPr>
          <p:nvPr>
            <p:ph type="sldImg" idx="2"/>
          </p:nvPr>
        </p:nvSpPr>
        <p:spPr>
          <a:xfrm>
            <a:off x="1247775" y="1143000"/>
            <a:ext cx="436245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Main Title">
  <p:cSld name="Main Title">
    <p:spTree>
      <p:nvGrpSpPr>
        <p:cNvPr id="1" name="Shape 29"/>
        <p:cNvGrpSpPr/>
        <p:nvPr/>
      </p:nvGrpSpPr>
      <p:grpSpPr>
        <a:xfrm>
          <a:off x="0" y="0"/>
          <a:ext cx="0" cy="0"/>
          <a:chOff x="0" y="0"/>
          <a:chExt cx="0" cy="0"/>
        </a:xfrm>
      </p:grpSpPr>
      <p:sp>
        <p:nvSpPr>
          <p:cNvPr id="30" name="Google Shape;30;p2"/>
          <p:cNvSpPr>
            <a:spLocks noGrp="1"/>
          </p:cNvSpPr>
          <p:nvPr>
            <p:ph type="pic" idx="2"/>
          </p:nvPr>
        </p:nvSpPr>
        <p:spPr>
          <a:xfrm>
            <a:off x="101599" y="143554"/>
            <a:ext cx="8920122" cy="7282744"/>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31" name="Google Shape;31;p2"/>
          <p:cNvSpPr/>
          <p:nvPr/>
        </p:nvSpPr>
        <p:spPr>
          <a:xfrm>
            <a:off x="9021720" y="143554"/>
            <a:ext cx="1666918" cy="728974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b="0" i="0" u="none" strike="noStrike" cap="none">
              <a:solidFill>
                <a:schemeClr val="lt1"/>
              </a:solidFill>
              <a:latin typeface="Nunito"/>
              <a:ea typeface="Nunito"/>
              <a:cs typeface="Nunito"/>
              <a:sym typeface="Nunito"/>
            </a:endParaRPr>
          </a:p>
        </p:txBody>
      </p:sp>
      <p:sp>
        <p:nvSpPr>
          <p:cNvPr id="32" name="Google Shape;32;p2"/>
          <p:cNvSpPr/>
          <p:nvPr/>
        </p:nvSpPr>
        <p:spPr>
          <a:xfrm>
            <a:off x="9021720" y="136553"/>
            <a:ext cx="1666918" cy="7282744"/>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b="0" i="0" u="none" strike="noStrike" cap="none">
              <a:solidFill>
                <a:schemeClr val="lt1"/>
              </a:solidFill>
              <a:latin typeface="Nunito"/>
              <a:ea typeface="Nunito"/>
              <a:cs typeface="Nunito"/>
              <a:sym typeface="Nunito"/>
            </a:endParaRPr>
          </a:p>
        </p:txBody>
      </p:sp>
      <p:sp>
        <p:nvSpPr>
          <p:cNvPr id="33" name="Google Shape;33;p2"/>
          <p:cNvSpPr txBox="1">
            <a:spLocks noGrp="1"/>
          </p:cNvSpPr>
          <p:nvPr>
            <p:ph type="title"/>
          </p:nvPr>
        </p:nvSpPr>
        <p:spPr>
          <a:xfrm>
            <a:off x="4454766" y="690764"/>
            <a:ext cx="5906214" cy="6207839"/>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4" name="Google Shape;34;p2"/>
          <p:cNvSpPr txBox="1">
            <a:spLocks noGrp="1"/>
          </p:cNvSpPr>
          <p:nvPr>
            <p:ph type="body" idx="1"/>
          </p:nvPr>
        </p:nvSpPr>
        <p:spPr>
          <a:xfrm>
            <a:off x="4947034" y="3380527"/>
            <a:ext cx="4086177" cy="780794"/>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340"/>
              <a:buNone/>
              <a:defRPr sz="2600">
                <a:solidFill>
                  <a:schemeClr val="lt1"/>
                </a:solidFill>
              </a:defRPr>
            </a:lvl1pPr>
            <a:lvl2pPr marL="914400" lvl="1" indent="-228600" algn="l">
              <a:lnSpc>
                <a:spcPct val="100000"/>
              </a:lnSpc>
              <a:spcBef>
                <a:spcPts val="1052"/>
              </a:spcBef>
              <a:spcAft>
                <a:spcPts val="0"/>
              </a:spcAft>
              <a:buSzPts val="2104"/>
              <a:buNone/>
              <a:defRPr>
                <a:solidFill>
                  <a:schemeClr val="lt1"/>
                </a:solidFill>
              </a:defRPr>
            </a:lvl2pPr>
            <a:lvl3pPr marL="1371600" lvl="2" indent="-228600" algn="l">
              <a:lnSpc>
                <a:spcPct val="100000"/>
              </a:lnSpc>
              <a:spcBef>
                <a:spcPts val="1052"/>
              </a:spcBef>
              <a:spcAft>
                <a:spcPts val="0"/>
              </a:spcAft>
              <a:buSzPts val="1800"/>
              <a:buNone/>
              <a:defRPr>
                <a:solidFill>
                  <a:schemeClr val="lt1"/>
                </a:solidFill>
              </a:defRPr>
            </a:lvl3pPr>
            <a:lvl4pPr marL="1828800" lvl="3" indent="-228600" algn="l">
              <a:lnSpc>
                <a:spcPct val="100000"/>
              </a:lnSpc>
              <a:spcBef>
                <a:spcPts val="1052"/>
              </a:spcBef>
              <a:spcAft>
                <a:spcPts val="0"/>
              </a:spcAft>
              <a:buSzPts val="1800"/>
              <a:buNone/>
              <a:defRPr>
                <a:solidFill>
                  <a:schemeClr val="lt1"/>
                </a:solidFill>
              </a:defRPr>
            </a:lvl4pPr>
            <a:lvl5pPr marL="2286000" lvl="4" indent="-228600" algn="l">
              <a:lnSpc>
                <a:spcPct val="100000"/>
              </a:lnSpc>
              <a:spcBef>
                <a:spcPts val="1052"/>
              </a:spcBef>
              <a:spcAft>
                <a:spcPts val="0"/>
              </a:spcAft>
              <a:buSzPts val="1800"/>
              <a:buNone/>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Activity - Survey">
  <p:cSld name="Activity - Survey">
    <p:spTree>
      <p:nvGrpSpPr>
        <p:cNvPr id="1" name="Shape 101"/>
        <p:cNvGrpSpPr/>
        <p:nvPr/>
      </p:nvGrpSpPr>
      <p:grpSpPr>
        <a:xfrm>
          <a:off x="0" y="0"/>
          <a:ext cx="0" cy="0"/>
          <a:chOff x="0" y="0"/>
          <a:chExt cx="0" cy="0"/>
        </a:xfrm>
      </p:grpSpPr>
      <p:cxnSp>
        <p:nvCxnSpPr>
          <p:cNvPr id="102" name="Google Shape;102;p1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103" name="Google Shape;103;p1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104" name="Google Shape;104;p1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05" name="Google Shape;105;p1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06" name="Google Shape;106;p11"/>
          <p:cNvSpPr txBox="1"/>
          <p:nvPr/>
        </p:nvSpPr>
        <p:spPr>
          <a:xfrm>
            <a:off x="353779" y="4504813"/>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SURVEY</a:t>
            </a:r>
            <a:endParaRPr sz="2800" b="1" i="0" u="none" strike="noStrike" cap="none">
              <a:solidFill>
                <a:srgbClr val="682622"/>
              </a:solidFill>
              <a:latin typeface="Kadwa"/>
              <a:ea typeface="Kadwa"/>
              <a:cs typeface="Kadwa"/>
              <a:sym typeface="Kadwa"/>
            </a:endParaRPr>
          </a:p>
        </p:txBody>
      </p:sp>
      <p:grpSp>
        <p:nvGrpSpPr>
          <p:cNvPr id="107" name="Google Shape;107;p11"/>
          <p:cNvGrpSpPr/>
          <p:nvPr/>
        </p:nvGrpSpPr>
        <p:grpSpPr>
          <a:xfrm>
            <a:off x="1179641" y="2317875"/>
            <a:ext cx="1930400" cy="1930398"/>
            <a:chOff x="7287932" y="2034865"/>
            <a:chExt cx="2389383" cy="2389383"/>
          </a:xfrm>
        </p:grpSpPr>
        <p:sp>
          <p:nvSpPr>
            <p:cNvPr id="108" name="Google Shape;108;p11"/>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9" name="Google Shape;109;p11"/>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10" name="Google Shape;110;p11"/>
          <p:cNvPicPr preferRelativeResize="0"/>
          <p:nvPr/>
        </p:nvPicPr>
        <p:blipFill rotWithShape="1">
          <a:blip r:embed="rId2">
            <a:alphaModFix/>
          </a:blip>
          <a:srcRect/>
          <a:stretch/>
        </p:blipFill>
        <p:spPr>
          <a:xfrm>
            <a:off x="1523775" y="2670256"/>
            <a:ext cx="1178256" cy="1178256"/>
          </a:xfrm>
          <a:prstGeom prst="rect">
            <a:avLst/>
          </a:prstGeom>
          <a:noFill/>
          <a:ln>
            <a:noFill/>
          </a:ln>
        </p:spPr>
      </p:pic>
      <p:sp>
        <p:nvSpPr>
          <p:cNvPr id="111" name="Google Shape;111;p11"/>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ext &amp; Image - Right">
  <p:cSld name="Text &amp; Image - Right">
    <p:spTree>
      <p:nvGrpSpPr>
        <p:cNvPr id="1" name="Shape 112"/>
        <p:cNvGrpSpPr/>
        <p:nvPr/>
      </p:nvGrpSpPr>
      <p:grpSpPr>
        <a:xfrm>
          <a:off x="0" y="0"/>
          <a:ext cx="0" cy="0"/>
          <a:chOff x="0" y="0"/>
          <a:chExt cx="0" cy="0"/>
        </a:xfrm>
      </p:grpSpPr>
      <p:sp>
        <p:nvSpPr>
          <p:cNvPr id="113" name="Google Shape;113;p12"/>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14" name="Google Shape;114;p12"/>
          <p:cNvGrpSpPr/>
          <p:nvPr/>
        </p:nvGrpSpPr>
        <p:grpSpPr>
          <a:xfrm>
            <a:off x="5377721" y="-973"/>
            <a:ext cx="1609845" cy="6855107"/>
            <a:chOff x="6134100" y="-882"/>
            <a:chExt cx="1836269" cy="6858000"/>
          </a:xfrm>
        </p:grpSpPr>
        <p:sp>
          <p:nvSpPr>
            <p:cNvPr id="115" name="Google Shape;115;p12"/>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16" name="Google Shape;116;p12"/>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grpSp>
        <p:nvGrpSpPr>
          <p:cNvPr id="117" name="Google Shape;117;p12"/>
          <p:cNvGrpSpPr/>
          <p:nvPr/>
        </p:nvGrpSpPr>
        <p:grpSpPr>
          <a:xfrm>
            <a:off x="5377721" y="-973"/>
            <a:ext cx="1609845" cy="6855107"/>
            <a:chOff x="6134100" y="-882"/>
            <a:chExt cx="1836269" cy="6858000"/>
          </a:xfrm>
        </p:grpSpPr>
        <p:sp>
          <p:nvSpPr>
            <p:cNvPr id="118" name="Google Shape;118;p12"/>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19" name="Google Shape;119;p12"/>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sp>
        <p:nvSpPr>
          <p:cNvPr id="120" name="Google Shape;120;p12"/>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1" name="Google Shape;121;p12"/>
          <p:cNvSpPr>
            <a:spLocks noGrp="1"/>
          </p:cNvSpPr>
          <p:nvPr>
            <p:ph type="pic" idx="2"/>
          </p:nvPr>
        </p:nvSpPr>
        <p:spPr>
          <a:xfrm>
            <a:off x="5573363" y="0"/>
            <a:ext cx="5115277" cy="6862586"/>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22" name="Google Shape;122;p12"/>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ly text - Two Columns">
  <p:cSld name="Only text - Two Columns">
    <p:spTree>
      <p:nvGrpSpPr>
        <p:cNvPr id="1" name="Shape 123"/>
        <p:cNvGrpSpPr/>
        <p:nvPr/>
      </p:nvGrpSpPr>
      <p:grpSpPr>
        <a:xfrm>
          <a:off x="0" y="0"/>
          <a:ext cx="0" cy="0"/>
          <a:chOff x="0" y="0"/>
          <a:chExt cx="0" cy="0"/>
        </a:xfrm>
      </p:grpSpPr>
      <p:sp>
        <p:nvSpPr>
          <p:cNvPr id="124" name="Google Shape;124;p13"/>
          <p:cNvSpPr txBox="1">
            <a:spLocks noGrp="1"/>
          </p:cNvSpPr>
          <p:nvPr>
            <p:ph type="body" idx="1"/>
          </p:nvPr>
        </p:nvSpPr>
        <p:spPr>
          <a:xfrm>
            <a:off x="5407741" y="2114550"/>
            <a:ext cx="4874497" cy="46355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25" name="Google Shape;125;p13"/>
          <p:cNvSpPr txBox="1">
            <a:spLocks noGrp="1"/>
          </p:cNvSpPr>
          <p:nvPr>
            <p:ph type="body" idx="2"/>
          </p:nvPr>
        </p:nvSpPr>
        <p:spPr>
          <a:xfrm>
            <a:off x="279380" y="2114550"/>
            <a:ext cx="4864527" cy="46355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126" name="Google Shape;126;p13"/>
          <p:cNvGrpSpPr/>
          <p:nvPr/>
        </p:nvGrpSpPr>
        <p:grpSpPr>
          <a:xfrm>
            <a:off x="5339549" y="1280172"/>
            <a:ext cx="4967154" cy="696201"/>
            <a:chOff x="975057" y="2135986"/>
            <a:chExt cx="3146322" cy="3146322"/>
          </a:xfrm>
        </p:grpSpPr>
        <p:sp>
          <p:nvSpPr>
            <p:cNvPr id="127" name="Google Shape;127;p13"/>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Nunito"/>
                <a:ea typeface="Nunito"/>
                <a:cs typeface="Nunito"/>
                <a:sym typeface="Nunito"/>
              </a:endParaRPr>
            </a:p>
          </p:txBody>
        </p:sp>
        <p:sp>
          <p:nvSpPr>
            <p:cNvPr id="128" name="Google Shape;128;p13"/>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Nunito"/>
                  <a:ea typeface="Nunito"/>
                  <a:cs typeface="Nunito"/>
                  <a:sym typeface="Nunito"/>
                </a:rPr>
                <a:t> </a:t>
              </a:r>
              <a:endParaRPr/>
            </a:p>
          </p:txBody>
        </p:sp>
      </p:grpSp>
      <p:grpSp>
        <p:nvGrpSpPr>
          <p:cNvPr id="129" name="Google Shape;129;p13"/>
          <p:cNvGrpSpPr/>
          <p:nvPr/>
        </p:nvGrpSpPr>
        <p:grpSpPr>
          <a:xfrm>
            <a:off x="254691" y="1296406"/>
            <a:ext cx="4967154" cy="696201"/>
            <a:chOff x="975057" y="2135986"/>
            <a:chExt cx="3146322" cy="3146322"/>
          </a:xfrm>
        </p:grpSpPr>
        <p:sp>
          <p:nvSpPr>
            <p:cNvPr id="130" name="Google Shape;130;p13"/>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Nunito"/>
                <a:ea typeface="Nunito"/>
                <a:cs typeface="Nunito"/>
                <a:sym typeface="Nunito"/>
              </a:endParaRPr>
            </a:p>
          </p:txBody>
        </p:sp>
        <p:sp>
          <p:nvSpPr>
            <p:cNvPr id="131" name="Google Shape;131;p13"/>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Nunito"/>
                  <a:ea typeface="Nunito"/>
                  <a:cs typeface="Nunito"/>
                  <a:sym typeface="Nunito"/>
                </a:rPr>
                <a:t> </a:t>
              </a:r>
              <a:endParaRPr/>
            </a:p>
          </p:txBody>
        </p:sp>
      </p:grpSp>
      <p:sp>
        <p:nvSpPr>
          <p:cNvPr id="132" name="Google Shape;132;p1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133" name="Google Shape;133;p13"/>
          <p:cNvGrpSpPr/>
          <p:nvPr/>
        </p:nvGrpSpPr>
        <p:grpSpPr>
          <a:xfrm>
            <a:off x="254691" y="1296406"/>
            <a:ext cx="4967154" cy="696201"/>
            <a:chOff x="975057" y="2135986"/>
            <a:chExt cx="3146322" cy="3146322"/>
          </a:xfrm>
        </p:grpSpPr>
        <p:sp>
          <p:nvSpPr>
            <p:cNvPr id="134" name="Google Shape;134;p13"/>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Nunito"/>
                <a:ea typeface="Nunito"/>
                <a:cs typeface="Nunito"/>
                <a:sym typeface="Nunito"/>
              </a:endParaRPr>
            </a:p>
          </p:txBody>
        </p:sp>
        <p:sp>
          <p:nvSpPr>
            <p:cNvPr id="135" name="Google Shape;135;p13"/>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Nunito"/>
                  <a:ea typeface="Nunito"/>
                  <a:cs typeface="Nunito"/>
                  <a:sym typeface="Nunito"/>
                </a:rPr>
                <a:t> </a:t>
              </a:r>
              <a:endParaRPr/>
            </a:p>
          </p:txBody>
        </p:sp>
      </p:grpSp>
      <p:grpSp>
        <p:nvGrpSpPr>
          <p:cNvPr id="136" name="Google Shape;136;p13"/>
          <p:cNvGrpSpPr/>
          <p:nvPr/>
        </p:nvGrpSpPr>
        <p:grpSpPr>
          <a:xfrm>
            <a:off x="5339549" y="1280172"/>
            <a:ext cx="4967154" cy="696201"/>
            <a:chOff x="975057" y="2135986"/>
            <a:chExt cx="3146322" cy="3146322"/>
          </a:xfrm>
        </p:grpSpPr>
        <p:sp>
          <p:nvSpPr>
            <p:cNvPr id="137" name="Google Shape;137;p13"/>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Nunito"/>
                <a:ea typeface="Nunito"/>
                <a:cs typeface="Nunito"/>
                <a:sym typeface="Nunito"/>
              </a:endParaRPr>
            </a:p>
          </p:txBody>
        </p:sp>
        <p:sp>
          <p:nvSpPr>
            <p:cNvPr id="138" name="Google Shape;138;p13"/>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Nunito"/>
                  <a:ea typeface="Nunito"/>
                  <a:cs typeface="Nunito"/>
                  <a:sym typeface="Nunito"/>
                </a:rPr>
                <a:t> </a:t>
              </a:r>
              <a:endParaRPr/>
            </a:p>
          </p:txBody>
        </p:sp>
      </p:grpSp>
      <p:sp>
        <p:nvSpPr>
          <p:cNvPr id="139" name="Google Shape;139;p13"/>
          <p:cNvSpPr txBox="1">
            <a:spLocks noGrp="1"/>
          </p:cNvSpPr>
          <p:nvPr>
            <p:ph type="body" idx="3"/>
          </p:nvPr>
        </p:nvSpPr>
        <p:spPr>
          <a:xfrm>
            <a:off x="322886" y="1408529"/>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40" name="Google Shape;140;p13"/>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41" name="Google Shape;141;p13"/>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300"/>
                                  </p:stCondLst>
                                  <p:childTnLst>
                                    <p:set>
                                      <p:cBhvr>
                                        <p:cTn id="6" dur="1" fill="hold">
                                          <p:stCondLst>
                                            <p:cond delay="0"/>
                                          </p:stCondLst>
                                        </p:cTn>
                                        <p:tgtEl>
                                          <p:spTgt spid="133"/>
                                        </p:tgtEl>
                                        <p:attrNameLst>
                                          <p:attrName>style.visibility</p:attrName>
                                        </p:attrNameLst>
                                      </p:cBhvr>
                                      <p:to>
                                        <p:strVal val="visible"/>
                                      </p:to>
                                    </p:set>
                                    <p:animEffect transition="in" filter="fade">
                                      <p:cBhvr>
                                        <p:cTn id="7" dur="500"/>
                                        <p:tgtEl>
                                          <p:spTgt spid="133"/>
                                        </p:tgtEl>
                                      </p:cBhvr>
                                    </p:animEffect>
                                  </p:childTnLst>
                                </p:cTn>
                              </p:par>
                              <p:par>
                                <p:cTn id="8" presetID="10" presetClass="entr" presetSubtype="0" fill="hold" nodeType="withEffect">
                                  <p:stCondLst>
                                    <p:cond delay="3300"/>
                                  </p:stCondLst>
                                  <p:childTnLst>
                                    <p:set>
                                      <p:cBhvr>
                                        <p:cTn id="9" dur="1" fill="hold">
                                          <p:stCondLst>
                                            <p:cond delay="0"/>
                                          </p:stCondLst>
                                        </p:cTn>
                                        <p:tgtEl>
                                          <p:spTgt spid="136"/>
                                        </p:tgtEl>
                                        <p:attrNameLst>
                                          <p:attrName>style.visibility</p:attrName>
                                        </p:attrNameLst>
                                      </p:cBhvr>
                                      <p:to>
                                        <p:strVal val="visible"/>
                                      </p:to>
                                    </p:set>
                                    <p:animEffect transition="in" filter="fade">
                                      <p:cBhvr>
                                        <p:cTn id="10" dur="500"/>
                                        <p:tgtEl>
                                          <p:spTgt spid="136"/>
                                        </p:tgtEl>
                                      </p:cBhvr>
                                    </p:animEffect>
                                  </p:childTnLst>
                                </p:cTn>
                              </p:par>
                              <p:par>
                                <p:cTn id="11" presetID="10" presetClass="entr" presetSubtype="0" fill="hold" nodeType="withEffect">
                                  <p:stCondLst>
                                    <p:cond delay="3300"/>
                                  </p:stCondLst>
                                  <p:childTnLst>
                                    <p:set>
                                      <p:cBhvr>
                                        <p:cTn id="12" dur="1" fill="hold">
                                          <p:stCondLst>
                                            <p:cond delay="0"/>
                                          </p:stCondLst>
                                        </p:cTn>
                                        <p:tgtEl>
                                          <p:spTgt spid="129"/>
                                        </p:tgtEl>
                                        <p:attrNameLst>
                                          <p:attrName>style.visibility</p:attrName>
                                        </p:attrNameLst>
                                      </p:cBhvr>
                                      <p:to>
                                        <p:strVal val="visible"/>
                                      </p:to>
                                    </p:set>
                                    <p:animEffect transition="in" filter="fade">
                                      <p:cBhvr>
                                        <p:cTn id="13" dur="500"/>
                                        <p:tgtEl>
                                          <p:spTgt spid="129"/>
                                        </p:tgtEl>
                                      </p:cBhvr>
                                    </p:animEffect>
                                  </p:childTnLst>
                                </p:cTn>
                              </p:par>
                              <p:par>
                                <p:cTn id="14" presetID="10" presetClass="entr" presetSubtype="0" fill="hold" nodeType="withEffect">
                                  <p:stCondLst>
                                    <p:cond delay="3300"/>
                                  </p:stCondLst>
                                  <p:childTnLst>
                                    <p:set>
                                      <p:cBhvr>
                                        <p:cTn id="15" dur="1" fill="hold">
                                          <p:stCondLst>
                                            <p:cond delay="0"/>
                                          </p:stCondLst>
                                        </p:cTn>
                                        <p:tgtEl>
                                          <p:spTgt spid="126"/>
                                        </p:tgtEl>
                                        <p:attrNameLst>
                                          <p:attrName>style.visibility</p:attrName>
                                        </p:attrNameLst>
                                      </p:cBhvr>
                                      <p:to>
                                        <p:strVal val="visible"/>
                                      </p:to>
                                    </p:set>
                                    <p:animEffect transition="in" filter="fade">
                                      <p:cBhvr>
                                        <p:cTn id="16"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Divider - Long Title">
  <p:cSld name="Section Divider - Long Title">
    <p:spTree>
      <p:nvGrpSpPr>
        <p:cNvPr id="1" name="Shape 142"/>
        <p:cNvGrpSpPr/>
        <p:nvPr/>
      </p:nvGrpSpPr>
      <p:grpSpPr>
        <a:xfrm>
          <a:off x="0" y="0"/>
          <a:ext cx="0" cy="0"/>
          <a:chOff x="0" y="0"/>
          <a:chExt cx="0" cy="0"/>
        </a:xfrm>
      </p:grpSpPr>
      <p:sp>
        <p:nvSpPr>
          <p:cNvPr id="143" name="Google Shape;143;p14"/>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44" name="Google Shape;144;p14"/>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5" name="Google Shape;145;p14"/>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146" name="Google Shape;146;p14"/>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47" name="Google Shape;147;p14"/>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148" name="Google Shape;148;p14"/>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Lecture 2 columns">
  <p:cSld name="Lecture 2 columns">
    <p:spTree>
      <p:nvGrpSpPr>
        <p:cNvPr id="1" name="Shape 149"/>
        <p:cNvGrpSpPr/>
        <p:nvPr/>
      </p:nvGrpSpPr>
      <p:grpSpPr>
        <a:xfrm>
          <a:off x="0" y="0"/>
          <a:ext cx="0" cy="0"/>
          <a:chOff x="0" y="0"/>
          <a:chExt cx="0" cy="0"/>
        </a:xfrm>
      </p:grpSpPr>
      <p:sp>
        <p:nvSpPr>
          <p:cNvPr id="150" name="Google Shape;150;p1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cxnSp>
        <p:nvCxnSpPr>
          <p:cNvPr id="151" name="Google Shape;151;p15"/>
          <p:cNvCxnSpPr/>
          <p:nvPr/>
        </p:nvCxnSpPr>
        <p:spPr>
          <a:xfrm>
            <a:off x="5333433" y="1174217"/>
            <a:ext cx="0" cy="5389486"/>
          </a:xfrm>
          <a:prstGeom prst="straightConnector1">
            <a:avLst/>
          </a:prstGeom>
          <a:noFill/>
          <a:ln w="9525" cap="flat" cmpd="sng">
            <a:solidFill>
              <a:srgbClr val="D8D8D8"/>
            </a:solidFill>
            <a:prstDash val="dash"/>
            <a:miter lim="800000"/>
            <a:headEnd type="none" w="sm" len="sm"/>
            <a:tailEnd type="none" w="sm" len="sm"/>
          </a:ln>
        </p:spPr>
      </p:cxnSp>
      <p:sp>
        <p:nvSpPr>
          <p:cNvPr id="152" name="Google Shape;152;p15"/>
          <p:cNvSpPr txBox="1"/>
          <p:nvPr/>
        </p:nvSpPr>
        <p:spPr>
          <a:xfrm>
            <a:off x="5518150" y="1275760"/>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153" name="Google Shape;153;p15"/>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54" name="Google Shape;154;p15"/>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55" name="Google Shape;155;p15"/>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1_Activity - Survey">
  <p:cSld name="1_Activity - Survey">
    <p:spTree>
      <p:nvGrpSpPr>
        <p:cNvPr id="1" name="Shape 156"/>
        <p:cNvGrpSpPr/>
        <p:nvPr/>
      </p:nvGrpSpPr>
      <p:grpSpPr>
        <a:xfrm>
          <a:off x="0" y="0"/>
          <a:ext cx="0" cy="0"/>
          <a:chOff x="0" y="0"/>
          <a:chExt cx="0" cy="0"/>
        </a:xfrm>
      </p:grpSpPr>
      <p:sp>
        <p:nvSpPr>
          <p:cNvPr id="157" name="Google Shape;157;p16"/>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nvGrpSpPr>
          <p:cNvPr id="158" name="Google Shape;158;p16"/>
          <p:cNvGrpSpPr/>
          <p:nvPr/>
        </p:nvGrpSpPr>
        <p:grpSpPr>
          <a:xfrm>
            <a:off x="407480" y="506094"/>
            <a:ext cx="492444" cy="492443"/>
            <a:chOff x="7287932" y="2034865"/>
            <a:chExt cx="2389383" cy="2389383"/>
          </a:xfrm>
        </p:grpSpPr>
        <p:sp>
          <p:nvSpPr>
            <p:cNvPr id="159" name="Google Shape;159;p16"/>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60" name="Google Shape;160;p16"/>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61" name="Google Shape;161;p16"/>
          <p:cNvPicPr preferRelativeResize="0"/>
          <p:nvPr/>
        </p:nvPicPr>
        <p:blipFill rotWithShape="1">
          <a:blip r:embed="rId2">
            <a:alphaModFix/>
          </a:blip>
          <a:srcRect/>
          <a:stretch/>
        </p:blipFill>
        <p:spPr>
          <a:xfrm>
            <a:off x="441081" y="567645"/>
            <a:ext cx="365760" cy="365760"/>
          </a:xfrm>
          <a:prstGeom prst="rect">
            <a:avLst/>
          </a:prstGeom>
          <a:noFill/>
          <a:ln>
            <a:noFill/>
          </a:ln>
        </p:spPr>
      </p:pic>
      <p:sp>
        <p:nvSpPr>
          <p:cNvPr id="162" name="Google Shape;162;p16"/>
          <p:cNvSpPr txBox="1"/>
          <p:nvPr/>
        </p:nvSpPr>
        <p:spPr>
          <a:xfrm>
            <a:off x="999048" y="582532"/>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Kadwa"/>
                <a:ea typeface="Kadwa"/>
                <a:cs typeface="Kadwa"/>
                <a:sym typeface="Kadwa"/>
              </a:rPr>
              <a:t>SURVEY</a:t>
            </a:r>
            <a:endParaRPr/>
          </a:p>
        </p:txBody>
      </p:sp>
      <p:cxnSp>
        <p:nvCxnSpPr>
          <p:cNvPr id="163" name="Google Shape;163;p16"/>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164" name="Google Shape;164;p16"/>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65" name="Google Shape;165;p16"/>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166" name="Google Shape;166;p16"/>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67" name="Google Shape;167;p16"/>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68" name="Google Shape;168;p16"/>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1_Activity - Discussion">
  <p:cSld name="1_Activity - Discussion">
    <p:spTree>
      <p:nvGrpSpPr>
        <p:cNvPr id="1" name="Shape 169"/>
        <p:cNvGrpSpPr/>
        <p:nvPr/>
      </p:nvGrpSpPr>
      <p:grpSpPr>
        <a:xfrm>
          <a:off x="0" y="0"/>
          <a:ext cx="0" cy="0"/>
          <a:chOff x="0" y="0"/>
          <a:chExt cx="0" cy="0"/>
        </a:xfrm>
      </p:grpSpPr>
      <p:sp>
        <p:nvSpPr>
          <p:cNvPr id="170" name="Google Shape;170;p17"/>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71" name="Google Shape;171;p17"/>
          <p:cNvSpPr txBox="1"/>
          <p:nvPr/>
        </p:nvSpPr>
        <p:spPr>
          <a:xfrm>
            <a:off x="999048" y="598427"/>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Kadwa"/>
                <a:ea typeface="Kadwa"/>
                <a:cs typeface="Kadwa"/>
                <a:sym typeface="Kadwa"/>
              </a:rPr>
              <a:t>DISCUSSION</a:t>
            </a:r>
            <a:endParaRPr sz="2000" b="1">
              <a:solidFill>
                <a:schemeClr val="accent1"/>
              </a:solidFill>
              <a:latin typeface="Kadwa"/>
              <a:ea typeface="Kadwa"/>
              <a:cs typeface="Kadwa"/>
              <a:sym typeface="Kadwa"/>
            </a:endParaRPr>
          </a:p>
        </p:txBody>
      </p:sp>
      <p:grpSp>
        <p:nvGrpSpPr>
          <p:cNvPr id="172" name="Google Shape;172;p17"/>
          <p:cNvGrpSpPr/>
          <p:nvPr/>
        </p:nvGrpSpPr>
        <p:grpSpPr>
          <a:xfrm>
            <a:off x="407480" y="506094"/>
            <a:ext cx="492444" cy="492443"/>
            <a:chOff x="1179641" y="2317875"/>
            <a:chExt cx="1930400" cy="1930398"/>
          </a:xfrm>
        </p:grpSpPr>
        <p:grpSp>
          <p:nvGrpSpPr>
            <p:cNvPr id="173" name="Google Shape;173;p17"/>
            <p:cNvGrpSpPr/>
            <p:nvPr/>
          </p:nvGrpSpPr>
          <p:grpSpPr>
            <a:xfrm>
              <a:off x="1179641" y="2317875"/>
              <a:ext cx="1930400" cy="1930398"/>
              <a:chOff x="7287932" y="2034865"/>
              <a:chExt cx="2389383" cy="2389383"/>
            </a:xfrm>
          </p:grpSpPr>
          <p:sp>
            <p:nvSpPr>
              <p:cNvPr id="174" name="Google Shape;174;p17"/>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75" name="Google Shape;175;p17"/>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grpSp>
          <p:nvGrpSpPr>
            <p:cNvPr id="176" name="Google Shape;176;p17"/>
            <p:cNvGrpSpPr/>
            <p:nvPr/>
          </p:nvGrpSpPr>
          <p:grpSpPr>
            <a:xfrm>
              <a:off x="1681643" y="2819140"/>
              <a:ext cx="900112" cy="900112"/>
              <a:chOff x="2029050" y="2262189"/>
              <a:chExt cx="900112" cy="900112"/>
            </a:xfrm>
          </p:grpSpPr>
          <p:pic>
            <p:nvPicPr>
              <p:cNvPr id="177" name="Google Shape;177;p17"/>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178" name="Google Shape;178;p17"/>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grpSp>
      <p:cxnSp>
        <p:nvCxnSpPr>
          <p:cNvPr id="179" name="Google Shape;179;p17"/>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180" name="Google Shape;180;p17"/>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81" name="Google Shape;181;p17"/>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82" name="Google Shape;182;p17"/>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183" name="Google Shape;183;p1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84" name="Google Shape;184;p17"/>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1_Activity - Activity">
  <p:cSld name="1_Activity - Activity">
    <p:spTree>
      <p:nvGrpSpPr>
        <p:cNvPr id="1" name="Shape 185"/>
        <p:cNvGrpSpPr/>
        <p:nvPr/>
      </p:nvGrpSpPr>
      <p:grpSpPr>
        <a:xfrm>
          <a:off x="0" y="0"/>
          <a:ext cx="0" cy="0"/>
          <a:chOff x="0" y="0"/>
          <a:chExt cx="0" cy="0"/>
        </a:xfrm>
      </p:grpSpPr>
      <p:sp>
        <p:nvSpPr>
          <p:cNvPr id="186" name="Google Shape;186;p18"/>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187" name="Google Shape;187;p18"/>
          <p:cNvSpPr txBox="1"/>
          <p:nvPr/>
        </p:nvSpPr>
        <p:spPr>
          <a:xfrm>
            <a:off x="999048" y="590518"/>
            <a:ext cx="3662316"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1"/>
                </a:solidFill>
                <a:latin typeface="Kadwa"/>
                <a:ea typeface="Kadwa"/>
                <a:cs typeface="Kadwa"/>
                <a:sym typeface="Kadwa"/>
              </a:rPr>
              <a:t>ACTIVITY</a:t>
            </a:r>
            <a:endParaRPr/>
          </a:p>
        </p:txBody>
      </p:sp>
      <p:grpSp>
        <p:nvGrpSpPr>
          <p:cNvPr id="188" name="Google Shape;188;p18"/>
          <p:cNvGrpSpPr/>
          <p:nvPr/>
        </p:nvGrpSpPr>
        <p:grpSpPr>
          <a:xfrm>
            <a:off x="407480" y="499271"/>
            <a:ext cx="492444" cy="492443"/>
            <a:chOff x="407480" y="234165"/>
            <a:chExt cx="492444" cy="492443"/>
          </a:xfrm>
        </p:grpSpPr>
        <p:grpSp>
          <p:nvGrpSpPr>
            <p:cNvPr id="189" name="Google Shape;189;p18"/>
            <p:cNvGrpSpPr/>
            <p:nvPr/>
          </p:nvGrpSpPr>
          <p:grpSpPr>
            <a:xfrm>
              <a:off x="407480" y="234165"/>
              <a:ext cx="492444" cy="492443"/>
              <a:chOff x="7287932" y="2034865"/>
              <a:chExt cx="2389383" cy="2389383"/>
            </a:xfrm>
          </p:grpSpPr>
          <p:sp>
            <p:nvSpPr>
              <p:cNvPr id="190" name="Google Shape;190;p18"/>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91" name="Google Shape;191;p18"/>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92" name="Google Shape;192;p18"/>
            <p:cNvPicPr preferRelativeResize="0"/>
            <p:nvPr/>
          </p:nvPicPr>
          <p:blipFill rotWithShape="1">
            <a:blip r:embed="rId2">
              <a:alphaModFix/>
            </a:blip>
            <a:srcRect/>
            <a:stretch/>
          </p:blipFill>
          <p:spPr>
            <a:xfrm>
              <a:off x="506040" y="320800"/>
              <a:ext cx="274320" cy="274320"/>
            </a:xfrm>
            <a:prstGeom prst="rect">
              <a:avLst/>
            </a:prstGeom>
            <a:noFill/>
            <a:ln>
              <a:noFill/>
            </a:ln>
          </p:spPr>
        </p:pic>
      </p:grpSp>
      <p:cxnSp>
        <p:nvCxnSpPr>
          <p:cNvPr id="193" name="Google Shape;193;p18"/>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194" name="Google Shape;194;p18"/>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95" name="Google Shape;195;p18"/>
          <p:cNvSpPr txBox="1"/>
          <p:nvPr/>
        </p:nvSpPr>
        <p:spPr>
          <a:xfrm>
            <a:off x="5518150" y="1693889"/>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196" name="Google Shape;196;p18"/>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197" name="Google Shape;197;p18"/>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198" name="Google Shape;198;p1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Activity - Breakout Groups">
  <p:cSld name="1_Activity - Breakout Groups">
    <p:spTree>
      <p:nvGrpSpPr>
        <p:cNvPr id="1" name="Shape 199"/>
        <p:cNvGrpSpPr/>
        <p:nvPr/>
      </p:nvGrpSpPr>
      <p:grpSpPr>
        <a:xfrm>
          <a:off x="0" y="0"/>
          <a:ext cx="0" cy="0"/>
          <a:chOff x="0" y="0"/>
          <a:chExt cx="0" cy="0"/>
        </a:xfrm>
      </p:grpSpPr>
      <p:sp>
        <p:nvSpPr>
          <p:cNvPr id="200" name="Google Shape;200;p19"/>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01" name="Google Shape;201;p19"/>
          <p:cNvSpPr txBox="1"/>
          <p:nvPr/>
        </p:nvSpPr>
        <p:spPr>
          <a:xfrm>
            <a:off x="999048" y="513066"/>
            <a:ext cx="3662316" cy="91307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BREAKOUT</a:t>
            </a:r>
            <a:endParaRPr/>
          </a:p>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GROUPS</a:t>
            </a:r>
            <a:endParaRPr/>
          </a:p>
          <a:p>
            <a:pPr marL="0" marR="0" lvl="0" indent="0" algn="l" rtl="0">
              <a:spcBef>
                <a:spcPts val="0"/>
              </a:spcBef>
              <a:spcAft>
                <a:spcPts val="0"/>
              </a:spcAft>
              <a:buNone/>
            </a:pPr>
            <a:endParaRPr sz="2000" b="1">
              <a:solidFill>
                <a:schemeClr val="accent1"/>
              </a:solidFill>
              <a:latin typeface="Kadwa"/>
              <a:ea typeface="Kadwa"/>
              <a:cs typeface="Kadwa"/>
              <a:sym typeface="Kadwa"/>
            </a:endParaRPr>
          </a:p>
        </p:txBody>
      </p:sp>
      <p:cxnSp>
        <p:nvCxnSpPr>
          <p:cNvPr id="202" name="Google Shape;202;p19"/>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grpSp>
        <p:nvGrpSpPr>
          <p:cNvPr id="203" name="Google Shape;203;p19"/>
          <p:cNvGrpSpPr/>
          <p:nvPr/>
        </p:nvGrpSpPr>
        <p:grpSpPr>
          <a:xfrm>
            <a:off x="407480" y="506094"/>
            <a:ext cx="492444" cy="492443"/>
            <a:chOff x="7287932" y="2034865"/>
            <a:chExt cx="2389383" cy="2389383"/>
          </a:xfrm>
        </p:grpSpPr>
        <p:sp>
          <p:nvSpPr>
            <p:cNvPr id="204" name="Google Shape;204;p19"/>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05" name="Google Shape;205;p19"/>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206" name="Google Shape;206;p19"/>
          <p:cNvPicPr preferRelativeResize="0"/>
          <p:nvPr/>
        </p:nvPicPr>
        <p:blipFill rotWithShape="1">
          <a:blip r:embed="rId2">
            <a:alphaModFix/>
          </a:blip>
          <a:srcRect/>
          <a:stretch/>
        </p:blipFill>
        <p:spPr>
          <a:xfrm>
            <a:off x="509022" y="613407"/>
            <a:ext cx="274322" cy="274320"/>
          </a:xfrm>
          <a:prstGeom prst="rect">
            <a:avLst/>
          </a:prstGeom>
          <a:noFill/>
          <a:ln>
            <a:noFill/>
          </a:ln>
        </p:spPr>
      </p:pic>
      <p:sp>
        <p:nvSpPr>
          <p:cNvPr id="207" name="Google Shape;207;p19"/>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08" name="Google Shape;208;p19"/>
          <p:cNvSpPr txBox="1"/>
          <p:nvPr/>
        </p:nvSpPr>
        <p:spPr>
          <a:xfrm>
            <a:off x="5518150" y="1695004"/>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209" name="Google Shape;209;p19"/>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0" name="Google Shape;210;p19"/>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11" name="Google Shape;211;p19"/>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ctivity - Role Playing notes">
  <p:cSld name="Activity - Role Playing notes">
    <p:spTree>
      <p:nvGrpSpPr>
        <p:cNvPr id="1" name="Shape 212"/>
        <p:cNvGrpSpPr/>
        <p:nvPr/>
      </p:nvGrpSpPr>
      <p:grpSpPr>
        <a:xfrm>
          <a:off x="0" y="0"/>
          <a:ext cx="0" cy="0"/>
          <a:chOff x="0" y="0"/>
          <a:chExt cx="0" cy="0"/>
        </a:xfrm>
      </p:grpSpPr>
      <p:sp>
        <p:nvSpPr>
          <p:cNvPr id="213" name="Google Shape;213;p20"/>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cxnSp>
        <p:nvCxnSpPr>
          <p:cNvPr id="214" name="Google Shape;214;p20"/>
          <p:cNvCxnSpPr/>
          <p:nvPr/>
        </p:nvCxnSpPr>
        <p:spPr>
          <a:xfrm>
            <a:off x="5333433" y="1693889"/>
            <a:ext cx="0" cy="4869814"/>
          </a:xfrm>
          <a:prstGeom prst="straightConnector1">
            <a:avLst/>
          </a:prstGeom>
          <a:noFill/>
          <a:ln w="9525" cap="flat" cmpd="sng">
            <a:solidFill>
              <a:srgbClr val="D8D8D8"/>
            </a:solidFill>
            <a:prstDash val="dash"/>
            <a:miter lim="800000"/>
            <a:headEnd type="none" w="sm" len="sm"/>
            <a:tailEnd type="none" w="sm" len="sm"/>
          </a:ln>
        </p:spPr>
      </p:cxnSp>
      <p:sp>
        <p:nvSpPr>
          <p:cNvPr id="215" name="Google Shape;215;p20"/>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6" name="Google Shape;216;p20"/>
          <p:cNvSpPr/>
          <p:nvPr/>
        </p:nvSpPr>
        <p:spPr>
          <a:xfrm rot="-5400000">
            <a:off x="88674" y="1193671"/>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17" name="Google Shape;217;p20"/>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8" name="Google Shape;218;p20"/>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19" name="Google Shape;219;p20"/>
          <p:cNvSpPr txBox="1"/>
          <p:nvPr/>
        </p:nvSpPr>
        <p:spPr>
          <a:xfrm>
            <a:off x="999048" y="513066"/>
            <a:ext cx="3662316" cy="91307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BREAKOUT</a:t>
            </a:r>
            <a:endParaRPr/>
          </a:p>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GROUPS</a:t>
            </a:r>
            <a:endParaRPr/>
          </a:p>
          <a:p>
            <a:pPr marL="0" marR="0" lvl="0" indent="0" algn="l" rtl="0">
              <a:spcBef>
                <a:spcPts val="0"/>
              </a:spcBef>
              <a:spcAft>
                <a:spcPts val="0"/>
              </a:spcAft>
              <a:buNone/>
            </a:pPr>
            <a:endParaRPr sz="2000" b="1">
              <a:solidFill>
                <a:schemeClr val="accent1"/>
              </a:solidFill>
              <a:latin typeface="Kadwa"/>
              <a:ea typeface="Kadwa"/>
              <a:cs typeface="Kadwa"/>
              <a:sym typeface="Kadwa"/>
            </a:endParaRPr>
          </a:p>
        </p:txBody>
      </p:sp>
      <p:grpSp>
        <p:nvGrpSpPr>
          <p:cNvPr id="220" name="Google Shape;220;p20"/>
          <p:cNvGrpSpPr/>
          <p:nvPr/>
        </p:nvGrpSpPr>
        <p:grpSpPr>
          <a:xfrm>
            <a:off x="407480" y="506094"/>
            <a:ext cx="492444" cy="492443"/>
            <a:chOff x="7287932" y="2034865"/>
            <a:chExt cx="2389383" cy="2389383"/>
          </a:xfrm>
        </p:grpSpPr>
        <p:sp>
          <p:nvSpPr>
            <p:cNvPr id="221" name="Google Shape;221;p20"/>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22" name="Google Shape;222;p20"/>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223" name="Google Shape;223;p20"/>
          <p:cNvPicPr preferRelativeResize="0"/>
          <p:nvPr/>
        </p:nvPicPr>
        <p:blipFill rotWithShape="1">
          <a:blip r:embed="rId2">
            <a:alphaModFix/>
          </a:blip>
          <a:srcRect/>
          <a:stretch/>
        </p:blipFill>
        <p:spPr>
          <a:xfrm>
            <a:off x="509022" y="613407"/>
            <a:ext cx="274322" cy="27432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 Footer">
  <p:cSld name="Blank - Footer">
    <p:spTree>
      <p:nvGrpSpPr>
        <p:cNvPr id="1" name="Shape 35"/>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Disclaimer">
  <p:cSld name="Disclaimer">
    <p:spTree>
      <p:nvGrpSpPr>
        <p:cNvPr id="1" name="Shape 224"/>
        <p:cNvGrpSpPr/>
        <p:nvPr/>
      </p:nvGrpSpPr>
      <p:grpSpPr>
        <a:xfrm>
          <a:off x="0" y="0"/>
          <a:ext cx="0" cy="0"/>
          <a:chOff x="0" y="0"/>
          <a:chExt cx="0" cy="0"/>
        </a:xfrm>
      </p:grpSpPr>
      <p:sp>
        <p:nvSpPr>
          <p:cNvPr id="225" name="Google Shape;225;p21"/>
          <p:cNvSpPr/>
          <p:nvPr/>
        </p:nvSpPr>
        <p:spPr>
          <a:xfrm>
            <a:off x="0" y="0"/>
            <a:ext cx="10688638" cy="7562850"/>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26" name="Google Shape;226;p21"/>
          <p:cNvSpPr txBox="1"/>
          <p:nvPr/>
        </p:nvSpPr>
        <p:spPr>
          <a:xfrm>
            <a:off x="2801592" y="2489440"/>
            <a:ext cx="5085454" cy="63203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507" b="1">
                <a:solidFill>
                  <a:schemeClr val="lt1"/>
                </a:solidFill>
                <a:latin typeface="Kadwa"/>
                <a:ea typeface="Kadwa"/>
                <a:cs typeface="Kadwa"/>
                <a:sym typeface="Kadwa"/>
              </a:rPr>
              <a:t>DISCLAIMER</a:t>
            </a:r>
            <a:endParaRPr sz="3507" b="1">
              <a:solidFill>
                <a:schemeClr val="lt1"/>
              </a:solidFill>
              <a:latin typeface="Kadwa"/>
              <a:ea typeface="Kadwa"/>
              <a:cs typeface="Kadwa"/>
              <a:sym typeface="Kadwa"/>
            </a:endParaRPr>
          </a:p>
        </p:txBody>
      </p:sp>
      <p:cxnSp>
        <p:nvCxnSpPr>
          <p:cNvPr id="227" name="Google Shape;227;p21"/>
          <p:cNvCxnSpPr/>
          <p:nvPr/>
        </p:nvCxnSpPr>
        <p:spPr>
          <a:xfrm>
            <a:off x="2212883" y="3337961"/>
            <a:ext cx="6262874" cy="0"/>
          </a:xfrm>
          <a:prstGeom prst="straightConnector1">
            <a:avLst/>
          </a:prstGeom>
          <a:noFill/>
          <a:ln w="9525" cap="flat" cmpd="sng">
            <a:solidFill>
              <a:schemeClr val="lt1">
                <a:alpha val="29803"/>
              </a:schemeClr>
            </a:solidFill>
            <a:prstDash val="solid"/>
            <a:miter lim="800000"/>
            <a:headEnd type="none" w="sm" len="sm"/>
            <a:tailEnd type="none" w="sm" len="sm"/>
          </a:ln>
        </p:spPr>
      </p:cxnSp>
      <p:sp>
        <p:nvSpPr>
          <p:cNvPr id="228" name="Google Shape;228;p21"/>
          <p:cNvSpPr txBox="1">
            <a:spLocks noGrp="1"/>
          </p:cNvSpPr>
          <p:nvPr>
            <p:ph type="body" idx="1"/>
          </p:nvPr>
        </p:nvSpPr>
        <p:spPr>
          <a:xfrm>
            <a:off x="2212883" y="3700741"/>
            <a:ext cx="6262874" cy="1635265"/>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1980"/>
              <a:buNone/>
              <a:defRPr sz="2200">
                <a:solidFill>
                  <a:schemeClr val="l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29" name="Google Shape;229;p21"/>
          <p:cNvSpPr txBox="1"/>
          <p:nvPr/>
        </p:nvSpPr>
        <p:spPr>
          <a:xfrm>
            <a:off x="3540612" y="7282707"/>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a:solidFill>
                  <a:schemeClr val="lt1"/>
                </a:solidFill>
                <a:latin typeface="Nunito"/>
                <a:ea typeface="Nunito"/>
                <a:cs typeface="Nunito"/>
                <a:sym typeface="Nunito"/>
              </a:rPr>
              <a:t>Copyright © 2019 Sonata Learning</a:t>
            </a:r>
            <a:endParaRPr/>
          </a:p>
        </p:txBody>
      </p:sp>
      <p:cxnSp>
        <p:nvCxnSpPr>
          <p:cNvPr id="230" name="Google Shape;230;p21"/>
          <p:cNvCxnSpPr/>
          <p:nvPr/>
        </p:nvCxnSpPr>
        <p:spPr>
          <a:xfrm>
            <a:off x="2212883" y="3337961"/>
            <a:ext cx="6262874" cy="0"/>
          </a:xfrm>
          <a:prstGeom prst="straightConnector1">
            <a:avLst/>
          </a:prstGeom>
          <a:noFill/>
          <a:ln w="9525" cap="flat" cmpd="sng">
            <a:solidFill>
              <a:schemeClr val="lt1">
                <a:alpha val="29803"/>
              </a:schemeClr>
            </a:solidFill>
            <a:prstDash val="solid"/>
            <a:miter lim="800000"/>
            <a:headEnd type="none" w="sm" len="sm"/>
            <a:tailEnd type="none" w="sm" len="sm"/>
          </a:ln>
        </p:spPr>
      </p:cxnSp>
      <p:pic>
        <p:nvPicPr>
          <p:cNvPr id="231" name="Google Shape;231;p21"/>
          <p:cNvPicPr preferRelativeResize="0"/>
          <p:nvPr/>
        </p:nvPicPr>
        <p:blipFill rotWithShape="1">
          <a:blip r:embed="rId2">
            <a:alphaModFix/>
          </a:blip>
          <a:srcRect/>
          <a:stretch/>
        </p:blipFill>
        <p:spPr>
          <a:xfrm>
            <a:off x="4957876" y="1716554"/>
            <a:ext cx="772886" cy="772886"/>
          </a:xfrm>
          <a:prstGeom prst="rect">
            <a:avLst/>
          </a:prstGeom>
          <a:noFill/>
          <a:ln>
            <a:noFill/>
          </a:ln>
        </p:spPr>
      </p:pic>
      <p:pic>
        <p:nvPicPr>
          <p:cNvPr id="232" name="Google Shape;232;p21"/>
          <p:cNvPicPr preferRelativeResize="0"/>
          <p:nvPr/>
        </p:nvPicPr>
        <p:blipFill rotWithShape="1">
          <a:blip r:embed="rId3">
            <a:alphaModFix/>
          </a:blip>
          <a:srcRect/>
          <a:stretch/>
        </p:blipFill>
        <p:spPr>
          <a:xfrm>
            <a:off x="856915" y="7031489"/>
            <a:ext cx="264458" cy="313686"/>
          </a:xfrm>
          <a:prstGeom prst="rect">
            <a:avLst/>
          </a:prstGeom>
          <a:noFill/>
          <a:ln>
            <a:noFill/>
          </a:ln>
        </p:spPr>
      </p:pic>
      <p:pic>
        <p:nvPicPr>
          <p:cNvPr id="233" name="Google Shape;233;p21"/>
          <p:cNvPicPr preferRelativeResize="0"/>
          <p:nvPr/>
        </p:nvPicPr>
        <p:blipFill rotWithShape="1">
          <a:blip r:embed="rId4">
            <a:alphaModFix/>
          </a:blip>
          <a:srcRect t="21138" b="21138"/>
          <a:stretch/>
        </p:blipFill>
        <p:spPr>
          <a:xfrm>
            <a:off x="346937" y="7031489"/>
            <a:ext cx="384299" cy="313685"/>
          </a:xfrm>
          <a:prstGeom prst="rect">
            <a:avLst/>
          </a:prstGeom>
          <a:noFill/>
          <a:ln>
            <a:noFill/>
          </a:ln>
        </p:spPr>
      </p:pic>
      <p:sp>
        <p:nvSpPr>
          <p:cNvPr id="234" name="Google Shape;234;p21"/>
          <p:cNvSpPr txBox="1"/>
          <p:nvPr/>
        </p:nvSpPr>
        <p:spPr>
          <a:xfrm>
            <a:off x="9770064" y="6961285"/>
            <a:ext cx="454121"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050" b="1">
                <a:solidFill>
                  <a:srgbClr val="888888"/>
                </a:solidFill>
                <a:latin typeface="Nunito"/>
                <a:ea typeface="Nunito"/>
                <a:cs typeface="Nunito"/>
                <a:sym typeface="Nunito"/>
              </a:rPr>
              <a:t>‹#›</a:t>
            </a:fld>
            <a:endParaRPr sz="1050" b="1">
              <a:solidFill>
                <a:srgbClr val="888888"/>
              </a:solidFill>
              <a:latin typeface="Nunito"/>
              <a:ea typeface="Nunito"/>
              <a:cs typeface="Nunito"/>
              <a:sym typeface="Nunito"/>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ming">
  <p:cSld name="Timing">
    <p:spTree>
      <p:nvGrpSpPr>
        <p:cNvPr id="1" name="Shape 235"/>
        <p:cNvGrpSpPr/>
        <p:nvPr/>
      </p:nvGrpSpPr>
      <p:grpSpPr>
        <a:xfrm>
          <a:off x="0" y="0"/>
          <a:ext cx="0" cy="0"/>
          <a:chOff x="0" y="0"/>
          <a:chExt cx="0" cy="0"/>
        </a:xfrm>
      </p:grpSpPr>
      <p:pic>
        <p:nvPicPr>
          <p:cNvPr id="236" name="Google Shape;236;p22" descr="https://upload.wikimedia.org/wikipedia/commons/thumb/8/8a/Nguni_cattle.jpg/1280px-Nguni_cattle.jpg"/>
          <p:cNvPicPr preferRelativeResize="0"/>
          <p:nvPr/>
        </p:nvPicPr>
        <p:blipFill rotWithShape="1">
          <a:blip r:embed="rId2">
            <a:alphaModFix/>
          </a:blip>
          <a:srcRect l="6497" t="16720" r="5795" b="44579"/>
          <a:stretch/>
        </p:blipFill>
        <p:spPr>
          <a:xfrm>
            <a:off x="0" y="3305713"/>
            <a:ext cx="10688638" cy="3537125"/>
          </a:xfrm>
          <a:prstGeom prst="rect">
            <a:avLst/>
          </a:prstGeom>
          <a:noFill/>
          <a:ln>
            <a:noFill/>
          </a:ln>
        </p:spPr>
      </p:pic>
      <p:sp>
        <p:nvSpPr>
          <p:cNvPr id="237" name="Google Shape;237;p22"/>
          <p:cNvSpPr/>
          <p:nvPr/>
        </p:nvSpPr>
        <p:spPr>
          <a:xfrm>
            <a:off x="0" y="1305638"/>
            <a:ext cx="10688638" cy="5537200"/>
          </a:xfrm>
          <a:prstGeom prst="rect">
            <a:avLst/>
          </a:prstGeom>
          <a:gradFill>
            <a:gsLst>
              <a:gs pos="0">
                <a:srgbClr val="FFFFFF">
                  <a:alpha val="65882"/>
                </a:srgbClr>
              </a:gs>
              <a:gs pos="38000">
                <a:srgbClr val="FFFFFF">
                  <a:alpha val="91764"/>
                </a:srgbClr>
              </a:gs>
              <a:gs pos="100000">
                <a:schemeClr val="lt1"/>
              </a:gs>
            </a:gsLst>
            <a:lin ang="162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238" name="Google Shape;238;p22"/>
          <p:cNvSpPr/>
          <p:nvPr/>
        </p:nvSpPr>
        <p:spPr>
          <a:xfrm>
            <a:off x="0" y="2213298"/>
            <a:ext cx="4814464" cy="370066"/>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239" name="Google Shape;239;p22"/>
          <p:cNvSpPr/>
          <p:nvPr/>
        </p:nvSpPr>
        <p:spPr>
          <a:xfrm>
            <a:off x="5777802" y="2213298"/>
            <a:ext cx="4910836" cy="370066"/>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pic>
        <p:nvPicPr>
          <p:cNvPr id="240" name="Google Shape;240;p22" descr="Stopwatch"/>
          <p:cNvPicPr preferRelativeResize="0"/>
          <p:nvPr/>
        </p:nvPicPr>
        <p:blipFill rotWithShape="1">
          <a:blip r:embed="rId3">
            <a:alphaModFix/>
          </a:blip>
          <a:srcRect/>
          <a:stretch/>
        </p:blipFill>
        <p:spPr>
          <a:xfrm>
            <a:off x="4920527" y="2020028"/>
            <a:ext cx="756606" cy="756606"/>
          </a:xfrm>
          <a:prstGeom prst="rect">
            <a:avLst/>
          </a:prstGeom>
          <a:noFill/>
          <a:ln>
            <a:noFill/>
          </a:ln>
        </p:spPr>
      </p:pic>
      <p:sp>
        <p:nvSpPr>
          <p:cNvPr id="241" name="Google Shape;241;p22"/>
          <p:cNvSpPr txBox="1"/>
          <p:nvPr/>
        </p:nvSpPr>
        <p:spPr>
          <a:xfrm>
            <a:off x="2282580" y="3039758"/>
            <a:ext cx="6032500"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Nunito"/>
                <a:ea typeface="Nunito"/>
                <a:cs typeface="Nunito"/>
                <a:sym typeface="Nunito"/>
              </a:rPr>
              <a:t>This module will take approximately</a:t>
            </a:r>
            <a:endParaRPr/>
          </a:p>
        </p:txBody>
      </p:sp>
      <p:sp>
        <p:nvSpPr>
          <p:cNvPr id="242" name="Google Shape;242;p22"/>
          <p:cNvSpPr txBox="1">
            <a:spLocks noGrp="1"/>
          </p:cNvSpPr>
          <p:nvPr>
            <p:ph type="body" idx="1"/>
          </p:nvPr>
        </p:nvSpPr>
        <p:spPr>
          <a:xfrm>
            <a:off x="3958980" y="3559712"/>
            <a:ext cx="2679700" cy="800846"/>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3960"/>
              <a:buNone/>
              <a:defRPr sz="4400" b="1">
                <a:solidFill>
                  <a:schemeClr val="accen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43" name="Google Shape;243;p22"/>
          <p:cNvSpPr txBox="1"/>
          <p:nvPr/>
        </p:nvSpPr>
        <p:spPr>
          <a:xfrm>
            <a:off x="3241430" y="4477772"/>
            <a:ext cx="4114800"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Nunito"/>
                <a:ea typeface="Nunito"/>
                <a:cs typeface="Nunito"/>
                <a:sym typeface="Nunito"/>
              </a:rPr>
              <a:t>to complete</a:t>
            </a:r>
            <a:endParaRPr sz="2400">
              <a:solidFill>
                <a:schemeClr val="dk1"/>
              </a:solidFill>
              <a:latin typeface="Nunito"/>
              <a:ea typeface="Nunito"/>
              <a:cs typeface="Nunito"/>
              <a:sym typeface="Nunito"/>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Facilitator slide">
  <p:cSld name="Facilitator slide">
    <p:spTree>
      <p:nvGrpSpPr>
        <p:cNvPr id="1" name="Shape 244"/>
        <p:cNvGrpSpPr/>
        <p:nvPr/>
      </p:nvGrpSpPr>
      <p:grpSpPr>
        <a:xfrm>
          <a:off x="0" y="0"/>
          <a:ext cx="0" cy="0"/>
          <a:chOff x="0" y="0"/>
          <a:chExt cx="0" cy="0"/>
        </a:xfrm>
      </p:grpSpPr>
      <p:sp>
        <p:nvSpPr>
          <p:cNvPr id="245" name="Google Shape;245;p23"/>
          <p:cNvSpPr/>
          <p:nvPr/>
        </p:nvSpPr>
        <p:spPr>
          <a:xfrm rot="5400000">
            <a:off x="-1842576" y="1955431"/>
            <a:ext cx="6657932" cy="2972776"/>
          </a:xfrm>
          <a:prstGeom prst="triangle">
            <a:avLst>
              <a:gd name="adj" fmla="val 5000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46" name="Google Shape;246;p23"/>
          <p:cNvSpPr/>
          <p:nvPr/>
        </p:nvSpPr>
        <p:spPr>
          <a:xfrm rot="5400000">
            <a:off x="-1842576" y="1955431"/>
            <a:ext cx="6657932" cy="2972776"/>
          </a:xfrm>
          <a:prstGeom prst="triangle">
            <a:avLst>
              <a:gd name="adj" fmla="val 5000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47" name="Google Shape;247;p23"/>
          <p:cNvSpPr>
            <a:spLocks noGrp="1"/>
          </p:cNvSpPr>
          <p:nvPr>
            <p:ph type="pic" idx="2"/>
          </p:nvPr>
        </p:nvSpPr>
        <p:spPr>
          <a:xfrm>
            <a:off x="1280409" y="2133600"/>
            <a:ext cx="2627624" cy="2649416"/>
          </a:xfrm>
          <a:prstGeom prst="roundRect">
            <a:avLst>
              <a:gd name="adj" fmla="val 14125"/>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248" name="Google Shape;248;p23"/>
          <p:cNvSpPr txBox="1"/>
          <p:nvPr/>
        </p:nvSpPr>
        <p:spPr>
          <a:xfrm>
            <a:off x="4319992" y="1871605"/>
            <a:ext cx="5088237" cy="553998"/>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3000" b="1">
                <a:solidFill>
                  <a:srgbClr val="682622"/>
                </a:solidFill>
                <a:latin typeface="Kadwa"/>
                <a:ea typeface="Kadwa"/>
                <a:cs typeface="Kadwa"/>
                <a:sym typeface="Kadwa"/>
              </a:rPr>
              <a:t>MEET THE FACILITATOR</a:t>
            </a:r>
            <a:endParaRPr/>
          </a:p>
        </p:txBody>
      </p:sp>
      <p:sp>
        <p:nvSpPr>
          <p:cNvPr id="249" name="Google Shape;249;p23"/>
          <p:cNvSpPr txBox="1">
            <a:spLocks noGrp="1"/>
          </p:cNvSpPr>
          <p:nvPr>
            <p:ph type="body" idx="1"/>
          </p:nvPr>
        </p:nvSpPr>
        <p:spPr>
          <a:xfrm>
            <a:off x="4397929" y="2638856"/>
            <a:ext cx="5685572"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250" name="Google Shape;250;p23"/>
          <p:cNvCxnSpPr/>
          <p:nvPr/>
        </p:nvCxnSpPr>
        <p:spPr>
          <a:xfrm>
            <a:off x="4386796" y="2436918"/>
            <a:ext cx="5700607" cy="0"/>
          </a:xfrm>
          <a:prstGeom prst="straightConnector1">
            <a:avLst/>
          </a:prstGeom>
          <a:noFill/>
          <a:ln w="9525" cap="flat" cmpd="sng">
            <a:solidFill>
              <a:srgbClr val="BFBFBF"/>
            </a:solidFill>
            <a:prstDash val="solid"/>
            <a:miter lim="800000"/>
            <a:headEnd type="none" w="sm" len="sm"/>
            <a:tailEnd type="none" w="sm" len="sm"/>
          </a:ln>
        </p:spPr>
      </p:cxnSp>
      <p:cxnSp>
        <p:nvCxnSpPr>
          <p:cNvPr id="251" name="Google Shape;251;p23"/>
          <p:cNvCxnSpPr/>
          <p:nvPr/>
        </p:nvCxnSpPr>
        <p:spPr>
          <a:xfrm>
            <a:off x="4386796" y="2436918"/>
            <a:ext cx="5700607" cy="0"/>
          </a:xfrm>
          <a:prstGeom prst="straightConnector1">
            <a:avLst/>
          </a:prstGeom>
          <a:noFill/>
          <a:ln w="9525" cap="flat" cmpd="sng">
            <a:solidFill>
              <a:srgbClr val="BFBFBF"/>
            </a:solidFill>
            <a:prstDash val="solid"/>
            <a:miter lim="800000"/>
            <a:headEnd type="none" w="sm" len="sm"/>
            <a:tailEnd type="none" w="sm" len="sm"/>
          </a:ln>
        </p:spPr>
      </p:cxnSp>
      <p:sp>
        <p:nvSpPr>
          <p:cNvPr id="252" name="Google Shape;252;p23"/>
          <p:cNvSpPr txBox="1">
            <a:spLocks noGrp="1"/>
          </p:cNvSpPr>
          <p:nvPr>
            <p:ph type="body" idx="3"/>
          </p:nvPr>
        </p:nvSpPr>
        <p:spPr>
          <a:xfrm>
            <a:off x="4397375" y="3218324"/>
            <a:ext cx="5700713" cy="3287251"/>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ection Divider - Short Title">
  <p:cSld name="Section Divider - Short Title">
    <p:spTree>
      <p:nvGrpSpPr>
        <p:cNvPr id="1" name="Shape 253"/>
        <p:cNvGrpSpPr/>
        <p:nvPr/>
      </p:nvGrpSpPr>
      <p:grpSpPr>
        <a:xfrm>
          <a:off x="0" y="0"/>
          <a:ext cx="0" cy="0"/>
          <a:chOff x="0" y="0"/>
          <a:chExt cx="0" cy="0"/>
        </a:xfrm>
      </p:grpSpPr>
      <p:sp>
        <p:nvSpPr>
          <p:cNvPr id="254" name="Google Shape;254;p24"/>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255" name="Google Shape;255;p24"/>
          <p:cNvSpPr txBox="1">
            <a:spLocks noGrp="1"/>
          </p:cNvSpPr>
          <p:nvPr>
            <p:ph type="title"/>
          </p:nvPr>
        </p:nvSpPr>
        <p:spPr>
          <a:xfrm>
            <a:off x="496260" y="3297081"/>
            <a:ext cx="3766473" cy="3665547"/>
          </a:xfrm>
          <a:prstGeom prst="rect">
            <a:avLst/>
          </a:prstGeom>
          <a:solidFill>
            <a:schemeClr val="accent1"/>
          </a:solidFill>
          <a:ln>
            <a:noFill/>
          </a:ln>
        </p:spPr>
        <p:txBody>
          <a:bodyPr spcFirstLastPara="1" wrap="square" lIns="396000" tIns="45700" rIns="324000" bIns="576000" anchor="b" anchorCtr="0">
            <a:noAutofit/>
          </a:bodyPr>
          <a:lstStyle>
            <a:lvl1pPr lvl="0" algn="r">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6" name="Google Shape;256;p24"/>
          <p:cNvSpPr txBox="1">
            <a:spLocks noGrp="1"/>
          </p:cNvSpPr>
          <p:nvPr>
            <p:ph type="body" idx="1"/>
          </p:nvPr>
        </p:nvSpPr>
        <p:spPr>
          <a:xfrm>
            <a:off x="3461532" y="3539253"/>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Full Image + left text">
  <p:cSld name="Full Image + left text">
    <p:spTree>
      <p:nvGrpSpPr>
        <p:cNvPr id="1" name="Shape 257"/>
        <p:cNvGrpSpPr/>
        <p:nvPr/>
      </p:nvGrpSpPr>
      <p:grpSpPr>
        <a:xfrm>
          <a:off x="0" y="0"/>
          <a:ext cx="0" cy="0"/>
          <a:chOff x="0" y="0"/>
          <a:chExt cx="0" cy="0"/>
        </a:xfrm>
      </p:grpSpPr>
      <p:sp>
        <p:nvSpPr>
          <p:cNvPr id="258" name="Google Shape;258;p25"/>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259" name="Google Shape;259;p25"/>
          <p:cNvSpPr txBox="1">
            <a:spLocks noGrp="1"/>
          </p:cNvSpPr>
          <p:nvPr>
            <p:ph type="title"/>
          </p:nvPr>
        </p:nvSpPr>
        <p:spPr>
          <a:xfrm>
            <a:off x="433802" y="550708"/>
            <a:ext cx="5906214" cy="5863710"/>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0" name="Google Shape;260;p25"/>
          <p:cNvSpPr txBox="1">
            <a:spLocks noGrp="1"/>
          </p:cNvSpPr>
          <p:nvPr>
            <p:ph type="body" idx="1"/>
          </p:nvPr>
        </p:nvSpPr>
        <p:spPr>
          <a:xfrm>
            <a:off x="1032330" y="2228850"/>
            <a:ext cx="4949825" cy="3794125"/>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Full Image + left text + subtitlte">
  <p:cSld name="Full Image + left text + subtitlte">
    <p:spTree>
      <p:nvGrpSpPr>
        <p:cNvPr id="1" name="Shape 261"/>
        <p:cNvGrpSpPr/>
        <p:nvPr/>
      </p:nvGrpSpPr>
      <p:grpSpPr>
        <a:xfrm>
          <a:off x="0" y="0"/>
          <a:ext cx="0" cy="0"/>
          <a:chOff x="0" y="0"/>
          <a:chExt cx="0" cy="0"/>
        </a:xfrm>
      </p:grpSpPr>
      <p:sp>
        <p:nvSpPr>
          <p:cNvPr id="262" name="Google Shape;262;p26"/>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263" name="Google Shape;263;p26"/>
          <p:cNvSpPr txBox="1">
            <a:spLocks noGrp="1"/>
          </p:cNvSpPr>
          <p:nvPr>
            <p:ph type="title"/>
          </p:nvPr>
        </p:nvSpPr>
        <p:spPr>
          <a:xfrm>
            <a:off x="433802" y="550708"/>
            <a:ext cx="5906214" cy="5863710"/>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4" name="Google Shape;264;p26"/>
          <p:cNvSpPr txBox="1">
            <a:spLocks noGrp="1"/>
          </p:cNvSpPr>
          <p:nvPr>
            <p:ph type="body" idx="1"/>
          </p:nvPr>
        </p:nvSpPr>
        <p:spPr>
          <a:xfrm>
            <a:off x="937431" y="2317773"/>
            <a:ext cx="5017669"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lt1"/>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65" name="Google Shape;265;p26"/>
          <p:cNvSpPr txBox="1">
            <a:spLocks noGrp="1"/>
          </p:cNvSpPr>
          <p:nvPr>
            <p:ph type="body" idx="3"/>
          </p:nvPr>
        </p:nvSpPr>
        <p:spPr>
          <a:xfrm>
            <a:off x="937431" y="3040454"/>
            <a:ext cx="5017669" cy="2906343"/>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1_Full Image + right text">
  <p:cSld name="1_Full Image + right text">
    <p:spTree>
      <p:nvGrpSpPr>
        <p:cNvPr id="1" name="Shape 266"/>
        <p:cNvGrpSpPr/>
        <p:nvPr/>
      </p:nvGrpSpPr>
      <p:grpSpPr>
        <a:xfrm>
          <a:off x="0" y="0"/>
          <a:ext cx="0" cy="0"/>
          <a:chOff x="0" y="0"/>
          <a:chExt cx="0" cy="0"/>
        </a:xfrm>
      </p:grpSpPr>
      <p:sp>
        <p:nvSpPr>
          <p:cNvPr id="267" name="Google Shape;267;p27"/>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268" name="Google Shape;268;p27"/>
          <p:cNvSpPr txBox="1">
            <a:spLocks noGrp="1"/>
          </p:cNvSpPr>
          <p:nvPr>
            <p:ph type="title"/>
          </p:nvPr>
        </p:nvSpPr>
        <p:spPr>
          <a:xfrm>
            <a:off x="4098478" y="522699"/>
            <a:ext cx="5906214" cy="6003763"/>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9" name="Google Shape;269;p27"/>
          <p:cNvSpPr txBox="1">
            <a:spLocks noGrp="1"/>
          </p:cNvSpPr>
          <p:nvPr>
            <p:ph type="body" idx="1"/>
          </p:nvPr>
        </p:nvSpPr>
        <p:spPr>
          <a:xfrm>
            <a:off x="4669950" y="2200580"/>
            <a:ext cx="4949825" cy="3794125"/>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Full Image + right text + subtitle">
  <p:cSld name="Full Image + right text + subtitle">
    <p:spTree>
      <p:nvGrpSpPr>
        <p:cNvPr id="1" name="Shape 270"/>
        <p:cNvGrpSpPr/>
        <p:nvPr/>
      </p:nvGrpSpPr>
      <p:grpSpPr>
        <a:xfrm>
          <a:off x="0" y="0"/>
          <a:ext cx="0" cy="0"/>
          <a:chOff x="0" y="0"/>
          <a:chExt cx="0" cy="0"/>
        </a:xfrm>
      </p:grpSpPr>
      <p:sp>
        <p:nvSpPr>
          <p:cNvPr id="271" name="Google Shape;271;p28"/>
          <p:cNvSpPr>
            <a:spLocks noGrp="1"/>
          </p:cNvSpPr>
          <p:nvPr>
            <p:ph type="pic" idx="2"/>
          </p:nvPr>
        </p:nvSpPr>
        <p:spPr>
          <a:xfrm>
            <a:off x="101601" y="143558"/>
            <a:ext cx="10472518" cy="66910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None/>
              <a:defRPr sz="2400" b="0" i="0" u="none" strike="noStrike" cap="none">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272" name="Google Shape;272;p28"/>
          <p:cNvSpPr txBox="1">
            <a:spLocks noGrp="1"/>
          </p:cNvSpPr>
          <p:nvPr>
            <p:ph type="title"/>
          </p:nvPr>
        </p:nvSpPr>
        <p:spPr>
          <a:xfrm>
            <a:off x="4098478" y="522699"/>
            <a:ext cx="5906214" cy="6003763"/>
          </a:xfrm>
          <a:prstGeom prst="rect">
            <a:avLst/>
          </a:prstGeom>
          <a:solidFill>
            <a:schemeClr val="accent1"/>
          </a:solidFill>
          <a:ln>
            <a:noFill/>
          </a:ln>
        </p:spPr>
        <p:txBody>
          <a:bodyPr spcFirstLastPara="1" wrap="square" lIns="612000" tIns="576000" rIns="91425" bIns="45700" anchor="t" anchorCtr="0">
            <a:noAutofit/>
          </a:bodyPr>
          <a:lstStyle>
            <a:lvl1pPr lvl="0" algn="l">
              <a:lnSpc>
                <a:spcPct val="9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3" name="Google Shape;273;p28"/>
          <p:cNvSpPr txBox="1">
            <a:spLocks noGrp="1"/>
          </p:cNvSpPr>
          <p:nvPr>
            <p:ph type="body" idx="1"/>
          </p:nvPr>
        </p:nvSpPr>
        <p:spPr>
          <a:xfrm>
            <a:off x="4669322" y="2247673"/>
            <a:ext cx="4950453"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lt1"/>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74" name="Google Shape;274;p28"/>
          <p:cNvSpPr txBox="1">
            <a:spLocks noGrp="1"/>
          </p:cNvSpPr>
          <p:nvPr>
            <p:ph type="body" idx="3"/>
          </p:nvPr>
        </p:nvSpPr>
        <p:spPr>
          <a:xfrm>
            <a:off x="4669322" y="2913099"/>
            <a:ext cx="5017669" cy="3167981"/>
          </a:xfrm>
          <a:prstGeom prst="rect">
            <a:avLst/>
          </a:prstGeom>
          <a:noFill/>
          <a:ln>
            <a:noFill/>
          </a:ln>
        </p:spPr>
        <p:txBody>
          <a:bodyPr spcFirstLastPara="1" wrap="square" lIns="91425" tIns="45700" rIns="91425" bIns="45700" anchor="t" anchorCtr="0">
            <a:noAutofit/>
          </a:bodyPr>
          <a:lstStyle>
            <a:lvl1pPr marL="457200" lvl="0" indent="-365760" algn="l">
              <a:lnSpc>
                <a:spcPct val="100000"/>
              </a:lnSpc>
              <a:spcBef>
                <a:spcPts val="1052"/>
              </a:spcBef>
              <a:spcAft>
                <a:spcPts val="0"/>
              </a:spcAft>
              <a:buClr>
                <a:srgbClr val="EDC7C4"/>
              </a:buClr>
              <a:buSzPts val="2160"/>
              <a:buChar char="▪"/>
              <a:defRPr>
                <a:solidFill>
                  <a:schemeClr val="lt1"/>
                </a:solidFill>
              </a:defRPr>
            </a:lvl1pPr>
            <a:lvl2pPr marL="914400" lvl="1" indent="-362204" algn="l">
              <a:lnSpc>
                <a:spcPct val="100000"/>
              </a:lnSpc>
              <a:spcBef>
                <a:spcPts val="1052"/>
              </a:spcBef>
              <a:spcAft>
                <a:spcPts val="0"/>
              </a:spcAft>
              <a:buClr>
                <a:srgbClr val="EDC7C4"/>
              </a:buClr>
              <a:buSzPts val="2104"/>
              <a:buChar char="-"/>
              <a:defRPr>
                <a:solidFill>
                  <a:schemeClr val="lt1"/>
                </a:solidFill>
              </a:defRPr>
            </a:lvl2pPr>
            <a:lvl3pPr marL="1371600" lvl="2" indent="-342900" algn="l">
              <a:lnSpc>
                <a:spcPct val="100000"/>
              </a:lnSpc>
              <a:spcBef>
                <a:spcPts val="1052"/>
              </a:spcBef>
              <a:spcAft>
                <a:spcPts val="0"/>
              </a:spcAft>
              <a:buClr>
                <a:srgbClr val="EDC7C4"/>
              </a:buClr>
              <a:buSzPts val="1800"/>
              <a:buChar char="-"/>
              <a:defRPr>
                <a:solidFill>
                  <a:schemeClr val="lt1"/>
                </a:solidFill>
              </a:defRPr>
            </a:lvl3pPr>
            <a:lvl4pPr marL="1828800" lvl="3" indent="-342900" algn="l">
              <a:lnSpc>
                <a:spcPct val="100000"/>
              </a:lnSpc>
              <a:spcBef>
                <a:spcPts val="1052"/>
              </a:spcBef>
              <a:spcAft>
                <a:spcPts val="0"/>
              </a:spcAft>
              <a:buClr>
                <a:srgbClr val="EDC7C4"/>
              </a:buClr>
              <a:buSzPts val="1800"/>
              <a:buChar char="-"/>
              <a:defRPr>
                <a:solidFill>
                  <a:schemeClr val="lt1"/>
                </a:solidFill>
              </a:defRPr>
            </a:lvl4pPr>
            <a:lvl5pPr marL="2286000" lvl="4" indent="-342900" algn="l">
              <a:lnSpc>
                <a:spcPct val="100000"/>
              </a:lnSpc>
              <a:spcBef>
                <a:spcPts val="1052"/>
              </a:spcBef>
              <a:spcAft>
                <a:spcPts val="0"/>
              </a:spcAft>
              <a:buClr>
                <a:srgbClr val="EDC7C4"/>
              </a:buClr>
              <a:buSzPts val="1800"/>
              <a:buChar char="-"/>
              <a:defRPr>
                <a:solidFill>
                  <a:schemeClr val="lt1"/>
                </a:solidFill>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Text &amp; Image - Left v2">
  <p:cSld name="Text &amp; Image - Left v2">
    <p:spTree>
      <p:nvGrpSpPr>
        <p:cNvPr id="1" name="Shape 275"/>
        <p:cNvGrpSpPr/>
        <p:nvPr/>
      </p:nvGrpSpPr>
      <p:grpSpPr>
        <a:xfrm>
          <a:off x="0" y="0"/>
          <a:ext cx="0" cy="0"/>
          <a:chOff x="0" y="0"/>
          <a:chExt cx="0" cy="0"/>
        </a:xfrm>
      </p:grpSpPr>
      <p:sp>
        <p:nvSpPr>
          <p:cNvPr id="276" name="Google Shape;276;p29"/>
          <p:cNvSpPr txBox="1">
            <a:spLocks noGrp="1"/>
          </p:cNvSpPr>
          <p:nvPr>
            <p:ph type="body" idx="1"/>
          </p:nvPr>
        </p:nvSpPr>
        <p:spPr>
          <a:xfrm>
            <a:off x="5510213" y="539496"/>
            <a:ext cx="4874302" cy="6280404"/>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77" name="Google Shape;277;p29"/>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78" name="Google Shape;278;p29"/>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79" name="Google Shape;279;p29"/>
          <p:cNvSpPr txBox="1">
            <a:spLocks noGrp="1"/>
          </p:cNvSpPr>
          <p:nvPr>
            <p:ph type="title"/>
          </p:nvPr>
        </p:nvSpPr>
        <p:spPr>
          <a:xfrm>
            <a:off x="2" y="1"/>
            <a:ext cx="5242523" cy="1960739"/>
          </a:xfrm>
          <a:prstGeom prst="rect">
            <a:avLst/>
          </a:prstGeom>
          <a:solidFill>
            <a:schemeClr val="accent1"/>
          </a:solid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0" name="Google Shape;280;p29"/>
          <p:cNvSpPr>
            <a:spLocks noGrp="1"/>
          </p:cNvSpPr>
          <p:nvPr>
            <p:ph type="pic" idx="2"/>
          </p:nvPr>
        </p:nvSpPr>
        <p:spPr>
          <a:xfrm>
            <a:off x="0" y="1960739"/>
            <a:ext cx="5242722" cy="485983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Text &amp; Image - Left v2 + subtitle">
  <p:cSld name="Text &amp; Image - Left v2 + subtitle">
    <p:spTree>
      <p:nvGrpSpPr>
        <p:cNvPr id="1" name="Shape 281"/>
        <p:cNvGrpSpPr/>
        <p:nvPr/>
      </p:nvGrpSpPr>
      <p:grpSpPr>
        <a:xfrm>
          <a:off x="0" y="0"/>
          <a:ext cx="0" cy="0"/>
          <a:chOff x="0" y="0"/>
          <a:chExt cx="0" cy="0"/>
        </a:xfrm>
      </p:grpSpPr>
      <p:sp>
        <p:nvSpPr>
          <p:cNvPr id="282" name="Google Shape;282;p30"/>
          <p:cNvSpPr txBox="1">
            <a:spLocks noGrp="1"/>
          </p:cNvSpPr>
          <p:nvPr>
            <p:ph type="body" idx="1"/>
          </p:nvPr>
        </p:nvSpPr>
        <p:spPr>
          <a:xfrm>
            <a:off x="5510213" y="1208088"/>
            <a:ext cx="4899025" cy="56261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83" name="Google Shape;283;p30"/>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84" name="Google Shape;284;p30"/>
          <p:cNvSpPr/>
          <p:nvPr/>
        </p:nvSpPr>
        <p:spPr>
          <a:xfrm>
            <a:off x="2" y="4"/>
            <a:ext cx="5242523" cy="1960738"/>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85" name="Google Shape;285;p30"/>
          <p:cNvSpPr txBox="1">
            <a:spLocks noGrp="1"/>
          </p:cNvSpPr>
          <p:nvPr>
            <p:ph type="title"/>
          </p:nvPr>
        </p:nvSpPr>
        <p:spPr>
          <a:xfrm>
            <a:off x="2" y="1"/>
            <a:ext cx="5242523" cy="1960739"/>
          </a:xfrm>
          <a:prstGeom prst="rect">
            <a:avLst/>
          </a:prstGeom>
          <a:solidFill>
            <a:schemeClr val="accent1"/>
          </a:solid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86" name="Google Shape;286;p30"/>
          <p:cNvSpPr>
            <a:spLocks noGrp="1"/>
          </p:cNvSpPr>
          <p:nvPr>
            <p:ph type="pic" idx="2"/>
          </p:nvPr>
        </p:nvSpPr>
        <p:spPr>
          <a:xfrm>
            <a:off x="0" y="1960740"/>
            <a:ext cx="5242722" cy="487383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287" name="Google Shape;287;p30"/>
          <p:cNvSpPr txBox="1">
            <a:spLocks noGrp="1"/>
          </p:cNvSpPr>
          <p:nvPr>
            <p:ph type="body" idx="3"/>
          </p:nvPr>
        </p:nvSpPr>
        <p:spPr>
          <a:xfrm>
            <a:off x="5509940" y="538401"/>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3_Only text - Title + Content">
  <p:cSld name="3_Only text - Title + Content">
    <p:spTree>
      <p:nvGrpSpPr>
        <p:cNvPr id="1" name="Shape 36"/>
        <p:cNvGrpSpPr/>
        <p:nvPr/>
      </p:nvGrpSpPr>
      <p:grpSpPr>
        <a:xfrm>
          <a:off x="0" y="0"/>
          <a:ext cx="0" cy="0"/>
          <a:chOff x="0" y="0"/>
          <a:chExt cx="0" cy="0"/>
        </a:xfrm>
      </p:grpSpPr>
      <p:sp>
        <p:nvSpPr>
          <p:cNvPr id="37" name="Google Shape;37;p4"/>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8" name="Google Shape;38;p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4"/>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288"/>
        <p:cNvGrpSpPr/>
        <p:nvPr/>
      </p:nvGrpSpPr>
      <p:grpSpPr>
        <a:xfrm>
          <a:off x="0" y="0"/>
          <a:ext cx="0" cy="0"/>
          <a:chOff x="0" y="0"/>
          <a:chExt cx="0" cy="0"/>
        </a:xfrm>
      </p:grpSpPr>
      <p:sp>
        <p:nvSpPr>
          <p:cNvPr id="289" name="Google Shape;289;p31"/>
          <p:cNvSpPr txBox="1">
            <a:spLocks noGrp="1"/>
          </p:cNvSpPr>
          <p:nvPr>
            <p:ph type="body" idx="1"/>
          </p:nvPr>
        </p:nvSpPr>
        <p:spPr>
          <a:xfrm>
            <a:off x="254000" y="539495"/>
            <a:ext cx="4899025" cy="6239129"/>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290" name="Google Shape;290;p31"/>
          <p:cNvSpPr/>
          <p:nvPr/>
        </p:nvSpPr>
        <p:spPr>
          <a:xfrm>
            <a:off x="5445916" y="1"/>
            <a:ext cx="5242523" cy="1956255"/>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91" name="Google Shape;291;p31"/>
          <p:cNvSpPr/>
          <p:nvPr/>
        </p:nvSpPr>
        <p:spPr>
          <a:xfrm>
            <a:off x="5445916" y="1"/>
            <a:ext cx="5242523" cy="1956255"/>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292" name="Google Shape;292;p31"/>
          <p:cNvSpPr txBox="1">
            <a:spLocks noGrp="1"/>
          </p:cNvSpPr>
          <p:nvPr>
            <p:ph type="title"/>
          </p:nvPr>
        </p:nvSpPr>
        <p:spPr>
          <a:xfrm>
            <a:off x="5445916" y="0"/>
            <a:ext cx="5242523" cy="1956255"/>
          </a:xfrm>
          <a:prstGeom prst="rect">
            <a:avLst/>
          </a:prstGeom>
          <a:noFill/>
          <a:ln>
            <a:noFill/>
          </a:ln>
        </p:spPr>
        <p:txBody>
          <a:bodyPr spcFirstLastPara="1" wrap="square" lIns="360000" tIns="539475" rIns="91425" bIns="45700" anchor="t"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3" name="Google Shape;293;p31"/>
          <p:cNvSpPr>
            <a:spLocks noGrp="1"/>
          </p:cNvSpPr>
          <p:nvPr>
            <p:ph type="pic" idx="2"/>
          </p:nvPr>
        </p:nvSpPr>
        <p:spPr>
          <a:xfrm>
            <a:off x="5445917" y="1956260"/>
            <a:ext cx="5242722" cy="4822298"/>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ext &amp; Image - Right + subtitle">
  <p:cSld name="Text &amp; Image - Right + subtitle">
    <p:spTree>
      <p:nvGrpSpPr>
        <p:cNvPr id="1" name="Shape 294"/>
        <p:cNvGrpSpPr/>
        <p:nvPr/>
      </p:nvGrpSpPr>
      <p:grpSpPr>
        <a:xfrm>
          <a:off x="0" y="0"/>
          <a:ext cx="0" cy="0"/>
          <a:chOff x="0" y="0"/>
          <a:chExt cx="0" cy="0"/>
        </a:xfrm>
      </p:grpSpPr>
      <p:sp>
        <p:nvSpPr>
          <p:cNvPr id="295" name="Google Shape;295;p32"/>
          <p:cNvSpPr txBox="1">
            <a:spLocks noGrp="1"/>
          </p:cNvSpPr>
          <p:nvPr>
            <p:ph type="body" idx="1"/>
          </p:nvPr>
        </p:nvSpPr>
        <p:spPr>
          <a:xfrm>
            <a:off x="254000" y="2420938"/>
            <a:ext cx="4899025" cy="44196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296" name="Google Shape;296;p32"/>
          <p:cNvGrpSpPr/>
          <p:nvPr/>
        </p:nvGrpSpPr>
        <p:grpSpPr>
          <a:xfrm>
            <a:off x="5377721" y="-973"/>
            <a:ext cx="1609845" cy="6841117"/>
            <a:chOff x="6134100" y="-882"/>
            <a:chExt cx="1836269" cy="6858000"/>
          </a:xfrm>
        </p:grpSpPr>
        <p:sp>
          <p:nvSpPr>
            <p:cNvPr id="297" name="Google Shape;297;p32"/>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298" name="Google Shape;298;p32"/>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grpSp>
        <p:nvGrpSpPr>
          <p:cNvPr id="299" name="Google Shape;299;p32"/>
          <p:cNvGrpSpPr/>
          <p:nvPr/>
        </p:nvGrpSpPr>
        <p:grpSpPr>
          <a:xfrm>
            <a:off x="5377721" y="-973"/>
            <a:ext cx="1609845" cy="6841117"/>
            <a:chOff x="6134100" y="-882"/>
            <a:chExt cx="1836269" cy="6858000"/>
          </a:xfrm>
        </p:grpSpPr>
        <p:sp>
          <p:nvSpPr>
            <p:cNvPr id="300" name="Google Shape;300;p32"/>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01" name="Google Shape;301;p32"/>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sp>
        <p:nvSpPr>
          <p:cNvPr id="302" name="Google Shape;302;p32"/>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3" name="Google Shape;303;p32"/>
          <p:cNvSpPr>
            <a:spLocks noGrp="1"/>
          </p:cNvSpPr>
          <p:nvPr>
            <p:ph type="pic" idx="2"/>
          </p:nvPr>
        </p:nvSpPr>
        <p:spPr>
          <a:xfrm>
            <a:off x="5573363" y="1"/>
            <a:ext cx="5115277" cy="684858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304" name="Google Shape;304;p32"/>
          <p:cNvSpPr txBox="1">
            <a:spLocks noGrp="1"/>
          </p:cNvSpPr>
          <p:nvPr>
            <p:ph type="body" idx="3"/>
          </p:nvPr>
        </p:nvSpPr>
        <p:spPr>
          <a:xfrm>
            <a:off x="254692" y="1840693"/>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05" name="Google Shape;305;p32"/>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ext &amp; Image - Left">
  <p:cSld name="Text &amp; Image - Left">
    <p:spTree>
      <p:nvGrpSpPr>
        <p:cNvPr id="1" name="Shape 306"/>
        <p:cNvGrpSpPr/>
        <p:nvPr/>
      </p:nvGrpSpPr>
      <p:grpSpPr>
        <a:xfrm>
          <a:off x="0" y="0"/>
          <a:ext cx="0" cy="0"/>
          <a:chOff x="0" y="0"/>
          <a:chExt cx="0" cy="0"/>
        </a:xfrm>
      </p:grpSpPr>
      <p:sp>
        <p:nvSpPr>
          <p:cNvPr id="307" name="Google Shape;307;p33"/>
          <p:cNvSpPr txBox="1">
            <a:spLocks noGrp="1"/>
          </p:cNvSpPr>
          <p:nvPr>
            <p:ph type="body" idx="1"/>
          </p:nvPr>
        </p:nvSpPr>
        <p:spPr>
          <a:xfrm>
            <a:off x="5530916" y="2027238"/>
            <a:ext cx="4898959" cy="48069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308" name="Google Shape;308;p33"/>
          <p:cNvGrpSpPr/>
          <p:nvPr/>
        </p:nvGrpSpPr>
        <p:grpSpPr>
          <a:xfrm flipH="1">
            <a:off x="3731890" y="-973"/>
            <a:ext cx="1609845" cy="6834576"/>
            <a:chOff x="6134100" y="-882"/>
            <a:chExt cx="1836269" cy="6858000"/>
          </a:xfrm>
        </p:grpSpPr>
        <p:sp>
          <p:nvSpPr>
            <p:cNvPr id="309" name="Google Shape;309;p33"/>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10" name="Google Shape;310;p33"/>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grpSp>
        <p:nvGrpSpPr>
          <p:cNvPr id="311" name="Google Shape;311;p33"/>
          <p:cNvGrpSpPr/>
          <p:nvPr/>
        </p:nvGrpSpPr>
        <p:grpSpPr>
          <a:xfrm flipH="1">
            <a:off x="3731890" y="-973"/>
            <a:ext cx="1609845" cy="6834576"/>
            <a:chOff x="6134100" y="-882"/>
            <a:chExt cx="1836269" cy="6858000"/>
          </a:xfrm>
        </p:grpSpPr>
        <p:sp>
          <p:nvSpPr>
            <p:cNvPr id="312" name="Google Shape;312;p33"/>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13" name="Google Shape;313;p33"/>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sp>
        <p:nvSpPr>
          <p:cNvPr id="314" name="Google Shape;314;p33"/>
          <p:cNvSpPr txBox="1">
            <a:spLocks noGrp="1"/>
          </p:cNvSpPr>
          <p:nvPr>
            <p:ph type="title"/>
          </p:nvPr>
        </p:nvSpPr>
        <p:spPr>
          <a:xfrm>
            <a:off x="5531531"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5" name="Google Shape;315;p33"/>
          <p:cNvSpPr>
            <a:spLocks noGrp="1"/>
          </p:cNvSpPr>
          <p:nvPr>
            <p:ph type="pic" idx="2"/>
          </p:nvPr>
        </p:nvSpPr>
        <p:spPr>
          <a:xfrm>
            <a:off x="2" y="0"/>
            <a:ext cx="5115277" cy="6834576"/>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316" name="Google Shape;316;p33"/>
          <p:cNvSpPr/>
          <p:nvPr/>
        </p:nvSpPr>
        <p:spPr>
          <a:xfrm rot="-5400000">
            <a:off x="10500260" y="737142"/>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ext &amp; Image - Left + subtitle">
  <p:cSld name="Text &amp; Image - Left + subtitle">
    <p:spTree>
      <p:nvGrpSpPr>
        <p:cNvPr id="1" name="Shape 317"/>
        <p:cNvGrpSpPr/>
        <p:nvPr/>
      </p:nvGrpSpPr>
      <p:grpSpPr>
        <a:xfrm>
          <a:off x="0" y="0"/>
          <a:ext cx="0" cy="0"/>
          <a:chOff x="0" y="0"/>
          <a:chExt cx="0" cy="0"/>
        </a:xfrm>
      </p:grpSpPr>
      <p:sp>
        <p:nvSpPr>
          <p:cNvPr id="318" name="Google Shape;318;p34"/>
          <p:cNvSpPr txBox="1">
            <a:spLocks noGrp="1"/>
          </p:cNvSpPr>
          <p:nvPr>
            <p:ph type="body" idx="1"/>
          </p:nvPr>
        </p:nvSpPr>
        <p:spPr>
          <a:xfrm>
            <a:off x="5530916" y="2420938"/>
            <a:ext cx="4898960" cy="44132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319" name="Google Shape;319;p34"/>
          <p:cNvGrpSpPr/>
          <p:nvPr/>
        </p:nvGrpSpPr>
        <p:grpSpPr>
          <a:xfrm flipH="1">
            <a:off x="3731890" y="-973"/>
            <a:ext cx="1609845" cy="6835548"/>
            <a:chOff x="6134100" y="-882"/>
            <a:chExt cx="1836269" cy="6858000"/>
          </a:xfrm>
        </p:grpSpPr>
        <p:sp>
          <p:nvSpPr>
            <p:cNvPr id="320" name="Google Shape;320;p34"/>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21" name="Google Shape;321;p34"/>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grpSp>
        <p:nvGrpSpPr>
          <p:cNvPr id="322" name="Google Shape;322;p34"/>
          <p:cNvGrpSpPr/>
          <p:nvPr/>
        </p:nvGrpSpPr>
        <p:grpSpPr>
          <a:xfrm flipH="1">
            <a:off x="3731890" y="-973"/>
            <a:ext cx="1609845" cy="6835548"/>
            <a:chOff x="6134100" y="-882"/>
            <a:chExt cx="1836269" cy="6858000"/>
          </a:xfrm>
        </p:grpSpPr>
        <p:sp>
          <p:nvSpPr>
            <p:cNvPr id="323" name="Google Shape;323;p34"/>
            <p:cNvSpPr/>
            <p:nvPr/>
          </p:nvSpPr>
          <p:spPr>
            <a:xfrm>
              <a:off x="6134100" y="-882"/>
              <a:ext cx="1712689" cy="6858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24" name="Google Shape;324;p34"/>
            <p:cNvSpPr/>
            <p:nvPr/>
          </p:nvSpPr>
          <p:spPr>
            <a:xfrm>
              <a:off x="6257680" y="-882"/>
              <a:ext cx="1712689" cy="6858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sp>
        <p:nvSpPr>
          <p:cNvPr id="325" name="Google Shape;325;p34"/>
          <p:cNvSpPr txBox="1">
            <a:spLocks noGrp="1"/>
          </p:cNvSpPr>
          <p:nvPr>
            <p:ph type="title"/>
          </p:nvPr>
        </p:nvSpPr>
        <p:spPr>
          <a:xfrm>
            <a:off x="5531531" y="144053"/>
            <a:ext cx="4898959" cy="1696640"/>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26" name="Google Shape;326;p34"/>
          <p:cNvSpPr>
            <a:spLocks noGrp="1"/>
          </p:cNvSpPr>
          <p:nvPr>
            <p:ph type="pic" idx="2"/>
          </p:nvPr>
        </p:nvSpPr>
        <p:spPr>
          <a:xfrm>
            <a:off x="2" y="0"/>
            <a:ext cx="5115277" cy="6835548"/>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327" name="Google Shape;327;p34"/>
          <p:cNvSpPr txBox="1">
            <a:spLocks noGrp="1"/>
          </p:cNvSpPr>
          <p:nvPr>
            <p:ph type="body" idx="3"/>
          </p:nvPr>
        </p:nvSpPr>
        <p:spPr>
          <a:xfrm>
            <a:off x="5531531" y="1840693"/>
            <a:ext cx="489895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28" name="Google Shape;328;p34"/>
          <p:cNvSpPr/>
          <p:nvPr/>
        </p:nvSpPr>
        <p:spPr>
          <a:xfrm rot="-5400000">
            <a:off x="10500260" y="737142"/>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Only text - Title + 2 Columns &amp; Headers">
  <p:cSld name="Only text - Title + 2 Columns &amp; Headers">
    <p:spTree>
      <p:nvGrpSpPr>
        <p:cNvPr id="1" name="Shape 329"/>
        <p:cNvGrpSpPr/>
        <p:nvPr/>
      </p:nvGrpSpPr>
      <p:grpSpPr>
        <a:xfrm>
          <a:off x="0" y="0"/>
          <a:ext cx="0" cy="0"/>
          <a:chOff x="0" y="0"/>
          <a:chExt cx="0" cy="0"/>
        </a:xfrm>
      </p:grpSpPr>
      <p:sp>
        <p:nvSpPr>
          <p:cNvPr id="330" name="Google Shape;330;p35"/>
          <p:cNvSpPr txBox="1">
            <a:spLocks noGrp="1"/>
          </p:cNvSpPr>
          <p:nvPr>
            <p:ph type="body" idx="1"/>
          </p:nvPr>
        </p:nvSpPr>
        <p:spPr>
          <a:xfrm>
            <a:off x="5418878" y="2520950"/>
            <a:ext cx="4849072" cy="42291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31" name="Google Shape;331;p35"/>
          <p:cNvSpPr txBox="1">
            <a:spLocks noGrp="1"/>
          </p:cNvSpPr>
          <p:nvPr>
            <p:ph type="body" idx="2"/>
          </p:nvPr>
        </p:nvSpPr>
        <p:spPr>
          <a:xfrm>
            <a:off x="279400" y="2538413"/>
            <a:ext cx="4908550" cy="421163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grpSp>
        <p:nvGrpSpPr>
          <p:cNvPr id="332" name="Google Shape;332;p35"/>
          <p:cNvGrpSpPr/>
          <p:nvPr/>
        </p:nvGrpSpPr>
        <p:grpSpPr>
          <a:xfrm>
            <a:off x="5339549" y="1280172"/>
            <a:ext cx="4967154" cy="696201"/>
            <a:chOff x="975057" y="2135986"/>
            <a:chExt cx="3146322" cy="3146322"/>
          </a:xfrm>
        </p:grpSpPr>
        <p:sp>
          <p:nvSpPr>
            <p:cNvPr id="333" name="Google Shape;333;p35"/>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Nunito"/>
                <a:ea typeface="Nunito"/>
                <a:cs typeface="Nunito"/>
                <a:sym typeface="Nunito"/>
              </a:endParaRPr>
            </a:p>
          </p:txBody>
        </p:sp>
        <p:sp>
          <p:nvSpPr>
            <p:cNvPr id="334" name="Google Shape;334;p35"/>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Nunito"/>
                  <a:ea typeface="Nunito"/>
                  <a:cs typeface="Nunito"/>
                  <a:sym typeface="Nunito"/>
                </a:rPr>
                <a:t> </a:t>
              </a:r>
              <a:endParaRPr/>
            </a:p>
          </p:txBody>
        </p:sp>
      </p:grpSp>
      <p:grpSp>
        <p:nvGrpSpPr>
          <p:cNvPr id="335" name="Google Shape;335;p35"/>
          <p:cNvGrpSpPr/>
          <p:nvPr/>
        </p:nvGrpSpPr>
        <p:grpSpPr>
          <a:xfrm>
            <a:off x="254691" y="1296406"/>
            <a:ext cx="4967154" cy="696201"/>
            <a:chOff x="975057" y="2135986"/>
            <a:chExt cx="3146322" cy="3146322"/>
          </a:xfrm>
        </p:grpSpPr>
        <p:sp>
          <p:nvSpPr>
            <p:cNvPr id="336" name="Google Shape;336;p35"/>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544">
                <a:solidFill>
                  <a:schemeClr val="lt1"/>
                </a:solidFill>
                <a:latin typeface="Nunito"/>
                <a:ea typeface="Nunito"/>
                <a:cs typeface="Nunito"/>
                <a:sym typeface="Nunito"/>
              </a:endParaRPr>
            </a:p>
          </p:txBody>
        </p:sp>
        <p:sp>
          <p:nvSpPr>
            <p:cNvPr id="337" name="Google Shape;337;p35"/>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647" b="1">
                  <a:solidFill>
                    <a:schemeClr val="lt1"/>
                  </a:solidFill>
                  <a:latin typeface="Nunito"/>
                  <a:ea typeface="Nunito"/>
                  <a:cs typeface="Nunito"/>
                  <a:sym typeface="Nunito"/>
                </a:rPr>
                <a:t> </a:t>
              </a:r>
              <a:endParaRPr/>
            </a:p>
          </p:txBody>
        </p:sp>
      </p:grpSp>
      <p:sp>
        <p:nvSpPr>
          <p:cNvPr id="338" name="Google Shape;338;p3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grpSp>
        <p:nvGrpSpPr>
          <p:cNvPr id="339" name="Google Shape;339;p35"/>
          <p:cNvGrpSpPr/>
          <p:nvPr/>
        </p:nvGrpSpPr>
        <p:grpSpPr>
          <a:xfrm>
            <a:off x="254691" y="1296406"/>
            <a:ext cx="4967154" cy="696201"/>
            <a:chOff x="975057" y="2135986"/>
            <a:chExt cx="3146322" cy="3146322"/>
          </a:xfrm>
        </p:grpSpPr>
        <p:sp>
          <p:nvSpPr>
            <p:cNvPr id="340" name="Google Shape;340;p35"/>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Nunito"/>
                <a:ea typeface="Nunito"/>
                <a:cs typeface="Nunito"/>
                <a:sym typeface="Nunito"/>
              </a:endParaRPr>
            </a:p>
          </p:txBody>
        </p:sp>
        <p:sp>
          <p:nvSpPr>
            <p:cNvPr id="341" name="Google Shape;341;p35"/>
            <p:cNvSpPr/>
            <p:nvPr/>
          </p:nvSpPr>
          <p:spPr>
            <a:xfrm>
              <a:off x="1025306" y="2543258"/>
              <a:ext cx="3046705" cy="2331788"/>
            </a:xfrm>
            <a:prstGeom prst="roundRect">
              <a:avLst>
                <a:gd name="adj" fmla="val 14754"/>
              </a:avLst>
            </a:prstGeom>
            <a:solidFill>
              <a:srgbClr val="EAB828"/>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Nunito"/>
                  <a:ea typeface="Nunito"/>
                  <a:cs typeface="Nunito"/>
                  <a:sym typeface="Nunito"/>
                </a:rPr>
                <a:t> </a:t>
              </a:r>
              <a:endParaRPr/>
            </a:p>
          </p:txBody>
        </p:sp>
      </p:grpSp>
      <p:grpSp>
        <p:nvGrpSpPr>
          <p:cNvPr id="342" name="Google Shape;342;p35"/>
          <p:cNvGrpSpPr/>
          <p:nvPr/>
        </p:nvGrpSpPr>
        <p:grpSpPr>
          <a:xfrm>
            <a:off x="5339549" y="1280172"/>
            <a:ext cx="4967154" cy="696201"/>
            <a:chOff x="975057" y="2135986"/>
            <a:chExt cx="3146322" cy="3146322"/>
          </a:xfrm>
        </p:grpSpPr>
        <p:sp>
          <p:nvSpPr>
            <p:cNvPr id="343" name="Google Shape;343;p35"/>
            <p:cNvSpPr/>
            <p:nvPr/>
          </p:nvSpPr>
          <p:spPr>
            <a:xfrm>
              <a:off x="975057" y="2135986"/>
              <a:ext cx="3146322" cy="3146322"/>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227">
                <a:solidFill>
                  <a:schemeClr val="lt1"/>
                </a:solidFill>
                <a:latin typeface="Nunito"/>
                <a:ea typeface="Nunito"/>
                <a:cs typeface="Nunito"/>
                <a:sym typeface="Nunito"/>
              </a:endParaRPr>
            </a:p>
          </p:txBody>
        </p:sp>
        <p:sp>
          <p:nvSpPr>
            <p:cNvPr id="344" name="Google Shape;344;p35"/>
            <p:cNvSpPr/>
            <p:nvPr/>
          </p:nvSpPr>
          <p:spPr>
            <a:xfrm>
              <a:off x="1025306" y="2543258"/>
              <a:ext cx="3046705" cy="2331788"/>
            </a:xfrm>
            <a:prstGeom prst="roundRect">
              <a:avLst>
                <a:gd name="adj" fmla="val 14754"/>
              </a:avLst>
            </a:prstGeom>
            <a:solidFill>
              <a:srgbClr val="682622"/>
            </a:solidFill>
            <a:ln>
              <a:noFill/>
            </a:ln>
            <a:effectLst>
              <a:outerShdw blurRad="50800" sx="101000" sy="101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r>
                <a:rPr lang="en-US" sz="2104" b="1">
                  <a:solidFill>
                    <a:schemeClr val="lt1"/>
                  </a:solidFill>
                  <a:latin typeface="Nunito"/>
                  <a:ea typeface="Nunito"/>
                  <a:cs typeface="Nunito"/>
                  <a:sym typeface="Nunito"/>
                </a:rPr>
                <a:t> </a:t>
              </a:r>
              <a:endParaRPr/>
            </a:p>
          </p:txBody>
        </p:sp>
      </p:grpSp>
      <p:sp>
        <p:nvSpPr>
          <p:cNvPr id="345" name="Google Shape;345;p35"/>
          <p:cNvSpPr txBox="1">
            <a:spLocks noGrp="1"/>
          </p:cNvSpPr>
          <p:nvPr>
            <p:ph type="body" idx="3"/>
          </p:nvPr>
        </p:nvSpPr>
        <p:spPr>
          <a:xfrm>
            <a:off x="322886" y="1408529"/>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46" name="Google Shape;346;p35"/>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sz="2400" b="1">
                <a:solidFill>
                  <a:schemeClr val="lt1"/>
                </a:solidFill>
              </a:defRPr>
            </a:lvl1pPr>
            <a:lvl2pPr marL="914400" lvl="1" indent="-339915" algn="l">
              <a:lnSpc>
                <a:spcPct val="100000"/>
              </a:lnSpc>
              <a:spcBef>
                <a:spcPts val="1052"/>
              </a:spcBef>
              <a:spcAft>
                <a:spcPts val="0"/>
              </a:spcAft>
              <a:buSzPts val="1753"/>
              <a:buChar char="-"/>
              <a:defRPr sz="1753"/>
            </a:lvl2pPr>
            <a:lvl3pPr marL="1371600" lvl="2" indent="-328803" algn="l">
              <a:lnSpc>
                <a:spcPct val="100000"/>
              </a:lnSpc>
              <a:spcBef>
                <a:spcPts val="1052"/>
              </a:spcBef>
              <a:spcAft>
                <a:spcPts val="0"/>
              </a:spcAft>
              <a:buSzPts val="1578"/>
              <a:buChar char="-"/>
              <a:defRPr sz="1578"/>
            </a:lvl3pPr>
            <a:lvl4pPr marL="1828800" lvl="3" indent="-317690" algn="l">
              <a:lnSpc>
                <a:spcPct val="100000"/>
              </a:lnSpc>
              <a:spcBef>
                <a:spcPts val="1052"/>
              </a:spcBef>
              <a:spcAft>
                <a:spcPts val="0"/>
              </a:spcAft>
              <a:buSzPts val="1403"/>
              <a:buChar char="-"/>
              <a:defRPr sz="1403"/>
            </a:lvl4pPr>
            <a:lvl5pPr marL="2286000" lvl="4" indent="-317690" algn="l">
              <a:lnSpc>
                <a:spcPct val="100000"/>
              </a:lnSpc>
              <a:spcBef>
                <a:spcPts val="1052"/>
              </a:spcBef>
              <a:spcAft>
                <a:spcPts val="0"/>
              </a:spcAft>
              <a:buSzPts val="1403"/>
              <a:buChar char="-"/>
              <a:defRPr sz="1403"/>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47" name="Google Shape;347;p35"/>
          <p:cNvSpPr txBox="1">
            <a:spLocks noGrp="1"/>
          </p:cNvSpPr>
          <p:nvPr>
            <p:ph type="body" idx="5"/>
          </p:nvPr>
        </p:nvSpPr>
        <p:spPr>
          <a:xfrm>
            <a:off x="289485" y="1958510"/>
            <a:ext cx="4898958" cy="579468"/>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1052"/>
              </a:spcBef>
              <a:spcAft>
                <a:spcPts val="0"/>
              </a:spcAft>
              <a:buSzPts val="2160"/>
              <a:buNone/>
              <a:defRPr sz="2400" b="0">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48" name="Google Shape;348;p35"/>
          <p:cNvSpPr txBox="1">
            <a:spLocks noGrp="1"/>
          </p:cNvSpPr>
          <p:nvPr>
            <p:ph type="body" idx="6"/>
          </p:nvPr>
        </p:nvSpPr>
        <p:spPr>
          <a:xfrm>
            <a:off x="5418659" y="1941482"/>
            <a:ext cx="4849072" cy="579468"/>
          </a:xfrm>
          <a:prstGeom prst="rect">
            <a:avLst/>
          </a:prstGeom>
          <a:noFill/>
          <a:ln>
            <a:noFill/>
          </a:ln>
        </p:spPr>
        <p:txBody>
          <a:bodyPr spcFirstLastPara="1" wrap="square" lIns="91425" tIns="45700" rIns="91425" bIns="45700" anchor="ctr" anchorCtr="0">
            <a:noAutofit/>
          </a:bodyPr>
          <a:lstStyle>
            <a:lvl1pPr marL="457200" lvl="0" indent="-228600" algn="ctr">
              <a:lnSpc>
                <a:spcPct val="100000"/>
              </a:lnSpc>
              <a:spcBef>
                <a:spcPts val="1052"/>
              </a:spcBef>
              <a:spcAft>
                <a:spcPts val="0"/>
              </a:spcAft>
              <a:buSzPts val="2160"/>
              <a:buNone/>
              <a:defRPr sz="2400" b="0">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49" name="Google Shape;349;p35"/>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300"/>
                                  </p:stCondLst>
                                  <p:childTnLst>
                                    <p:set>
                                      <p:cBhvr>
                                        <p:cTn id="6" dur="1" fill="hold">
                                          <p:stCondLst>
                                            <p:cond delay="0"/>
                                          </p:stCondLst>
                                        </p:cTn>
                                        <p:tgtEl>
                                          <p:spTgt spid="339"/>
                                        </p:tgtEl>
                                        <p:attrNameLst>
                                          <p:attrName>style.visibility</p:attrName>
                                        </p:attrNameLst>
                                      </p:cBhvr>
                                      <p:to>
                                        <p:strVal val="visible"/>
                                      </p:to>
                                    </p:set>
                                    <p:animEffect transition="in" filter="fade">
                                      <p:cBhvr>
                                        <p:cTn id="7" dur="500"/>
                                        <p:tgtEl>
                                          <p:spTgt spid="339"/>
                                        </p:tgtEl>
                                      </p:cBhvr>
                                    </p:animEffect>
                                  </p:childTnLst>
                                </p:cTn>
                              </p:par>
                              <p:par>
                                <p:cTn id="8" presetID="10" presetClass="entr" presetSubtype="0" fill="hold" nodeType="withEffect">
                                  <p:stCondLst>
                                    <p:cond delay="3300"/>
                                  </p:stCondLst>
                                  <p:childTnLst>
                                    <p:set>
                                      <p:cBhvr>
                                        <p:cTn id="9" dur="1" fill="hold">
                                          <p:stCondLst>
                                            <p:cond delay="0"/>
                                          </p:stCondLst>
                                        </p:cTn>
                                        <p:tgtEl>
                                          <p:spTgt spid="342"/>
                                        </p:tgtEl>
                                        <p:attrNameLst>
                                          <p:attrName>style.visibility</p:attrName>
                                        </p:attrNameLst>
                                      </p:cBhvr>
                                      <p:to>
                                        <p:strVal val="visible"/>
                                      </p:to>
                                    </p:set>
                                    <p:animEffect transition="in" filter="fade">
                                      <p:cBhvr>
                                        <p:cTn id="10" dur="500"/>
                                        <p:tgtEl>
                                          <p:spTgt spid="342"/>
                                        </p:tgtEl>
                                      </p:cBhvr>
                                    </p:animEffect>
                                  </p:childTnLst>
                                </p:cTn>
                              </p:par>
                              <p:par>
                                <p:cTn id="11" presetID="10" presetClass="entr" presetSubtype="0" fill="hold" nodeType="withEffect">
                                  <p:stCondLst>
                                    <p:cond delay="3300"/>
                                  </p:stCondLst>
                                  <p:childTnLst>
                                    <p:set>
                                      <p:cBhvr>
                                        <p:cTn id="12" dur="1" fill="hold">
                                          <p:stCondLst>
                                            <p:cond delay="0"/>
                                          </p:stCondLst>
                                        </p:cTn>
                                        <p:tgtEl>
                                          <p:spTgt spid="335"/>
                                        </p:tgtEl>
                                        <p:attrNameLst>
                                          <p:attrName>style.visibility</p:attrName>
                                        </p:attrNameLst>
                                      </p:cBhvr>
                                      <p:to>
                                        <p:strVal val="visible"/>
                                      </p:to>
                                    </p:set>
                                    <p:animEffect transition="in" filter="fade">
                                      <p:cBhvr>
                                        <p:cTn id="13" dur="500"/>
                                        <p:tgtEl>
                                          <p:spTgt spid="335"/>
                                        </p:tgtEl>
                                      </p:cBhvr>
                                    </p:animEffect>
                                  </p:childTnLst>
                                </p:cTn>
                              </p:par>
                              <p:par>
                                <p:cTn id="14" presetID="10" presetClass="entr" presetSubtype="0" fill="hold" nodeType="withEffect">
                                  <p:stCondLst>
                                    <p:cond delay="3300"/>
                                  </p:stCondLst>
                                  <p:childTnLst>
                                    <p:set>
                                      <p:cBhvr>
                                        <p:cTn id="15" dur="1" fill="hold">
                                          <p:stCondLst>
                                            <p:cond delay="0"/>
                                          </p:stCondLst>
                                        </p:cTn>
                                        <p:tgtEl>
                                          <p:spTgt spid="332"/>
                                        </p:tgtEl>
                                        <p:attrNameLst>
                                          <p:attrName>style.visibility</p:attrName>
                                        </p:attrNameLst>
                                      </p:cBhvr>
                                      <p:to>
                                        <p:strVal val="visible"/>
                                      </p:to>
                                    </p:set>
                                    <p:animEffect transition="in" filter="fade">
                                      <p:cBhvr>
                                        <p:cTn id="16" dur="500"/>
                                        <p:tgtEl>
                                          <p:spTgt spid="3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ext &amp; Image - Top v2 + subtitle">
  <p:cSld name="Text &amp; Image - Top v2 + subtitle">
    <p:spTree>
      <p:nvGrpSpPr>
        <p:cNvPr id="1" name="Shape 350"/>
        <p:cNvGrpSpPr/>
        <p:nvPr/>
      </p:nvGrpSpPr>
      <p:grpSpPr>
        <a:xfrm>
          <a:off x="0" y="0"/>
          <a:ext cx="0" cy="0"/>
          <a:chOff x="0" y="0"/>
          <a:chExt cx="0" cy="0"/>
        </a:xfrm>
      </p:grpSpPr>
      <p:sp>
        <p:nvSpPr>
          <p:cNvPr id="351" name="Google Shape;351;p36"/>
          <p:cNvSpPr txBox="1">
            <a:spLocks noGrp="1"/>
          </p:cNvSpPr>
          <p:nvPr>
            <p:ph type="body" idx="1"/>
          </p:nvPr>
        </p:nvSpPr>
        <p:spPr>
          <a:xfrm>
            <a:off x="496888" y="3781425"/>
            <a:ext cx="9785350" cy="28940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52" name="Google Shape;352;p36"/>
          <p:cNvSpPr txBox="1">
            <a:spLocks noGrp="1"/>
          </p:cNvSpPr>
          <p:nvPr>
            <p:ph type="title"/>
          </p:nvPr>
        </p:nvSpPr>
        <p:spPr>
          <a:xfrm>
            <a:off x="1" y="3"/>
            <a:ext cx="3766473" cy="3505321"/>
          </a:xfrm>
          <a:prstGeom prst="rect">
            <a:avLst/>
          </a:prstGeom>
          <a:solidFill>
            <a:schemeClr val="accent1"/>
          </a:solidFill>
          <a:ln>
            <a:noFill/>
          </a:ln>
        </p:spPr>
        <p:txBody>
          <a:bodyPr spcFirstLastPara="1" wrap="square" lIns="360000" tIns="45700" rIns="91425" bIns="45700" anchor="ctr" anchorCtr="0">
            <a:noAutofit/>
          </a:bodyPr>
          <a:lstStyle>
            <a:lvl1pPr lvl="0" algn="l">
              <a:lnSpc>
                <a:spcPct val="110000"/>
              </a:lnSpc>
              <a:spcBef>
                <a:spcPts val="1578"/>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3" name="Google Shape;353;p36"/>
          <p:cNvSpPr>
            <a:spLocks noGrp="1"/>
          </p:cNvSpPr>
          <p:nvPr>
            <p:ph type="pic" idx="2"/>
          </p:nvPr>
        </p:nvSpPr>
        <p:spPr>
          <a:xfrm>
            <a:off x="3766077" y="4"/>
            <a:ext cx="6922563" cy="35048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ext &amp; Image - Top v2">
  <p:cSld name="Text &amp; Image - Top v2">
    <p:spTree>
      <p:nvGrpSpPr>
        <p:cNvPr id="1" name="Shape 354"/>
        <p:cNvGrpSpPr/>
        <p:nvPr/>
      </p:nvGrpSpPr>
      <p:grpSpPr>
        <a:xfrm>
          <a:off x="0" y="0"/>
          <a:ext cx="0" cy="0"/>
          <a:chOff x="0" y="0"/>
          <a:chExt cx="0" cy="0"/>
        </a:xfrm>
      </p:grpSpPr>
      <p:sp>
        <p:nvSpPr>
          <p:cNvPr id="355" name="Google Shape;355;p37"/>
          <p:cNvSpPr txBox="1">
            <a:spLocks noGrp="1"/>
          </p:cNvSpPr>
          <p:nvPr>
            <p:ph type="body" idx="1"/>
          </p:nvPr>
        </p:nvSpPr>
        <p:spPr>
          <a:xfrm>
            <a:off x="492125" y="3781425"/>
            <a:ext cx="9790113" cy="293846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56" name="Google Shape;356;p37"/>
          <p:cNvSpPr txBox="1">
            <a:spLocks noGrp="1"/>
          </p:cNvSpPr>
          <p:nvPr>
            <p:ph type="title"/>
          </p:nvPr>
        </p:nvSpPr>
        <p:spPr>
          <a:xfrm>
            <a:off x="1" y="3"/>
            <a:ext cx="3766473" cy="3505321"/>
          </a:xfrm>
          <a:prstGeom prst="rect">
            <a:avLst/>
          </a:prstGeom>
          <a:solidFill>
            <a:schemeClr val="accent1"/>
          </a:solidFill>
          <a:ln>
            <a:noFill/>
          </a:ln>
        </p:spPr>
        <p:txBody>
          <a:bodyPr spcFirstLastPara="1" wrap="square" lIns="360000" tIns="45700" rIns="91425" bIns="45700" anchor="ctr" anchorCtr="0">
            <a:noAutofit/>
          </a:bodyPr>
          <a:lstStyle>
            <a:lvl1pPr lvl="0" algn="l">
              <a:lnSpc>
                <a:spcPct val="110000"/>
              </a:lnSpc>
              <a:spcBef>
                <a:spcPts val="0"/>
              </a:spcBef>
              <a:spcAft>
                <a:spcPts val="0"/>
              </a:spcAft>
              <a:buClr>
                <a:schemeClr val="lt1"/>
              </a:buClr>
              <a:buSzPts val="3000"/>
              <a:buFont typeface="Kadwa"/>
              <a:buNone/>
              <a:defRPr sz="3000" b="1">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7" name="Google Shape;357;p37"/>
          <p:cNvSpPr>
            <a:spLocks noGrp="1"/>
          </p:cNvSpPr>
          <p:nvPr>
            <p:ph type="pic" idx="2"/>
          </p:nvPr>
        </p:nvSpPr>
        <p:spPr>
          <a:xfrm>
            <a:off x="3766077" y="4"/>
            <a:ext cx="6922563" cy="3504821"/>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ext &amp; Image - Top">
  <p:cSld name="Text &amp; Image - Top">
    <p:spTree>
      <p:nvGrpSpPr>
        <p:cNvPr id="1" name="Shape 358"/>
        <p:cNvGrpSpPr/>
        <p:nvPr/>
      </p:nvGrpSpPr>
      <p:grpSpPr>
        <a:xfrm>
          <a:off x="0" y="0"/>
          <a:ext cx="0" cy="0"/>
          <a:chOff x="0" y="0"/>
          <a:chExt cx="0" cy="0"/>
        </a:xfrm>
      </p:grpSpPr>
      <p:sp>
        <p:nvSpPr>
          <p:cNvPr id="359" name="Google Shape;359;p38"/>
          <p:cNvSpPr txBox="1">
            <a:spLocks noGrp="1"/>
          </p:cNvSpPr>
          <p:nvPr>
            <p:ph type="body" idx="1"/>
          </p:nvPr>
        </p:nvSpPr>
        <p:spPr>
          <a:xfrm>
            <a:off x="352425" y="4430713"/>
            <a:ext cx="10025063" cy="232886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60" name="Google Shape;360;p38"/>
          <p:cNvSpPr txBox="1">
            <a:spLocks noGrp="1"/>
          </p:cNvSpPr>
          <p:nvPr>
            <p:ph type="title"/>
          </p:nvPr>
        </p:nvSpPr>
        <p:spPr>
          <a:xfrm>
            <a:off x="0" y="3328786"/>
            <a:ext cx="10688638" cy="905281"/>
          </a:xfrm>
          <a:prstGeom prst="rect">
            <a:avLst/>
          </a:prstGeom>
          <a:solidFill>
            <a:srgbClr val="F2F2F2"/>
          </a:solidFill>
          <a:ln>
            <a:noFill/>
          </a:ln>
        </p:spPr>
        <p:txBody>
          <a:bodyPr spcFirstLastPara="1" wrap="square" lIns="396000" tIns="45700" rIns="91425" bIns="45700" anchor="ctr" anchorCtr="0">
            <a:noAutofit/>
          </a:bodyPr>
          <a:lstStyle>
            <a:lvl1pPr lvl="0" algn="l">
              <a:lnSpc>
                <a:spcPct val="110000"/>
              </a:lnSpc>
              <a:spcBef>
                <a:spcPts val="0"/>
              </a:spcBef>
              <a:spcAft>
                <a:spcPts val="0"/>
              </a:spcAft>
              <a:buClr>
                <a:srgbClr val="682622"/>
              </a:buClr>
              <a:buSzPts val="3000"/>
              <a:buFont typeface="Kadwa"/>
              <a:buNone/>
              <a:defRPr sz="3000" b="1">
                <a:solidFill>
                  <a:srgbClr val="68262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1" name="Google Shape;361;p38"/>
          <p:cNvSpPr>
            <a:spLocks noGrp="1"/>
          </p:cNvSpPr>
          <p:nvPr>
            <p:ph type="pic" idx="2"/>
          </p:nvPr>
        </p:nvSpPr>
        <p:spPr>
          <a:xfrm>
            <a:off x="1" y="0"/>
            <a:ext cx="10688638" cy="312317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ext &amp; Image - Top + subtitle">
  <p:cSld name="Text &amp; Image - Top + subtitle">
    <p:spTree>
      <p:nvGrpSpPr>
        <p:cNvPr id="1" name="Shape 362"/>
        <p:cNvGrpSpPr/>
        <p:nvPr/>
      </p:nvGrpSpPr>
      <p:grpSpPr>
        <a:xfrm>
          <a:off x="0" y="0"/>
          <a:ext cx="0" cy="0"/>
          <a:chOff x="0" y="0"/>
          <a:chExt cx="0" cy="0"/>
        </a:xfrm>
      </p:grpSpPr>
      <p:sp>
        <p:nvSpPr>
          <p:cNvPr id="363" name="Google Shape;363;p39"/>
          <p:cNvSpPr txBox="1">
            <a:spLocks noGrp="1"/>
          </p:cNvSpPr>
          <p:nvPr>
            <p:ph type="body" idx="1"/>
          </p:nvPr>
        </p:nvSpPr>
        <p:spPr>
          <a:xfrm>
            <a:off x="352425" y="4903788"/>
            <a:ext cx="10031413" cy="1855787"/>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64" name="Google Shape;364;p39"/>
          <p:cNvSpPr txBox="1">
            <a:spLocks noGrp="1"/>
          </p:cNvSpPr>
          <p:nvPr>
            <p:ph type="title"/>
          </p:nvPr>
        </p:nvSpPr>
        <p:spPr>
          <a:xfrm>
            <a:off x="0" y="3328786"/>
            <a:ext cx="10688638" cy="905281"/>
          </a:xfrm>
          <a:prstGeom prst="rect">
            <a:avLst/>
          </a:prstGeom>
          <a:solidFill>
            <a:srgbClr val="F2F2F2"/>
          </a:solidFill>
          <a:ln>
            <a:noFill/>
          </a:ln>
        </p:spPr>
        <p:txBody>
          <a:bodyPr spcFirstLastPara="1" wrap="square" lIns="396000" tIns="45700" rIns="91425" bIns="45700" anchor="ctr" anchorCtr="0">
            <a:noAutofit/>
          </a:bodyPr>
          <a:lstStyle>
            <a:lvl1pPr lvl="0" algn="l">
              <a:lnSpc>
                <a:spcPct val="110000"/>
              </a:lnSpc>
              <a:spcBef>
                <a:spcPts val="0"/>
              </a:spcBef>
              <a:spcAft>
                <a:spcPts val="0"/>
              </a:spcAft>
              <a:buClr>
                <a:srgbClr val="682622"/>
              </a:buClr>
              <a:buSzPts val="3000"/>
              <a:buFont typeface="Kadwa"/>
              <a:buNone/>
              <a:defRPr sz="3000" b="1">
                <a:solidFill>
                  <a:srgbClr val="682622"/>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5" name="Google Shape;365;p39"/>
          <p:cNvSpPr>
            <a:spLocks noGrp="1"/>
          </p:cNvSpPr>
          <p:nvPr>
            <p:ph type="pic" idx="2"/>
          </p:nvPr>
        </p:nvSpPr>
        <p:spPr>
          <a:xfrm>
            <a:off x="1" y="0"/>
            <a:ext cx="10688638" cy="3123177"/>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366" name="Google Shape;366;p39"/>
          <p:cNvSpPr txBox="1">
            <a:spLocks noGrp="1"/>
          </p:cNvSpPr>
          <p:nvPr>
            <p:ph type="body" idx="3"/>
          </p:nvPr>
        </p:nvSpPr>
        <p:spPr>
          <a:xfrm>
            <a:off x="351815" y="4276221"/>
            <a:ext cx="9929638"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Full Image">
  <p:cSld name="Full Image">
    <p:spTree>
      <p:nvGrpSpPr>
        <p:cNvPr id="1" name="Shape 367"/>
        <p:cNvGrpSpPr/>
        <p:nvPr/>
      </p:nvGrpSpPr>
      <p:grpSpPr>
        <a:xfrm>
          <a:off x="0" y="0"/>
          <a:ext cx="0" cy="0"/>
          <a:chOff x="0" y="0"/>
          <a:chExt cx="0" cy="0"/>
        </a:xfrm>
      </p:grpSpPr>
      <p:sp>
        <p:nvSpPr>
          <p:cNvPr id="368" name="Google Shape;368;p40"/>
          <p:cNvSpPr>
            <a:spLocks noGrp="1"/>
          </p:cNvSpPr>
          <p:nvPr>
            <p:ph type="pic" idx="2"/>
          </p:nvPr>
        </p:nvSpPr>
        <p:spPr>
          <a:xfrm>
            <a:off x="0" y="0"/>
            <a:ext cx="10688638" cy="7562850"/>
          </a:xfrm>
          <a:prstGeom prst="rect">
            <a:avLst/>
          </a:prstGeom>
          <a:solidFill>
            <a:schemeClr val="lt1"/>
          </a:solidFill>
          <a:ln>
            <a:noFill/>
          </a:ln>
        </p:spPr>
        <p:txBody>
          <a:bodyPr spcFirstLastPara="1" wrap="square" lIns="91425" tIns="45700" rIns="91425" bIns="45700" anchor="t" anchorCtr="0">
            <a:noAutofit/>
          </a:bodyPr>
          <a:lstStyle>
            <a:lvl1pPr marR="0" lvl="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R="0" lvl="1"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R="0" lvl="2"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R="0" lvl="3"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R="0" lvl="4"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R="0" lvl="5"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R="0" lvl="6"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R="0" lvl="7"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R="0" lvl="8"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ly text - 2 col">
  <p:cSld name="Only text - 2 col">
    <p:spTree>
      <p:nvGrpSpPr>
        <p:cNvPr id="1" name="Shape 40"/>
        <p:cNvGrpSpPr/>
        <p:nvPr/>
      </p:nvGrpSpPr>
      <p:grpSpPr>
        <a:xfrm>
          <a:off x="0" y="0"/>
          <a:ext cx="0" cy="0"/>
          <a:chOff x="0" y="0"/>
          <a:chExt cx="0" cy="0"/>
        </a:xfrm>
      </p:grpSpPr>
      <p:sp>
        <p:nvSpPr>
          <p:cNvPr id="41" name="Google Shape;41;p5"/>
          <p:cNvSpPr txBox="1">
            <a:spLocks noGrp="1"/>
          </p:cNvSpPr>
          <p:nvPr>
            <p:ph type="body" idx="1"/>
          </p:nvPr>
        </p:nvSpPr>
        <p:spPr>
          <a:xfrm>
            <a:off x="279400" y="1608138"/>
            <a:ext cx="4963160"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2" name="Google Shape;42;p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5"/>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4" name="Google Shape;44;p5"/>
          <p:cNvSpPr txBox="1">
            <a:spLocks noGrp="1"/>
          </p:cNvSpPr>
          <p:nvPr>
            <p:ph type="body" idx="2"/>
          </p:nvPr>
        </p:nvSpPr>
        <p:spPr>
          <a:xfrm>
            <a:off x="5446078" y="1608138"/>
            <a:ext cx="4963160" cy="515620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Activity - Discussion + subtitle">
  <p:cSld name="Activity - Discussion + subtitle">
    <p:spTree>
      <p:nvGrpSpPr>
        <p:cNvPr id="1" name="Shape 369"/>
        <p:cNvGrpSpPr/>
        <p:nvPr/>
      </p:nvGrpSpPr>
      <p:grpSpPr>
        <a:xfrm>
          <a:off x="0" y="0"/>
          <a:ext cx="0" cy="0"/>
          <a:chOff x="0" y="0"/>
          <a:chExt cx="0" cy="0"/>
        </a:xfrm>
      </p:grpSpPr>
      <p:sp>
        <p:nvSpPr>
          <p:cNvPr id="370" name="Google Shape;370;p41"/>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371" name="Google Shape;371;p4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72" name="Google Shape;372;p41"/>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cxnSp>
        <p:nvCxnSpPr>
          <p:cNvPr id="373" name="Google Shape;373;p41"/>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74" name="Google Shape;374;p4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75" name="Google Shape;375;p41"/>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76" name="Google Shape;376;p41"/>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DISCUSSION</a:t>
            </a:r>
            <a:endParaRPr sz="3156" b="1">
              <a:solidFill>
                <a:schemeClr val="accent1"/>
              </a:solidFill>
              <a:latin typeface="Kadwa"/>
              <a:ea typeface="Kadwa"/>
              <a:cs typeface="Kadwa"/>
              <a:sym typeface="Kadwa"/>
            </a:endParaRPr>
          </a:p>
        </p:txBody>
      </p:sp>
      <p:grpSp>
        <p:nvGrpSpPr>
          <p:cNvPr id="377" name="Google Shape;377;p41"/>
          <p:cNvGrpSpPr/>
          <p:nvPr/>
        </p:nvGrpSpPr>
        <p:grpSpPr>
          <a:xfrm>
            <a:off x="1179641" y="2317875"/>
            <a:ext cx="1930400" cy="1930398"/>
            <a:chOff x="7287932" y="2034865"/>
            <a:chExt cx="2389383" cy="2389383"/>
          </a:xfrm>
        </p:grpSpPr>
        <p:sp>
          <p:nvSpPr>
            <p:cNvPr id="378" name="Google Shape;378;p41"/>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79" name="Google Shape;379;p41"/>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grpSp>
        <p:nvGrpSpPr>
          <p:cNvPr id="380" name="Google Shape;380;p41"/>
          <p:cNvGrpSpPr/>
          <p:nvPr/>
        </p:nvGrpSpPr>
        <p:grpSpPr>
          <a:xfrm>
            <a:off x="1681643" y="2819140"/>
            <a:ext cx="900112" cy="900112"/>
            <a:chOff x="2029050" y="2262189"/>
            <a:chExt cx="900112" cy="900112"/>
          </a:xfrm>
        </p:grpSpPr>
        <p:pic>
          <p:nvPicPr>
            <p:cNvPr id="381" name="Google Shape;381;p41"/>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382" name="Google Shape;382;p41"/>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Activity - Activity + subtitle">
  <p:cSld name="Activity - Activity + subtitle">
    <p:spTree>
      <p:nvGrpSpPr>
        <p:cNvPr id="1" name="Shape 383"/>
        <p:cNvGrpSpPr/>
        <p:nvPr/>
      </p:nvGrpSpPr>
      <p:grpSpPr>
        <a:xfrm>
          <a:off x="0" y="0"/>
          <a:ext cx="0" cy="0"/>
          <a:chOff x="0" y="0"/>
          <a:chExt cx="0" cy="0"/>
        </a:xfrm>
      </p:grpSpPr>
      <p:cxnSp>
        <p:nvCxnSpPr>
          <p:cNvPr id="384" name="Google Shape;384;p42"/>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85" name="Google Shape;385;p42"/>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86" name="Google Shape;386;p42"/>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87" name="Google Shape;387;p42"/>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388" name="Google Shape;388;p42"/>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389" name="Google Shape;389;p42"/>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390" name="Google Shape;390;p42"/>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ACTIVITY</a:t>
            </a:r>
            <a:endParaRPr sz="3156" b="1">
              <a:solidFill>
                <a:schemeClr val="accent1"/>
              </a:solidFill>
              <a:latin typeface="Kadwa"/>
              <a:ea typeface="Kadwa"/>
              <a:cs typeface="Kadwa"/>
              <a:sym typeface="Kadwa"/>
            </a:endParaRPr>
          </a:p>
        </p:txBody>
      </p:sp>
      <p:grpSp>
        <p:nvGrpSpPr>
          <p:cNvPr id="391" name="Google Shape;391;p42"/>
          <p:cNvGrpSpPr/>
          <p:nvPr/>
        </p:nvGrpSpPr>
        <p:grpSpPr>
          <a:xfrm>
            <a:off x="1179641" y="2317875"/>
            <a:ext cx="1930400" cy="1930398"/>
            <a:chOff x="7287932" y="2034865"/>
            <a:chExt cx="2389383" cy="2389383"/>
          </a:xfrm>
        </p:grpSpPr>
        <p:sp>
          <p:nvSpPr>
            <p:cNvPr id="392" name="Google Shape;392;p42"/>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393" name="Google Shape;393;p42"/>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394" name="Google Shape;394;p42"/>
          <p:cNvPicPr preferRelativeResize="0"/>
          <p:nvPr/>
        </p:nvPicPr>
        <p:blipFill rotWithShape="1">
          <a:blip r:embed="rId2">
            <a:alphaModFix/>
          </a:blip>
          <a:srcRect/>
          <a:stretch/>
        </p:blipFill>
        <p:spPr>
          <a:xfrm>
            <a:off x="1662325" y="2800558"/>
            <a:ext cx="965032" cy="965032"/>
          </a:xfrm>
          <a:prstGeom prst="rect">
            <a:avLst/>
          </a:prstGeom>
          <a:noFill/>
          <a:ln>
            <a:noFill/>
          </a:ln>
        </p:spPr>
      </p:pic>
      <p:sp>
        <p:nvSpPr>
          <p:cNvPr id="395" name="Google Shape;395;p42"/>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396" name="Google Shape;396;p42"/>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Activity - Breakout Groups + subtitle">
  <p:cSld name="Activity - Breakout Groups + subtitle">
    <p:spTree>
      <p:nvGrpSpPr>
        <p:cNvPr id="1" name="Shape 397"/>
        <p:cNvGrpSpPr/>
        <p:nvPr/>
      </p:nvGrpSpPr>
      <p:grpSpPr>
        <a:xfrm>
          <a:off x="0" y="0"/>
          <a:ext cx="0" cy="0"/>
          <a:chOff x="0" y="0"/>
          <a:chExt cx="0" cy="0"/>
        </a:xfrm>
      </p:grpSpPr>
      <p:cxnSp>
        <p:nvCxnSpPr>
          <p:cNvPr id="398" name="Google Shape;398;p4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399" name="Google Shape;399;p4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400" name="Google Shape;400;p4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401" name="Google Shape;401;p43"/>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402" name="Google Shape;402;p43"/>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03" name="Google Shape;403;p43"/>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404" name="Google Shape;404;p43"/>
          <p:cNvSpPr txBox="1"/>
          <p:nvPr/>
        </p:nvSpPr>
        <p:spPr>
          <a:xfrm>
            <a:off x="353779" y="4504813"/>
            <a:ext cx="3662316" cy="10636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BREAKOUT</a:t>
            </a:r>
            <a:endParaRPr/>
          </a:p>
          <a:p>
            <a:pPr marL="0" marR="0" lvl="0" indent="0" algn="ctr" rtl="0">
              <a:spcBef>
                <a:spcPts val="0"/>
              </a:spcBef>
              <a:spcAft>
                <a:spcPts val="0"/>
              </a:spcAft>
              <a:buNone/>
            </a:pPr>
            <a:r>
              <a:rPr lang="en-US" sz="3156" b="1">
                <a:solidFill>
                  <a:schemeClr val="accent1"/>
                </a:solidFill>
                <a:latin typeface="Kadwa"/>
                <a:ea typeface="Kadwa"/>
                <a:cs typeface="Kadwa"/>
                <a:sym typeface="Kadwa"/>
              </a:rPr>
              <a:t>GROUPS</a:t>
            </a:r>
            <a:endParaRPr/>
          </a:p>
        </p:txBody>
      </p:sp>
      <p:grpSp>
        <p:nvGrpSpPr>
          <p:cNvPr id="405" name="Google Shape;405;p43"/>
          <p:cNvGrpSpPr/>
          <p:nvPr/>
        </p:nvGrpSpPr>
        <p:grpSpPr>
          <a:xfrm>
            <a:off x="1179641" y="2317875"/>
            <a:ext cx="1930400" cy="1930398"/>
            <a:chOff x="7287932" y="2034865"/>
            <a:chExt cx="2389383" cy="2389383"/>
          </a:xfrm>
        </p:grpSpPr>
        <p:sp>
          <p:nvSpPr>
            <p:cNvPr id="406" name="Google Shape;406;p43"/>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07" name="Google Shape;407;p43"/>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408" name="Google Shape;408;p43"/>
          <p:cNvPicPr preferRelativeResize="0"/>
          <p:nvPr/>
        </p:nvPicPr>
        <p:blipFill rotWithShape="1">
          <a:blip r:embed="rId2">
            <a:alphaModFix/>
          </a:blip>
          <a:srcRect/>
          <a:stretch/>
        </p:blipFill>
        <p:spPr>
          <a:xfrm>
            <a:off x="1642371" y="2765173"/>
            <a:ext cx="1016256" cy="1016252"/>
          </a:xfrm>
          <a:prstGeom prst="rect">
            <a:avLst/>
          </a:prstGeom>
          <a:noFill/>
          <a:ln>
            <a:noFill/>
          </a:ln>
        </p:spPr>
      </p:pic>
      <p:sp>
        <p:nvSpPr>
          <p:cNvPr id="409" name="Google Shape;409;p43"/>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10" name="Google Shape;410;p43"/>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Activity - Checking for Understanding Quiz + subtitle">
  <p:cSld name="Activity - Checking for Understanding Quiz + subtitle">
    <p:spTree>
      <p:nvGrpSpPr>
        <p:cNvPr id="1" name="Shape 411"/>
        <p:cNvGrpSpPr/>
        <p:nvPr/>
      </p:nvGrpSpPr>
      <p:grpSpPr>
        <a:xfrm>
          <a:off x="0" y="0"/>
          <a:ext cx="0" cy="0"/>
          <a:chOff x="0" y="0"/>
          <a:chExt cx="0" cy="0"/>
        </a:xfrm>
      </p:grpSpPr>
      <p:cxnSp>
        <p:nvCxnSpPr>
          <p:cNvPr id="412" name="Google Shape;412;p4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413" name="Google Shape;413;p44"/>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414" name="Google Shape;414;p4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15" name="Google Shape;415;p44"/>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416" name="Google Shape;416;p44"/>
          <p:cNvSpPr txBox="1"/>
          <p:nvPr/>
        </p:nvSpPr>
        <p:spPr>
          <a:xfrm>
            <a:off x="353779" y="4504813"/>
            <a:ext cx="3662316"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CHECK FOR</a:t>
            </a:r>
            <a:endParaRPr/>
          </a:p>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UNDERSTANDING</a:t>
            </a:r>
            <a:endParaRPr sz="2800" b="1" i="0" u="none" strike="noStrike" cap="none">
              <a:solidFill>
                <a:srgbClr val="682622"/>
              </a:solidFill>
              <a:latin typeface="Kadwa"/>
              <a:ea typeface="Kadwa"/>
              <a:cs typeface="Kadwa"/>
              <a:sym typeface="Kadwa"/>
            </a:endParaRPr>
          </a:p>
        </p:txBody>
      </p:sp>
      <p:grpSp>
        <p:nvGrpSpPr>
          <p:cNvPr id="417" name="Google Shape;417;p44"/>
          <p:cNvGrpSpPr/>
          <p:nvPr/>
        </p:nvGrpSpPr>
        <p:grpSpPr>
          <a:xfrm>
            <a:off x="1179641" y="2317875"/>
            <a:ext cx="1930400" cy="1930398"/>
            <a:chOff x="7287932" y="2034865"/>
            <a:chExt cx="2389383" cy="2389383"/>
          </a:xfrm>
        </p:grpSpPr>
        <p:sp>
          <p:nvSpPr>
            <p:cNvPr id="418" name="Google Shape;418;p44"/>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19" name="Google Shape;419;p44"/>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420" name="Google Shape;420;p44"/>
          <p:cNvPicPr preferRelativeResize="0"/>
          <p:nvPr/>
        </p:nvPicPr>
        <p:blipFill rotWithShape="1">
          <a:blip r:embed="rId2">
            <a:alphaModFix/>
          </a:blip>
          <a:srcRect/>
          <a:stretch/>
        </p:blipFill>
        <p:spPr>
          <a:xfrm>
            <a:off x="1694465" y="2832698"/>
            <a:ext cx="900752" cy="900752"/>
          </a:xfrm>
          <a:prstGeom prst="rect">
            <a:avLst/>
          </a:prstGeom>
          <a:noFill/>
          <a:ln>
            <a:noFill/>
          </a:ln>
        </p:spPr>
      </p:pic>
      <p:sp>
        <p:nvSpPr>
          <p:cNvPr id="421" name="Google Shape;421;p44"/>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22" name="Google Shape;422;p44"/>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1_Activity - Checking for Understanding Quiz">
  <p:cSld name="1_Activity - Checking for Understanding Quiz">
    <p:spTree>
      <p:nvGrpSpPr>
        <p:cNvPr id="1" name="Shape 423"/>
        <p:cNvGrpSpPr/>
        <p:nvPr/>
      </p:nvGrpSpPr>
      <p:grpSpPr>
        <a:xfrm>
          <a:off x="0" y="0"/>
          <a:ext cx="0" cy="0"/>
          <a:chOff x="0" y="0"/>
          <a:chExt cx="0" cy="0"/>
        </a:xfrm>
      </p:grpSpPr>
      <p:sp>
        <p:nvSpPr>
          <p:cNvPr id="424" name="Google Shape;424;p45"/>
          <p:cNvSpPr/>
          <p:nvPr/>
        </p:nvSpPr>
        <p:spPr>
          <a:xfrm>
            <a:off x="0" y="6"/>
            <a:ext cx="3662315" cy="1065534"/>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grpSp>
        <p:nvGrpSpPr>
          <p:cNvPr id="425" name="Google Shape;425;p45"/>
          <p:cNvGrpSpPr/>
          <p:nvPr/>
        </p:nvGrpSpPr>
        <p:grpSpPr>
          <a:xfrm>
            <a:off x="407480" y="502952"/>
            <a:ext cx="492444" cy="492443"/>
            <a:chOff x="7287932" y="2034865"/>
            <a:chExt cx="2389383" cy="2389383"/>
          </a:xfrm>
        </p:grpSpPr>
        <p:sp>
          <p:nvSpPr>
            <p:cNvPr id="426" name="Google Shape;426;p45"/>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27" name="Google Shape;427;p45"/>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428" name="Google Shape;428;p45"/>
          <p:cNvPicPr preferRelativeResize="0"/>
          <p:nvPr/>
        </p:nvPicPr>
        <p:blipFill rotWithShape="1">
          <a:blip r:embed="rId2">
            <a:alphaModFix/>
          </a:blip>
          <a:srcRect/>
          <a:stretch/>
        </p:blipFill>
        <p:spPr>
          <a:xfrm>
            <a:off x="511984" y="600731"/>
            <a:ext cx="274320" cy="274320"/>
          </a:xfrm>
          <a:prstGeom prst="rect">
            <a:avLst/>
          </a:prstGeom>
          <a:noFill/>
          <a:ln>
            <a:noFill/>
          </a:ln>
        </p:spPr>
      </p:pic>
      <p:sp>
        <p:nvSpPr>
          <p:cNvPr id="429" name="Google Shape;429;p45"/>
          <p:cNvSpPr txBox="1"/>
          <p:nvPr/>
        </p:nvSpPr>
        <p:spPr>
          <a:xfrm>
            <a:off x="999048" y="531887"/>
            <a:ext cx="3662316" cy="618118"/>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CHECK FOR</a:t>
            </a:r>
            <a:endParaRPr/>
          </a:p>
          <a:p>
            <a:pPr marL="0" marR="0" lvl="0" indent="0" algn="l" rtl="0">
              <a:lnSpc>
                <a:spcPct val="100000"/>
              </a:lnSpc>
              <a:spcBef>
                <a:spcPts val="0"/>
              </a:spcBef>
              <a:spcAft>
                <a:spcPts val="0"/>
              </a:spcAft>
              <a:buNone/>
            </a:pPr>
            <a:r>
              <a:rPr lang="en-US" sz="2000" b="1">
                <a:solidFill>
                  <a:schemeClr val="accent1"/>
                </a:solidFill>
                <a:latin typeface="Kadwa"/>
                <a:ea typeface="Kadwa"/>
                <a:cs typeface="Kadwa"/>
                <a:sym typeface="Kadwa"/>
              </a:rPr>
              <a:t>UNDERSTANDING</a:t>
            </a:r>
            <a:endParaRPr/>
          </a:p>
        </p:txBody>
      </p:sp>
      <p:cxnSp>
        <p:nvCxnSpPr>
          <p:cNvPr id="430" name="Google Shape;430;p45"/>
          <p:cNvCxnSpPr/>
          <p:nvPr/>
        </p:nvCxnSpPr>
        <p:spPr>
          <a:xfrm>
            <a:off x="5333433" y="1232696"/>
            <a:ext cx="0" cy="5331007"/>
          </a:xfrm>
          <a:prstGeom prst="straightConnector1">
            <a:avLst/>
          </a:prstGeom>
          <a:noFill/>
          <a:ln w="9525" cap="flat" cmpd="sng">
            <a:solidFill>
              <a:srgbClr val="D8D8D8"/>
            </a:solidFill>
            <a:prstDash val="dash"/>
            <a:miter lim="800000"/>
            <a:headEnd type="none" w="sm" len="sm"/>
            <a:tailEnd type="none" w="sm" len="sm"/>
          </a:ln>
        </p:spPr>
      </p:cxnSp>
      <p:sp>
        <p:nvSpPr>
          <p:cNvPr id="431" name="Google Shape;431;p45"/>
          <p:cNvSpPr txBox="1">
            <a:spLocks noGrp="1"/>
          </p:cNvSpPr>
          <p:nvPr>
            <p:ph type="body" idx="1"/>
          </p:nvPr>
        </p:nvSpPr>
        <p:spPr>
          <a:xfrm>
            <a:off x="407480" y="1232696"/>
            <a:ext cx="4741237" cy="5330825"/>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32" name="Google Shape;432;p45"/>
          <p:cNvSpPr txBox="1"/>
          <p:nvPr/>
        </p:nvSpPr>
        <p:spPr>
          <a:xfrm>
            <a:off x="5518150" y="1205790"/>
            <a:ext cx="4762492"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Facilitator Notes</a:t>
            </a:r>
            <a:endParaRPr/>
          </a:p>
        </p:txBody>
      </p:sp>
      <p:sp>
        <p:nvSpPr>
          <p:cNvPr id="433" name="Google Shape;433;p45"/>
          <p:cNvSpPr txBox="1">
            <a:spLocks noGrp="1"/>
          </p:cNvSpPr>
          <p:nvPr>
            <p:ph type="body" idx="2"/>
          </p:nvPr>
        </p:nvSpPr>
        <p:spPr>
          <a:xfrm>
            <a:off x="5518150" y="1693889"/>
            <a:ext cx="4762500" cy="4873034"/>
          </a:xfrm>
          <a:prstGeom prst="rect">
            <a:avLst/>
          </a:prstGeom>
          <a:solidFill>
            <a:schemeClr val="accent6"/>
          </a:solidFill>
          <a:ln>
            <a:noFill/>
          </a:ln>
        </p:spPr>
        <p:txBody>
          <a:bodyPr spcFirstLastPara="1" wrap="square" lIns="182875" tIns="182875" rIns="182875" bIns="182875" anchor="t" anchorCtr="0">
            <a:noAutofit/>
          </a:bodyPr>
          <a:lstStyle>
            <a:lvl1pPr marL="457200" lvl="0" indent="-331470" algn="l">
              <a:lnSpc>
                <a:spcPct val="100000"/>
              </a:lnSpc>
              <a:spcBef>
                <a:spcPts val="1052"/>
              </a:spcBef>
              <a:spcAft>
                <a:spcPts val="0"/>
              </a:spcAft>
              <a:buSzPts val="1620"/>
              <a:buChar char="▪"/>
              <a:defRPr sz="1800"/>
            </a:lvl1pPr>
            <a:lvl2pPr marL="914400" lvl="1" indent="-342900" algn="l">
              <a:lnSpc>
                <a:spcPct val="100000"/>
              </a:lnSpc>
              <a:spcBef>
                <a:spcPts val="1052"/>
              </a:spcBef>
              <a:spcAft>
                <a:spcPts val="0"/>
              </a:spcAft>
              <a:buSzPts val="1800"/>
              <a:buChar char="-"/>
              <a:defRPr sz="1800"/>
            </a:lvl2pPr>
            <a:lvl3pPr marL="1371600" lvl="2" indent="-342900" algn="l">
              <a:lnSpc>
                <a:spcPct val="100000"/>
              </a:lnSpc>
              <a:spcBef>
                <a:spcPts val="1052"/>
              </a:spcBef>
              <a:spcAft>
                <a:spcPts val="0"/>
              </a:spcAft>
              <a:buSzPts val="1800"/>
              <a:buChar char="-"/>
              <a:defRPr sz="1800"/>
            </a:lvl3pPr>
            <a:lvl4pPr marL="1828800" lvl="3" indent="-342900" algn="l">
              <a:lnSpc>
                <a:spcPct val="100000"/>
              </a:lnSpc>
              <a:spcBef>
                <a:spcPts val="1052"/>
              </a:spcBef>
              <a:spcAft>
                <a:spcPts val="0"/>
              </a:spcAft>
              <a:buSzPts val="1800"/>
              <a:buChar char="-"/>
              <a:defRPr sz="1800"/>
            </a:lvl4pPr>
            <a:lvl5pPr marL="2286000" lvl="4" indent="-342900" algn="l">
              <a:lnSpc>
                <a:spcPct val="100000"/>
              </a:lnSpc>
              <a:spcBef>
                <a:spcPts val="1052"/>
              </a:spcBef>
              <a:spcAft>
                <a:spcPts val="0"/>
              </a:spcAft>
              <a:buSzPts val="1800"/>
              <a:buChar char="-"/>
              <a:defRPr sz="1800"/>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Activity - Survey + subtitle">
  <p:cSld name="Activity - Survey + subtitle">
    <p:spTree>
      <p:nvGrpSpPr>
        <p:cNvPr id="1" name="Shape 434"/>
        <p:cNvGrpSpPr/>
        <p:nvPr/>
      </p:nvGrpSpPr>
      <p:grpSpPr>
        <a:xfrm>
          <a:off x="0" y="0"/>
          <a:ext cx="0" cy="0"/>
          <a:chOff x="0" y="0"/>
          <a:chExt cx="0" cy="0"/>
        </a:xfrm>
      </p:grpSpPr>
      <p:cxnSp>
        <p:nvCxnSpPr>
          <p:cNvPr id="435" name="Google Shape;435;p46"/>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436" name="Google Shape;436;p46"/>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437" name="Google Shape;437;p46"/>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38" name="Google Shape;438;p46"/>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439" name="Google Shape;439;p46"/>
          <p:cNvSpPr txBox="1"/>
          <p:nvPr/>
        </p:nvSpPr>
        <p:spPr>
          <a:xfrm>
            <a:off x="353779" y="4504813"/>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SURVEY</a:t>
            </a:r>
            <a:endParaRPr sz="2800" b="1" i="0" u="none" strike="noStrike" cap="none">
              <a:solidFill>
                <a:srgbClr val="682622"/>
              </a:solidFill>
              <a:latin typeface="Kadwa"/>
              <a:ea typeface="Kadwa"/>
              <a:cs typeface="Kadwa"/>
              <a:sym typeface="Kadwa"/>
            </a:endParaRPr>
          </a:p>
        </p:txBody>
      </p:sp>
      <p:grpSp>
        <p:nvGrpSpPr>
          <p:cNvPr id="440" name="Google Shape;440;p46"/>
          <p:cNvGrpSpPr/>
          <p:nvPr/>
        </p:nvGrpSpPr>
        <p:grpSpPr>
          <a:xfrm>
            <a:off x="1179641" y="2317875"/>
            <a:ext cx="1930400" cy="1930398"/>
            <a:chOff x="7287932" y="2034865"/>
            <a:chExt cx="2389383" cy="2389383"/>
          </a:xfrm>
        </p:grpSpPr>
        <p:sp>
          <p:nvSpPr>
            <p:cNvPr id="441" name="Google Shape;441;p46"/>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42" name="Google Shape;442;p46"/>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443" name="Google Shape;443;p46"/>
          <p:cNvPicPr preferRelativeResize="0"/>
          <p:nvPr/>
        </p:nvPicPr>
        <p:blipFill rotWithShape="1">
          <a:blip r:embed="rId2">
            <a:alphaModFix/>
          </a:blip>
          <a:srcRect/>
          <a:stretch/>
        </p:blipFill>
        <p:spPr>
          <a:xfrm>
            <a:off x="1523775" y="2670256"/>
            <a:ext cx="1178256" cy="1178256"/>
          </a:xfrm>
          <a:prstGeom prst="rect">
            <a:avLst/>
          </a:prstGeom>
          <a:noFill/>
          <a:ln>
            <a:noFill/>
          </a:ln>
        </p:spPr>
      </p:pic>
      <p:sp>
        <p:nvSpPr>
          <p:cNvPr id="444" name="Google Shape;444;p46"/>
          <p:cNvSpPr txBox="1">
            <a:spLocks noGrp="1"/>
          </p:cNvSpPr>
          <p:nvPr>
            <p:ph type="body" idx="1"/>
          </p:nvPr>
        </p:nvSpPr>
        <p:spPr>
          <a:xfrm>
            <a:off x="4622800" y="2317750"/>
            <a:ext cx="57118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45" name="Google Shape;445;p46"/>
          <p:cNvSpPr txBox="1">
            <a:spLocks noGrp="1"/>
          </p:cNvSpPr>
          <p:nvPr>
            <p:ph type="body" idx="2"/>
          </p:nvPr>
        </p:nvSpPr>
        <p:spPr>
          <a:xfrm>
            <a:off x="4623394" y="1636867"/>
            <a:ext cx="571174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Activity - Resources">
  <p:cSld name="Activity - Resources">
    <p:spTree>
      <p:nvGrpSpPr>
        <p:cNvPr id="1" name="Shape 446"/>
        <p:cNvGrpSpPr/>
        <p:nvPr/>
      </p:nvGrpSpPr>
      <p:grpSpPr>
        <a:xfrm>
          <a:off x="0" y="0"/>
          <a:ext cx="0" cy="0"/>
          <a:chOff x="0" y="0"/>
          <a:chExt cx="0" cy="0"/>
        </a:xfrm>
      </p:grpSpPr>
      <p:sp>
        <p:nvSpPr>
          <p:cNvPr id="447" name="Google Shape;447;p47"/>
          <p:cNvSpPr txBox="1">
            <a:spLocks noGrp="1"/>
          </p:cNvSpPr>
          <p:nvPr>
            <p:ph type="body" idx="1"/>
          </p:nvPr>
        </p:nvSpPr>
        <p:spPr>
          <a:xfrm>
            <a:off x="5595938" y="1951038"/>
            <a:ext cx="4581525" cy="2927350"/>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48" name="Google Shape;448;p47"/>
          <p:cNvPicPr preferRelativeResize="0"/>
          <p:nvPr/>
        </p:nvPicPr>
        <p:blipFill rotWithShape="1">
          <a:blip r:embed="rId2">
            <a:alphaModFix/>
          </a:blip>
          <a:srcRect/>
          <a:stretch/>
        </p:blipFill>
        <p:spPr>
          <a:xfrm>
            <a:off x="373420" y="1043354"/>
            <a:ext cx="4719892" cy="4719892"/>
          </a:xfrm>
          <a:prstGeom prst="rect">
            <a:avLst/>
          </a:prstGeom>
          <a:noFill/>
          <a:ln>
            <a:noFill/>
          </a:ln>
        </p:spPr>
      </p:pic>
      <p:grpSp>
        <p:nvGrpSpPr>
          <p:cNvPr id="449" name="Google Shape;449;p47"/>
          <p:cNvGrpSpPr/>
          <p:nvPr/>
        </p:nvGrpSpPr>
        <p:grpSpPr>
          <a:xfrm>
            <a:off x="1947584" y="2215661"/>
            <a:ext cx="1565766" cy="1565764"/>
            <a:chOff x="7287932" y="2034865"/>
            <a:chExt cx="2389383" cy="2389383"/>
          </a:xfrm>
        </p:grpSpPr>
        <p:sp>
          <p:nvSpPr>
            <p:cNvPr id="450" name="Google Shape;450;p47"/>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51" name="Google Shape;451;p47"/>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452" name="Google Shape;452;p47"/>
          <p:cNvSpPr txBox="1"/>
          <p:nvPr/>
        </p:nvSpPr>
        <p:spPr>
          <a:xfrm>
            <a:off x="899309" y="3987505"/>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RESOURCES</a:t>
            </a:r>
            <a:endParaRPr sz="2800" b="1" i="0" u="none" strike="noStrike" cap="none">
              <a:solidFill>
                <a:srgbClr val="682622"/>
              </a:solidFill>
              <a:latin typeface="Kadwa"/>
              <a:ea typeface="Kadwa"/>
              <a:cs typeface="Kadwa"/>
              <a:sym typeface="Kadwa"/>
            </a:endParaRPr>
          </a:p>
        </p:txBody>
      </p:sp>
      <p:pic>
        <p:nvPicPr>
          <p:cNvPr id="453" name="Google Shape;453;p47"/>
          <p:cNvPicPr preferRelativeResize="0"/>
          <p:nvPr/>
        </p:nvPicPr>
        <p:blipFill rotWithShape="1">
          <a:blip r:embed="rId3">
            <a:alphaModFix/>
          </a:blip>
          <a:srcRect/>
          <a:stretch/>
        </p:blipFill>
        <p:spPr>
          <a:xfrm>
            <a:off x="2349227" y="2462449"/>
            <a:ext cx="858522" cy="1041594"/>
          </a:xfrm>
          <a:prstGeom prst="rect">
            <a:avLst/>
          </a:prstGeom>
          <a:noFill/>
          <a:ln>
            <a:noFill/>
          </a:ln>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Activity - Resources + subtitle">
  <p:cSld name="Activity - Resources + subtitle">
    <p:spTree>
      <p:nvGrpSpPr>
        <p:cNvPr id="1" name="Shape 454"/>
        <p:cNvGrpSpPr/>
        <p:nvPr/>
      </p:nvGrpSpPr>
      <p:grpSpPr>
        <a:xfrm>
          <a:off x="0" y="0"/>
          <a:ext cx="0" cy="0"/>
          <a:chOff x="0" y="0"/>
          <a:chExt cx="0" cy="0"/>
        </a:xfrm>
      </p:grpSpPr>
      <p:sp>
        <p:nvSpPr>
          <p:cNvPr id="455" name="Google Shape;455;p48"/>
          <p:cNvSpPr txBox="1">
            <a:spLocks noGrp="1"/>
          </p:cNvSpPr>
          <p:nvPr>
            <p:ph type="body" idx="1"/>
          </p:nvPr>
        </p:nvSpPr>
        <p:spPr>
          <a:xfrm>
            <a:off x="5595938" y="2441575"/>
            <a:ext cx="4581525" cy="292576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56" name="Google Shape;456;p48"/>
          <p:cNvSpPr txBox="1">
            <a:spLocks noGrp="1"/>
          </p:cNvSpPr>
          <p:nvPr>
            <p:ph type="body" idx="2"/>
          </p:nvPr>
        </p:nvSpPr>
        <p:spPr>
          <a:xfrm>
            <a:off x="5595327" y="1755376"/>
            <a:ext cx="4592283" cy="623235"/>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57" name="Google Shape;457;p48"/>
          <p:cNvPicPr preferRelativeResize="0"/>
          <p:nvPr/>
        </p:nvPicPr>
        <p:blipFill rotWithShape="1">
          <a:blip r:embed="rId2">
            <a:alphaModFix/>
          </a:blip>
          <a:srcRect/>
          <a:stretch/>
        </p:blipFill>
        <p:spPr>
          <a:xfrm>
            <a:off x="373420" y="1043354"/>
            <a:ext cx="4719892" cy="4719892"/>
          </a:xfrm>
          <a:prstGeom prst="rect">
            <a:avLst/>
          </a:prstGeom>
          <a:noFill/>
          <a:ln>
            <a:noFill/>
          </a:ln>
        </p:spPr>
      </p:pic>
      <p:grpSp>
        <p:nvGrpSpPr>
          <p:cNvPr id="458" name="Google Shape;458;p48"/>
          <p:cNvGrpSpPr/>
          <p:nvPr/>
        </p:nvGrpSpPr>
        <p:grpSpPr>
          <a:xfrm>
            <a:off x="1947584" y="2215661"/>
            <a:ext cx="1565766" cy="1565764"/>
            <a:chOff x="7287932" y="2034865"/>
            <a:chExt cx="2389383" cy="2389383"/>
          </a:xfrm>
        </p:grpSpPr>
        <p:sp>
          <p:nvSpPr>
            <p:cNvPr id="459" name="Google Shape;459;p48"/>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460" name="Google Shape;460;p48"/>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461" name="Google Shape;461;p48"/>
          <p:cNvSpPr txBox="1"/>
          <p:nvPr/>
        </p:nvSpPr>
        <p:spPr>
          <a:xfrm>
            <a:off x="899309" y="3987505"/>
            <a:ext cx="3662316"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RESOURCES</a:t>
            </a:r>
            <a:endParaRPr sz="2800" b="1" i="0" u="none" strike="noStrike" cap="none">
              <a:solidFill>
                <a:srgbClr val="682622"/>
              </a:solidFill>
              <a:latin typeface="Kadwa"/>
              <a:ea typeface="Kadwa"/>
              <a:cs typeface="Kadwa"/>
              <a:sym typeface="Kadwa"/>
            </a:endParaRPr>
          </a:p>
        </p:txBody>
      </p:sp>
      <p:pic>
        <p:nvPicPr>
          <p:cNvPr id="462" name="Google Shape;462;p48"/>
          <p:cNvPicPr preferRelativeResize="0"/>
          <p:nvPr/>
        </p:nvPicPr>
        <p:blipFill rotWithShape="1">
          <a:blip r:embed="rId3">
            <a:alphaModFix/>
          </a:blip>
          <a:srcRect/>
          <a:stretch/>
        </p:blipFill>
        <p:spPr>
          <a:xfrm>
            <a:off x="2349227" y="2462449"/>
            <a:ext cx="858522" cy="1041594"/>
          </a:xfrm>
          <a:prstGeom prst="rect">
            <a:avLst/>
          </a:prstGeom>
          <a:noFill/>
          <a:ln>
            <a:noFill/>
          </a:ln>
        </p:spPr>
      </p:pic>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matchingName="Break">
  <p:cSld name="Break">
    <p:spTree>
      <p:nvGrpSpPr>
        <p:cNvPr id="1" name="Shape 463"/>
        <p:cNvGrpSpPr/>
        <p:nvPr/>
      </p:nvGrpSpPr>
      <p:grpSpPr>
        <a:xfrm>
          <a:off x="0" y="0"/>
          <a:ext cx="0" cy="0"/>
          <a:chOff x="0" y="0"/>
          <a:chExt cx="0" cy="0"/>
        </a:xfrm>
      </p:grpSpPr>
      <p:pic>
        <p:nvPicPr>
          <p:cNvPr id="464" name="Google Shape;464;p49"/>
          <p:cNvPicPr preferRelativeResize="0"/>
          <p:nvPr/>
        </p:nvPicPr>
        <p:blipFill rotWithShape="1">
          <a:blip r:embed="rId2">
            <a:alphaModFix/>
          </a:blip>
          <a:srcRect l="48198" t="-1" r="7540" b="46819"/>
          <a:stretch/>
        </p:blipFill>
        <p:spPr>
          <a:xfrm>
            <a:off x="8902259" y="6968818"/>
            <a:ext cx="1786379" cy="615040"/>
          </a:xfrm>
          <a:prstGeom prst="rect">
            <a:avLst/>
          </a:prstGeom>
          <a:noFill/>
          <a:ln>
            <a:noFill/>
          </a:ln>
        </p:spPr>
      </p:pic>
      <p:sp>
        <p:nvSpPr>
          <p:cNvPr id="465" name="Google Shape;465;p49"/>
          <p:cNvSpPr txBox="1"/>
          <p:nvPr/>
        </p:nvSpPr>
        <p:spPr>
          <a:xfrm>
            <a:off x="601238" y="2984269"/>
            <a:ext cx="3507208" cy="106368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6312" b="1">
                <a:solidFill>
                  <a:srgbClr val="682622"/>
                </a:solidFill>
                <a:latin typeface="Kadwa"/>
                <a:ea typeface="Kadwa"/>
                <a:cs typeface="Kadwa"/>
                <a:sym typeface="Kadwa"/>
              </a:rPr>
              <a:t>BREAK</a:t>
            </a:r>
            <a:endParaRPr sz="6312" b="1">
              <a:solidFill>
                <a:srgbClr val="682622"/>
              </a:solidFill>
              <a:latin typeface="Kadwa"/>
              <a:ea typeface="Kadwa"/>
              <a:cs typeface="Kadwa"/>
              <a:sym typeface="Kadwa"/>
            </a:endParaRPr>
          </a:p>
        </p:txBody>
      </p:sp>
      <p:sp>
        <p:nvSpPr>
          <p:cNvPr id="466" name="Google Shape;466;p49"/>
          <p:cNvSpPr txBox="1">
            <a:spLocks noGrp="1"/>
          </p:cNvSpPr>
          <p:nvPr>
            <p:ph type="body" idx="1"/>
          </p:nvPr>
        </p:nvSpPr>
        <p:spPr>
          <a:xfrm>
            <a:off x="601237" y="4103546"/>
            <a:ext cx="4275455" cy="784296"/>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1052"/>
              </a:spcBef>
              <a:spcAft>
                <a:spcPts val="0"/>
              </a:spcAft>
              <a:buSzPts val="2160"/>
              <a:buNone/>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67" name="Google Shape;467;p49"/>
          <p:cNvPicPr preferRelativeResize="0"/>
          <p:nvPr/>
        </p:nvPicPr>
        <p:blipFill rotWithShape="1">
          <a:blip r:embed="rId3">
            <a:alphaModFix/>
          </a:blip>
          <a:srcRect/>
          <a:stretch/>
        </p:blipFill>
        <p:spPr>
          <a:xfrm>
            <a:off x="5771368" y="1441938"/>
            <a:ext cx="4600087" cy="4600087"/>
          </a:xfrm>
          <a:prstGeom prst="rect">
            <a:avLst/>
          </a:prstGeom>
          <a:noFill/>
          <a:ln>
            <a:noFill/>
          </a:ln>
        </p:spPr>
      </p:pic>
      <p:sp>
        <p:nvSpPr>
          <p:cNvPr id="468" name="Google Shape;468;p49"/>
          <p:cNvSpPr txBox="1">
            <a:spLocks noGrp="1"/>
          </p:cNvSpPr>
          <p:nvPr>
            <p:ph type="ftr" idx="11"/>
          </p:nvPr>
        </p:nvSpPr>
        <p:spPr>
          <a:xfrm>
            <a:off x="4164117" y="6944115"/>
            <a:ext cx="2360408" cy="402651"/>
          </a:xfrm>
          <a:prstGeom prst="rect">
            <a:avLst/>
          </a:prstGeom>
          <a:noFill/>
          <a:ln>
            <a:noFill/>
          </a:ln>
        </p:spPr>
        <p:txBody>
          <a:bodyPr spcFirstLastPara="1" wrap="square" lIns="91425" tIns="45700" rIns="91425" bIns="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9" name="Google Shape;469;p49"/>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grpSp>
        <p:nvGrpSpPr>
          <p:cNvPr id="470" name="Google Shape;470;p49"/>
          <p:cNvGrpSpPr/>
          <p:nvPr/>
        </p:nvGrpSpPr>
        <p:grpSpPr>
          <a:xfrm>
            <a:off x="225048" y="6964297"/>
            <a:ext cx="770026" cy="413042"/>
            <a:chOff x="256700" y="6350000"/>
            <a:chExt cx="997458" cy="425347"/>
          </a:xfrm>
        </p:grpSpPr>
        <p:pic>
          <p:nvPicPr>
            <p:cNvPr id="471" name="Google Shape;471;p49"/>
            <p:cNvPicPr preferRelativeResize="0"/>
            <p:nvPr/>
          </p:nvPicPr>
          <p:blipFill rotWithShape="1">
            <a:blip r:embed="rId4">
              <a:alphaModFix/>
            </a:blip>
            <a:srcRect/>
            <a:stretch/>
          </p:blipFill>
          <p:spPr>
            <a:xfrm>
              <a:off x="931882" y="6367681"/>
              <a:ext cx="322276" cy="382266"/>
            </a:xfrm>
            <a:prstGeom prst="rect">
              <a:avLst/>
            </a:prstGeom>
            <a:noFill/>
            <a:ln>
              <a:noFill/>
            </a:ln>
          </p:spPr>
        </p:pic>
        <p:pic>
          <p:nvPicPr>
            <p:cNvPr id="472" name="Google Shape;472;p49"/>
            <p:cNvPicPr preferRelativeResize="0"/>
            <p:nvPr/>
          </p:nvPicPr>
          <p:blipFill rotWithShape="1">
            <a:blip r:embed="rId5">
              <a:alphaModFix/>
            </a:blip>
            <a:srcRect t="21138" b="21138"/>
            <a:stretch/>
          </p:blipFill>
          <p:spPr>
            <a:xfrm>
              <a:off x="256700" y="6393081"/>
              <a:ext cx="468320" cy="382266"/>
            </a:xfrm>
            <a:prstGeom prst="rect">
              <a:avLst/>
            </a:prstGeom>
            <a:noFill/>
            <a:ln>
              <a:noFill/>
            </a:ln>
          </p:spPr>
        </p:pic>
        <p:cxnSp>
          <p:nvCxnSpPr>
            <p:cNvPr id="473" name="Google Shape;473;p49"/>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
        <p:nvSpPr>
          <p:cNvPr id="474" name="Google Shape;474;p49"/>
          <p:cNvSpPr txBox="1"/>
          <p:nvPr/>
        </p:nvSpPr>
        <p:spPr>
          <a:xfrm>
            <a:off x="3540612" y="7230837"/>
            <a:ext cx="3607415" cy="2451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993">
                <a:solidFill>
                  <a:srgbClr val="A5A5A5"/>
                </a:solidFill>
                <a:latin typeface="Nunito"/>
                <a:ea typeface="Nunito"/>
                <a:cs typeface="Nunito"/>
                <a:sym typeface="Nunito"/>
              </a:rPr>
              <a:t>Copyright © 2019 Sonata Learning</a:t>
            </a:r>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matchingName="1_Break">
  <p:cSld name="1_Break">
    <p:spTree>
      <p:nvGrpSpPr>
        <p:cNvPr id="1" name="Shape 475"/>
        <p:cNvGrpSpPr/>
        <p:nvPr/>
      </p:nvGrpSpPr>
      <p:grpSpPr>
        <a:xfrm>
          <a:off x="0" y="0"/>
          <a:ext cx="0" cy="0"/>
          <a:chOff x="0" y="0"/>
          <a:chExt cx="0" cy="0"/>
        </a:xfrm>
      </p:grpSpPr>
      <p:sp>
        <p:nvSpPr>
          <p:cNvPr id="476" name="Google Shape;476;p50"/>
          <p:cNvSpPr/>
          <p:nvPr/>
        </p:nvSpPr>
        <p:spPr>
          <a:xfrm>
            <a:off x="0" y="4"/>
            <a:ext cx="10688638" cy="7583857"/>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477" name="Google Shape;477;p50"/>
          <p:cNvSpPr/>
          <p:nvPr/>
        </p:nvSpPr>
        <p:spPr>
          <a:xfrm>
            <a:off x="0" y="4"/>
            <a:ext cx="10688638" cy="7583857"/>
          </a:xfrm>
          <a:prstGeom prst="rect">
            <a:avLst/>
          </a:prstGeom>
          <a:solidFill>
            <a:schemeClr val="accent1"/>
          </a:solidFill>
          <a:ln w="12700" cap="flat" cmpd="sng">
            <a:solidFill>
              <a:srgbClr val="4B1B18"/>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478" name="Google Shape;478;p50"/>
          <p:cNvSpPr txBox="1"/>
          <p:nvPr/>
        </p:nvSpPr>
        <p:spPr>
          <a:xfrm>
            <a:off x="3590716" y="2619459"/>
            <a:ext cx="3507208" cy="16439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0083" b="1">
                <a:solidFill>
                  <a:schemeClr val="lt1"/>
                </a:solidFill>
                <a:latin typeface="Kadwa"/>
                <a:ea typeface="Kadwa"/>
                <a:cs typeface="Kadwa"/>
                <a:sym typeface="Kadwa"/>
              </a:rPr>
              <a:t>Q&amp;A</a:t>
            </a:r>
            <a:endParaRPr sz="10083" b="1">
              <a:solidFill>
                <a:schemeClr val="lt1"/>
              </a:solidFill>
              <a:latin typeface="Kadwa"/>
              <a:ea typeface="Kadwa"/>
              <a:cs typeface="Kadwa"/>
              <a:sym typeface="Kadwa"/>
            </a:endParaRPr>
          </a:p>
        </p:txBody>
      </p:sp>
      <p:sp>
        <p:nvSpPr>
          <p:cNvPr id="479" name="Google Shape;479;p50"/>
          <p:cNvSpPr txBox="1">
            <a:spLocks noGrp="1"/>
          </p:cNvSpPr>
          <p:nvPr>
            <p:ph type="body" idx="1"/>
          </p:nvPr>
        </p:nvSpPr>
        <p:spPr>
          <a:xfrm>
            <a:off x="3206592" y="4121403"/>
            <a:ext cx="4275455" cy="784296"/>
          </a:xfrm>
          <a:prstGeom prst="rect">
            <a:avLst/>
          </a:prstGeom>
          <a:noFill/>
          <a:ln>
            <a:noFill/>
          </a:ln>
        </p:spPr>
        <p:txBody>
          <a:bodyPr spcFirstLastPara="1" wrap="square" lIns="91425" tIns="45700" rIns="91425" bIns="45700" anchor="t" anchorCtr="0">
            <a:noAutofit/>
          </a:bodyPr>
          <a:lstStyle>
            <a:lvl1pPr marL="457200" lvl="0" indent="-228600" algn="ctr">
              <a:lnSpc>
                <a:spcPct val="100000"/>
              </a:lnSpc>
              <a:spcBef>
                <a:spcPts val="1052"/>
              </a:spcBef>
              <a:spcAft>
                <a:spcPts val="0"/>
              </a:spcAft>
              <a:buSzPts val="2160"/>
              <a:buNone/>
              <a:defRPr>
                <a:solidFill>
                  <a:schemeClr val="lt1"/>
                </a:solidFill>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80" name="Google Shape;480;p50"/>
          <p:cNvSpPr txBox="1"/>
          <p:nvPr/>
        </p:nvSpPr>
        <p:spPr>
          <a:xfrm>
            <a:off x="3540612" y="7293211"/>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a:solidFill>
                  <a:schemeClr val="lt1"/>
                </a:solidFill>
                <a:latin typeface="Nunito"/>
                <a:ea typeface="Nunito"/>
                <a:cs typeface="Nunito"/>
                <a:sym typeface="Nunito"/>
              </a:rPr>
              <a:t>Copyright © 2019 Sonata Learning</a:t>
            </a:r>
            <a:endParaRPr/>
          </a:p>
        </p:txBody>
      </p:sp>
      <p:sp>
        <p:nvSpPr>
          <p:cNvPr id="481" name="Google Shape;481;p50"/>
          <p:cNvSpPr txBox="1">
            <a:spLocks noGrp="1"/>
          </p:cNvSpPr>
          <p:nvPr>
            <p:ph type="sldNum" idx="12"/>
          </p:nvPr>
        </p:nvSpPr>
        <p:spPr>
          <a:xfrm>
            <a:off x="9936737" y="7056876"/>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sz="921" b="1">
                <a:solidFill>
                  <a:srgbClr val="888888"/>
                </a:solidFill>
                <a:latin typeface="Nunito"/>
                <a:ea typeface="Nunito"/>
                <a:cs typeface="Nunito"/>
                <a:sym typeface="Nunito"/>
              </a:defRPr>
            </a:lvl1pPr>
            <a:lvl2pPr marL="0" lvl="1" indent="0" algn="ctr">
              <a:spcBef>
                <a:spcPts val="0"/>
              </a:spcBef>
              <a:buNone/>
              <a:defRPr sz="921" b="1">
                <a:solidFill>
                  <a:srgbClr val="888888"/>
                </a:solidFill>
                <a:latin typeface="Nunito"/>
                <a:ea typeface="Nunito"/>
                <a:cs typeface="Nunito"/>
                <a:sym typeface="Nunito"/>
              </a:defRPr>
            </a:lvl2pPr>
            <a:lvl3pPr marL="0" lvl="2" indent="0" algn="ctr">
              <a:spcBef>
                <a:spcPts val="0"/>
              </a:spcBef>
              <a:buNone/>
              <a:defRPr sz="921" b="1">
                <a:solidFill>
                  <a:srgbClr val="888888"/>
                </a:solidFill>
                <a:latin typeface="Nunito"/>
                <a:ea typeface="Nunito"/>
                <a:cs typeface="Nunito"/>
                <a:sym typeface="Nunito"/>
              </a:defRPr>
            </a:lvl3pPr>
            <a:lvl4pPr marL="0" lvl="3" indent="0" algn="ctr">
              <a:spcBef>
                <a:spcPts val="0"/>
              </a:spcBef>
              <a:buNone/>
              <a:defRPr sz="921" b="1">
                <a:solidFill>
                  <a:srgbClr val="888888"/>
                </a:solidFill>
                <a:latin typeface="Nunito"/>
                <a:ea typeface="Nunito"/>
                <a:cs typeface="Nunito"/>
                <a:sym typeface="Nunito"/>
              </a:defRPr>
            </a:lvl4pPr>
            <a:lvl5pPr marL="0" lvl="4" indent="0" algn="ctr">
              <a:spcBef>
                <a:spcPts val="0"/>
              </a:spcBef>
              <a:buNone/>
              <a:defRPr sz="921" b="1">
                <a:solidFill>
                  <a:srgbClr val="888888"/>
                </a:solidFill>
                <a:latin typeface="Nunito"/>
                <a:ea typeface="Nunito"/>
                <a:cs typeface="Nunito"/>
                <a:sym typeface="Nunito"/>
              </a:defRPr>
            </a:lvl5pPr>
            <a:lvl6pPr marL="0" lvl="5" indent="0" algn="ctr">
              <a:spcBef>
                <a:spcPts val="0"/>
              </a:spcBef>
              <a:buNone/>
              <a:defRPr sz="921" b="1">
                <a:solidFill>
                  <a:srgbClr val="888888"/>
                </a:solidFill>
                <a:latin typeface="Nunito"/>
                <a:ea typeface="Nunito"/>
                <a:cs typeface="Nunito"/>
                <a:sym typeface="Nunito"/>
              </a:defRPr>
            </a:lvl6pPr>
            <a:lvl7pPr marL="0" lvl="6" indent="0" algn="ctr">
              <a:spcBef>
                <a:spcPts val="0"/>
              </a:spcBef>
              <a:buNone/>
              <a:defRPr sz="921" b="1">
                <a:solidFill>
                  <a:srgbClr val="888888"/>
                </a:solidFill>
                <a:latin typeface="Nunito"/>
                <a:ea typeface="Nunito"/>
                <a:cs typeface="Nunito"/>
                <a:sym typeface="Nunito"/>
              </a:defRPr>
            </a:lvl7pPr>
            <a:lvl8pPr marL="0" lvl="7" indent="0" algn="ctr">
              <a:spcBef>
                <a:spcPts val="0"/>
              </a:spcBef>
              <a:buNone/>
              <a:defRPr sz="921" b="1">
                <a:solidFill>
                  <a:srgbClr val="888888"/>
                </a:solidFill>
                <a:latin typeface="Nunito"/>
                <a:ea typeface="Nunito"/>
                <a:cs typeface="Nunito"/>
                <a:sym typeface="Nunito"/>
              </a:defRPr>
            </a:lvl8pPr>
            <a:lvl9pPr marL="0" lvl="8" indent="0" algn="ctr">
              <a:spcBef>
                <a:spcPts val="0"/>
              </a:spcBef>
              <a:buNone/>
              <a:defRPr sz="921" b="1">
                <a:solidFill>
                  <a:srgbClr val="888888"/>
                </a:solidFill>
                <a:latin typeface="Nunito"/>
                <a:ea typeface="Nunito"/>
                <a:cs typeface="Nunito"/>
                <a:sym typeface="Nunito"/>
              </a:defRPr>
            </a:lvl9pPr>
          </a:lstStyle>
          <a:p>
            <a:pPr marL="0" lvl="0" indent="0" algn="ctr" rtl="0">
              <a:spcBef>
                <a:spcPts val="0"/>
              </a:spcBef>
              <a:spcAft>
                <a:spcPts val="0"/>
              </a:spcAft>
              <a:buNone/>
            </a:pPr>
            <a:fld id="{00000000-1234-1234-1234-123412341234}" type="slidenum">
              <a:rPr lang="en-US"/>
              <a:t>‹#›</a:t>
            </a:fld>
            <a:endParaRPr/>
          </a:p>
        </p:txBody>
      </p:sp>
      <p:sp>
        <p:nvSpPr>
          <p:cNvPr id="482" name="Google Shape;482;p50"/>
          <p:cNvSpPr txBox="1">
            <a:spLocks noGrp="1"/>
          </p:cNvSpPr>
          <p:nvPr>
            <p:ph type="ftr" idx="11"/>
          </p:nvPr>
        </p:nvSpPr>
        <p:spPr>
          <a:xfrm>
            <a:off x="4164117" y="7006491"/>
            <a:ext cx="2360408" cy="402651"/>
          </a:xfrm>
          <a:prstGeom prst="rect">
            <a:avLst/>
          </a:prstGeom>
          <a:noFill/>
          <a:ln>
            <a:noFill/>
          </a:ln>
        </p:spPr>
        <p:txBody>
          <a:bodyPr spcFirstLastPara="1" wrap="square" lIns="91425" tIns="45700" rIns="91425" bIns="0" anchor="ctr" anchorCtr="0">
            <a:noAutofit/>
          </a:bodyPr>
          <a:lstStyle>
            <a:lvl1pPr lvl="0" algn="ctr">
              <a:spcBef>
                <a:spcPts val="0"/>
              </a:spcBef>
              <a:spcAft>
                <a:spcPts val="0"/>
              </a:spcAft>
              <a:buSzPts val="1400"/>
              <a:buNone/>
              <a:defRPr sz="921" b="1">
                <a:solidFill>
                  <a:schemeClr val="lt1"/>
                </a:solidFill>
                <a:latin typeface="Kadwa"/>
                <a:ea typeface="Kadwa"/>
                <a:cs typeface="Kadwa"/>
                <a:sym typeface="Kadwa"/>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grpSp>
        <p:nvGrpSpPr>
          <p:cNvPr id="483" name="Google Shape;483;p50"/>
          <p:cNvGrpSpPr/>
          <p:nvPr/>
        </p:nvGrpSpPr>
        <p:grpSpPr>
          <a:xfrm>
            <a:off x="346937" y="7006491"/>
            <a:ext cx="774436" cy="313686"/>
            <a:chOff x="346937" y="6438899"/>
            <a:chExt cx="774436" cy="313686"/>
          </a:xfrm>
        </p:grpSpPr>
        <p:pic>
          <p:nvPicPr>
            <p:cNvPr id="484" name="Google Shape;484;p50"/>
            <p:cNvPicPr preferRelativeResize="0"/>
            <p:nvPr/>
          </p:nvPicPr>
          <p:blipFill rotWithShape="1">
            <a:blip r:embed="rId2">
              <a:alphaModFix/>
            </a:blip>
            <a:srcRect/>
            <a:stretch/>
          </p:blipFill>
          <p:spPr>
            <a:xfrm>
              <a:off x="856915" y="6438899"/>
              <a:ext cx="264458" cy="313686"/>
            </a:xfrm>
            <a:prstGeom prst="rect">
              <a:avLst/>
            </a:prstGeom>
            <a:noFill/>
            <a:ln>
              <a:noFill/>
            </a:ln>
          </p:spPr>
        </p:pic>
        <p:pic>
          <p:nvPicPr>
            <p:cNvPr id="485" name="Google Shape;485;p50"/>
            <p:cNvPicPr preferRelativeResize="0"/>
            <p:nvPr/>
          </p:nvPicPr>
          <p:blipFill rotWithShape="1">
            <a:blip r:embed="rId3">
              <a:alphaModFix/>
            </a:blip>
            <a:srcRect t="21138" b="21138"/>
            <a:stretch/>
          </p:blipFill>
          <p:spPr>
            <a:xfrm>
              <a:off x="346937" y="6438899"/>
              <a:ext cx="384299" cy="313685"/>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ly text - Title + Subtitle + Content">
  <p:cSld name="Only text - Title + Subtitle + Content">
    <p:spTree>
      <p:nvGrpSpPr>
        <p:cNvPr id="1" name="Shape 45"/>
        <p:cNvGrpSpPr/>
        <p:nvPr/>
      </p:nvGrpSpPr>
      <p:grpSpPr>
        <a:xfrm>
          <a:off x="0" y="0"/>
          <a:ext cx="0" cy="0"/>
          <a:chOff x="0" y="0"/>
          <a:chExt cx="0" cy="0"/>
        </a:xfrm>
      </p:grpSpPr>
      <p:sp>
        <p:nvSpPr>
          <p:cNvPr id="46" name="Google Shape;46;p6"/>
          <p:cNvSpPr txBox="1">
            <a:spLocks noGrp="1"/>
          </p:cNvSpPr>
          <p:nvPr>
            <p:ph type="body" idx="1"/>
          </p:nvPr>
        </p:nvSpPr>
        <p:spPr>
          <a:xfrm>
            <a:off x="279400" y="1989138"/>
            <a:ext cx="10002838" cy="4818062"/>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7" name="Google Shape;47;p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lvl1pPr lvl="0" algn="l">
              <a:lnSpc>
                <a:spcPct val="110000"/>
              </a:lnSpc>
              <a:spcBef>
                <a:spcPts val="0"/>
              </a:spcBef>
              <a:spcAft>
                <a:spcPts val="0"/>
              </a:spcAft>
              <a:buClr>
                <a:schemeClr val="accent1"/>
              </a:buClr>
              <a:buSzPts val="3000"/>
              <a:buFont typeface="Kadwa"/>
              <a:buNone/>
              <a:defRPr sz="3000" b="1">
                <a:solidFill>
                  <a:schemeClr val="accen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6"/>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lvl1pPr marL="457200" lvl="0" indent="-228600" algn="l">
              <a:lnSpc>
                <a:spcPct val="100000"/>
              </a:lnSpc>
              <a:spcBef>
                <a:spcPts val="1052"/>
              </a:spcBef>
              <a:spcAft>
                <a:spcPts val="0"/>
              </a:spcAft>
              <a:buSzPts val="2340"/>
              <a:buNone/>
              <a:defRPr sz="2600" b="1">
                <a:solidFill>
                  <a:schemeClr val="dk2"/>
                </a:solidFill>
              </a:defRPr>
            </a:lvl1pPr>
            <a:lvl2pPr marL="914400" lvl="1" indent="-228600" algn="l">
              <a:lnSpc>
                <a:spcPct val="100000"/>
              </a:lnSpc>
              <a:spcBef>
                <a:spcPts val="1052"/>
              </a:spcBef>
              <a:spcAft>
                <a:spcPts val="0"/>
              </a:spcAft>
              <a:buSzPts val="2104"/>
              <a:buNone/>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49" name="Google Shape;49;p6"/>
          <p:cNvSpPr/>
          <p:nvPr/>
        </p:nvSpPr>
        <p:spPr>
          <a:xfrm rot="-5400000">
            <a:off x="88674" y="733134"/>
            <a:ext cx="122275" cy="299615"/>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2_Only text - Title + Content">
  <p:cSld name="2_Only text - Title + Content">
    <p:spTree>
      <p:nvGrpSpPr>
        <p:cNvPr id="1" name="Shape 486"/>
        <p:cNvGrpSpPr/>
        <p:nvPr/>
      </p:nvGrpSpPr>
      <p:grpSpPr>
        <a:xfrm>
          <a:off x="0" y="0"/>
          <a:ext cx="0" cy="0"/>
          <a:chOff x="0" y="0"/>
          <a:chExt cx="0" cy="0"/>
        </a:xfrm>
      </p:grpSpPr>
      <p:sp>
        <p:nvSpPr>
          <p:cNvPr id="487" name="Google Shape;487;p51"/>
          <p:cNvSpPr txBox="1">
            <a:spLocks noGrp="1"/>
          </p:cNvSpPr>
          <p:nvPr>
            <p:ph type="title"/>
          </p:nvPr>
        </p:nvSpPr>
        <p:spPr>
          <a:xfrm>
            <a:off x="356288" y="388647"/>
            <a:ext cx="9931526" cy="1081908"/>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3857"/>
              <a:buFont typeface="Kadwa"/>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8" name="Google Shape;488;p51"/>
          <p:cNvSpPr txBox="1">
            <a:spLocks noGrp="1"/>
          </p:cNvSpPr>
          <p:nvPr>
            <p:ph type="body" idx="1"/>
          </p:nvPr>
        </p:nvSpPr>
        <p:spPr>
          <a:xfrm>
            <a:off x="356288" y="1694639"/>
            <a:ext cx="9931526" cy="5111926"/>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pic>
        <p:nvPicPr>
          <p:cNvPr id="489" name="Google Shape;489;p51"/>
          <p:cNvPicPr preferRelativeResize="0"/>
          <p:nvPr/>
        </p:nvPicPr>
        <p:blipFill rotWithShape="1">
          <a:blip r:embed="rId2">
            <a:alphaModFix/>
          </a:blip>
          <a:srcRect/>
          <a:stretch/>
        </p:blipFill>
        <p:spPr>
          <a:xfrm>
            <a:off x="186737" y="6997348"/>
            <a:ext cx="1309122" cy="333154"/>
          </a:xfrm>
          <a:prstGeom prst="rect">
            <a:avLst/>
          </a:prstGeom>
          <a:noFill/>
          <a:ln>
            <a:noFill/>
          </a:ln>
        </p:spPr>
      </p:pic>
      <p:sp>
        <p:nvSpPr>
          <p:cNvPr id="490" name="Google Shape;490;p51"/>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lvl="0" indent="0" algn="ctr">
              <a:spcBef>
                <a:spcPts val="0"/>
              </a:spcBef>
              <a:buNone/>
              <a:defRPr/>
            </a:lvl1pPr>
            <a:lvl2pPr marL="0" lvl="1" indent="0" algn="ctr">
              <a:spcBef>
                <a:spcPts val="0"/>
              </a:spcBef>
              <a:buNone/>
              <a:defRPr/>
            </a:lvl2pPr>
            <a:lvl3pPr marL="0" lvl="2" indent="0" algn="ctr">
              <a:spcBef>
                <a:spcPts val="0"/>
              </a:spcBef>
              <a:buNone/>
              <a:defRPr/>
            </a:lvl3pPr>
            <a:lvl4pPr marL="0" lvl="3" indent="0" algn="ctr">
              <a:spcBef>
                <a:spcPts val="0"/>
              </a:spcBef>
              <a:buNone/>
              <a:defRPr/>
            </a:lvl4pPr>
            <a:lvl5pPr marL="0" lvl="4" indent="0" algn="ctr">
              <a:spcBef>
                <a:spcPts val="0"/>
              </a:spcBef>
              <a:buNone/>
              <a:defRPr/>
            </a:lvl5pPr>
            <a:lvl6pPr marL="0" lvl="5" indent="0" algn="ctr">
              <a:spcBef>
                <a:spcPts val="0"/>
              </a:spcBef>
              <a:buNone/>
              <a:defRPr/>
            </a:lvl6pPr>
            <a:lvl7pPr marL="0" lvl="6" indent="0" algn="ctr">
              <a:spcBef>
                <a:spcPts val="0"/>
              </a:spcBef>
              <a:buNone/>
              <a:defRPr/>
            </a:lvl7pPr>
            <a:lvl8pPr marL="0" lvl="7" indent="0" algn="ctr">
              <a:spcBef>
                <a:spcPts val="0"/>
              </a:spcBef>
              <a:buNone/>
              <a:defRPr/>
            </a:lvl8pPr>
            <a:lvl9pPr marL="0" lvl="8" indent="0" algn="ctr">
              <a:spcBef>
                <a:spcPts val="0"/>
              </a:spcBef>
              <a:buNone/>
              <a:defRPr/>
            </a:lvl9pPr>
          </a:lstStyle>
          <a:p>
            <a:pPr marL="0" lvl="0" indent="0" algn="ct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91"/>
        <p:cNvGrpSpPr/>
        <p:nvPr/>
      </p:nvGrpSpPr>
      <p:grpSpPr>
        <a:xfrm>
          <a:off x="0" y="0"/>
          <a:ext cx="0" cy="0"/>
          <a:chOff x="0" y="0"/>
          <a:chExt cx="0" cy="0"/>
        </a:xfrm>
      </p:grpSpPr>
      <p:sp>
        <p:nvSpPr>
          <p:cNvPr id="492" name="Google Shape;492;p52"/>
          <p:cNvSpPr txBox="1">
            <a:spLocks noGrp="1"/>
          </p:cNvSpPr>
          <p:nvPr>
            <p:ph type="sldNum" idx="12"/>
          </p:nvPr>
        </p:nvSpPr>
        <p:spPr>
          <a:xfrm>
            <a:off x="9903181" y="6855976"/>
            <a:ext cx="641400" cy="578700"/>
          </a:xfrm>
          <a:prstGeom prst="rect">
            <a:avLst/>
          </a:prstGeom>
          <a:noFill/>
          <a:ln>
            <a:noFill/>
          </a:ln>
        </p:spPr>
        <p:txBody>
          <a:bodyPr spcFirstLastPara="1" wrap="square" lIns="116000" tIns="116000" rIns="116000" bIns="116000" anchor="ctr" anchorCtr="0">
            <a:noAutofit/>
          </a:bodyPr>
          <a:lstStyle>
            <a:lvl1pPr marL="0" marR="0" lvl="0"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300"/>
              <a:buFont typeface="Arial"/>
              <a:buNone/>
              <a:defRPr sz="13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Activity - Discussion">
  <p:cSld name="Activity - Discussion">
    <p:spTree>
      <p:nvGrpSpPr>
        <p:cNvPr id="1" name="Shape 50"/>
        <p:cNvGrpSpPr/>
        <p:nvPr/>
      </p:nvGrpSpPr>
      <p:grpSpPr>
        <a:xfrm>
          <a:off x="0" y="0"/>
          <a:ext cx="0" cy="0"/>
          <a:chOff x="0" y="0"/>
          <a:chExt cx="0" cy="0"/>
        </a:xfrm>
      </p:grpSpPr>
      <p:sp>
        <p:nvSpPr>
          <p:cNvPr id="51" name="Google Shape;51;p7"/>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
        <p:nvSpPr>
          <p:cNvPr id="52" name="Google Shape;52;p7"/>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53" name="Google Shape;53;p7"/>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cxnSp>
        <p:nvCxnSpPr>
          <p:cNvPr id="54" name="Google Shape;54;p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55" name="Google Shape;55;p7"/>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DISCUSSION</a:t>
            </a:r>
            <a:endParaRPr sz="3156" b="1">
              <a:solidFill>
                <a:schemeClr val="accent1"/>
              </a:solidFill>
              <a:latin typeface="Kadwa"/>
              <a:ea typeface="Kadwa"/>
              <a:cs typeface="Kadwa"/>
              <a:sym typeface="Kadwa"/>
            </a:endParaRPr>
          </a:p>
        </p:txBody>
      </p:sp>
      <p:cxnSp>
        <p:nvCxnSpPr>
          <p:cNvPr id="56" name="Google Shape;56;p7"/>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grpSp>
        <p:nvGrpSpPr>
          <p:cNvPr id="57" name="Google Shape;57;p7"/>
          <p:cNvGrpSpPr/>
          <p:nvPr/>
        </p:nvGrpSpPr>
        <p:grpSpPr>
          <a:xfrm>
            <a:off x="1179641" y="2317875"/>
            <a:ext cx="1930400" cy="1930398"/>
            <a:chOff x="7287932" y="2034865"/>
            <a:chExt cx="2389383" cy="2389383"/>
          </a:xfrm>
        </p:grpSpPr>
        <p:sp>
          <p:nvSpPr>
            <p:cNvPr id="58" name="Google Shape;58;p7"/>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59" name="Google Shape;59;p7"/>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grpSp>
        <p:nvGrpSpPr>
          <p:cNvPr id="60" name="Google Shape;60;p7"/>
          <p:cNvGrpSpPr/>
          <p:nvPr/>
        </p:nvGrpSpPr>
        <p:grpSpPr>
          <a:xfrm>
            <a:off x="1681643" y="2819140"/>
            <a:ext cx="900112" cy="900112"/>
            <a:chOff x="2029050" y="2262189"/>
            <a:chExt cx="900112" cy="900112"/>
          </a:xfrm>
        </p:grpSpPr>
        <p:pic>
          <p:nvPicPr>
            <p:cNvPr id="61" name="Google Shape;61;p7"/>
            <p:cNvPicPr preferRelativeResize="0"/>
            <p:nvPr/>
          </p:nvPicPr>
          <p:blipFill rotWithShape="1">
            <a:blip r:embed="rId2">
              <a:alphaModFix/>
            </a:blip>
            <a:srcRect/>
            <a:stretch/>
          </p:blipFill>
          <p:spPr>
            <a:xfrm>
              <a:off x="2029050" y="2262189"/>
              <a:ext cx="900112" cy="900112"/>
            </a:xfrm>
            <a:prstGeom prst="rect">
              <a:avLst/>
            </a:prstGeom>
            <a:noFill/>
            <a:ln>
              <a:noFill/>
            </a:ln>
          </p:spPr>
        </p:pic>
        <p:sp>
          <p:nvSpPr>
            <p:cNvPr id="62" name="Google Shape;62;p7"/>
            <p:cNvSpPr/>
            <p:nvPr/>
          </p:nvSpPr>
          <p:spPr>
            <a:xfrm>
              <a:off x="2162175" y="2400300"/>
              <a:ext cx="428625" cy="428625"/>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Activity - Activity">
  <p:cSld name="Activity - Activity">
    <p:spTree>
      <p:nvGrpSpPr>
        <p:cNvPr id="1" name="Shape 63"/>
        <p:cNvGrpSpPr/>
        <p:nvPr/>
      </p:nvGrpSpPr>
      <p:grpSpPr>
        <a:xfrm>
          <a:off x="0" y="0"/>
          <a:ext cx="0" cy="0"/>
          <a:chOff x="0" y="0"/>
          <a:chExt cx="0" cy="0"/>
        </a:xfrm>
      </p:grpSpPr>
      <p:cxnSp>
        <p:nvCxnSpPr>
          <p:cNvPr id="64" name="Google Shape;64;p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65" name="Google Shape;65;p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66" name="Google Shape;66;p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67" name="Google Shape;67;p8"/>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68" name="Google Shape;68;p8"/>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69" name="Google Shape;69;p8"/>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70" name="Google Shape;70;p8"/>
          <p:cNvSpPr txBox="1"/>
          <p:nvPr/>
        </p:nvSpPr>
        <p:spPr>
          <a:xfrm>
            <a:off x="353779" y="4504813"/>
            <a:ext cx="3662316" cy="57797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ACTIVITY</a:t>
            </a:r>
            <a:endParaRPr sz="3156" b="1">
              <a:solidFill>
                <a:schemeClr val="accent1"/>
              </a:solidFill>
              <a:latin typeface="Kadwa"/>
              <a:ea typeface="Kadwa"/>
              <a:cs typeface="Kadwa"/>
              <a:sym typeface="Kadwa"/>
            </a:endParaRPr>
          </a:p>
        </p:txBody>
      </p:sp>
      <p:grpSp>
        <p:nvGrpSpPr>
          <p:cNvPr id="71" name="Google Shape;71;p8"/>
          <p:cNvGrpSpPr/>
          <p:nvPr/>
        </p:nvGrpSpPr>
        <p:grpSpPr>
          <a:xfrm>
            <a:off x="1179641" y="2317875"/>
            <a:ext cx="1930400" cy="1930398"/>
            <a:chOff x="1179641" y="2317875"/>
            <a:chExt cx="1930400" cy="1930398"/>
          </a:xfrm>
        </p:grpSpPr>
        <p:grpSp>
          <p:nvGrpSpPr>
            <p:cNvPr id="72" name="Google Shape;72;p8"/>
            <p:cNvGrpSpPr/>
            <p:nvPr/>
          </p:nvGrpSpPr>
          <p:grpSpPr>
            <a:xfrm>
              <a:off x="1179641" y="2317875"/>
              <a:ext cx="1930400" cy="1930398"/>
              <a:chOff x="7287932" y="2034865"/>
              <a:chExt cx="2389383" cy="2389383"/>
            </a:xfrm>
          </p:grpSpPr>
          <p:sp>
            <p:nvSpPr>
              <p:cNvPr id="73" name="Google Shape;73;p8"/>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74" name="Google Shape;74;p8"/>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75" name="Google Shape;75;p8"/>
            <p:cNvPicPr preferRelativeResize="0"/>
            <p:nvPr/>
          </p:nvPicPr>
          <p:blipFill rotWithShape="1">
            <a:blip r:embed="rId2">
              <a:alphaModFix/>
            </a:blip>
            <a:srcRect/>
            <a:stretch/>
          </p:blipFill>
          <p:spPr>
            <a:xfrm>
              <a:off x="1662325" y="2800558"/>
              <a:ext cx="965032" cy="965032"/>
            </a:xfrm>
            <a:prstGeom prst="rect">
              <a:avLst/>
            </a:prstGeom>
            <a:noFill/>
            <a:ln>
              <a:noFill/>
            </a:ln>
          </p:spPr>
        </p:pic>
      </p:grpSp>
      <p:sp>
        <p:nvSpPr>
          <p:cNvPr id="76" name="Google Shape;76;p8"/>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Activity - Breakout Groups">
  <p:cSld name="Activity - Breakout Groups">
    <p:spTree>
      <p:nvGrpSpPr>
        <p:cNvPr id="1" name="Shape 77"/>
        <p:cNvGrpSpPr/>
        <p:nvPr/>
      </p:nvGrpSpPr>
      <p:grpSpPr>
        <a:xfrm>
          <a:off x="0" y="0"/>
          <a:ext cx="0" cy="0"/>
          <a:chOff x="0" y="0"/>
          <a:chExt cx="0" cy="0"/>
        </a:xfrm>
      </p:grpSpPr>
      <p:cxnSp>
        <p:nvCxnSpPr>
          <p:cNvPr id="78" name="Google Shape;78;p9"/>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79" name="Google Shape;79;p9"/>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80" name="Google Shape;80;p9"/>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81" name="Google Shape;81;p9"/>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82" name="Google Shape;82;p9"/>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83" name="Google Shape;83;p9"/>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84" name="Google Shape;84;p9"/>
          <p:cNvSpPr txBox="1"/>
          <p:nvPr/>
        </p:nvSpPr>
        <p:spPr>
          <a:xfrm>
            <a:off x="353779" y="4504813"/>
            <a:ext cx="3662316" cy="106362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3156" b="1">
                <a:solidFill>
                  <a:schemeClr val="accent1"/>
                </a:solidFill>
                <a:latin typeface="Kadwa"/>
                <a:ea typeface="Kadwa"/>
                <a:cs typeface="Kadwa"/>
                <a:sym typeface="Kadwa"/>
              </a:rPr>
              <a:t>BREAKOUT</a:t>
            </a:r>
            <a:endParaRPr/>
          </a:p>
          <a:p>
            <a:pPr marL="0" marR="0" lvl="0" indent="0" algn="ctr" rtl="0">
              <a:spcBef>
                <a:spcPts val="0"/>
              </a:spcBef>
              <a:spcAft>
                <a:spcPts val="0"/>
              </a:spcAft>
              <a:buNone/>
            </a:pPr>
            <a:r>
              <a:rPr lang="en-US" sz="3156" b="1">
                <a:solidFill>
                  <a:schemeClr val="accent1"/>
                </a:solidFill>
                <a:latin typeface="Kadwa"/>
                <a:ea typeface="Kadwa"/>
                <a:cs typeface="Kadwa"/>
                <a:sym typeface="Kadwa"/>
              </a:rPr>
              <a:t>GROUPS</a:t>
            </a:r>
            <a:endParaRPr/>
          </a:p>
        </p:txBody>
      </p:sp>
      <p:grpSp>
        <p:nvGrpSpPr>
          <p:cNvPr id="85" name="Google Shape;85;p9"/>
          <p:cNvGrpSpPr/>
          <p:nvPr/>
        </p:nvGrpSpPr>
        <p:grpSpPr>
          <a:xfrm>
            <a:off x="1179641" y="2317875"/>
            <a:ext cx="1930400" cy="1930398"/>
            <a:chOff x="7287932" y="2034865"/>
            <a:chExt cx="2389383" cy="2389383"/>
          </a:xfrm>
        </p:grpSpPr>
        <p:sp>
          <p:nvSpPr>
            <p:cNvPr id="86" name="Google Shape;86;p9"/>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87" name="Google Shape;87;p9"/>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88" name="Google Shape;88;p9"/>
          <p:cNvPicPr preferRelativeResize="0"/>
          <p:nvPr/>
        </p:nvPicPr>
        <p:blipFill rotWithShape="1">
          <a:blip r:embed="rId2">
            <a:alphaModFix/>
          </a:blip>
          <a:srcRect/>
          <a:stretch/>
        </p:blipFill>
        <p:spPr>
          <a:xfrm>
            <a:off x="1642371" y="2765173"/>
            <a:ext cx="1016256" cy="1016252"/>
          </a:xfrm>
          <a:prstGeom prst="rect">
            <a:avLst/>
          </a:prstGeom>
          <a:noFill/>
          <a:ln>
            <a:noFill/>
          </a:ln>
        </p:spPr>
      </p:pic>
      <p:sp>
        <p:nvSpPr>
          <p:cNvPr id="89" name="Google Shape;89;p9"/>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Activity - Checking for Understanding Quiz">
  <p:cSld name="Activity - Checking for Understanding Quiz">
    <p:spTree>
      <p:nvGrpSpPr>
        <p:cNvPr id="1" name="Shape 90"/>
        <p:cNvGrpSpPr/>
        <p:nvPr/>
      </p:nvGrpSpPr>
      <p:grpSpPr>
        <a:xfrm>
          <a:off x="0" y="0"/>
          <a:ext cx="0" cy="0"/>
          <a:chOff x="0" y="0"/>
          <a:chExt cx="0" cy="0"/>
        </a:xfrm>
      </p:grpSpPr>
      <p:cxnSp>
        <p:nvCxnSpPr>
          <p:cNvPr id="91" name="Google Shape;91;p10"/>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cxnSp>
        <p:nvCxnSpPr>
          <p:cNvPr id="92" name="Google Shape;92;p10"/>
          <p:cNvCxnSpPr/>
          <p:nvPr/>
        </p:nvCxnSpPr>
        <p:spPr>
          <a:xfrm>
            <a:off x="4261041" y="504194"/>
            <a:ext cx="0" cy="6060784"/>
          </a:xfrm>
          <a:prstGeom prst="straightConnector1">
            <a:avLst/>
          </a:prstGeom>
          <a:noFill/>
          <a:ln w="9525" cap="flat" cmpd="sng">
            <a:solidFill>
              <a:srgbClr val="D8D8D8"/>
            </a:solidFill>
            <a:prstDash val="dash"/>
            <a:miter lim="800000"/>
            <a:headEnd type="none" w="sm" len="sm"/>
            <a:tailEnd type="none" w="sm" len="sm"/>
          </a:ln>
        </p:spPr>
      </p:cxnSp>
      <p:sp>
        <p:nvSpPr>
          <p:cNvPr id="93" name="Google Shape;93;p10"/>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94" name="Google Shape;94;p10"/>
          <p:cNvSpPr/>
          <p:nvPr/>
        </p:nvSpPr>
        <p:spPr>
          <a:xfrm>
            <a:off x="531151" y="5"/>
            <a:ext cx="3284526" cy="6862585"/>
          </a:xfrm>
          <a:prstGeom prst="rect">
            <a:avLst/>
          </a:prstGeom>
          <a:solidFill>
            <a:schemeClr val="l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a:solidFill>
                <a:schemeClr val="lt1"/>
              </a:solidFill>
              <a:latin typeface="Nunito"/>
              <a:ea typeface="Nunito"/>
              <a:cs typeface="Nunito"/>
              <a:sym typeface="Nunito"/>
            </a:endParaRPr>
          </a:p>
        </p:txBody>
      </p:sp>
      <p:sp>
        <p:nvSpPr>
          <p:cNvPr id="95" name="Google Shape;95;p10"/>
          <p:cNvSpPr txBox="1"/>
          <p:nvPr/>
        </p:nvSpPr>
        <p:spPr>
          <a:xfrm>
            <a:off x="353779" y="4504813"/>
            <a:ext cx="3662316" cy="95410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CHECK FOR</a:t>
            </a:r>
            <a:endParaRPr/>
          </a:p>
          <a:p>
            <a:pPr marL="0" marR="0" lvl="0" indent="0" algn="ctr" rtl="0">
              <a:lnSpc>
                <a:spcPct val="100000"/>
              </a:lnSpc>
              <a:spcBef>
                <a:spcPts val="0"/>
              </a:spcBef>
              <a:spcAft>
                <a:spcPts val="0"/>
              </a:spcAft>
              <a:buClr>
                <a:srgbClr val="682622"/>
              </a:buClr>
              <a:buSzPts val="2800"/>
              <a:buFont typeface="Kadwa"/>
              <a:buNone/>
            </a:pPr>
            <a:r>
              <a:rPr lang="en-US" sz="2800" b="1" i="0" u="none" strike="noStrike" cap="none">
                <a:solidFill>
                  <a:srgbClr val="682622"/>
                </a:solidFill>
                <a:latin typeface="Kadwa"/>
                <a:ea typeface="Kadwa"/>
                <a:cs typeface="Kadwa"/>
                <a:sym typeface="Kadwa"/>
              </a:rPr>
              <a:t>UNDERSTANDING</a:t>
            </a:r>
            <a:endParaRPr sz="2800" b="1" i="0" u="none" strike="noStrike" cap="none">
              <a:solidFill>
                <a:srgbClr val="682622"/>
              </a:solidFill>
              <a:latin typeface="Kadwa"/>
              <a:ea typeface="Kadwa"/>
              <a:cs typeface="Kadwa"/>
              <a:sym typeface="Kadwa"/>
            </a:endParaRPr>
          </a:p>
        </p:txBody>
      </p:sp>
      <p:grpSp>
        <p:nvGrpSpPr>
          <p:cNvPr id="96" name="Google Shape;96;p10"/>
          <p:cNvGrpSpPr/>
          <p:nvPr/>
        </p:nvGrpSpPr>
        <p:grpSpPr>
          <a:xfrm>
            <a:off x="1179641" y="2317875"/>
            <a:ext cx="1930400" cy="1930398"/>
            <a:chOff x="7287932" y="2034865"/>
            <a:chExt cx="2389383" cy="2389383"/>
          </a:xfrm>
        </p:grpSpPr>
        <p:sp>
          <p:nvSpPr>
            <p:cNvPr id="97" name="Google Shape;97;p10"/>
            <p:cNvSpPr/>
            <p:nvPr/>
          </p:nvSpPr>
          <p:spPr>
            <a:xfrm>
              <a:off x="7287932" y="2034865"/>
              <a:ext cx="2389383" cy="2389383"/>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98" name="Google Shape;98;p10"/>
            <p:cNvSpPr/>
            <p:nvPr/>
          </p:nvSpPr>
          <p:spPr>
            <a:xfrm>
              <a:off x="7428331" y="2175262"/>
              <a:ext cx="2108588" cy="2108588"/>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99" name="Google Shape;99;p10"/>
          <p:cNvPicPr preferRelativeResize="0"/>
          <p:nvPr/>
        </p:nvPicPr>
        <p:blipFill rotWithShape="1">
          <a:blip r:embed="rId2">
            <a:alphaModFix/>
          </a:blip>
          <a:srcRect/>
          <a:stretch/>
        </p:blipFill>
        <p:spPr>
          <a:xfrm>
            <a:off x="1694465" y="2832698"/>
            <a:ext cx="900752" cy="900752"/>
          </a:xfrm>
          <a:prstGeom prst="rect">
            <a:avLst/>
          </a:prstGeom>
          <a:noFill/>
          <a:ln>
            <a:noFill/>
          </a:ln>
        </p:spPr>
      </p:pic>
      <p:sp>
        <p:nvSpPr>
          <p:cNvPr id="100" name="Google Shape;100;p10"/>
          <p:cNvSpPr txBox="1">
            <a:spLocks noGrp="1"/>
          </p:cNvSpPr>
          <p:nvPr>
            <p:ph type="body" idx="1"/>
          </p:nvPr>
        </p:nvSpPr>
        <p:spPr>
          <a:xfrm>
            <a:off x="4616450" y="2317750"/>
            <a:ext cx="5718175" cy="2932113"/>
          </a:xfrm>
          <a:prstGeom prst="rect">
            <a:avLst/>
          </a:prstGeom>
          <a:noFill/>
          <a:ln>
            <a:noFill/>
          </a:ln>
        </p:spPr>
        <p:txBody>
          <a:bodyPr spcFirstLastPara="1" wrap="square" lIns="91425" tIns="45700" rIns="91425" bIns="45700" anchor="t" anchorCtr="0">
            <a:noAutofit/>
          </a:bodyPr>
          <a:lstStyle>
            <a:lvl1pPr marL="457200" lvl="0" indent="-331470" algn="l">
              <a:lnSpc>
                <a:spcPct val="100000"/>
              </a:lnSpc>
              <a:spcBef>
                <a:spcPts val="1052"/>
              </a:spcBef>
              <a:spcAft>
                <a:spcPts val="0"/>
              </a:spcAft>
              <a:buSzPts val="1620"/>
              <a:buChar char="▪"/>
              <a:defRPr/>
            </a:lvl1pPr>
            <a:lvl2pPr marL="914400" lvl="1" indent="-342900" algn="l">
              <a:lnSpc>
                <a:spcPct val="100000"/>
              </a:lnSpc>
              <a:spcBef>
                <a:spcPts val="1052"/>
              </a:spcBef>
              <a:spcAft>
                <a:spcPts val="0"/>
              </a:spcAft>
              <a:buSzPts val="1800"/>
              <a:buChar char="-"/>
              <a:defRPr/>
            </a:lvl2pPr>
            <a:lvl3pPr marL="1371600" lvl="2" indent="-342900" algn="l">
              <a:lnSpc>
                <a:spcPct val="100000"/>
              </a:lnSpc>
              <a:spcBef>
                <a:spcPts val="1052"/>
              </a:spcBef>
              <a:spcAft>
                <a:spcPts val="0"/>
              </a:spcAft>
              <a:buSzPts val="1800"/>
              <a:buChar char="-"/>
              <a:defRPr/>
            </a:lvl3pPr>
            <a:lvl4pPr marL="1828800" lvl="3" indent="-342900" algn="l">
              <a:lnSpc>
                <a:spcPct val="100000"/>
              </a:lnSpc>
              <a:spcBef>
                <a:spcPts val="1052"/>
              </a:spcBef>
              <a:spcAft>
                <a:spcPts val="0"/>
              </a:spcAft>
              <a:buSzPts val="1800"/>
              <a:buChar char="-"/>
              <a:defRPr/>
            </a:lvl4pPr>
            <a:lvl5pPr marL="2286000" lvl="4" indent="-342900" algn="l">
              <a:lnSpc>
                <a:spcPct val="100000"/>
              </a:lnSpc>
              <a:spcBef>
                <a:spcPts val="1052"/>
              </a:spcBef>
              <a:spcAft>
                <a:spcPts val="0"/>
              </a:spcAft>
              <a:buSzPts val="1800"/>
              <a:buChar char="-"/>
              <a:defRPr/>
            </a:lvl5pPr>
            <a:lvl6pPr marL="2743200" lvl="5" indent="-342900" algn="l">
              <a:lnSpc>
                <a:spcPct val="90000"/>
              </a:lnSpc>
              <a:spcBef>
                <a:spcPts val="438"/>
              </a:spcBef>
              <a:spcAft>
                <a:spcPts val="0"/>
              </a:spcAft>
              <a:buClr>
                <a:schemeClr val="dk1"/>
              </a:buClr>
              <a:buSzPts val="1800"/>
              <a:buChar char="•"/>
              <a:defRPr/>
            </a:lvl6pPr>
            <a:lvl7pPr marL="3200400" lvl="6" indent="-342900" algn="l">
              <a:lnSpc>
                <a:spcPct val="90000"/>
              </a:lnSpc>
              <a:spcBef>
                <a:spcPts val="438"/>
              </a:spcBef>
              <a:spcAft>
                <a:spcPts val="0"/>
              </a:spcAft>
              <a:buClr>
                <a:schemeClr val="dk1"/>
              </a:buClr>
              <a:buSzPts val="1800"/>
              <a:buChar char="•"/>
              <a:defRPr/>
            </a:lvl7pPr>
            <a:lvl8pPr marL="3657600" lvl="7" indent="-342900" algn="l">
              <a:lnSpc>
                <a:spcPct val="90000"/>
              </a:lnSpc>
              <a:spcBef>
                <a:spcPts val="438"/>
              </a:spcBef>
              <a:spcAft>
                <a:spcPts val="0"/>
              </a:spcAft>
              <a:buClr>
                <a:schemeClr val="dk1"/>
              </a:buClr>
              <a:buSzPts val="1800"/>
              <a:buChar char="•"/>
              <a:defRPr/>
            </a:lvl8pPr>
            <a:lvl9pPr marL="4114800" lvl="8" indent="-342900" algn="l">
              <a:lnSpc>
                <a:spcPct val="90000"/>
              </a:lnSpc>
              <a:spcBef>
                <a:spcPts val="438"/>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image" Target="../media/image3.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p:nvPr/>
        </p:nvSpPr>
        <p:spPr>
          <a:xfrm>
            <a:off x="0" y="6850748"/>
            <a:ext cx="10688638" cy="73310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578" b="0" i="0" u="none" strike="noStrike" cap="none">
              <a:solidFill>
                <a:schemeClr val="lt1"/>
              </a:solidFill>
              <a:latin typeface="Nunito"/>
              <a:ea typeface="Nunito"/>
              <a:cs typeface="Nunito"/>
              <a:sym typeface="Nunito"/>
            </a:endParaRPr>
          </a:p>
        </p:txBody>
      </p:sp>
      <p:sp>
        <p:nvSpPr>
          <p:cNvPr id="11" name="Google Shape;11;p1"/>
          <p:cNvSpPr txBox="1">
            <a:spLocks noGrp="1"/>
          </p:cNvSpPr>
          <p:nvPr>
            <p:ph type="title"/>
          </p:nvPr>
        </p:nvSpPr>
        <p:spPr>
          <a:xfrm>
            <a:off x="734845" y="402656"/>
            <a:ext cx="9218950" cy="1461801"/>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dk1"/>
              </a:buClr>
              <a:buSzPts val="3857"/>
              <a:buFont typeface="Kadwa"/>
              <a:buNone/>
              <a:defRPr sz="3857" b="0" i="0" u="none" strike="noStrike" cap="none">
                <a:solidFill>
                  <a:schemeClr val="dk1"/>
                </a:solidFill>
                <a:latin typeface="Kadwa"/>
                <a:ea typeface="Kadwa"/>
                <a:cs typeface="Kadwa"/>
                <a:sym typeface="Kadw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1"/>
          <p:cNvSpPr txBox="1">
            <a:spLocks noGrp="1"/>
          </p:cNvSpPr>
          <p:nvPr>
            <p:ph type="body" idx="1"/>
          </p:nvPr>
        </p:nvSpPr>
        <p:spPr>
          <a:xfrm>
            <a:off x="734845" y="1890754"/>
            <a:ext cx="9218950" cy="4921066"/>
          </a:xfrm>
          <a:prstGeom prst="rect">
            <a:avLst/>
          </a:prstGeom>
          <a:noFill/>
          <a:ln>
            <a:noFill/>
          </a:ln>
        </p:spPr>
        <p:txBody>
          <a:bodyPr spcFirstLastPara="1" wrap="square" lIns="91425" tIns="45700" rIns="91425" bIns="45700" anchor="t" anchorCtr="0">
            <a:noAutofit/>
          </a:bodyPr>
          <a:lstStyle>
            <a:lvl1pPr marL="457200" marR="0" lvl="0" indent="-365760" algn="l" rtl="0">
              <a:lnSpc>
                <a:spcPct val="100000"/>
              </a:lnSpc>
              <a:spcBef>
                <a:spcPts val="1052"/>
              </a:spcBef>
              <a:spcAft>
                <a:spcPts val="0"/>
              </a:spcAft>
              <a:buClr>
                <a:schemeClr val="accent1"/>
              </a:buClr>
              <a:buSzPts val="2160"/>
              <a:buFont typeface="Noto Sans Symbols"/>
              <a:buChar char="▪"/>
              <a:defRPr sz="2400" b="0" i="0" u="none" strike="noStrike" cap="none">
                <a:solidFill>
                  <a:schemeClr val="dk1"/>
                </a:solidFill>
                <a:latin typeface="Nunito"/>
                <a:ea typeface="Nunito"/>
                <a:cs typeface="Nunito"/>
                <a:sym typeface="Nunito"/>
              </a:defRPr>
            </a:lvl1pPr>
            <a:lvl2pPr marL="914400" marR="0" lvl="1" indent="-362204" algn="l" rtl="0">
              <a:lnSpc>
                <a:spcPct val="100000"/>
              </a:lnSpc>
              <a:spcBef>
                <a:spcPts val="1052"/>
              </a:spcBef>
              <a:spcAft>
                <a:spcPts val="0"/>
              </a:spcAft>
              <a:buClr>
                <a:schemeClr val="accent1"/>
              </a:buClr>
              <a:buSzPts val="2104"/>
              <a:buFont typeface="Century Gothic"/>
              <a:buChar char="-"/>
              <a:defRPr sz="2104" b="0" i="0" u="none" strike="noStrike" cap="none">
                <a:solidFill>
                  <a:schemeClr val="dk1"/>
                </a:solidFill>
                <a:latin typeface="Nunito"/>
                <a:ea typeface="Nunito"/>
                <a:cs typeface="Nunito"/>
                <a:sym typeface="Nunito"/>
              </a:defRPr>
            </a:lvl2pPr>
            <a:lvl3pPr marL="1371600" marR="0" lvl="2" indent="-342900"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3pPr>
            <a:lvl4pPr marL="1828800" marR="0" lvl="3" indent="-342900"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4pPr>
            <a:lvl5pPr marL="2286000" marR="0" lvl="4" indent="-342900" algn="l" rtl="0">
              <a:lnSpc>
                <a:spcPct val="100000"/>
              </a:lnSpc>
              <a:spcBef>
                <a:spcPts val="1052"/>
              </a:spcBef>
              <a:spcAft>
                <a:spcPts val="0"/>
              </a:spcAft>
              <a:buClr>
                <a:schemeClr val="accent1"/>
              </a:buClr>
              <a:buSzPts val="1800"/>
              <a:buFont typeface="Century Gothic"/>
              <a:buChar char="-"/>
              <a:defRPr sz="1800" b="0" i="0" u="none" strike="noStrike" cap="none">
                <a:solidFill>
                  <a:schemeClr val="dk1"/>
                </a:solidFill>
                <a:latin typeface="Nunito"/>
                <a:ea typeface="Nunito"/>
                <a:cs typeface="Nunito"/>
                <a:sym typeface="Nunito"/>
              </a:defRPr>
            </a:lvl5pPr>
            <a:lvl6pPr marL="2743200" marR="0" lvl="5"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6pPr>
            <a:lvl7pPr marL="3200400" marR="0" lvl="6"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7pPr>
            <a:lvl8pPr marL="3657600" marR="0" lvl="7"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8pPr>
            <a:lvl9pPr marL="4114800" marR="0" lvl="8" indent="-328803" algn="l" rtl="0">
              <a:lnSpc>
                <a:spcPct val="90000"/>
              </a:lnSpc>
              <a:spcBef>
                <a:spcPts val="438"/>
              </a:spcBef>
              <a:spcAft>
                <a:spcPts val="0"/>
              </a:spcAft>
              <a:buClr>
                <a:schemeClr val="dk1"/>
              </a:buClr>
              <a:buSzPts val="1578"/>
              <a:buFont typeface="Arial"/>
              <a:buChar char="•"/>
              <a:defRPr sz="1578" b="0" i="0" u="none" strike="noStrike" cap="none">
                <a:solidFill>
                  <a:schemeClr val="dk1"/>
                </a:solidFill>
                <a:latin typeface="Nunito"/>
                <a:ea typeface="Nunito"/>
                <a:cs typeface="Nunito"/>
                <a:sym typeface="Nunito"/>
              </a:defRPr>
            </a:lvl9pPr>
          </a:lstStyle>
          <a:p>
            <a:endParaRPr/>
          </a:p>
        </p:txBody>
      </p:sp>
      <p:sp>
        <p:nvSpPr>
          <p:cNvPr id="13" name="Google Shape;13;p1"/>
          <p:cNvSpPr txBox="1"/>
          <p:nvPr/>
        </p:nvSpPr>
        <p:spPr>
          <a:xfrm>
            <a:off x="3540612" y="7230837"/>
            <a:ext cx="3607415" cy="2137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789" b="0" i="0" u="none" strike="noStrike" cap="none">
                <a:solidFill>
                  <a:srgbClr val="A5A5A5"/>
                </a:solidFill>
                <a:latin typeface="Nunito"/>
                <a:ea typeface="Nunito"/>
                <a:cs typeface="Nunito"/>
                <a:sym typeface="Nunito"/>
              </a:rPr>
              <a:t>Copyright © 2019 Sonata Learning</a:t>
            </a:r>
            <a:endParaRPr/>
          </a:p>
        </p:txBody>
      </p:sp>
      <p:pic>
        <p:nvPicPr>
          <p:cNvPr id="14" name="Google Shape;14;p1"/>
          <p:cNvPicPr preferRelativeResize="0"/>
          <p:nvPr/>
        </p:nvPicPr>
        <p:blipFill rotWithShape="1">
          <a:blip r:embed="rId53">
            <a:alphaModFix/>
          </a:blip>
          <a:srcRect l="48198" t="-1" r="7540" b="46819"/>
          <a:stretch/>
        </p:blipFill>
        <p:spPr>
          <a:xfrm>
            <a:off x="8902259" y="6968818"/>
            <a:ext cx="1786379" cy="615040"/>
          </a:xfrm>
          <a:prstGeom prst="rect">
            <a:avLst/>
          </a:prstGeom>
          <a:noFill/>
          <a:ln>
            <a:noFill/>
          </a:ln>
        </p:spPr>
      </p:pic>
      <p:sp>
        <p:nvSpPr>
          <p:cNvPr id="15" name="Google Shape;15;p1"/>
          <p:cNvSpPr txBox="1">
            <a:spLocks noGrp="1"/>
          </p:cNvSpPr>
          <p:nvPr>
            <p:ph type="sldNum" idx="12"/>
          </p:nvPr>
        </p:nvSpPr>
        <p:spPr>
          <a:xfrm>
            <a:off x="9936737" y="6942522"/>
            <a:ext cx="398125" cy="402652"/>
          </a:xfrm>
          <a:prstGeom prst="rect">
            <a:avLst/>
          </a:prstGeom>
          <a:noFill/>
          <a:ln>
            <a:noFill/>
          </a:ln>
        </p:spPr>
        <p:txBody>
          <a:bodyPr spcFirstLastPara="1" wrap="square" lIns="91425" tIns="45700" rIns="91425" bIns="45700" anchor="ctr" anchorCtr="0">
            <a:noAutofit/>
          </a:bodyPr>
          <a:lstStyle>
            <a:lvl1pPr marL="0" marR="0" lvl="0" indent="0" algn="ctr" rtl="0">
              <a:spcBef>
                <a:spcPts val="0"/>
              </a:spcBef>
              <a:buNone/>
              <a:defRPr sz="921" b="1" i="0" u="none" strike="noStrike" cap="none">
                <a:solidFill>
                  <a:srgbClr val="888888"/>
                </a:solidFill>
                <a:latin typeface="Nunito"/>
                <a:ea typeface="Nunito"/>
                <a:cs typeface="Nunito"/>
                <a:sym typeface="Nunito"/>
              </a:defRPr>
            </a:lvl1pPr>
            <a:lvl2pPr marL="0" marR="0" lvl="1" indent="0" algn="ctr" rtl="0">
              <a:spcBef>
                <a:spcPts val="0"/>
              </a:spcBef>
              <a:buNone/>
              <a:defRPr sz="921" b="1" i="0" u="none" strike="noStrike" cap="none">
                <a:solidFill>
                  <a:srgbClr val="888888"/>
                </a:solidFill>
                <a:latin typeface="Nunito"/>
                <a:ea typeface="Nunito"/>
                <a:cs typeface="Nunito"/>
                <a:sym typeface="Nunito"/>
              </a:defRPr>
            </a:lvl2pPr>
            <a:lvl3pPr marL="0" marR="0" lvl="2" indent="0" algn="ctr" rtl="0">
              <a:spcBef>
                <a:spcPts val="0"/>
              </a:spcBef>
              <a:buNone/>
              <a:defRPr sz="921" b="1" i="0" u="none" strike="noStrike" cap="none">
                <a:solidFill>
                  <a:srgbClr val="888888"/>
                </a:solidFill>
                <a:latin typeface="Nunito"/>
                <a:ea typeface="Nunito"/>
                <a:cs typeface="Nunito"/>
                <a:sym typeface="Nunito"/>
              </a:defRPr>
            </a:lvl3pPr>
            <a:lvl4pPr marL="0" marR="0" lvl="3" indent="0" algn="ctr" rtl="0">
              <a:spcBef>
                <a:spcPts val="0"/>
              </a:spcBef>
              <a:buNone/>
              <a:defRPr sz="921" b="1" i="0" u="none" strike="noStrike" cap="none">
                <a:solidFill>
                  <a:srgbClr val="888888"/>
                </a:solidFill>
                <a:latin typeface="Nunito"/>
                <a:ea typeface="Nunito"/>
                <a:cs typeface="Nunito"/>
                <a:sym typeface="Nunito"/>
              </a:defRPr>
            </a:lvl4pPr>
            <a:lvl5pPr marL="0" marR="0" lvl="4" indent="0" algn="ctr" rtl="0">
              <a:spcBef>
                <a:spcPts val="0"/>
              </a:spcBef>
              <a:buNone/>
              <a:defRPr sz="921" b="1" i="0" u="none" strike="noStrike" cap="none">
                <a:solidFill>
                  <a:srgbClr val="888888"/>
                </a:solidFill>
                <a:latin typeface="Nunito"/>
                <a:ea typeface="Nunito"/>
                <a:cs typeface="Nunito"/>
                <a:sym typeface="Nunito"/>
              </a:defRPr>
            </a:lvl5pPr>
            <a:lvl6pPr marL="0" marR="0" lvl="5" indent="0" algn="ctr" rtl="0">
              <a:spcBef>
                <a:spcPts val="0"/>
              </a:spcBef>
              <a:buNone/>
              <a:defRPr sz="921" b="1" i="0" u="none" strike="noStrike" cap="none">
                <a:solidFill>
                  <a:srgbClr val="888888"/>
                </a:solidFill>
                <a:latin typeface="Nunito"/>
                <a:ea typeface="Nunito"/>
                <a:cs typeface="Nunito"/>
                <a:sym typeface="Nunito"/>
              </a:defRPr>
            </a:lvl6pPr>
            <a:lvl7pPr marL="0" marR="0" lvl="6" indent="0" algn="ctr" rtl="0">
              <a:spcBef>
                <a:spcPts val="0"/>
              </a:spcBef>
              <a:buNone/>
              <a:defRPr sz="921" b="1" i="0" u="none" strike="noStrike" cap="none">
                <a:solidFill>
                  <a:srgbClr val="888888"/>
                </a:solidFill>
                <a:latin typeface="Nunito"/>
                <a:ea typeface="Nunito"/>
                <a:cs typeface="Nunito"/>
                <a:sym typeface="Nunito"/>
              </a:defRPr>
            </a:lvl7pPr>
            <a:lvl8pPr marL="0" marR="0" lvl="7" indent="0" algn="ctr" rtl="0">
              <a:spcBef>
                <a:spcPts val="0"/>
              </a:spcBef>
              <a:buNone/>
              <a:defRPr sz="921" b="1" i="0" u="none" strike="noStrike" cap="none">
                <a:solidFill>
                  <a:srgbClr val="888888"/>
                </a:solidFill>
                <a:latin typeface="Nunito"/>
                <a:ea typeface="Nunito"/>
                <a:cs typeface="Nunito"/>
                <a:sym typeface="Nunito"/>
              </a:defRPr>
            </a:lvl8pPr>
            <a:lvl9pPr marL="0" marR="0" lvl="8" indent="0" algn="ctr" rtl="0">
              <a:spcBef>
                <a:spcPts val="0"/>
              </a:spcBef>
              <a:buNone/>
              <a:defRPr sz="921" b="1" i="0" u="none" strike="noStrike" cap="none">
                <a:solidFill>
                  <a:srgbClr val="888888"/>
                </a:solidFill>
                <a:latin typeface="Nunito"/>
                <a:ea typeface="Nunito"/>
                <a:cs typeface="Nunito"/>
                <a:sym typeface="Nunito"/>
              </a:defRPr>
            </a:lvl9pPr>
          </a:lstStyle>
          <a:p>
            <a:pPr marL="0" lvl="0" indent="0" algn="ctr" rtl="0">
              <a:spcBef>
                <a:spcPts val="0"/>
              </a:spcBef>
              <a:spcAft>
                <a:spcPts val="0"/>
              </a:spcAft>
              <a:buNone/>
            </a:pPr>
            <a:fld id="{00000000-1234-1234-1234-123412341234}" type="slidenum">
              <a:rPr lang="en-US"/>
              <a:t>‹#›</a:t>
            </a:fld>
            <a:endParaRPr/>
          </a:p>
        </p:txBody>
      </p:sp>
      <p:sp>
        <p:nvSpPr>
          <p:cNvPr id="16" name="Google Shape;16;p1"/>
          <p:cNvSpPr txBox="1">
            <a:spLocks noGrp="1"/>
          </p:cNvSpPr>
          <p:nvPr>
            <p:ph type="ftr" idx="11"/>
          </p:nvPr>
        </p:nvSpPr>
        <p:spPr>
          <a:xfrm>
            <a:off x="4164117" y="6944115"/>
            <a:ext cx="2360408" cy="402651"/>
          </a:xfrm>
          <a:prstGeom prst="rect">
            <a:avLst/>
          </a:prstGeom>
          <a:noFill/>
          <a:ln>
            <a:noFill/>
          </a:ln>
        </p:spPr>
        <p:txBody>
          <a:bodyPr spcFirstLastPara="1" wrap="square" lIns="91425" tIns="45700" rIns="91425" bIns="0" anchor="ctr" anchorCtr="0">
            <a:noAutofit/>
          </a:bodyPr>
          <a:lstStyle>
            <a:lvl1pPr marR="0" lvl="0" algn="ctr" rtl="0">
              <a:spcBef>
                <a:spcPts val="0"/>
              </a:spcBef>
              <a:spcAft>
                <a:spcPts val="0"/>
              </a:spcAft>
              <a:buSzPts val="1400"/>
              <a:buNone/>
              <a:defRPr sz="921" b="1" i="0" u="none" strike="noStrike" cap="none">
                <a:solidFill>
                  <a:srgbClr val="AEABAB"/>
                </a:solidFill>
                <a:latin typeface="Kadwa"/>
                <a:ea typeface="Kadwa"/>
                <a:cs typeface="Kadwa"/>
                <a:sym typeface="Kadwa"/>
              </a:defRPr>
            </a:lvl1pPr>
            <a:lvl2pPr marR="0" lvl="1" algn="l" rtl="0">
              <a:spcBef>
                <a:spcPts val="0"/>
              </a:spcBef>
              <a:spcAft>
                <a:spcPts val="0"/>
              </a:spcAft>
              <a:buSzPts val="1400"/>
              <a:buNone/>
              <a:defRPr sz="1800" b="0" i="0" u="none" strike="noStrike" cap="none">
                <a:solidFill>
                  <a:schemeClr val="dk1"/>
                </a:solidFill>
                <a:latin typeface="Nunito"/>
                <a:ea typeface="Nunito"/>
                <a:cs typeface="Nunito"/>
                <a:sym typeface="Nunito"/>
              </a:defRPr>
            </a:lvl2pPr>
            <a:lvl3pPr marR="0" lvl="2" algn="l" rtl="0">
              <a:spcBef>
                <a:spcPts val="0"/>
              </a:spcBef>
              <a:spcAft>
                <a:spcPts val="0"/>
              </a:spcAft>
              <a:buSzPts val="1400"/>
              <a:buNone/>
              <a:defRPr sz="1800" b="0" i="0" u="none" strike="noStrike" cap="none">
                <a:solidFill>
                  <a:schemeClr val="dk1"/>
                </a:solidFill>
                <a:latin typeface="Nunito"/>
                <a:ea typeface="Nunito"/>
                <a:cs typeface="Nunito"/>
                <a:sym typeface="Nunito"/>
              </a:defRPr>
            </a:lvl3pPr>
            <a:lvl4pPr marR="0" lvl="3" algn="l" rtl="0">
              <a:spcBef>
                <a:spcPts val="0"/>
              </a:spcBef>
              <a:spcAft>
                <a:spcPts val="0"/>
              </a:spcAft>
              <a:buSzPts val="1400"/>
              <a:buNone/>
              <a:defRPr sz="1800" b="0" i="0" u="none" strike="noStrike" cap="none">
                <a:solidFill>
                  <a:schemeClr val="dk1"/>
                </a:solidFill>
                <a:latin typeface="Nunito"/>
                <a:ea typeface="Nunito"/>
                <a:cs typeface="Nunito"/>
                <a:sym typeface="Nunito"/>
              </a:defRPr>
            </a:lvl4pPr>
            <a:lvl5pPr marR="0" lvl="4" algn="l" rtl="0">
              <a:spcBef>
                <a:spcPts val="0"/>
              </a:spcBef>
              <a:spcAft>
                <a:spcPts val="0"/>
              </a:spcAft>
              <a:buSzPts val="1400"/>
              <a:buNone/>
              <a:defRPr sz="1800" b="0" i="0" u="none" strike="noStrike" cap="none">
                <a:solidFill>
                  <a:schemeClr val="dk1"/>
                </a:solidFill>
                <a:latin typeface="Nunito"/>
                <a:ea typeface="Nunito"/>
                <a:cs typeface="Nunito"/>
                <a:sym typeface="Nunito"/>
              </a:defRPr>
            </a:lvl5pPr>
            <a:lvl6pPr marR="0" lvl="5" algn="l" rtl="0">
              <a:spcBef>
                <a:spcPts val="0"/>
              </a:spcBef>
              <a:spcAft>
                <a:spcPts val="0"/>
              </a:spcAft>
              <a:buSzPts val="1400"/>
              <a:buNone/>
              <a:defRPr sz="1800" b="0" i="0" u="none" strike="noStrike" cap="none">
                <a:solidFill>
                  <a:schemeClr val="dk1"/>
                </a:solidFill>
                <a:latin typeface="Nunito"/>
                <a:ea typeface="Nunito"/>
                <a:cs typeface="Nunito"/>
                <a:sym typeface="Nunito"/>
              </a:defRPr>
            </a:lvl6pPr>
            <a:lvl7pPr marR="0" lvl="6" algn="l" rtl="0">
              <a:spcBef>
                <a:spcPts val="0"/>
              </a:spcBef>
              <a:spcAft>
                <a:spcPts val="0"/>
              </a:spcAft>
              <a:buSzPts val="1400"/>
              <a:buNone/>
              <a:defRPr sz="1800" b="0" i="0" u="none" strike="noStrike" cap="none">
                <a:solidFill>
                  <a:schemeClr val="dk1"/>
                </a:solidFill>
                <a:latin typeface="Nunito"/>
                <a:ea typeface="Nunito"/>
                <a:cs typeface="Nunito"/>
                <a:sym typeface="Nunito"/>
              </a:defRPr>
            </a:lvl7pPr>
            <a:lvl8pPr marR="0" lvl="7" algn="l" rtl="0">
              <a:spcBef>
                <a:spcPts val="0"/>
              </a:spcBef>
              <a:spcAft>
                <a:spcPts val="0"/>
              </a:spcAft>
              <a:buSzPts val="1400"/>
              <a:buNone/>
              <a:defRPr sz="1800" b="0" i="0" u="none" strike="noStrike" cap="none">
                <a:solidFill>
                  <a:schemeClr val="dk1"/>
                </a:solidFill>
                <a:latin typeface="Nunito"/>
                <a:ea typeface="Nunito"/>
                <a:cs typeface="Nunito"/>
                <a:sym typeface="Nunito"/>
              </a:defRPr>
            </a:lvl8pPr>
            <a:lvl9pPr marR="0" lvl="8" algn="l" rtl="0">
              <a:spcBef>
                <a:spcPts val="0"/>
              </a:spcBef>
              <a:spcAft>
                <a:spcPts val="0"/>
              </a:spcAft>
              <a:buSzPts val="1400"/>
              <a:buNone/>
              <a:defRPr sz="1800" b="0" i="0" u="none" strike="noStrike" cap="none">
                <a:solidFill>
                  <a:schemeClr val="dk1"/>
                </a:solidFill>
                <a:latin typeface="Nunito"/>
                <a:ea typeface="Nunito"/>
                <a:cs typeface="Nunito"/>
                <a:sym typeface="Nunito"/>
              </a:defRPr>
            </a:lvl9pPr>
          </a:lstStyle>
          <a:p>
            <a:endParaRPr/>
          </a:p>
        </p:txBody>
      </p:sp>
      <p:grpSp>
        <p:nvGrpSpPr>
          <p:cNvPr id="17" name="Google Shape;17;p1"/>
          <p:cNvGrpSpPr/>
          <p:nvPr/>
        </p:nvGrpSpPr>
        <p:grpSpPr>
          <a:xfrm>
            <a:off x="225048" y="6964297"/>
            <a:ext cx="770026" cy="413042"/>
            <a:chOff x="256700" y="6350000"/>
            <a:chExt cx="997458" cy="425347"/>
          </a:xfrm>
        </p:grpSpPr>
        <p:pic>
          <p:nvPicPr>
            <p:cNvPr id="18" name="Google Shape;18;p1"/>
            <p:cNvPicPr preferRelativeResize="0"/>
            <p:nvPr/>
          </p:nvPicPr>
          <p:blipFill rotWithShape="1">
            <a:blip r:embed="rId54">
              <a:alphaModFix/>
            </a:blip>
            <a:srcRect/>
            <a:stretch/>
          </p:blipFill>
          <p:spPr>
            <a:xfrm>
              <a:off x="931882" y="6367681"/>
              <a:ext cx="322276" cy="382266"/>
            </a:xfrm>
            <a:prstGeom prst="rect">
              <a:avLst/>
            </a:prstGeom>
            <a:noFill/>
            <a:ln>
              <a:noFill/>
            </a:ln>
          </p:spPr>
        </p:pic>
        <p:pic>
          <p:nvPicPr>
            <p:cNvPr id="19" name="Google Shape;19;p1"/>
            <p:cNvPicPr preferRelativeResize="0"/>
            <p:nvPr/>
          </p:nvPicPr>
          <p:blipFill rotWithShape="1">
            <a:blip r:embed="rId55">
              <a:alphaModFix/>
            </a:blip>
            <a:srcRect t="21138" b="21138"/>
            <a:stretch/>
          </p:blipFill>
          <p:spPr>
            <a:xfrm>
              <a:off x="256700" y="6393081"/>
              <a:ext cx="468320" cy="382266"/>
            </a:xfrm>
            <a:prstGeom prst="rect">
              <a:avLst/>
            </a:prstGeom>
            <a:noFill/>
            <a:ln>
              <a:noFill/>
            </a:ln>
          </p:spPr>
        </p:pic>
        <p:cxnSp>
          <p:nvCxnSpPr>
            <p:cNvPr id="20" name="Google Shape;20;p1"/>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
        <p:nvSpPr>
          <p:cNvPr id="21" name="Google Shape;21;p1"/>
          <p:cNvSpPr/>
          <p:nvPr/>
        </p:nvSpPr>
        <p:spPr>
          <a:xfrm>
            <a:off x="0" y="6850748"/>
            <a:ext cx="10688638" cy="733109"/>
          </a:xfrm>
          <a:prstGeom prst="rect">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b="0" i="0" u="none" strike="noStrike" cap="none">
              <a:solidFill>
                <a:schemeClr val="lt1"/>
              </a:solidFill>
              <a:latin typeface="Nunito"/>
              <a:ea typeface="Nunito"/>
              <a:cs typeface="Nunito"/>
              <a:sym typeface="Nunito"/>
            </a:endParaRPr>
          </a:p>
        </p:txBody>
      </p:sp>
      <p:pic>
        <p:nvPicPr>
          <p:cNvPr id="22" name="Google Shape;22;p1"/>
          <p:cNvPicPr preferRelativeResize="0"/>
          <p:nvPr/>
        </p:nvPicPr>
        <p:blipFill rotWithShape="1">
          <a:blip r:embed="rId53">
            <a:alphaModFix/>
          </a:blip>
          <a:srcRect l="48198" t="-1" r="7540" b="46819"/>
          <a:stretch/>
        </p:blipFill>
        <p:spPr>
          <a:xfrm>
            <a:off x="8593015" y="6968818"/>
            <a:ext cx="2095623" cy="615040"/>
          </a:xfrm>
          <a:prstGeom prst="rect">
            <a:avLst/>
          </a:prstGeom>
          <a:noFill/>
          <a:ln>
            <a:noFill/>
          </a:ln>
        </p:spPr>
      </p:pic>
      <p:sp>
        <p:nvSpPr>
          <p:cNvPr id="23" name="Google Shape;23;p1"/>
          <p:cNvSpPr txBox="1"/>
          <p:nvPr/>
        </p:nvSpPr>
        <p:spPr>
          <a:xfrm>
            <a:off x="3998798" y="6940387"/>
            <a:ext cx="2692400" cy="504226"/>
          </a:xfrm>
          <a:prstGeom prst="rect">
            <a:avLst/>
          </a:prstGeom>
          <a:noFill/>
          <a:ln>
            <a:noFill/>
          </a:ln>
        </p:spPr>
        <p:txBody>
          <a:bodyPr spcFirstLastPara="1" wrap="square" lIns="91425" tIns="45700" rIns="91425" bIns="0" anchor="ctr" anchorCtr="0">
            <a:noAutofit/>
          </a:bodyPr>
          <a:lstStyle/>
          <a:p>
            <a:pPr marL="0" marR="0" lvl="0" indent="0" algn="ctr" rtl="0">
              <a:spcBef>
                <a:spcPts val="0"/>
              </a:spcBef>
              <a:spcAft>
                <a:spcPts val="0"/>
              </a:spcAft>
              <a:buNone/>
            </a:pPr>
            <a:r>
              <a:rPr lang="en-US" sz="1200" b="1" i="0" u="none" strike="noStrike" cap="none">
                <a:solidFill>
                  <a:srgbClr val="AEABAB"/>
                </a:solidFill>
                <a:latin typeface="Kadwa"/>
                <a:ea typeface="Kadwa"/>
                <a:cs typeface="Kadwa"/>
                <a:sym typeface="Kadwa"/>
              </a:rPr>
              <a:t>MoreMilk Workshop</a:t>
            </a:r>
            <a:endParaRPr/>
          </a:p>
        </p:txBody>
      </p:sp>
      <p:sp>
        <p:nvSpPr>
          <p:cNvPr id="24" name="Google Shape;24;p1"/>
          <p:cNvSpPr txBox="1"/>
          <p:nvPr/>
        </p:nvSpPr>
        <p:spPr>
          <a:xfrm>
            <a:off x="9770064" y="6961285"/>
            <a:ext cx="454121" cy="365125"/>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fld id="{00000000-1234-1234-1234-123412341234}" type="slidenum">
              <a:rPr lang="en-US" sz="1050" b="1" i="0" u="none" strike="noStrike" cap="none">
                <a:solidFill>
                  <a:srgbClr val="888888"/>
                </a:solidFill>
                <a:latin typeface="Nunito"/>
                <a:ea typeface="Nunito"/>
                <a:cs typeface="Nunito"/>
                <a:sym typeface="Nunito"/>
              </a:rPr>
              <a:t>‹#›</a:t>
            </a:fld>
            <a:endParaRPr sz="1050" b="1" i="0" u="none" strike="noStrike" cap="none">
              <a:solidFill>
                <a:srgbClr val="888888"/>
              </a:solidFill>
              <a:latin typeface="Nunito"/>
              <a:ea typeface="Nunito"/>
              <a:cs typeface="Nunito"/>
              <a:sym typeface="Nunito"/>
            </a:endParaRPr>
          </a:p>
        </p:txBody>
      </p:sp>
      <p:grpSp>
        <p:nvGrpSpPr>
          <p:cNvPr id="25" name="Google Shape;25;p1"/>
          <p:cNvGrpSpPr/>
          <p:nvPr/>
        </p:nvGrpSpPr>
        <p:grpSpPr>
          <a:xfrm>
            <a:off x="413374" y="6981466"/>
            <a:ext cx="878330" cy="374547"/>
            <a:chOff x="256700" y="6350000"/>
            <a:chExt cx="997458" cy="425347"/>
          </a:xfrm>
        </p:grpSpPr>
        <p:pic>
          <p:nvPicPr>
            <p:cNvPr id="26" name="Google Shape;26;p1"/>
            <p:cNvPicPr preferRelativeResize="0"/>
            <p:nvPr/>
          </p:nvPicPr>
          <p:blipFill rotWithShape="1">
            <a:blip r:embed="rId54">
              <a:alphaModFix/>
            </a:blip>
            <a:srcRect/>
            <a:stretch/>
          </p:blipFill>
          <p:spPr>
            <a:xfrm>
              <a:off x="931882" y="6367681"/>
              <a:ext cx="322276" cy="382266"/>
            </a:xfrm>
            <a:prstGeom prst="rect">
              <a:avLst/>
            </a:prstGeom>
            <a:noFill/>
            <a:ln>
              <a:noFill/>
            </a:ln>
          </p:spPr>
        </p:pic>
        <p:pic>
          <p:nvPicPr>
            <p:cNvPr id="27" name="Google Shape;27;p1"/>
            <p:cNvPicPr preferRelativeResize="0"/>
            <p:nvPr/>
          </p:nvPicPr>
          <p:blipFill rotWithShape="1">
            <a:blip r:embed="rId55">
              <a:alphaModFix/>
            </a:blip>
            <a:srcRect t="21138" b="21138"/>
            <a:stretch/>
          </p:blipFill>
          <p:spPr>
            <a:xfrm>
              <a:off x="256700" y="6393081"/>
              <a:ext cx="468320" cy="382266"/>
            </a:xfrm>
            <a:prstGeom prst="rect">
              <a:avLst/>
            </a:prstGeom>
            <a:noFill/>
            <a:ln>
              <a:noFill/>
            </a:ln>
          </p:spPr>
        </p:pic>
        <p:cxnSp>
          <p:nvCxnSpPr>
            <p:cNvPr id="28" name="Google Shape;28;p1"/>
            <p:cNvCxnSpPr/>
            <p:nvPr/>
          </p:nvCxnSpPr>
          <p:spPr>
            <a:xfrm>
              <a:off x="812800" y="6350000"/>
              <a:ext cx="0" cy="406400"/>
            </a:xfrm>
            <a:prstGeom prst="straightConnector1">
              <a:avLst/>
            </a:prstGeom>
            <a:noFill/>
            <a:ln w="9525" cap="flat" cmpd="sng">
              <a:solidFill>
                <a:srgbClr val="D8D8D8"/>
              </a:solidFill>
              <a:prstDash val="solid"/>
              <a:miter lim="800000"/>
              <a:headEnd type="none" w="sm" len="sm"/>
              <a:tailEnd type="none" w="sm" len="sm"/>
            </a:ln>
          </p:spPr>
        </p:cxnSp>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2.xml"/><Relationship Id="rId1" Type="http://schemas.openxmlformats.org/officeDocument/2006/relationships/slideLayout" Target="../slideLayouts/slideLayout16.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6.xml"/></Relationships>
</file>

<file path=ppt/slides/_rels/slide10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4.xml"/><Relationship Id="rId1" Type="http://schemas.openxmlformats.org/officeDocument/2006/relationships/slideLayout" Target="../slideLayouts/slideLayout15.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5.xml"/></Relationships>
</file>

<file path=ppt/slides/_rels/slide10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6.xml"/><Relationship Id="rId1" Type="http://schemas.openxmlformats.org/officeDocument/2006/relationships/slideLayout" Target="../slideLayouts/slideLayout16.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4.xml"/></Relationships>
</file>

<file path=ppt/slides/_rels/slide109.xml.rels><?xml version="1.0" encoding="UTF-8" standalone="yes"?>
<Relationships xmlns="http://schemas.openxmlformats.org/package/2006/relationships"><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notesSlide" Target="../notesSlides/notesSlide109.xml"/><Relationship Id="rId1" Type="http://schemas.openxmlformats.org/officeDocument/2006/relationships/slideLayout" Target="../slideLayouts/slideLayout3.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2.xml"/><Relationship Id="rId1" Type="http://schemas.openxmlformats.org/officeDocument/2006/relationships/slideLayout" Target="../slideLayouts/slideLayout18.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9.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8.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9.xml"/></Relationships>
</file>

<file path=ppt/slides/_rels/slide1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6.xml"/><Relationship Id="rId1" Type="http://schemas.openxmlformats.org/officeDocument/2006/relationships/slideLayout" Target="../slideLayouts/slideLayout16.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5.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4.xml"/></Relationships>
</file>

<file path=ppt/slides/_rels/slide1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9.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0.xml"/><Relationship Id="rId1" Type="http://schemas.openxmlformats.org/officeDocument/2006/relationships/slideLayout" Target="../slideLayouts/slideLayout16.xml"/></Relationships>
</file>

<file path=ppt/slides/_rels/slide1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1.xml"/><Relationship Id="rId1" Type="http://schemas.openxmlformats.org/officeDocument/2006/relationships/slideLayout" Target="../slideLayouts/slideLayout16.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14.xml"/></Relationships>
</file>

<file path=ppt/slides/_rels/slide123.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notesSlide" Target="../notesSlides/notesSlide123.xml"/><Relationship Id="rId1" Type="http://schemas.openxmlformats.org/officeDocument/2006/relationships/slideLayout" Target="../slideLayouts/slideLayout13.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6.xml"/><Relationship Id="rId1" Type="http://schemas.openxmlformats.org/officeDocument/2006/relationships/slideLayout" Target="../slideLayouts/slideLayout16.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3.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3.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3.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1.xml"/><Relationship Id="rId1" Type="http://schemas.openxmlformats.org/officeDocument/2006/relationships/slideLayout" Target="../slideLayouts/slideLayout3.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132.xml"/><Relationship Id="rId1" Type="http://schemas.openxmlformats.org/officeDocument/2006/relationships/slideLayout" Target="../slideLayouts/slideLayout3.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3.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3.xml"/></Relationships>
</file>

<file path=ppt/slides/_rels/slide1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5.xml"/><Relationship Id="rId1" Type="http://schemas.openxmlformats.org/officeDocument/2006/relationships/slideLayout" Target="../slideLayouts/slideLayout16.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14.xml"/></Relationships>
</file>

<file path=ppt/slides/_rels/slide137.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notesSlide" Target="../notesSlides/notesSlide137.xml"/><Relationship Id="rId1" Type="http://schemas.openxmlformats.org/officeDocument/2006/relationships/slideLayout" Target="../slideLayouts/slideLayout3.xml"/><Relationship Id="rId6" Type="http://schemas.openxmlformats.org/officeDocument/2006/relationships/image" Target="../media/image94.png"/><Relationship Id="rId5" Type="http://schemas.openxmlformats.org/officeDocument/2006/relationships/image" Target="../media/image93.png"/><Relationship Id="rId4" Type="http://schemas.openxmlformats.org/officeDocument/2006/relationships/image" Target="../media/image92.png"/><Relationship Id="rId9" Type="http://schemas.openxmlformats.org/officeDocument/2006/relationships/image" Target="../media/image97.png"/></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3.xml"/></Relationships>
</file>

<file path=ppt/slides/_rels/slide1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3.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12.xml"/></Relationships>
</file>

<file path=ppt/slides/_rels/slide14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2.xml"/><Relationship Id="rId1" Type="http://schemas.openxmlformats.org/officeDocument/2006/relationships/slideLayout" Target="../slideLayouts/slideLayout17.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3.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4.xml"/><Relationship Id="rId1" Type="http://schemas.openxmlformats.org/officeDocument/2006/relationships/slideLayout" Target="../slideLayouts/slideLayout3.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3.xml"/></Relationships>
</file>

<file path=ppt/slides/_rels/slide1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6.xml"/><Relationship Id="rId1" Type="http://schemas.openxmlformats.org/officeDocument/2006/relationships/slideLayout" Target="../slideLayouts/slideLayout16.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3.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12.xml"/></Relationships>
</file>

<file path=ppt/slides/_rels/slide1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9.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14.xml"/></Relationships>
</file>

<file path=ppt/slides/_rels/slide151.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8.png"/><Relationship Id="rId7" Type="http://schemas.openxmlformats.org/officeDocument/2006/relationships/image" Target="../media/image102.png"/><Relationship Id="rId2" Type="http://schemas.openxmlformats.org/officeDocument/2006/relationships/notesSlide" Target="../notesSlides/notesSlide151.xml"/><Relationship Id="rId1" Type="http://schemas.openxmlformats.org/officeDocument/2006/relationships/slideLayout" Target="../slideLayouts/slideLayout3.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 Id="rId9" Type="http://schemas.openxmlformats.org/officeDocument/2006/relationships/image" Target="../media/image104.png"/></Relationships>
</file>

<file path=ppt/slides/_rels/slide15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2.xml"/><Relationship Id="rId1" Type="http://schemas.openxmlformats.org/officeDocument/2006/relationships/slideLayout" Target="../slideLayouts/slideLayout15.xml"/></Relationships>
</file>

<file path=ppt/slides/_rels/slide15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3.xml"/><Relationship Id="rId1" Type="http://schemas.openxmlformats.org/officeDocument/2006/relationships/slideLayout" Target="../slideLayouts/slideLayout16.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3.xml"/></Relationships>
</file>

<file path=ppt/slides/_rels/slide1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5.xml"/><Relationship Id="rId1" Type="http://schemas.openxmlformats.org/officeDocument/2006/relationships/slideLayout" Target="../slideLayouts/slideLayout16.xml"/></Relationships>
</file>

<file path=ppt/slides/_rels/slide15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6.xml"/><Relationship Id="rId1" Type="http://schemas.openxmlformats.org/officeDocument/2006/relationships/slideLayout" Target="../slideLayouts/slideLayout16.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157.xml"/><Relationship Id="rId1" Type="http://schemas.openxmlformats.org/officeDocument/2006/relationships/slideLayout" Target="../slideLayouts/slideLayout14.xml"/></Relationships>
</file>

<file path=ppt/slides/_rels/slide158.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notesSlide" Target="../notesSlides/notesSlide158.xml"/><Relationship Id="rId1" Type="http://schemas.openxmlformats.org/officeDocument/2006/relationships/slideLayout" Target="../slideLayouts/slideLayout13.xml"/></Relationships>
</file>

<file path=ppt/slides/_rels/slide159.xml.rels><?xml version="1.0" encoding="UTF-8" standalone="yes"?>
<Relationships xmlns="http://schemas.openxmlformats.org/package/2006/relationships"><Relationship Id="rId2" Type="http://schemas.openxmlformats.org/officeDocument/2006/relationships/notesSlide" Target="../notesSlides/notesSlide159.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60.xml.rels><?xml version="1.0" encoding="UTF-8" standalone="yes"?>
<Relationships xmlns="http://schemas.openxmlformats.org/package/2006/relationships"><Relationship Id="rId2" Type="http://schemas.openxmlformats.org/officeDocument/2006/relationships/notesSlide" Target="../notesSlides/notesSlide160.xml"/><Relationship Id="rId1" Type="http://schemas.openxmlformats.org/officeDocument/2006/relationships/slideLayout" Target="../slideLayouts/slideLayout3.xml"/></Relationships>
</file>

<file path=ppt/slides/_rels/slide16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1.xml"/><Relationship Id="rId1" Type="http://schemas.openxmlformats.org/officeDocument/2006/relationships/slideLayout" Target="../slideLayouts/slideLayout16.xml"/></Relationships>
</file>

<file path=ppt/slides/_rels/slide162.xml.rels><?xml version="1.0" encoding="UTF-8" standalone="yes"?>
<Relationships xmlns="http://schemas.openxmlformats.org/package/2006/relationships"><Relationship Id="rId2" Type="http://schemas.openxmlformats.org/officeDocument/2006/relationships/notesSlide" Target="../notesSlides/notesSlide162.xml"/><Relationship Id="rId1" Type="http://schemas.openxmlformats.org/officeDocument/2006/relationships/slideLayout" Target="../slideLayouts/slideLayout3.xml"/></Relationships>
</file>

<file path=ppt/slides/_rels/slide163.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163.xml"/><Relationship Id="rId1" Type="http://schemas.openxmlformats.org/officeDocument/2006/relationships/slideLayout" Target="../slideLayouts/slideLayout5.xml"/><Relationship Id="rId5" Type="http://schemas.openxmlformats.org/officeDocument/2006/relationships/image" Target="../media/image108.png"/><Relationship Id="rId4" Type="http://schemas.openxmlformats.org/officeDocument/2006/relationships/image" Target="../media/image107.png"/></Relationships>
</file>

<file path=ppt/slides/_rels/slide164.xml.rels><?xml version="1.0" encoding="UTF-8" standalone="yes"?>
<Relationships xmlns="http://schemas.openxmlformats.org/package/2006/relationships"><Relationship Id="rId2" Type="http://schemas.openxmlformats.org/officeDocument/2006/relationships/notesSlide" Target="../notesSlides/notesSlide164.xml"/><Relationship Id="rId1" Type="http://schemas.openxmlformats.org/officeDocument/2006/relationships/slideLayout" Target="../slideLayouts/slideLayout14.xml"/></Relationships>
</file>

<file path=ppt/slides/_rels/slide165.xml.rels><?xml version="1.0" encoding="UTF-8" standalone="yes"?>
<Relationships xmlns="http://schemas.openxmlformats.org/package/2006/relationships"><Relationship Id="rId2" Type="http://schemas.openxmlformats.org/officeDocument/2006/relationships/notesSlide" Target="../notesSlides/notesSlide165.xml"/><Relationship Id="rId1" Type="http://schemas.openxmlformats.org/officeDocument/2006/relationships/slideLayout" Target="../slideLayouts/slideLayout3.xml"/></Relationships>
</file>

<file path=ppt/slides/_rels/slide16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6.xml"/><Relationship Id="rId1" Type="http://schemas.openxmlformats.org/officeDocument/2006/relationships/slideLayout" Target="../slideLayouts/slideLayout18.xml"/></Relationships>
</file>

<file path=ppt/slides/_rels/slide167.xml.rels><?xml version="1.0" encoding="UTF-8" standalone="yes"?>
<Relationships xmlns="http://schemas.openxmlformats.org/package/2006/relationships"><Relationship Id="rId2" Type="http://schemas.openxmlformats.org/officeDocument/2006/relationships/notesSlide" Target="../notesSlides/notesSlide167.xml"/><Relationship Id="rId1" Type="http://schemas.openxmlformats.org/officeDocument/2006/relationships/slideLayout" Target="../slideLayouts/slideLayout19.xml"/></Relationships>
</file>

<file path=ppt/slides/_rels/slide168.xml.rels><?xml version="1.0" encoding="UTF-8" standalone="yes"?>
<Relationships xmlns="http://schemas.openxmlformats.org/package/2006/relationships"><Relationship Id="rId2" Type="http://schemas.openxmlformats.org/officeDocument/2006/relationships/notesSlide" Target="../notesSlides/notesSlide168.xml"/><Relationship Id="rId1" Type="http://schemas.openxmlformats.org/officeDocument/2006/relationships/slideLayout" Target="../slideLayouts/slideLayout18.xml"/></Relationships>
</file>

<file path=ppt/slides/_rels/slide169.xml.rels><?xml version="1.0" encoding="UTF-8" standalone="yes"?>
<Relationships xmlns="http://schemas.openxmlformats.org/package/2006/relationships"><Relationship Id="rId2" Type="http://schemas.openxmlformats.org/officeDocument/2006/relationships/notesSlide" Target="../notesSlides/notesSlide169.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70.xml"/><Relationship Id="rId1" Type="http://schemas.openxmlformats.org/officeDocument/2006/relationships/slideLayout" Target="../slideLayouts/slideLayout3.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171.xml"/><Relationship Id="rId1" Type="http://schemas.openxmlformats.org/officeDocument/2006/relationships/slideLayout" Target="../slideLayouts/slideLayout3.xml"/></Relationships>
</file>

<file path=ppt/slides/_rels/slide172.xml.rels><?xml version="1.0" encoding="UTF-8" standalone="yes"?>
<Relationships xmlns="http://schemas.openxmlformats.org/package/2006/relationships"><Relationship Id="rId2" Type="http://schemas.openxmlformats.org/officeDocument/2006/relationships/notesSlide" Target="../notesSlides/notesSlide172.xml"/><Relationship Id="rId1" Type="http://schemas.openxmlformats.org/officeDocument/2006/relationships/slideLayout" Target="../slideLayouts/slideLayout3.xml"/></Relationships>
</file>

<file path=ppt/slides/_rels/slide17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3.xml"/><Relationship Id="rId1" Type="http://schemas.openxmlformats.org/officeDocument/2006/relationships/slideLayout" Target="../slideLayouts/slideLayout16.xml"/></Relationships>
</file>

<file path=ppt/slides/_rels/slide174.xml.rels><?xml version="1.0" encoding="UTF-8" standalone="yes"?>
<Relationships xmlns="http://schemas.openxmlformats.org/package/2006/relationships"><Relationship Id="rId2" Type="http://schemas.openxmlformats.org/officeDocument/2006/relationships/notesSlide" Target="../notesSlides/notesSlide174.xml"/><Relationship Id="rId1" Type="http://schemas.openxmlformats.org/officeDocument/2006/relationships/slideLayout" Target="../slideLayouts/slideLayout3.xml"/></Relationships>
</file>

<file path=ppt/slides/_rels/slide17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5.xml"/><Relationship Id="rId1" Type="http://schemas.openxmlformats.org/officeDocument/2006/relationships/slideLayout" Target="../slideLayouts/slideLayout15.xml"/></Relationships>
</file>

<file path=ppt/slides/_rels/slide176.xml.rels><?xml version="1.0" encoding="UTF-8" standalone="yes"?>
<Relationships xmlns="http://schemas.openxmlformats.org/package/2006/relationships"><Relationship Id="rId2" Type="http://schemas.openxmlformats.org/officeDocument/2006/relationships/notesSlide" Target="../notesSlides/notesSlide176.xml"/><Relationship Id="rId1" Type="http://schemas.openxmlformats.org/officeDocument/2006/relationships/slideLayout" Target="../slideLayouts/slideLayout3.xml"/></Relationships>
</file>

<file path=ppt/slides/_rels/slide177.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113.png"/><Relationship Id="rId2" Type="http://schemas.openxmlformats.org/officeDocument/2006/relationships/notesSlide" Target="../notesSlides/notesSlide177.xml"/><Relationship Id="rId1" Type="http://schemas.openxmlformats.org/officeDocument/2006/relationships/slideLayout" Target="../slideLayouts/slideLayout3.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178.xml.rels><?xml version="1.0" encoding="UTF-8" standalone="yes"?>
<Relationships xmlns="http://schemas.openxmlformats.org/package/2006/relationships"><Relationship Id="rId2" Type="http://schemas.openxmlformats.org/officeDocument/2006/relationships/notesSlide" Target="../notesSlides/notesSlide178.xml"/><Relationship Id="rId1" Type="http://schemas.openxmlformats.org/officeDocument/2006/relationships/slideLayout" Target="../slideLayouts/slideLayout3.xml"/></Relationships>
</file>

<file path=ppt/slides/_rels/slide17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9.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80.xml.rels><?xml version="1.0" encoding="UTF-8" standalone="yes"?>
<Relationships xmlns="http://schemas.openxmlformats.org/package/2006/relationships"><Relationship Id="rId2" Type="http://schemas.openxmlformats.org/officeDocument/2006/relationships/notesSlide" Target="../notesSlides/notesSlide180.xml"/><Relationship Id="rId1" Type="http://schemas.openxmlformats.org/officeDocument/2006/relationships/slideLayout" Target="../slideLayouts/slideLayout3.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181.xml"/><Relationship Id="rId1" Type="http://schemas.openxmlformats.org/officeDocument/2006/relationships/slideLayout" Target="../slideLayouts/slideLayout5.xml"/></Relationships>
</file>

<file path=ppt/slides/_rels/slide18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2.xml"/><Relationship Id="rId1" Type="http://schemas.openxmlformats.org/officeDocument/2006/relationships/slideLayout" Target="../slideLayouts/slideLayout16.xml"/></Relationships>
</file>

<file path=ppt/slides/_rels/slide18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3.xml"/><Relationship Id="rId1" Type="http://schemas.openxmlformats.org/officeDocument/2006/relationships/slideLayout" Target="../slideLayouts/slideLayout16.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184.xml"/><Relationship Id="rId1" Type="http://schemas.openxmlformats.org/officeDocument/2006/relationships/slideLayout" Target="../slideLayouts/slideLayout3.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185.xml"/><Relationship Id="rId1" Type="http://schemas.openxmlformats.org/officeDocument/2006/relationships/slideLayout" Target="../slideLayouts/slideLayout3.xml"/></Relationships>
</file>

<file path=ppt/slides/_rels/slide186.xml.rels><?xml version="1.0" encoding="UTF-8" standalone="yes"?>
<Relationships xmlns="http://schemas.openxmlformats.org/package/2006/relationships"><Relationship Id="rId2" Type="http://schemas.openxmlformats.org/officeDocument/2006/relationships/notesSlide" Target="../notesSlides/notesSlide186.xml"/><Relationship Id="rId1" Type="http://schemas.openxmlformats.org/officeDocument/2006/relationships/slideLayout" Target="../slideLayouts/slideLayout3.xml"/></Relationships>
</file>

<file path=ppt/slides/_rels/slide18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7.xml"/><Relationship Id="rId1" Type="http://schemas.openxmlformats.org/officeDocument/2006/relationships/slideLayout" Target="../slideLayouts/slideLayout3.xml"/></Relationships>
</file>

<file path=ppt/slides/_rels/slide188.xml.rels><?xml version="1.0" encoding="UTF-8" standalone="yes"?>
<Relationships xmlns="http://schemas.openxmlformats.org/package/2006/relationships"><Relationship Id="rId2" Type="http://schemas.openxmlformats.org/officeDocument/2006/relationships/notesSlide" Target="../notesSlides/notesSlide18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hyperlink" Target="https://www.cgiar.org/funders/" TargetMode="External"/><Relationship Id="rId7" Type="http://schemas.openxmlformats.org/officeDocument/2006/relationships/image" Target="../media/image21.png"/><Relationship Id="rId2" Type="http://schemas.openxmlformats.org/officeDocument/2006/relationships/notesSlide" Target="../notesSlides/notesSlide2.xml"/><Relationship Id="rId1" Type="http://schemas.openxmlformats.org/officeDocument/2006/relationships/slideLayout" Target="../slideLayouts/slideLayout51.xml"/><Relationship Id="rId6" Type="http://schemas.openxmlformats.org/officeDocument/2006/relationships/image" Target="../media/image20.png"/><Relationship Id="rId5" Type="http://schemas.openxmlformats.org/officeDocument/2006/relationships/image" Target="../media/image19.jpg"/><Relationship Id="rId10" Type="http://schemas.openxmlformats.org/officeDocument/2006/relationships/image" Target="../media/image24.jpg"/><Relationship Id="rId4" Type="http://schemas.openxmlformats.org/officeDocument/2006/relationships/hyperlink" Target="https://creativecommons.org/licenses/by/4.0" TargetMode="External"/><Relationship Id="rId9" Type="http://schemas.openxmlformats.org/officeDocument/2006/relationships/image" Target="../media/image23.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1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9.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4.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2.png"/><Relationship Id="rId4" Type="http://schemas.openxmlformats.org/officeDocument/2006/relationships/image" Target="../media/image41.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7.xml"/><Relationship Id="rId1" Type="http://schemas.openxmlformats.org/officeDocument/2006/relationships/slideLayout" Target="../slideLayouts/slideLayout17.xml"/></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8.xml"/><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9.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0.xml"/><Relationship Id="rId1" Type="http://schemas.openxmlformats.org/officeDocument/2006/relationships/slideLayout" Target="../slideLayouts/slideLayout16.xml"/></Relationships>
</file>

<file path=ppt/slides/_rels/slide5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5.xml"/><Relationship Id="rId1" Type="http://schemas.openxmlformats.org/officeDocument/2006/relationships/slideLayout" Target="../slideLayouts/slideLayout1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57.xml"/><Relationship Id="rId1" Type="http://schemas.openxmlformats.org/officeDocument/2006/relationships/slideLayout" Target="../slideLayouts/slideLayout5.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5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61.xml"/><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2.xml"/><Relationship Id="rId1" Type="http://schemas.openxmlformats.org/officeDocument/2006/relationships/slideLayout" Target="../slideLayouts/slideLayout1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6.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5.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6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66.xml"/><Relationship Id="rId1" Type="http://schemas.openxmlformats.org/officeDocument/2006/relationships/slideLayout" Target="../slideLayouts/slideLayout3.xml"/><Relationship Id="rId4" Type="http://schemas.openxmlformats.org/officeDocument/2006/relationships/image" Target="../media/image54.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8.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notesSlide" Target="../notesSlides/notesSlide69.xml"/><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61.png"/></Relationships>
</file>

<file path=ppt/slides/_rels/slide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70.xml.rels><?xml version="1.0" encoding="UTF-8" standalone="yes"?>
<Relationships xmlns="http://schemas.openxmlformats.org/package/2006/relationships"><Relationship Id="rId3" Type="http://schemas.openxmlformats.org/officeDocument/2006/relationships/image" Target="../media/image55.png"/><Relationship Id="rId7" Type="http://schemas.openxmlformats.org/officeDocument/2006/relationships/image" Target="../media/image60.png"/><Relationship Id="rId2" Type="http://schemas.openxmlformats.org/officeDocument/2006/relationships/notesSlide" Target="../notesSlides/notesSlide70.xml"/><Relationship Id="rId1" Type="http://schemas.openxmlformats.org/officeDocument/2006/relationships/slideLayout" Target="../slideLayouts/slideLayout3.xml"/><Relationship Id="rId6" Type="http://schemas.openxmlformats.org/officeDocument/2006/relationships/image" Target="../media/image58.png"/><Relationship Id="rId5" Type="http://schemas.openxmlformats.org/officeDocument/2006/relationships/image" Target="../media/image62.png"/><Relationship Id="rId4" Type="http://schemas.openxmlformats.org/officeDocument/2006/relationships/image" Target="../media/image57.png"/></Relationships>
</file>

<file path=ppt/slides/_rels/slide7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1.xml"/><Relationship Id="rId1" Type="http://schemas.openxmlformats.org/officeDocument/2006/relationships/slideLayout" Target="../slideLayouts/slideLayout18.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9.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8.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9.xml"/></Relationships>
</file>

<file path=ppt/slides/_rels/slide7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5.xml"/><Relationship Id="rId1" Type="http://schemas.openxmlformats.org/officeDocument/2006/relationships/slideLayout" Target="../slideLayouts/slideLayout16.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79.xml"/><Relationship Id="rId1" Type="http://schemas.openxmlformats.org/officeDocument/2006/relationships/slideLayout" Target="../slideLayouts/slideLayout3.xml"/><Relationship Id="rId5" Type="http://schemas.openxmlformats.org/officeDocument/2006/relationships/image" Target="../media/image65.png"/><Relationship Id="rId4" Type="http://schemas.openxmlformats.org/officeDocument/2006/relationships/image" Target="../media/image64.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81.xml"/><Relationship Id="rId1" Type="http://schemas.openxmlformats.org/officeDocument/2006/relationships/slideLayout" Target="../slideLayouts/slideLayout11.xml"/><Relationship Id="rId4" Type="http://schemas.openxmlformats.org/officeDocument/2006/relationships/image" Target="../media/image53.png"/></Relationships>
</file>

<file path=ppt/slides/_rels/slide82.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82.xml"/><Relationship Id="rId1" Type="http://schemas.openxmlformats.org/officeDocument/2006/relationships/slideLayout" Target="../slideLayouts/slideLayout11.xml"/><Relationship Id="rId4" Type="http://schemas.openxmlformats.org/officeDocument/2006/relationships/image" Target="../media/image53.png"/></Relationships>
</file>

<file path=ppt/slides/_rels/slide8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83.xml"/><Relationship Id="rId1" Type="http://schemas.openxmlformats.org/officeDocument/2006/relationships/slideLayout" Target="../slideLayouts/slideLayout11.xml"/><Relationship Id="rId4" Type="http://schemas.openxmlformats.org/officeDocument/2006/relationships/image" Target="../media/image54.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4.xml"/></Relationships>
</file>

<file path=ppt/slides/_rels/slide8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86.xml"/><Relationship Id="rId1" Type="http://schemas.openxmlformats.org/officeDocument/2006/relationships/slideLayout" Target="../slideLayouts/slideLayout5.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8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7.xml"/><Relationship Id="rId1"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8.xml"/><Relationship Id="rId1" Type="http://schemas.openxmlformats.org/officeDocument/2006/relationships/slideLayout" Target="../slideLayouts/slideLayout17.xml"/></Relationships>
</file>

<file path=ppt/slides/_rels/slide89.xml.rels><?xml version="1.0" encoding="UTF-8" standalone="yes"?>
<Relationships xmlns="http://schemas.openxmlformats.org/package/2006/relationships"><Relationship Id="rId8" Type="http://schemas.openxmlformats.org/officeDocument/2006/relationships/image" Target="../media/image78.png"/><Relationship Id="rId3" Type="http://schemas.openxmlformats.org/officeDocument/2006/relationships/image" Target="../media/image73.png"/><Relationship Id="rId7" Type="http://schemas.openxmlformats.org/officeDocument/2006/relationships/image" Target="../media/image77.png"/><Relationship Id="rId2" Type="http://schemas.openxmlformats.org/officeDocument/2006/relationships/notesSlide" Target="../notesSlides/notesSlide89.xml"/><Relationship Id="rId1" Type="http://schemas.openxmlformats.org/officeDocument/2006/relationships/slideLayout" Target="../slideLayouts/slideLayout3.xml"/><Relationship Id="rId6" Type="http://schemas.openxmlformats.org/officeDocument/2006/relationships/image" Target="../media/image76.png"/><Relationship Id="rId5" Type="http://schemas.openxmlformats.org/officeDocument/2006/relationships/image" Target="../media/image75.png"/><Relationship Id="rId10" Type="http://schemas.openxmlformats.org/officeDocument/2006/relationships/image" Target="../media/image80.png"/><Relationship Id="rId4" Type="http://schemas.openxmlformats.org/officeDocument/2006/relationships/image" Target="../media/image74.png"/><Relationship Id="rId9" Type="http://schemas.openxmlformats.org/officeDocument/2006/relationships/image" Target="../media/image79.png"/></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9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0.xml"/><Relationship Id="rId1" Type="http://schemas.openxmlformats.org/officeDocument/2006/relationships/slideLayout" Target="../slideLayouts/slideLayout16.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4.xml"/></Relationships>
</file>

<file path=ppt/slides/_rels/slide92.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notesSlide" Target="../notesSlides/notesSlide92.xml"/><Relationship Id="rId1" Type="http://schemas.openxmlformats.org/officeDocument/2006/relationships/slideLayout" Target="../slideLayouts/slideLayout1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5.xml"/><Relationship Id="rId1" Type="http://schemas.openxmlformats.org/officeDocument/2006/relationships/slideLayout" Target="../slideLayouts/slideLayout16.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97.xml"/><Relationship Id="rId1" Type="http://schemas.openxmlformats.org/officeDocument/2006/relationships/slideLayout" Target="../slideLayouts/slideLayout5.xml"/><Relationship Id="rId5" Type="http://schemas.openxmlformats.org/officeDocument/2006/relationships/image" Target="../media/image84.png"/><Relationship Id="rId4" Type="http://schemas.openxmlformats.org/officeDocument/2006/relationships/image" Target="../media/image83.png"/></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4.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6"/>
        <p:cNvGrpSpPr/>
        <p:nvPr/>
      </p:nvGrpSpPr>
      <p:grpSpPr>
        <a:xfrm>
          <a:off x="0" y="0"/>
          <a:ext cx="0" cy="0"/>
          <a:chOff x="0" y="0"/>
          <a:chExt cx="0" cy="0"/>
        </a:xfrm>
      </p:grpSpPr>
      <p:pic>
        <p:nvPicPr>
          <p:cNvPr id="497" name="Google Shape;497;p53" descr="A person cooking food in a bow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101599" y="143554"/>
            <a:ext cx="8920122" cy="7282744"/>
          </a:xfrm>
          <a:prstGeom prst="rect">
            <a:avLst/>
          </a:prstGeom>
          <a:solidFill>
            <a:schemeClr val="lt1"/>
          </a:solidFill>
          <a:ln>
            <a:noFill/>
          </a:ln>
        </p:spPr>
      </p:pic>
      <p:sp>
        <p:nvSpPr>
          <p:cNvPr id="498" name="Google Shape;498;p53"/>
          <p:cNvSpPr txBox="1">
            <a:spLocks noGrp="1"/>
          </p:cNvSpPr>
          <p:nvPr>
            <p:ph type="title"/>
          </p:nvPr>
        </p:nvSpPr>
        <p:spPr>
          <a:xfrm>
            <a:off x="4454766" y="677505"/>
            <a:ext cx="5906214" cy="6207839"/>
          </a:xfrm>
          <a:prstGeom prst="rect">
            <a:avLst/>
          </a:prstGeom>
          <a:solidFill>
            <a:schemeClr val="accent1"/>
          </a:solidFill>
          <a:ln>
            <a:noFill/>
          </a:ln>
        </p:spPr>
        <p:txBody>
          <a:bodyPr spcFirstLastPara="1" wrap="square" lIns="612000" tIns="576000" rIns="91425" bIns="45700" anchor="t" anchorCtr="0">
            <a:noAutofit/>
          </a:bodyPr>
          <a:lstStyle/>
          <a:p>
            <a:pPr marL="0" lvl="0" indent="0" algn="l" rtl="0">
              <a:lnSpc>
                <a:spcPct val="90000"/>
              </a:lnSpc>
              <a:spcBef>
                <a:spcPts val="0"/>
              </a:spcBef>
              <a:spcAft>
                <a:spcPts val="0"/>
              </a:spcAft>
              <a:buClr>
                <a:schemeClr val="lt1"/>
              </a:buClr>
              <a:buSzPts val="3000"/>
              <a:buFont typeface="Kadwa"/>
              <a:buNone/>
            </a:pPr>
            <a:r>
              <a:rPr lang="en-US"/>
              <a:t>MoreMilk Workshop</a:t>
            </a:r>
            <a:endParaRPr/>
          </a:p>
        </p:txBody>
      </p:sp>
      <p:sp>
        <p:nvSpPr>
          <p:cNvPr id="499" name="Google Shape;499;p53"/>
          <p:cNvSpPr txBox="1">
            <a:spLocks noGrp="1"/>
          </p:cNvSpPr>
          <p:nvPr>
            <p:ph type="body" idx="1"/>
          </p:nvPr>
        </p:nvSpPr>
        <p:spPr>
          <a:xfrm>
            <a:off x="4947034" y="1778382"/>
            <a:ext cx="4086177" cy="78079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340"/>
              <a:buNone/>
            </a:pPr>
            <a:r>
              <a:rPr lang="en-US"/>
              <a:t>Making the Most of Milk</a:t>
            </a:r>
            <a:endParaRPr/>
          </a:p>
          <a:p>
            <a:pPr marL="0" lvl="0" indent="0" algn="l" rtl="0">
              <a:lnSpc>
                <a:spcPct val="100000"/>
              </a:lnSpc>
              <a:spcBef>
                <a:spcPts val="1052"/>
              </a:spcBef>
              <a:spcAft>
                <a:spcPts val="0"/>
              </a:spcAft>
              <a:buSzPts val="2340"/>
              <a:buNone/>
            </a:pPr>
            <a:endParaRPr/>
          </a:p>
          <a:p>
            <a:pPr marL="0" lvl="0" indent="0" algn="l" rtl="0">
              <a:lnSpc>
                <a:spcPct val="100000"/>
              </a:lnSpc>
              <a:spcBef>
                <a:spcPts val="1052"/>
              </a:spcBef>
              <a:spcAft>
                <a:spcPts val="0"/>
              </a:spcAft>
              <a:buSzPts val="2340"/>
              <a:buNone/>
            </a:pPr>
            <a:r>
              <a:rPr lang="en-US" b="1"/>
              <a:t>Facilitator’s Guide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62"/>
          <p:cNvSpPr txBox="1">
            <a:spLocks noGrp="1"/>
          </p:cNvSpPr>
          <p:nvPr>
            <p:ph type="body" idx="1"/>
          </p:nvPr>
        </p:nvSpPr>
        <p:spPr>
          <a:xfrm>
            <a:off x="4581280" y="849312"/>
            <a:ext cx="5718175" cy="2932113"/>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This refers to activities done by the entire group, together.  </a:t>
            </a:r>
            <a:endParaRPr/>
          </a:p>
          <a:p>
            <a:pPr marL="200424" lvl="0" indent="-200424" algn="l" rtl="0">
              <a:lnSpc>
                <a:spcPct val="100000"/>
              </a:lnSpc>
              <a:spcBef>
                <a:spcPts val="1052"/>
              </a:spcBef>
              <a:spcAft>
                <a:spcPts val="0"/>
              </a:spcAft>
              <a:buSzPts val="2160"/>
              <a:buChar char="▪"/>
            </a:pPr>
            <a:r>
              <a:rPr lang="en-US"/>
              <a:t>For role plays, be prepared to play either role, yourself</a:t>
            </a:r>
            <a:endParaRPr/>
          </a:p>
          <a:p>
            <a:pPr marL="200424" lvl="0" indent="-200424" algn="l" rtl="0">
              <a:lnSpc>
                <a:spcPct val="100000"/>
              </a:lnSpc>
              <a:spcBef>
                <a:spcPts val="1052"/>
              </a:spcBef>
              <a:spcAft>
                <a:spcPts val="0"/>
              </a:spcAft>
              <a:buSzPts val="2160"/>
              <a:buChar char="▪"/>
            </a:pPr>
            <a:r>
              <a:rPr lang="en-US"/>
              <a:t>Do not do the activity for participants, yourself</a:t>
            </a:r>
            <a:endParaRPr/>
          </a:p>
          <a:p>
            <a:pPr marL="200424" lvl="0" indent="-200424" algn="l" rtl="0">
              <a:lnSpc>
                <a:spcPct val="100000"/>
              </a:lnSpc>
              <a:spcBef>
                <a:spcPts val="1052"/>
              </a:spcBef>
              <a:spcAft>
                <a:spcPts val="0"/>
              </a:spcAft>
              <a:buSzPts val="2160"/>
              <a:buChar char="▪"/>
            </a:pPr>
            <a:r>
              <a:rPr lang="en-US"/>
              <a:t>Make sure you bring all necessary equipment, materials to session</a:t>
            </a:r>
            <a:endParaRPr/>
          </a:p>
          <a:p>
            <a:pPr marL="200424" lvl="0" indent="-200424" algn="l" rtl="0">
              <a:lnSpc>
                <a:spcPct val="100000"/>
              </a:lnSpc>
              <a:spcBef>
                <a:spcPts val="1052"/>
              </a:spcBef>
              <a:spcAft>
                <a:spcPts val="0"/>
              </a:spcAft>
              <a:buSzPts val="2160"/>
              <a:buChar char="▪"/>
            </a:pPr>
            <a:r>
              <a:rPr lang="en-US"/>
              <a:t>Leave time for debriefing at end</a:t>
            </a:r>
            <a:endParaRPr/>
          </a:p>
          <a:p>
            <a:pPr marL="200424" lvl="0" indent="-200424" algn="l" rtl="0">
              <a:lnSpc>
                <a:spcPct val="100000"/>
              </a:lnSpc>
              <a:spcBef>
                <a:spcPts val="1052"/>
              </a:spcBef>
              <a:spcAft>
                <a:spcPts val="0"/>
              </a:spcAft>
              <a:buSzPts val="2160"/>
              <a:buChar char="▪"/>
            </a:pPr>
            <a:r>
              <a:rPr lang="en-US"/>
              <a:t>Be mindful of time</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Shape 1512"/>
        <p:cNvGrpSpPr/>
        <p:nvPr/>
      </p:nvGrpSpPr>
      <p:grpSpPr>
        <a:xfrm>
          <a:off x="0" y="0"/>
          <a:ext cx="0" cy="0"/>
          <a:chOff x="0" y="0"/>
          <a:chExt cx="0" cy="0"/>
        </a:xfrm>
      </p:grpSpPr>
      <p:sp>
        <p:nvSpPr>
          <p:cNvPr id="1513" name="Google Shape;1513;p15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On a hot, sunny day, a new customer, Jaali, comes to purchase milk from Zawadi, because he noticed how nice her shop was looking. Before entering, he opens his container and shakes out the few drops of remaining water from when he rinsed it out that morning with cold water. He enters the shop and Zawadi is quick to help him. She pours the milk into his container.  Jaali reaches deep into his pocket to find the right coins to pay her with, and then he purchases the milk. Zawadi thanks him and tells him that she hopes he will become a repeat customer. He leaves the shop and, wanting a taste of the milk, opens the top and dips a finger in for a taste, holding the lid to the container in his other hand.</a:t>
            </a:r>
            <a:endParaRPr/>
          </a:p>
        </p:txBody>
      </p:sp>
      <p:sp>
        <p:nvSpPr>
          <p:cNvPr id="1514" name="Google Shape;1514;p15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Shape 1518"/>
        <p:cNvGrpSpPr/>
        <p:nvPr/>
      </p:nvGrpSpPr>
      <p:grpSpPr>
        <a:xfrm>
          <a:off x="0" y="0"/>
          <a:ext cx="0" cy="0"/>
          <a:chOff x="0" y="0"/>
          <a:chExt cx="0" cy="0"/>
        </a:xfrm>
      </p:grpSpPr>
      <p:sp>
        <p:nvSpPr>
          <p:cNvPr id="1519" name="Google Shape;1519;p153"/>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As he’s tasting the milk, a friend approaches him in the street.  Jaali’s happy to see him, and the two talk for about 15 min. Jaali’s friend eventually says goodbye, Jaali puts the lid back on the container and goes to get his bike. He straps the container of milk to the back of the bike and starts to ride home. Jaali always takes a short cut to get home, which gets him there faster, but takes him over a very bumpy section of the street. Jaali gets home to find his wife putting their new baby down for a nap.  He puts the milk on the table, and notices that some has dribbled out the top during the ride. He takes the top off and grabs a rag that’s on the table. He wipes the rim of the milk container with the rag, screws the top on, and goes in to check on his baby son. Jaali and his family do not own a fridge.</a:t>
            </a:r>
            <a:endParaRPr/>
          </a:p>
          <a:p>
            <a:pPr marL="200424" lvl="0" indent="-63263" algn="l" rtl="0">
              <a:lnSpc>
                <a:spcPct val="100000"/>
              </a:lnSpc>
              <a:spcBef>
                <a:spcPts val="1052"/>
              </a:spcBef>
              <a:spcAft>
                <a:spcPts val="0"/>
              </a:spcAft>
              <a:buSzPts val="2160"/>
              <a:buNone/>
            </a:pPr>
            <a:endParaRPr/>
          </a:p>
        </p:txBody>
      </p:sp>
      <p:sp>
        <p:nvSpPr>
          <p:cNvPr id="1520" name="Google Shape;1520;p15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Shape 1525"/>
        <p:cNvGrpSpPr/>
        <p:nvPr/>
      </p:nvGrpSpPr>
      <p:grpSpPr>
        <a:xfrm>
          <a:off x="0" y="0"/>
          <a:ext cx="0" cy="0"/>
          <a:chOff x="0" y="0"/>
          <a:chExt cx="0" cy="0"/>
        </a:xfrm>
      </p:grpSpPr>
      <p:sp>
        <p:nvSpPr>
          <p:cNvPr id="1526" name="Google Shape;1526;p154"/>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200424" lvl="0" indent="-200424" algn="l" rtl="0">
              <a:lnSpc>
                <a:spcPct val="100000"/>
              </a:lnSpc>
              <a:spcBef>
                <a:spcPts val="1052"/>
              </a:spcBef>
              <a:spcAft>
                <a:spcPts val="0"/>
              </a:spcAft>
              <a:buSzPts val="1620"/>
              <a:buChar char="▪"/>
            </a:pPr>
            <a:r>
              <a:rPr lang="en-US"/>
              <a:t>Jaali’s milk container was rinsed only with cold water.  Could have had contaminated milk in it.</a:t>
            </a:r>
            <a:endParaRPr/>
          </a:p>
          <a:p>
            <a:pPr marL="200424" lvl="0" indent="-200424" algn="l" rtl="0">
              <a:lnSpc>
                <a:spcPct val="100000"/>
              </a:lnSpc>
              <a:spcBef>
                <a:spcPts val="1052"/>
              </a:spcBef>
              <a:spcAft>
                <a:spcPts val="0"/>
              </a:spcAft>
              <a:buSzPts val="1620"/>
              <a:buChar char="▪"/>
            </a:pPr>
            <a:r>
              <a:rPr lang="en-US"/>
              <a:t>His milk container was wet. Bacteria love water. Milk containers should be dry.</a:t>
            </a:r>
            <a:endParaRPr/>
          </a:p>
          <a:p>
            <a:pPr marL="200424" lvl="0" indent="-200424" algn="l" rtl="0">
              <a:lnSpc>
                <a:spcPct val="100000"/>
              </a:lnSpc>
              <a:spcBef>
                <a:spcPts val="1052"/>
              </a:spcBef>
              <a:spcAft>
                <a:spcPts val="0"/>
              </a:spcAft>
              <a:buSzPts val="1620"/>
              <a:buChar char="▪"/>
            </a:pPr>
            <a:r>
              <a:rPr lang="en-US"/>
              <a:t>Jaali put his finger in the milk after handling money, which can have a lot of bacteria on it.</a:t>
            </a:r>
            <a:endParaRPr/>
          </a:p>
          <a:p>
            <a:pPr marL="200424" lvl="0" indent="-200424" algn="l" rtl="0">
              <a:lnSpc>
                <a:spcPct val="100000"/>
              </a:lnSpc>
              <a:spcBef>
                <a:spcPts val="1052"/>
              </a:spcBef>
              <a:spcAft>
                <a:spcPts val="0"/>
              </a:spcAft>
              <a:buSzPts val="1620"/>
              <a:buChar char="▪"/>
            </a:pPr>
            <a:r>
              <a:rPr lang="en-US"/>
              <a:t>Jaali had the lid off the milk while he was talking to his friend for 15 min.</a:t>
            </a:r>
            <a:endParaRPr/>
          </a:p>
          <a:p>
            <a:pPr marL="200424" lvl="0" indent="-200424" algn="l" rtl="0">
              <a:lnSpc>
                <a:spcPct val="100000"/>
              </a:lnSpc>
              <a:spcBef>
                <a:spcPts val="1052"/>
              </a:spcBef>
              <a:spcAft>
                <a:spcPts val="0"/>
              </a:spcAft>
              <a:buSzPts val="1620"/>
              <a:buChar char="▪"/>
            </a:pPr>
            <a:r>
              <a:rPr lang="en-US"/>
              <a:t>Cont’d on next page</a:t>
            </a:r>
            <a:endParaRPr/>
          </a:p>
          <a:p>
            <a:pPr marL="200424" lvl="0" indent="-97553" algn="l" rtl="0">
              <a:lnSpc>
                <a:spcPct val="100000"/>
              </a:lnSpc>
              <a:spcBef>
                <a:spcPts val="1052"/>
              </a:spcBef>
              <a:spcAft>
                <a:spcPts val="0"/>
              </a:spcAft>
              <a:buSzPts val="1620"/>
              <a:buNone/>
            </a:pPr>
            <a:endParaRPr/>
          </a:p>
          <a:p>
            <a:pPr marL="601272" lvl="1" indent="-43514" algn="l" rtl="0">
              <a:lnSpc>
                <a:spcPct val="100000"/>
              </a:lnSpc>
              <a:spcBef>
                <a:spcPts val="1052"/>
              </a:spcBef>
              <a:spcAft>
                <a:spcPts val="0"/>
              </a:spcAft>
              <a:buSzPts val="1800"/>
              <a:buNone/>
            </a:pPr>
            <a:endParaRPr/>
          </a:p>
        </p:txBody>
      </p:sp>
      <p:sp>
        <p:nvSpPr>
          <p:cNvPr id="1527" name="Google Shape;1527;p154"/>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Are you concerned about what happened to the milk after it left Zawadi’s shop?  </a:t>
            </a:r>
            <a:endParaRPr/>
          </a:p>
          <a:p>
            <a:pPr marL="200424" lvl="0" indent="-200424" algn="l" rtl="0">
              <a:lnSpc>
                <a:spcPct val="100000"/>
              </a:lnSpc>
              <a:spcBef>
                <a:spcPts val="1052"/>
              </a:spcBef>
              <a:spcAft>
                <a:spcPts val="0"/>
              </a:spcAft>
              <a:buSzPts val="2160"/>
              <a:buChar char="▪"/>
            </a:pPr>
            <a:r>
              <a:rPr lang="en-US"/>
              <a:t>Can you identify moments in the story where things went wrong?</a:t>
            </a:r>
            <a:endParaRPr/>
          </a:p>
          <a:p>
            <a:pPr marL="200424" lvl="0" indent="-63263" algn="l" rtl="0">
              <a:lnSpc>
                <a:spcPct val="100000"/>
              </a:lnSpc>
              <a:spcBef>
                <a:spcPts val="1052"/>
              </a:spcBef>
              <a:spcAft>
                <a:spcPts val="0"/>
              </a:spcAft>
              <a:buSzPts val="2160"/>
              <a:buNone/>
            </a:pPr>
            <a:endParaRPr/>
          </a:p>
        </p:txBody>
      </p:sp>
      <p:sp>
        <p:nvSpPr>
          <p:cNvPr id="1528" name="Google Shape;1528;p154"/>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Case Study: Zawadi and Jaali</a:t>
            </a:r>
            <a:endParaRPr/>
          </a:p>
        </p:txBody>
      </p:sp>
      <p:pic>
        <p:nvPicPr>
          <p:cNvPr id="1529" name="Google Shape;1529;p154"/>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530" name="Google Shape;1530;p154"/>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Shape 1534"/>
        <p:cNvGrpSpPr/>
        <p:nvPr/>
      </p:nvGrpSpPr>
      <p:grpSpPr>
        <a:xfrm>
          <a:off x="0" y="0"/>
          <a:ext cx="0" cy="0"/>
          <a:chOff x="0" y="0"/>
          <a:chExt cx="0" cy="0"/>
        </a:xfrm>
      </p:grpSpPr>
      <p:sp>
        <p:nvSpPr>
          <p:cNvPr id="1535" name="Google Shape;1535;p155"/>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Jaali did not take his milk straight home. Customers should buy milk last and not carry it round while doing other errands.</a:t>
            </a:r>
            <a:endParaRPr/>
          </a:p>
          <a:p>
            <a:pPr marL="200424" lvl="0" indent="-200424" algn="l" rtl="0">
              <a:lnSpc>
                <a:spcPct val="100000"/>
              </a:lnSpc>
              <a:spcBef>
                <a:spcPts val="1052"/>
              </a:spcBef>
              <a:spcAft>
                <a:spcPts val="0"/>
              </a:spcAft>
              <a:buSzPts val="1620"/>
              <a:buChar char="▪"/>
            </a:pPr>
            <a:r>
              <a:rPr lang="en-US"/>
              <a:t>The day is warm and sunny, increasing the likelihood of spoilage.</a:t>
            </a:r>
            <a:endParaRPr/>
          </a:p>
          <a:p>
            <a:pPr marL="200424" lvl="0" indent="-200424" algn="l" rtl="0">
              <a:lnSpc>
                <a:spcPct val="100000"/>
              </a:lnSpc>
              <a:spcBef>
                <a:spcPts val="1052"/>
              </a:spcBef>
              <a:spcAft>
                <a:spcPts val="0"/>
              </a:spcAft>
              <a:buSzPts val="1620"/>
              <a:buChar char="▪"/>
            </a:pPr>
            <a:r>
              <a:rPr lang="en-US"/>
              <a:t>When Jaali got home, some milk had dribbled out the top, meaning the lid wasn’t screwed on very well.</a:t>
            </a:r>
            <a:endParaRPr/>
          </a:p>
          <a:p>
            <a:pPr marL="200424" lvl="0" indent="-200424" algn="l" rtl="0">
              <a:lnSpc>
                <a:spcPct val="100000"/>
              </a:lnSpc>
              <a:spcBef>
                <a:spcPts val="1052"/>
              </a:spcBef>
              <a:spcAft>
                <a:spcPts val="0"/>
              </a:spcAft>
              <a:buSzPts val="1620"/>
              <a:buChar char="▪"/>
            </a:pPr>
            <a:r>
              <a:rPr lang="en-US"/>
              <a:t>Jaali grabbed the closest rag to wipe the rim of the container, there’s no indication that the rag was clean and disinfected.</a:t>
            </a:r>
            <a:endParaRPr/>
          </a:p>
          <a:p>
            <a:pPr marL="200424" lvl="0" indent="-200424" algn="l" rtl="0">
              <a:lnSpc>
                <a:spcPct val="100000"/>
              </a:lnSpc>
              <a:spcBef>
                <a:spcPts val="1052"/>
              </a:spcBef>
              <a:spcAft>
                <a:spcPts val="0"/>
              </a:spcAft>
              <a:buSzPts val="1620"/>
              <a:buChar char="▪"/>
            </a:pPr>
            <a:r>
              <a:rPr lang="en-US"/>
              <a:t>Jaali does not own a fridge, meaning there’s a higher likelihood of spoilage.</a:t>
            </a:r>
            <a:endParaRPr/>
          </a:p>
          <a:p>
            <a:pPr marL="200424" lvl="0" indent="-97553" algn="l" rtl="0">
              <a:lnSpc>
                <a:spcPct val="100000"/>
              </a:lnSpc>
              <a:spcBef>
                <a:spcPts val="1052"/>
              </a:spcBef>
              <a:spcAft>
                <a:spcPts val="0"/>
              </a:spcAft>
              <a:buSzPts val="1620"/>
              <a:buNone/>
            </a:pPr>
            <a:endParaRPr/>
          </a:p>
        </p:txBody>
      </p:sp>
      <p:sp>
        <p:nvSpPr>
          <p:cNvPr id="1536" name="Google Shape;1536;p15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Case Study: </a:t>
            </a:r>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Shape 1540"/>
        <p:cNvGrpSpPr/>
        <p:nvPr/>
      </p:nvGrpSpPr>
      <p:grpSpPr>
        <a:xfrm>
          <a:off x="0" y="0"/>
          <a:ext cx="0" cy="0"/>
          <a:chOff x="0" y="0"/>
          <a:chExt cx="0" cy="0"/>
        </a:xfrm>
      </p:grpSpPr>
      <p:sp>
        <p:nvSpPr>
          <p:cNvPr id="1541" name="Google Shape;1541;p156"/>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Raise you hands if…</a:t>
            </a:r>
            <a:endParaRPr/>
          </a:p>
          <a:p>
            <a:pPr marL="200424" lvl="0" indent="-200424" algn="l" rtl="0">
              <a:lnSpc>
                <a:spcPct val="100000"/>
              </a:lnSpc>
              <a:spcBef>
                <a:spcPts val="1052"/>
              </a:spcBef>
              <a:spcAft>
                <a:spcPts val="0"/>
              </a:spcAft>
              <a:buSzPts val="2160"/>
              <a:buChar char="▪"/>
            </a:pPr>
            <a:r>
              <a:rPr lang="en-US"/>
              <a:t>You think that most of your customers know how to handle milk hygienically</a:t>
            </a:r>
            <a:endParaRPr/>
          </a:p>
          <a:p>
            <a:pPr marL="200424" lvl="0" indent="-200424" algn="l" rtl="0">
              <a:lnSpc>
                <a:spcPct val="100000"/>
              </a:lnSpc>
              <a:spcBef>
                <a:spcPts val="1052"/>
              </a:spcBef>
              <a:spcAft>
                <a:spcPts val="0"/>
              </a:spcAft>
              <a:buSzPts val="2160"/>
              <a:buChar char="▪"/>
            </a:pPr>
            <a:r>
              <a:rPr lang="en-US"/>
              <a:t>You know that your milk will be kept cool once it leaves your shop</a:t>
            </a:r>
            <a:endParaRPr/>
          </a:p>
          <a:p>
            <a:pPr marL="0" lvl="0" indent="0" algn="l" rtl="0">
              <a:lnSpc>
                <a:spcPct val="100000"/>
              </a:lnSpc>
              <a:spcBef>
                <a:spcPts val="1052"/>
              </a:spcBef>
              <a:spcAft>
                <a:spcPts val="0"/>
              </a:spcAft>
              <a:buSzPts val="2160"/>
              <a:buNone/>
            </a:pPr>
            <a:endParaRPr/>
          </a:p>
        </p:txBody>
      </p:sp>
      <p:sp>
        <p:nvSpPr>
          <p:cNvPr id="1542" name="Google Shape;1542;p156"/>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p:txBody>
      </p:sp>
      <p:sp>
        <p:nvSpPr>
          <p:cNvPr id="1543" name="Google Shape;1543;p156"/>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Customers and Milk Hygiene</a:t>
            </a:r>
            <a:endParaRPr/>
          </a:p>
        </p:txBody>
      </p:sp>
      <p:pic>
        <p:nvPicPr>
          <p:cNvPr id="1544" name="Google Shape;1544;p156"/>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545" name="Google Shape;1545;p156"/>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Shape 1549"/>
        <p:cNvGrpSpPr/>
        <p:nvPr/>
      </p:nvGrpSpPr>
      <p:grpSpPr>
        <a:xfrm>
          <a:off x="0" y="0"/>
          <a:ext cx="0" cy="0"/>
          <a:chOff x="0" y="0"/>
          <a:chExt cx="0" cy="0"/>
        </a:xfrm>
      </p:grpSpPr>
      <p:sp>
        <p:nvSpPr>
          <p:cNvPr id="1550" name="Google Shape;1550;p157"/>
          <p:cNvSpPr txBox="1">
            <a:spLocks noGrp="1"/>
          </p:cNvSpPr>
          <p:nvPr>
            <p:ph type="title"/>
          </p:nvPr>
        </p:nvSpPr>
        <p:spPr>
          <a:xfrm>
            <a:off x="254692" y="144052"/>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Milk Hygiene and Customers</a:t>
            </a:r>
            <a:endParaRPr/>
          </a:p>
        </p:txBody>
      </p:sp>
      <p:sp>
        <p:nvSpPr>
          <p:cNvPr id="1551" name="Google Shape;1551;p157"/>
          <p:cNvSpPr txBox="1">
            <a:spLocks noGrp="1"/>
          </p:cNvSpPr>
          <p:nvPr>
            <p:ph type="body" idx="4294967295"/>
          </p:nvPr>
        </p:nvSpPr>
        <p:spPr>
          <a:xfrm>
            <a:off x="279940" y="1988749"/>
            <a:ext cx="10001513" cy="4817816"/>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Promoting good hygienic handling practices good for business</a:t>
            </a:r>
            <a:endParaRPr/>
          </a:p>
          <a:p>
            <a:pPr marL="200424" lvl="0" indent="-200424" algn="l" rtl="0">
              <a:lnSpc>
                <a:spcPct val="100000"/>
              </a:lnSpc>
              <a:spcBef>
                <a:spcPts val="1052"/>
              </a:spcBef>
              <a:spcAft>
                <a:spcPts val="0"/>
              </a:spcAft>
              <a:buSzPts val="2160"/>
              <a:buChar char="▪"/>
            </a:pPr>
            <a:r>
              <a:rPr lang="en-US"/>
              <a:t>Also good for public health</a:t>
            </a:r>
            <a:endParaRPr/>
          </a:p>
          <a:p>
            <a:pPr marL="200424" lvl="0" indent="-200424" algn="l" rtl="0">
              <a:lnSpc>
                <a:spcPct val="100000"/>
              </a:lnSpc>
              <a:spcBef>
                <a:spcPts val="1052"/>
              </a:spcBef>
              <a:spcAft>
                <a:spcPts val="0"/>
              </a:spcAft>
              <a:buSzPts val="2160"/>
              <a:buChar char="▪"/>
            </a:pPr>
            <a:r>
              <a:rPr lang="en-US"/>
              <a:t>Customers who believe milk is safe come back, buy more</a:t>
            </a:r>
            <a:endParaRPr/>
          </a:p>
          <a:p>
            <a:pPr marL="200424" lvl="0" indent="-200424" algn="l" rtl="0">
              <a:lnSpc>
                <a:spcPct val="100000"/>
              </a:lnSpc>
              <a:spcBef>
                <a:spcPts val="1052"/>
              </a:spcBef>
              <a:spcAft>
                <a:spcPts val="0"/>
              </a:spcAft>
              <a:buSzPts val="2160"/>
              <a:buChar char="▪"/>
            </a:pPr>
            <a:r>
              <a:rPr lang="en-US"/>
              <a:t>Even if you practice good hygiene, customers may not</a:t>
            </a:r>
            <a:endParaRPr/>
          </a:p>
          <a:p>
            <a:pPr marL="200424" lvl="0" indent="-200424" algn="l" rtl="0">
              <a:lnSpc>
                <a:spcPct val="100000"/>
              </a:lnSpc>
              <a:spcBef>
                <a:spcPts val="1052"/>
              </a:spcBef>
              <a:spcAft>
                <a:spcPts val="0"/>
              </a:spcAft>
              <a:buSzPts val="2160"/>
              <a:buChar char="▪"/>
            </a:pPr>
            <a:r>
              <a:rPr lang="en-US"/>
              <a:t>Regardless of fault, customers will have bad impression of your product if they get sick</a:t>
            </a:r>
            <a:endParaRPr/>
          </a:p>
          <a:p>
            <a:pPr marL="0" lvl="0" indent="0" algn="l" rtl="0">
              <a:lnSpc>
                <a:spcPct val="100000"/>
              </a:lnSpc>
              <a:spcBef>
                <a:spcPts val="1052"/>
              </a:spcBef>
              <a:spcAft>
                <a:spcPts val="0"/>
              </a:spcAft>
              <a:buSzPts val="2160"/>
              <a:buNone/>
            </a:pPr>
            <a:endParaRPr/>
          </a:p>
        </p:txBody>
      </p:sp>
      <p:sp>
        <p:nvSpPr>
          <p:cNvPr id="1552" name="Google Shape;1552;p157"/>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Why it’s important</a:t>
            </a:r>
            <a:endParaRPr/>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Shape 1556"/>
        <p:cNvGrpSpPr/>
        <p:nvPr/>
      </p:nvGrpSpPr>
      <p:grpSpPr>
        <a:xfrm>
          <a:off x="0" y="0"/>
          <a:ext cx="0" cy="0"/>
          <a:chOff x="0" y="0"/>
          <a:chExt cx="0" cy="0"/>
        </a:xfrm>
      </p:grpSpPr>
      <p:sp>
        <p:nvSpPr>
          <p:cNvPr id="1557" name="Google Shape;1557;p158"/>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01272" lvl="1" indent="-157814" algn="l" rtl="0">
              <a:lnSpc>
                <a:spcPct val="100000"/>
              </a:lnSpc>
              <a:spcBef>
                <a:spcPts val="1052"/>
              </a:spcBef>
              <a:spcAft>
                <a:spcPts val="0"/>
              </a:spcAft>
              <a:buSzPts val="1800"/>
              <a:buChar char="-"/>
            </a:pPr>
            <a:r>
              <a:rPr lang="en-US"/>
              <a:t>Personal hygiene</a:t>
            </a:r>
            <a:endParaRPr/>
          </a:p>
          <a:p>
            <a:pPr marL="601272" lvl="1" indent="-157814" algn="l" rtl="0">
              <a:lnSpc>
                <a:spcPct val="100000"/>
              </a:lnSpc>
              <a:spcBef>
                <a:spcPts val="1052"/>
              </a:spcBef>
              <a:spcAft>
                <a:spcPts val="0"/>
              </a:spcAft>
              <a:buSzPts val="1800"/>
              <a:buChar char="-"/>
            </a:pPr>
            <a:r>
              <a:rPr lang="en-US"/>
              <a:t>Clean looking shop</a:t>
            </a:r>
            <a:endParaRPr/>
          </a:p>
          <a:p>
            <a:pPr marL="200424" lvl="0" indent="-200424" algn="l" rtl="0">
              <a:lnSpc>
                <a:spcPct val="100000"/>
              </a:lnSpc>
              <a:spcBef>
                <a:spcPts val="1052"/>
              </a:spcBef>
              <a:spcAft>
                <a:spcPts val="0"/>
              </a:spcAft>
              <a:buSzPts val="1620"/>
              <a:buChar char="▪"/>
            </a:pPr>
            <a:r>
              <a:rPr lang="en-US"/>
              <a:t>Make sure to address shop vs cart</a:t>
            </a:r>
            <a:endParaRPr/>
          </a:p>
          <a:p>
            <a:pPr marL="200424" lvl="0" indent="-200424" algn="l" rtl="0">
              <a:lnSpc>
                <a:spcPct val="100000"/>
              </a:lnSpc>
              <a:spcBef>
                <a:spcPts val="1052"/>
              </a:spcBef>
              <a:spcAft>
                <a:spcPts val="0"/>
              </a:spcAft>
              <a:buSzPts val="1620"/>
              <a:buChar char="▪"/>
            </a:pPr>
            <a:r>
              <a:rPr lang="en-US"/>
              <a:t>Key Point:</a:t>
            </a:r>
            <a:endParaRPr/>
          </a:p>
          <a:p>
            <a:pPr marL="601272" lvl="1" indent="-157814" algn="l" rtl="0">
              <a:lnSpc>
                <a:spcPct val="100000"/>
              </a:lnSpc>
              <a:spcBef>
                <a:spcPts val="1052"/>
              </a:spcBef>
              <a:spcAft>
                <a:spcPts val="0"/>
              </a:spcAft>
              <a:buSzPts val="1800"/>
              <a:buChar char="-"/>
            </a:pPr>
            <a:r>
              <a:rPr lang="en-US"/>
              <a:t>You must clearly show to customers that you practice good hygiene </a:t>
            </a:r>
            <a:endParaRPr/>
          </a:p>
          <a:p>
            <a:pPr marL="601272" lvl="1" indent="-43514" algn="l" rtl="0">
              <a:lnSpc>
                <a:spcPct val="100000"/>
              </a:lnSpc>
              <a:spcBef>
                <a:spcPts val="1052"/>
              </a:spcBef>
              <a:spcAft>
                <a:spcPts val="0"/>
              </a:spcAft>
              <a:buSzPts val="1800"/>
              <a:buNone/>
            </a:pPr>
            <a:endParaRPr/>
          </a:p>
        </p:txBody>
      </p:sp>
      <p:sp>
        <p:nvSpPr>
          <p:cNvPr id="1558" name="Google Shape;1558;p158"/>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What can you do to demonstrate that your business is hygienic?</a:t>
            </a:r>
            <a:endParaRPr/>
          </a:p>
          <a:p>
            <a:pPr marL="200424" lvl="0" indent="-200424" algn="l" rtl="0">
              <a:lnSpc>
                <a:spcPct val="100000"/>
              </a:lnSpc>
              <a:spcBef>
                <a:spcPts val="1052"/>
              </a:spcBef>
              <a:spcAft>
                <a:spcPts val="0"/>
              </a:spcAft>
              <a:buSzPts val="2160"/>
              <a:buChar char="▪"/>
            </a:pPr>
            <a:r>
              <a:rPr lang="en-US"/>
              <a:t>How can you show that you take milk safety seriously?</a:t>
            </a:r>
            <a:endParaRPr/>
          </a:p>
        </p:txBody>
      </p:sp>
      <p:sp>
        <p:nvSpPr>
          <p:cNvPr id="1559" name="Google Shape;1559;p15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Demonstrating Hygiene to Customers </a:t>
            </a:r>
            <a:endParaRPr/>
          </a:p>
        </p:txBody>
      </p:sp>
      <p:pic>
        <p:nvPicPr>
          <p:cNvPr id="1560" name="Google Shape;1560;p158"/>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561" name="Google Shape;1561;p158"/>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Shape 1565"/>
        <p:cNvGrpSpPr/>
        <p:nvPr/>
      </p:nvGrpSpPr>
      <p:grpSpPr>
        <a:xfrm>
          <a:off x="0" y="0"/>
          <a:ext cx="0" cy="0"/>
          <a:chOff x="0" y="0"/>
          <a:chExt cx="0" cy="0"/>
        </a:xfrm>
      </p:grpSpPr>
      <p:sp>
        <p:nvSpPr>
          <p:cNvPr id="1566" name="Google Shape;1566;p159"/>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Be cleaned, well groomed, wear clean clothes</a:t>
            </a:r>
            <a:endParaRPr/>
          </a:p>
          <a:p>
            <a:pPr marL="200424" lvl="0" indent="-200424" algn="l" rtl="0">
              <a:lnSpc>
                <a:spcPct val="100000"/>
              </a:lnSpc>
              <a:spcBef>
                <a:spcPts val="1052"/>
              </a:spcBef>
              <a:spcAft>
                <a:spcPts val="0"/>
              </a:spcAft>
              <a:buSzPts val="2160"/>
              <a:buChar char="▪"/>
            </a:pPr>
            <a:r>
              <a:rPr lang="en-US"/>
              <a:t>Keep store visibly clean</a:t>
            </a:r>
            <a:endParaRPr/>
          </a:p>
          <a:p>
            <a:pPr marL="601272" lvl="1" indent="-157814" algn="l" rtl="0">
              <a:lnSpc>
                <a:spcPct val="100000"/>
              </a:lnSpc>
              <a:spcBef>
                <a:spcPts val="1052"/>
              </a:spcBef>
              <a:spcAft>
                <a:spcPts val="0"/>
              </a:spcAft>
              <a:buSzPts val="2100"/>
              <a:buChar char="-"/>
            </a:pPr>
            <a:r>
              <a:rPr lang="en-US"/>
              <a:t>Remember, clean is not the same as disinfected, but it does help!</a:t>
            </a:r>
            <a:endParaRPr/>
          </a:p>
          <a:p>
            <a:pPr marL="200424" lvl="0" indent="-200424" algn="l" rtl="0">
              <a:lnSpc>
                <a:spcPct val="100000"/>
              </a:lnSpc>
              <a:spcBef>
                <a:spcPts val="1052"/>
              </a:spcBef>
              <a:spcAft>
                <a:spcPts val="0"/>
              </a:spcAft>
              <a:buSzPts val="2160"/>
              <a:buChar char="▪"/>
            </a:pPr>
            <a:r>
              <a:rPr lang="en-US"/>
              <a:t>Display licenses, certifications</a:t>
            </a:r>
            <a:endParaRPr/>
          </a:p>
          <a:p>
            <a:pPr marL="200424" lvl="0" indent="-200424" algn="l" rtl="0">
              <a:lnSpc>
                <a:spcPct val="100000"/>
              </a:lnSpc>
              <a:spcBef>
                <a:spcPts val="1052"/>
              </a:spcBef>
              <a:spcAft>
                <a:spcPts val="0"/>
              </a:spcAft>
              <a:buSzPts val="2160"/>
              <a:buChar char="▪"/>
            </a:pPr>
            <a:r>
              <a:rPr lang="en-US"/>
              <a:t>Refrigerate or store milk properly</a:t>
            </a:r>
            <a:endParaRPr/>
          </a:p>
          <a:p>
            <a:pPr marL="601272" lvl="1" indent="-157814" algn="l" rtl="0">
              <a:lnSpc>
                <a:spcPct val="100000"/>
              </a:lnSpc>
              <a:spcBef>
                <a:spcPts val="1052"/>
              </a:spcBef>
              <a:spcAft>
                <a:spcPts val="0"/>
              </a:spcAft>
              <a:buSzPts val="2100"/>
              <a:buChar char="-"/>
            </a:pPr>
            <a:r>
              <a:rPr lang="en-US"/>
              <a:t>If you don’t have fridge, keep milk cool in shade, or put container in basin of water</a:t>
            </a:r>
            <a:endParaRPr/>
          </a:p>
          <a:p>
            <a:pPr marL="200424" lvl="0" indent="-200424" algn="l" rtl="0">
              <a:lnSpc>
                <a:spcPct val="100000"/>
              </a:lnSpc>
              <a:spcBef>
                <a:spcPts val="1052"/>
              </a:spcBef>
              <a:spcAft>
                <a:spcPts val="0"/>
              </a:spcAft>
              <a:buSzPts val="2160"/>
              <a:buChar char="▪"/>
            </a:pPr>
            <a:r>
              <a:rPr lang="en-US"/>
              <a:t>Show you are committed to milk safety</a:t>
            </a:r>
            <a:endParaRPr/>
          </a:p>
          <a:p>
            <a:pPr marL="200424" lvl="0" indent="-63263" algn="l" rtl="0">
              <a:lnSpc>
                <a:spcPct val="100000"/>
              </a:lnSpc>
              <a:spcBef>
                <a:spcPts val="1052"/>
              </a:spcBef>
              <a:spcAft>
                <a:spcPts val="0"/>
              </a:spcAft>
              <a:buSzPts val="2160"/>
              <a:buNone/>
            </a:pPr>
            <a:endParaRPr/>
          </a:p>
        </p:txBody>
      </p:sp>
      <p:sp>
        <p:nvSpPr>
          <p:cNvPr id="1567" name="Google Shape;1567;p15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Demonstrating Hygiene to Customers</a:t>
            </a:r>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Shape 1571"/>
        <p:cNvGrpSpPr/>
        <p:nvPr/>
      </p:nvGrpSpPr>
      <p:grpSpPr>
        <a:xfrm>
          <a:off x="0" y="0"/>
          <a:ext cx="0" cy="0"/>
          <a:chOff x="0" y="0"/>
          <a:chExt cx="0" cy="0"/>
        </a:xfrm>
      </p:grpSpPr>
      <p:sp>
        <p:nvSpPr>
          <p:cNvPr id="1572" name="Google Shape;1572;p16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Five Keys to Safer Milk</a:t>
            </a:r>
            <a:endParaRPr/>
          </a:p>
        </p:txBody>
      </p:sp>
      <p:sp>
        <p:nvSpPr>
          <p:cNvPr id="1573" name="Google Shape;1573;p160"/>
          <p:cNvSpPr txBox="1">
            <a:spLocks noGrp="1"/>
          </p:cNvSpPr>
          <p:nvPr>
            <p:ph type="body" idx="1"/>
          </p:nvPr>
        </p:nvSpPr>
        <p:spPr>
          <a:xfrm>
            <a:off x="5518658" y="1641690"/>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3.1 in Participant’s Guide</a:t>
            </a:r>
            <a:endParaRPr/>
          </a:p>
          <a:p>
            <a:pPr marL="200424" lvl="0" indent="-200424" algn="l" rtl="0">
              <a:lnSpc>
                <a:spcPct val="100000"/>
              </a:lnSpc>
              <a:spcBef>
                <a:spcPts val="1052"/>
              </a:spcBef>
              <a:spcAft>
                <a:spcPts val="0"/>
              </a:spcAft>
              <a:buSzPts val="1620"/>
              <a:buChar char="▪"/>
            </a:pPr>
            <a:r>
              <a:rPr lang="en-US"/>
              <a:t>Refer to image 3.1 in Presentation Book</a:t>
            </a:r>
            <a:endParaRPr/>
          </a:p>
        </p:txBody>
      </p:sp>
      <p:sp>
        <p:nvSpPr>
          <p:cNvPr id="1574" name="Google Shape;1574;p160"/>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Displaying checklists / milk safety guidelines increases consumer confidence</a:t>
            </a:r>
            <a:endParaRPr/>
          </a:p>
          <a:p>
            <a:pPr marL="200424" lvl="0" indent="-200424" algn="l" rtl="0">
              <a:lnSpc>
                <a:spcPct val="100000"/>
              </a:lnSpc>
              <a:spcBef>
                <a:spcPts val="1052"/>
              </a:spcBef>
              <a:spcAft>
                <a:spcPts val="0"/>
              </a:spcAft>
              <a:buSzPts val="2160"/>
              <a:buChar char="▪"/>
            </a:pPr>
            <a:r>
              <a:rPr lang="en-US"/>
              <a:t>Customers who believe you are committed to milk safety more likely to purchase your milk</a:t>
            </a:r>
            <a:endParaRP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Shape 1578"/>
        <p:cNvGrpSpPr/>
        <p:nvPr/>
      </p:nvGrpSpPr>
      <p:grpSpPr>
        <a:xfrm>
          <a:off x="0" y="0"/>
          <a:ext cx="0" cy="0"/>
          <a:chOff x="0" y="0"/>
          <a:chExt cx="0" cy="0"/>
        </a:xfrm>
      </p:grpSpPr>
      <p:sp>
        <p:nvSpPr>
          <p:cNvPr id="1579" name="Google Shape;1579;p16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3.1 Five Keys to Safer Milk</a:t>
            </a:r>
            <a:endParaRPr/>
          </a:p>
        </p:txBody>
      </p:sp>
      <p:pic>
        <p:nvPicPr>
          <p:cNvPr id="1580" name="Google Shape;1580;p161"/>
          <p:cNvPicPr preferRelativeResize="0"/>
          <p:nvPr/>
        </p:nvPicPr>
        <p:blipFill rotWithShape="1">
          <a:blip r:embed="rId3">
            <a:alphaModFix/>
          </a:blip>
          <a:srcRect/>
          <a:stretch/>
        </p:blipFill>
        <p:spPr>
          <a:xfrm>
            <a:off x="1651103" y="1560586"/>
            <a:ext cx="1088863" cy="1619569"/>
          </a:xfrm>
          <a:prstGeom prst="rect">
            <a:avLst/>
          </a:prstGeom>
          <a:noFill/>
          <a:ln>
            <a:noFill/>
          </a:ln>
        </p:spPr>
      </p:pic>
      <p:pic>
        <p:nvPicPr>
          <p:cNvPr id="1581" name="Google Shape;1581;p161"/>
          <p:cNvPicPr preferRelativeResize="0"/>
          <p:nvPr/>
        </p:nvPicPr>
        <p:blipFill rotWithShape="1">
          <a:blip r:embed="rId4">
            <a:alphaModFix/>
          </a:blip>
          <a:srcRect/>
          <a:stretch/>
        </p:blipFill>
        <p:spPr>
          <a:xfrm>
            <a:off x="4506103" y="1591136"/>
            <a:ext cx="1947444" cy="1579494"/>
          </a:xfrm>
          <a:prstGeom prst="rect">
            <a:avLst/>
          </a:prstGeom>
          <a:noFill/>
          <a:ln>
            <a:noFill/>
          </a:ln>
        </p:spPr>
      </p:pic>
      <p:pic>
        <p:nvPicPr>
          <p:cNvPr id="1582" name="Google Shape;1582;p161"/>
          <p:cNvPicPr preferRelativeResize="0"/>
          <p:nvPr/>
        </p:nvPicPr>
        <p:blipFill rotWithShape="1">
          <a:blip r:embed="rId5">
            <a:alphaModFix/>
          </a:blip>
          <a:srcRect/>
          <a:stretch/>
        </p:blipFill>
        <p:spPr>
          <a:xfrm>
            <a:off x="7754415" y="1560585"/>
            <a:ext cx="1290459" cy="1619570"/>
          </a:xfrm>
          <a:prstGeom prst="rect">
            <a:avLst/>
          </a:prstGeom>
          <a:noFill/>
          <a:ln>
            <a:noFill/>
          </a:ln>
        </p:spPr>
      </p:pic>
      <p:pic>
        <p:nvPicPr>
          <p:cNvPr id="1583" name="Google Shape;1583;p161"/>
          <p:cNvPicPr preferRelativeResize="0"/>
          <p:nvPr/>
        </p:nvPicPr>
        <p:blipFill rotWithShape="1">
          <a:blip r:embed="rId6">
            <a:alphaModFix/>
          </a:blip>
          <a:srcRect/>
          <a:stretch/>
        </p:blipFill>
        <p:spPr>
          <a:xfrm>
            <a:off x="3085200" y="4296792"/>
            <a:ext cx="1517020" cy="1658138"/>
          </a:xfrm>
          <a:prstGeom prst="rect">
            <a:avLst/>
          </a:prstGeom>
          <a:noFill/>
          <a:ln>
            <a:noFill/>
          </a:ln>
        </p:spPr>
      </p:pic>
      <p:pic>
        <p:nvPicPr>
          <p:cNvPr id="1584" name="Google Shape;1584;p161"/>
          <p:cNvPicPr preferRelativeResize="0"/>
          <p:nvPr/>
        </p:nvPicPr>
        <p:blipFill rotWithShape="1">
          <a:blip r:embed="rId7">
            <a:alphaModFix/>
          </a:blip>
          <a:srcRect/>
          <a:stretch/>
        </p:blipFill>
        <p:spPr>
          <a:xfrm>
            <a:off x="6088931" y="4360885"/>
            <a:ext cx="1634281" cy="1565469"/>
          </a:xfrm>
          <a:prstGeom prst="rect">
            <a:avLst/>
          </a:prstGeom>
          <a:noFill/>
          <a:ln>
            <a:noFill/>
          </a:ln>
        </p:spPr>
      </p:pic>
      <p:grpSp>
        <p:nvGrpSpPr>
          <p:cNvPr id="1585" name="Google Shape;1585;p161"/>
          <p:cNvGrpSpPr/>
          <p:nvPr/>
        </p:nvGrpSpPr>
        <p:grpSpPr>
          <a:xfrm>
            <a:off x="1066975" y="1325789"/>
            <a:ext cx="527894" cy="563295"/>
            <a:chOff x="1656489" y="1401730"/>
            <a:chExt cx="527894" cy="563295"/>
          </a:xfrm>
        </p:grpSpPr>
        <p:sp>
          <p:nvSpPr>
            <p:cNvPr id="1586" name="Google Shape;1586;p16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87" name="Google Shape;1587;p16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1588" name="Google Shape;1588;p161"/>
          <p:cNvGrpSpPr/>
          <p:nvPr/>
        </p:nvGrpSpPr>
        <p:grpSpPr>
          <a:xfrm>
            <a:off x="3928796" y="1309488"/>
            <a:ext cx="527894" cy="563295"/>
            <a:chOff x="1656489" y="1401730"/>
            <a:chExt cx="527894" cy="563295"/>
          </a:xfrm>
        </p:grpSpPr>
        <p:sp>
          <p:nvSpPr>
            <p:cNvPr id="1589" name="Google Shape;1589;p16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90" name="Google Shape;1590;p16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1591" name="Google Shape;1591;p161"/>
          <p:cNvGrpSpPr/>
          <p:nvPr/>
        </p:nvGrpSpPr>
        <p:grpSpPr>
          <a:xfrm>
            <a:off x="7244280" y="1285280"/>
            <a:ext cx="527894" cy="563295"/>
            <a:chOff x="1656489" y="1401730"/>
            <a:chExt cx="527894" cy="563295"/>
          </a:xfrm>
        </p:grpSpPr>
        <p:sp>
          <p:nvSpPr>
            <p:cNvPr id="1592" name="Google Shape;1592;p16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593" name="Google Shape;1593;p16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sp>
        <p:nvSpPr>
          <p:cNvPr id="1594" name="Google Shape;1594;p161"/>
          <p:cNvSpPr/>
          <p:nvPr/>
        </p:nvSpPr>
        <p:spPr>
          <a:xfrm>
            <a:off x="733416" y="3259260"/>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Sell unadulterated milk</a:t>
            </a:r>
            <a:endParaRPr/>
          </a:p>
        </p:txBody>
      </p:sp>
      <p:sp>
        <p:nvSpPr>
          <p:cNvPr id="1595" name="Google Shape;1595;p161"/>
          <p:cNvSpPr/>
          <p:nvPr/>
        </p:nvSpPr>
        <p:spPr>
          <a:xfrm>
            <a:off x="4113522" y="3268785"/>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Separate raw and pasteurised</a:t>
            </a:r>
            <a:endParaRPr sz="2200" b="1">
              <a:solidFill>
                <a:schemeClr val="accent3"/>
              </a:solidFill>
              <a:latin typeface="Nunito"/>
              <a:ea typeface="Nunito"/>
              <a:cs typeface="Nunito"/>
              <a:sym typeface="Nunito"/>
            </a:endParaRPr>
          </a:p>
        </p:txBody>
      </p:sp>
      <p:sp>
        <p:nvSpPr>
          <p:cNvPr id="1596" name="Google Shape;1596;p161"/>
          <p:cNvSpPr/>
          <p:nvPr/>
        </p:nvSpPr>
        <p:spPr>
          <a:xfrm>
            <a:off x="7244280" y="3268785"/>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Maintain cool</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temperature</a:t>
            </a:r>
            <a:endParaRPr/>
          </a:p>
        </p:txBody>
      </p:sp>
      <p:sp>
        <p:nvSpPr>
          <p:cNvPr id="1597" name="Google Shape;1597;p161"/>
          <p:cNvSpPr/>
          <p:nvPr/>
        </p:nvSpPr>
        <p:spPr>
          <a:xfrm>
            <a:off x="2386844" y="6021731"/>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Track purchase dates</a:t>
            </a:r>
            <a:endParaRPr/>
          </a:p>
        </p:txBody>
      </p:sp>
      <p:sp>
        <p:nvSpPr>
          <p:cNvPr id="1598" name="Google Shape;1598;p161"/>
          <p:cNvSpPr/>
          <p:nvPr/>
        </p:nvSpPr>
        <p:spPr>
          <a:xfrm>
            <a:off x="5490015" y="6021731"/>
            <a:ext cx="2862972"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Practice personal</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hygiene</a:t>
            </a:r>
            <a:endParaRPr/>
          </a:p>
        </p:txBody>
      </p:sp>
      <p:grpSp>
        <p:nvGrpSpPr>
          <p:cNvPr id="1599" name="Google Shape;1599;p161"/>
          <p:cNvGrpSpPr/>
          <p:nvPr/>
        </p:nvGrpSpPr>
        <p:grpSpPr>
          <a:xfrm>
            <a:off x="2386844" y="4189065"/>
            <a:ext cx="519016" cy="563295"/>
            <a:chOff x="1656489" y="1401730"/>
            <a:chExt cx="519016" cy="563295"/>
          </a:xfrm>
        </p:grpSpPr>
        <p:sp>
          <p:nvSpPr>
            <p:cNvPr id="1600" name="Google Shape;1600;p16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01" name="Google Shape;1601;p161"/>
            <p:cNvSpPr txBox="1"/>
            <p:nvPr/>
          </p:nvSpPr>
          <p:spPr>
            <a:xfrm>
              <a:off x="1696573"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1602" name="Google Shape;1602;p161"/>
          <p:cNvGrpSpPr/>
          <p:nvPr/>
        </p:nvGrpSpPr>
        <p:grpSpPr>
          <a:xfrm>
            <a:off x="5720865" y="4189065"/>
            <a:ext cx="519016" cy="563295"/>
            <a:chOff x="1656489" y="1401730"/>
            <a:chExt cx="519016" cy="563295"/>
          </a:xfrm>
        </p:grpSpPr>
        <p:sp>
          <p:nvSpPr>
            <p:cNvPr id="1603" name="Google Shape;1603;p16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604" name="Google Shape;1604;p161"/>
            <p:cNvSpPr txBox="1"/>
            <p:nvPr/>
          </p:nvSpPr>
          <p:spPr>
            <a:xfrm>
              <a:off x="1696573"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92"/>
        <p:cNvGrpSpPr/>
        <p:nvPr/>
      </p:nvGrpSpPr>
      <p:grpSpPr>
        <a:xfrm>
          <a:off x="0" y="0"/>
          <a:ext cx="0" cy="0"/>
          <a:chOff x="0" y="0"/>
          <a:chExt cx="0" cy="0"/>
        </a:xfrm>
      </p:grpSpPr>
      <p:sp>
        <p:nvSpPr>
          <p:cNvPr id="593" name="Google Shape;593;p63"/>
          <p:cNvSpPr txBox="1">
            <a:spLocks noGrp="1"/>
          </p:cNvSpPr>
          <p:nvPr>
            <p:ph type="body" idx="1"/>
          </p:nvPr>
        </p:nvSpPr>
        <p:spPr>
          <a:xfrm>
            <a:off x="4528527" y="603127"/>
            <a:ext cx="5718175" cy="2932113"/>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This refers to activities that participants do individually or in small groups </a:t>
            </a:r>
            <a:endParaRPr/>
          </a:p>
          <a:p>
            <a:pPr marL="200424" lvl="0" indent="-200424" algn="l" rtl="0">
              <a:lnSpc>
                <a:spcPct val="100000"/>
              </a:lnSpc>
              <a:spcBef>
                <a:spcPts val="1052"/>
              </a:spcBef>
              <a:spcAft>
                <a:spcPts val="0"/>
              </a:spcAft>
              <a:buSzPts val="2160"/>
              <a:buChar char="▪"/>
            </a:pPr>
            <a:r>
              <a:rPr lang="en-US"/>
              <a:t>For each activity, follow instructions in facilitator guide</a:t>
            </a:r>
            <a:endParaRPr/>
          </a:p>
          <a:p>
            <a:pPr marL="200424" lvl="0" indent="-200424" algn="l" rtl="0">
              <a:lnSpc>
                <a:spcPct val="100000"/>
              </a:lnSpc>
              <a:spcBef>
                <a:spcPts val="1052"/>
              </a:spcBef>
              <a:spcAft>
                <a:spcPts val="0"/>
              </a:spcAft>
              <a:buSzPts val="2160"/>
              <a:buChar char="▪"/>
            </a:pPr>
            <a:r>
              <a:rPr lang="en-US"/>
              <a:t>For role plays, be prepared to play either role, yourself</a:t>
            </a:r>
            <a:endParaRPr/>
          </a:p>
          <a:p>
            <a:pPr marL="200424" lvl="0" indent="-200424" algn="l" rtl="0">
              <a:lnSpc>
                <a:spcPct val="100000"/>
              </a:lnSpc>
              <a:spcBef>
                <a:spcPts val="1052"/>
              </a:spcBef>
              <a:spcAft>
                <a:spcPts val="0"/>
              </a:spcAft>
              <a:buSzPts val="2160"/>
              <a:buChar char="▪"/>
            </a:pPr>
            <a:r>
              <a:rPr lang="en-US"/>
              <a:t>Can change to “whole group” activity to make up for time if running behind</a:t>
            </a:r>
            <a:endParaRPr/>
          </a:p>
          <a:p>
            <a:pPr marL="200424" lvl="0" indent="-200424" algn="l" rtl="0">
              <a:lnSpc>
                <a:spcPct val="100000"/>
              </a:lnSpc>
              <a:spcBef>
                <a:spcPts val="1052"/>
              </a:spcBef>
              <a:spcAft>
                <a:spcPts val="0"/>
              </a:spcAft>
              <a:buSzPts val="2160"/>
              <a:buChar char="▪"/>
            </a:pPr>
            <a:r>
              <a:rPr lang="en-US"/>
              <a:t>Make sure you bring all necessary equipment, materials to session</a:t>
            </a:r>
            <a:endParaRPr/>
          </a:p>
          <a:p>
            <a:pPr marL="200424" lvl="0" indent="-200424" algn="l" rtl="0">
              <a:lnSpc>
                <a:spcPct val="100000"/>
              </a:lnSpc>
              <a:spcBef>
                <a:spcPts val="1052"/>
              </a:spcBef>
              <a:spcAft>
                <a:spcPts val="0"/>
              </a:spcAft>
              <a:buSzPts val="2160"/>
              <a:buChar char="▪"/>
            </a:pPr>
            <a:r>
              <a:rPr lang="en-US"/>
              <a:t>Allow time for transitions into / out of groups, debriefing</a:t>
            </a:r>
            <a:endParaRPr/>
          </a:p>
          <a:p>
            <a:pPr marL="200424" lvl="0" indent="-200424" algn="l" rtl="0">
              <a:lnSpc>
                <a:spcPct val="100000"/>
              </a:lnSpc>
              <a:spcBef>
                <a:spcPts val="1052"/>
              </a:spcBef>
              <a:spcAft>
                <a:spcPts val="0"/>
              </a:spcAft>
              <a:buSzPts val="2160"/>
              <a:buChar char="▪"/>
            </a:pPr>
            <a:r>
              <a:rPr lang="en-US"/>
              <a:t>Be mindful of time</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Shape 1608"/>
        <p:cNvGrpSpPr/>
        <p:nvPr/>
      </p:nvGrpSpPr>
      <p:grpSpPr>
        <a:xfrm>
          <a:off x="0" y="0"/>
          <a:ext cx="0" cy="0"/>
          <a:chOff x="0" y="0"/>
          <a:chExt cx="0" cy="0"/>
        </a:xfrm>
      </p:grpSpPr>
      <p:sp>
        <p:nvSpPr>
          <p:cNvPr id="1609" name="Google Shape;1609;p16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How to Improve Customers’ Milk Hygiene</a:t>
            </a:r>
            <a:endParaRPr/>
          </a:p>
        </p:txBody>
      </p:sp>
      <p:sp>
        <p:nvSpPr>
          <p:cNvPr id="1610" name="Google Shape;1610;p162"/>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Show customers how to clean / dry their milk containers to prevent contamination</a:t>
            </a:r>
            <a:endParaRPr/>
          </a:p>
          <a:p>
            <a:pPr marL="200424" lvl="0" indent="-200424" algn="l" rtl="0">
              <a:lnSpc>
                <a:spcPct val="100000"/>
              </a:lnSpc>
              <a:spcBef>
                <a:spcPts val="1052"/>
              </a:spcBef>
              <a:spcAft>
                <a:spcPts val="0"/>
              </a:spcAft>
              <a:buSzPts val="2160"/>
              <a:buChar char="▪"/>
            </a:pPr>
            <a:r>
              <a:rPr lang="en-US"/>
              <a:t>Educate customers on milk safety / hygiene</a:t>
            </a:r>
            <a:endParaRPr/>
          </a:p>
          <a:p>
            <a:pPr marL="601272" lvl="1" indent="-157814" algn="l" rtl="0">
              <a:lnSpc>
                <a:spcPct val="100000"/>
              </a:lnSpc>
              <a:spcBef>
                <a:spcPts val="1052"/>
              </a:spcBef>
              <a:spcAft>
                <a:spcPts val="0"/>
              </a:spcAft>
              <a:buSzPts val="2100"/>
              <a:buChar char="-"/>
            </a:pPr>
            <a:r>
              <a:rPr lang="en-US"/>
              <a:t>Use completely dry and clean containers</a:t>
            </a:r>
            <a:endParaRPr/>
          </a:p>
          <a:p>
            <a:pPr marL="601272" lvl="1" indent="-157814" algn="l" rtl="0">
              <a:lnSpc>
                <a:spcPct val="100000"/>
              </a:lnSpc>
              <a:spcBef>
                <a:spcPts val="1052"/>
              </a:spcBef>
              <a:spcAft>
                <a:spcPts val="0"/>
              </a:spcAft>
              <a:buSzPts val="2100"/>
              <a:buChar char="-"/>
            </a:pPr>
            <a:r>
              <a:rPr lang="en-US"/>
              <a:t>Container should close completely</a:t>
            </a:r>
            <a:endParaRPr/>
          </a:p>
          <a:p>
            <a:pPr marL="601272" lvl="1" indent="-157814" algn="l" rtl="0">
              <a:lnSpc>
                <a:spcPct val="100000"/>
              </a:lnSpc>
              <a:spcBef>
                <a:spcPts val="1052"/>
              </a:spcBef>
              <a:spcAft>
                <a:spcPts val="0"/>
              </a:spcAft>
              <a:buSzPts val="2100"/>
              <a:buChar char="-"/>
            </a:pPr>
            <a:r>
              <a:rPr lang="en-US"/>
              <a:t>Customers should consume milk same day bought</a:t>
            </a:r>
            <a:endParaRPr/>
          </a:p>
          <a:p>
            <a:pPr marL="200424" lvl="0" indent="-200424" algn="l" rtl="0">
              <a:lnSpc>
                <a:spcPct val="100000"/>
              </a:lnSpc>
              <a:spcBef>
                <a:spcPts val="1052"/>
              </a:spcBef>
              <a:spcAft>
                <a:spcPts val="0"/>
              </a:spcAft>
              <a:buSzPts val="2160"/>
              <a:buChar char="▪"/>
            </a:pPr>
            <a:r>
              <a:rPr lang="en-US"/>
              <a:t>Educating customers on products leaves them with good impression, builds trust</a:t>
            </a:r>
            <a:endParaRPr/>
          </a:p>
          <a:p>
            <a:pPr marL="200424" lvl="0" indent="-200424" algn="l" rtl="0">
              <a:lnSpc>
                <a:spcPct val="100000"/>
              </a:lnSpc>
              <a:spcBef>
                <a:spcPts val="1052"/>
              </a:spcBef>
              <a:spcAft>
                <a:spcPts val="0"/>
              </a:spcAft>
              <a:buSzPts val="2160"/>
              <a:buChar char="▪"/>
            </a:pPr>
            <a:r>
              <a:rPr lang="en-US"/>
              <a:t>Be respectful, particularly with mothers</a:t>
            </a:r>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Shape 1615"/>
        <p:cNvGrpSpPr/>
        <p:nvPr/>
      </p:nvGrpSpPr>
      <p:grpSpPr>
        <a:xfrm>
          <a:off x="0" y="0"/>
          <a:ext cx="0" cy="0"/>
          <a:chOff x="0" y="0"/>
          <a:chExt cx="0" cy="0"/>
        </a:xfrm>
      </p:grpSpPr>
      <p:sp>
        <p:nvSpPr>
          <p:cNvPr id="1616" name="Google Shape;1616;p16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Handling Customer Complaints</a:t>
            </a:r>
            <a:endParaRPr/>
          </a:p>
        </p:txBody>
      </p:sp>
      <p:sp>
        <p:nvSpPr>
          <p:cNvPr id="1617" name="Google Shape;1617;p163"/>
          <p:cNvSpPr/>
          <p:nvPr/>
        </p:nvSpPr>
        <p:spPr>
          <a:xfrm>
            <a:off x="1373537" y="5410839"/>
            <a:ext cx="8358775" cy="1409425"/>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26" b="1">
                <a:solidFill>
                  <a:srgbClr val="FFFFFF"/>
                </a:solidFill>
                <a:latin typeface="Arial"/>
                <a:ea typeface="Arial"/>
                <a:cs typeface="Arial"/>
                <a:sym typeface="Arial"/>
              </a:rPr>
              <a:t>Easier to prevent problems through educating your customers than dealing with problem after it has happened.</a:t>
            </a:r>
            <a:endParaRPr/>
          </a:p>
        </p:txBody>
      </p:sp>
      <p:sp>
        <p:nvSpPr>
          <p:cNvPr id="1618" name="Google Shape;1618;p163"/>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Acknowledge grievance and determine facts of situation</a:t>
            </a:r>
            <a:endParaRPr/>
          </a:p>
          <a:p>
            <a:pPr marL="200424" lvl="0" indent="-200424" algn="l" rtl="0">
              <a:lnSpc>
                <a:spcPct val="100000"/>
              </a:lnSpc>
              <a:spcBef>
                <a:spcPts val="1052"/>
              </a:spcBef>
              <a:spcAft>
                <a:spcPts val="0"/>
              </a:spcAft>
              <a:buSzPts val="2160"/>
              <a:buChar char="▪"/>
            </a:pPr>
            <a:r>
              <a:rPr lang="en-US"/>
              <a:t>Assure customer they have right to buy safe milk from your shop</a:t>
            </a:r>
            <a:endParaRPr/>
          </a:p>
          <a:p>
            <a:pPr marL="200424" lvl="0" indent="-200424" algn="l" rtl="0">
              <a:lnSpc>
                <a:spcPct val="100000"/>
              </a:lnSpc>
              <a:spcBef>
                <a:spcPts val="1052"/>
              </a:spcBef>
              <a:spcAft>
                <a:spcPts val="0"/>
              </a:spcAft>
              <a:buSzPts val="2160"/>
              <a:buChar char="▪"/>
            </a:pPr>
            <a:r>
              <a:rPr lang="en-US"/>
              <a:t>Assure you are committed to quality products</a:t>
            </a:r>
            <a:endParaRPr/>
          </a:p>
          <a:p>
            <a:pPr marL="200424" lvl="0" indent="-200424" algn="l" rtl="0">
              <a:lnSpc>
                <a:spcPct val="100000"/>
              </a:lnSpc>
              <a:spcBef>
                <a:spcPts val="1052"/>
              </a:spcBef>
              <a:spcAft>
                <a:spcPts val="0"/>
              </a:spcAft>
              <a:buSzPts val="2160"/>
              <a:buChar char="▪"/>
            </a:pPr>
            <a:r>
              <a:rPr lang="en-US"/>
              <a:t>Communicate your milk hygiene / safety practices</a:t>
            </a:r>
            <a:endParaRPr/>
          </a:p>
          <a:p>
            <a:pPr marL="200424" lvl="0" indent="-200424" algn="l" rtl="0">
              <a:lnSpc>
                <a:spcPct val="100000"/>
              </a:lnSpc>
              <a:spcBef>
                <a:spcPts val="1052"/>
              </a:spcBef>
              <a:spcAft>
                <a:spcPts val="0"/>
              </a:spcAft>
              <a:buSzPts val="2160"/>
              <a:buChar char="▪"/>
            </a:pPr>
            <a:r>
              <a:rPr lang="en-US"/>
              <a:t>If you sold bad milk, replace for free</a:t>
            </a:r>
            <a:endParaRPr/>
          </a:p>
          <a:p>
            <a:pPr marL="200424" lvl="0" indent="-200424" algn="l" rtl="0">
              <a:lnSpc>
                <a:spcPct val="100000"/>
              </a:lnSpc>
              <a:spcBef>
                <a:spcPts val="1052"/>
              </a:spcBef>
              <a:spcAft>
                <a:spcPts val="0"/>
              </a:spcAft>
              <a:buSzPts val="2160"/>
              <a:buChar char="▪"/>
            </a:pPr>
            <a:r>
              <a:rPr lang="en-US"/>
              <a:t>Be friendly, but assertive if you need to be</a:t>
            </a:r>
            <a:endParaRPr/>
          </a:p>
          <a:p>
            <a:pPr marL="200424" lvl="0" indent="-200424" algn="l" rtl="0">
              <a:lnSpc>
                <a:spcPct val="100000"/>
              </a:lnSpc>
              <a:spcBef>
                <a:spcPts val="1052"/>
              </a:spcBef>
              <a:spcAft>
                <a:spcPts val="0"/>
              </a:spcAft>
              <a:buSzPts val="2160"/>
              <a:buChar char="▪"/>
            </a:pPr>
            <a:r>
              <a:rPr lang="en-US"/>
              <a:t>Politely tell customers who are harassing you to leave</a:t>
            </a:r>
            <a:endParaRPr/>
          </a:p>
          <a:p>
            <a:pPr marL="200424" lvl="0" indent="-63263" algn="l" rtl="0">
              <a:lnSpc>
                <a:spcPct val="100000"/>
              </a:lnSpc>
              <a:spcBef>
                <a:spcPts val="1052"/>
              </a:spcBef>
              <a:spcAft>
                <a:spcPts val="0"/>
              </a:spcAft>
              <a:buSzPts val="2160"/>
              <a:buNone/>
            </a:pPr>
            <a:endParaRPr/>
          </a:p>
          <a:p>
            <a:pPr marL="0" lvl="0" indent="0" algn="l" rtl="0">
              <a:lnSpc>
                <a:spcPct val="100000"/>
              </a:lnSpc>
              <a:spcBef>
                <a:spcPts val="1052"/>
              </a:spcBef>
              <a:spcAft>
                <a:spcPts val="0"/>
              </a:spcAft>
              <a:buSzPts val="2160"/>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17"/>
                                        </p:tgtEl>
                                        <p:attrNameLst>
                                          <p:attrName>style.visibility</p:attrName>
                                        </p:attrNameLst>
                                      </p:cBhvr>
                                      <p:to>
                                        <p:strVal val="visible"/>
                                      </p:to>
                                    </p:set>
                                    <p:animEffect transition="in" filter="fade">
                                      <p:cBhvr>
                                        <p:cTn id="7" dur="500"/>
                                        <p:tgtEl>
                                          <p:spTgt spid="16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Shape 1622"/>
        <p:cNvGrpSpPr/>
        <p:nvPr/>
      </p:nvGrpSpPr>
      <p:grpSpPr>
        <a:xfrm>
          <a:off x="0" y="0"/>
          <a:ext cx="0" cy="0"/>
          <a:chOff x="0" y="0"/>
          <a:chExt cx="0" cy="0"/>
        </a:xfrm>
      </p:grpSpPr>
      <p:sp>
        <p:nvSpPr>
          <p:cNvPr id="1623" name="Google Shape;1623;p164"/>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Let’s practice handling complaints</a:t>
            </a:r>
            <a:endParaRPr/>
          </a:p>
          <a:p>
            <a:pPr marL="200424" lvl="0" indent="-200424" algn="l" rtl="0">
              <a:lnSpc>
                <a:spcPct val="100000"/>
              </a:lnSpc>
              <a:spcBef>
                <a:spcPts val="1052"/>
              </a:spcBef>
              <a:spcAft>
                <a:spcPts val="0"/>
              </a:spcAft>
              <a:buSzPts val="2160"/>
              <a:buChar char="▪"/>
            </a:pPr>
            <a:r>
              <a:rPr lang="en-US"/>
              <a:t>You’ll need your 5 Keys to Safer Milk</a:t>
            </a:r>
            <a:endParaRPr/>
          </a:p>
          <a:p>
            <a:pPr marL="200424" lvl="0" indent="-200424" algn="l" rtl="0">
              <a:lnSpc>
                <a:spcPct val="100000"/>
              </a:lnSpc>
              <a:spcBef>
                <a:spcPts val="1052"/>
              </a:spcBef>
              <a:spcAft>
                <a:spcPts val="0"/>
              </a:spcAft>
              <a:buSzPts val="2160"/>
              <a:buChar char="▪"/>
            </a:pPr>
            <a:r>
              <a:rPr lang="en-US"/>
              <a:t>Split into groups of 2</a:t>
            </a:r>
            <a:endParaRPr/>
          </a:p>
          <a:p>
            <a:pPr marL="601272" lvl="1" indent="-157814" algn="l" rtl="0">
              <a:lnSpc>
                <a:spcPct val="100000"/>
              </a:lnSpc>
              <a:spcBef>
                <a:spcPts val="1052"/>
              </a:spcBef>
              <a:spcAft>
                <a:spcPts val="0"/>
              </a:spcAft>
              <a:buSzPts val="2100"/>
              <a:buChar char="-"/>
            </a:pPr>
            <a:r>
              <a:rPr lang="en-US"/>
              <a:t>One person play vendor </a:t>
            </a:r>
            <a:endParaRPr/>
          </a:p>
          <a:p>
            <a:pPr marL="601272" lvl="1" indent="-157814" algn="l" rtl="0">
              <a:lnSpc>
                <a:spcPct val="100000"/>
              </a:lnSpc>
              <a:spcBef>
                <a:spcPts val="1052"/>
              </a:spcBef>
              <a:spcAft>
                <a:spcPts val="0"/>
              </a:spcAft>
              <a:buSzPts val="2100"/>
              <a:buChar char="-"/>
            </a:pPr>
            <a:r>
              <a:rPr lang="en-US"/>
              <a:t>One person plays customer</a:t>
            </a:r>
            <a:endParaRPr/>
          </a:p>
          <a:p>
            <a:pPr marL="200424" lvl="0" indent="-200424" algn="l" rtl="0">
              <a:lnSpc>
                <a:spcPct val="100000"/>
              </a:lnSpc>
              <a:spcBef>
                <a:spcPts val="1052"/>
              </a:spcBef>
              <a:spcAft>
                <a:spcPts val="0"/>
              </a:spcAft>
              <a:buSzPts val="2160"/>
              <a:buChar char="▪"/>
            </a:pPr>
            <a:r>
              <a:rPr lang="en-US"/>
              <a:t>Refer to Participant Guide for notes</a:t>
            </a:r>
            <a:endParaRPr/>
          </a:p>
          <a:p>
            <a:pPr marL="200424" lvl="0" indent="-63263" algn="l" rtl="0">
              <a:lnSpc>
                <a:spcPct val="100000"/>
              </a:lnSpc>
              <a:spcBef>
                <a:spcPts val="1052"/>
              </a:spcBef>
              <a:spcAft>
                <a:spcPts val="0"/>
              </a:spcAft>
              <a:buSzPts val="2160"/>
              <a:buNone/>
            </a:pPr>
            <a:endParaRPr/>
          </a:p>
        </p:txBody>
      </p:sp>
      <p:sp>
        <p:nvSpPr>
          <p:cNvPr id="1624" name="Google Shape;1624;p164"/>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Coach participants (see following slide for notes)</a:t>
            </a:r>
            <a:endParaRPr/>
          </a:p>
          <a:p>
            <a:pPr marL="200424" lvl="0" indent="-200424" algn="l" rtl="0">
              <a:lnSpc>
                <a:spcPct val="100000"/>
              </a:lnSpc>
              <a:spcBef>
                <a:spcPts val="1052"/>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Acknowledge grievance</a:t>
            </a:r>
            <a:endParaRPr/>
          </a:p>
          <a:p>
            <a:pPr marL="601272" lvl="1" indent="-157814" algn="l" rtl="0">
              <a:lnSpc>
                <a:spcPct val="100000"/>
              </a:lnSpc>
              <a:spcBef>
                <a:spcPts val="1052"/>
              </a:spcBef>
              <a:spcAft>
                <a:spcPts val="0"/>
              </a:spcAft>
              <a:buSzPts val="1800"/>
              <a:buChar char="-"/>
            </a:pPr>
            <a:r>
              <a:rPr lang="en-US"/>
              <a:t>Assure customer that s/he is committed to milk safety </a:t>
            </a:r>
            <a:endParaRPr/>
          </a:p>
          <a:p>
            <a:pPr marL="601272" lvl="1" indent="-157814" algn="l" rtl="0">
              <a:lnSpc>
                <a:spcPct val="100000"/>
              </a:lnSpc>
              <a:spcBef>
                <a:spcPts val="1052"/>
              </a:spcBef>
              <a:spcAft>
                <a:spcPts val="0"/>
              </a:spcAft>
              <a:buSzPts val="1800"/>
              <a:buChar char="-"/>
            </a:pPr>
            <a:r>
              <a:rPr lang="en-US"/>
              <a:t>Share 5 Keys and inform customer that milk should be consumed the day it is bought</a:t>
            </a:r>
            <a:endParaRPr/>
          </a:p>
          <a:p>
            <a:pPr marL="200424" lvl="0" indent="-97553" algn="l" rtl="0">
              <a:lnSpc>
                <a:spcPct val="100000"/>
              </a:lnSpc>
              <a:spcBef>
                <a:spcPts val="1052"/>
              </a:spcBef>
              <a:spcAft>
                <a:spcPts val="0"/>
              </a:spcAft>
              <a:buSzPts val="1620"/>
              <a:buNone/>
            </a:pPr>
            <a:endParaRPr/>
          </a:p>
        </p:txBody>
      </p:sp>
      <p:sp>
        <p:nvSpPr>
          <p:cNvPr id="1625" name="Google Shape;1625;p164"/>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Handling Complaints</a:t>
            </a:r>
            <a:endParaRPr/>
          </a:p>
        </p:txBody>
      </p:sp>
      <p:pic>
        <p:nvPicPr>
          <p:cNvPr id="1626" name="Google Shape;1626;p164"/>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627" name="Google Shape;1627;p164"/>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Shape 1631"/>
        <p:cNvGrpSpPr/>
        <p:nvPr/>
      </p:nvGrpSpPr>
      <p:grpSpPr>
        <a:xfrm>
          <a:off x="0" y="0"/>
          <a:ext cx="0" cy="0"/>
          <a:chOff x="0" y="0"/>
          <a:chExt cx="0" cy="0"/>
        </a:xfrm>
      </p:grpSpPr>
      <p:sp>
        <p:nvSpPr>
          <p:cNvPr id="1632" name="Google Shape;1632;p165"/>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Customer:</a:t>
            </a:r>
            <a:endParaRPr/>
          </a:p>
          <a:p>
            <a:pPr marL="200424" lvl="0" indent="-200424" algn="l" rtl="0">
              <a:lnSpc>
                <a:spcPct val="100000"/>
              </a:lnSpc>
              <a:spcBef>
                <a:spcPts val="1052"/>
              </a:spcBef>
              <a:spcAft>
                <a:spcPts val="0"/>
              </a:spcAft>
              <a:buSzPts val="1620"/>
              <a:buChar char="▪"/>
            </a:pPr>
            <a:r>
              <a:rPr lang="en-US"/>
              <a:t>You mostly buy your milk from this vendor, but have used others in the past.</a:t>
            </a:r>
            <a:endParaRPr/>
          </a:p>
          <a:p>
            <a:pPr marL="200424" lvl="0" indent="-200424" algn="l" rtl="0">
              <a:lnSpc>
                <a:spcPct val="100000"/>
              </a:lnSpc>
              <a:spcBef>
                <a:spcPts val="1052"/>
              </a:spcBef>
              <a:spcAft>
                <a:spcPts val="0"/>
              </a:spcAft>
              <a:buSzPts val="1620"/>
              <a:buChar char="▪"/>
            </a:pPr>
            <a:r>
              <a:rPr lang="en-US"/>
              <a:t>You’ve never been told by any vendor when you should consume your milk.</a:t>
            </a:r>
            <a:endParaRPr/>
          </a:p>
          <a:p>
            <a:pPr marL="200424" lvl="0" indent="-200424" algn="l" rtl="0">
              <a:lnSpc>
                <a:spcPct val="100000"/>
              </a:lnSpc>
              <a:spcBef>
                <a:spcPts val="1052"/>
              </a:spcBef>
              <a:spcAft>
                <a:spcPts val="0"/>
              </a:spcAft>
              <a:buSzPts val="1620"/>
              <a:buChar char="▪"/>
            </a:pPr>
            <a:r>
              <a:rPr lang="en-US"/>
              <a:t>You are very busy with work and family.</a:t>
            </a:r>
            <a:endParaRPr/>
          </a:p>
          <a:p>
            <a:pPr marL="200424" lvl="0" indent="-200424" algn="l" rtl="0">
              <a:lnSpc>
                <a:spcPct val="100000"/>
              </a:lnSpc>
              <a:spcBef>
                <a:spcPts val="1052"/>
              </a:spcBef>
              <a:spcAft>
                <a:spcPts val="0"/>
              </a:spcAft>
              <a:buSzPts val="1620"/>
              <a:buChar char="▪"/>
            </a:pPr>
            <a:r>
              <a:rPr lang="en-US"/>
              <a:t>You do not own a refrigerator.</a:t>
            </a:r>
            <a:endParaRPr/>
          </a:p>
          <a:p>
            <a:pPr marL="200424" lvl="0" indent="-200424" algn="l" rtl="0">
              <a:lnSpc>
                <a:spcPct val="100000"/>
              </a:lnSpc>
              <a:spcBef>
                <a:spcPts val="1052"/>
              </a:spcBef>
              <a:spcAft>
                <a:spcPts val="0"/>
              </a:spcAft>
              <a:buSzPts val="1620"/>
              <a:buChar char="▪"/>
            </a:pPr>
            <a:r>
              <a:rPr lang="en-US"/>
              <a:t>You don’t like wasting money, and discovering that your milk was sour was upsetting.</a:t>
            </a:r>
            <a:endParaRPr/>
          </a:p>
          <a:p>
            <a:pPr marL="200424" lvl="0" indent="-200424" algn="l" rtl="0">
              <a:lnSpc>
                <a:spcPct val="100000"/>
              </a:lnSpc>
              <a:spcBef>
                <a:spcPts val="1052"/>
              </a:spcBef>
              <a:spcAft>
                <a:spcPts val="0"/>
              </a:spcAft>
              <a:buSzPts val="1620"/>
              <a:buChar char="▪"/>
            </a:pPr>
            <a:r>
              <a:rPr lang="en-US"/>
              <a:t>Respond positively if the vendor acknowledges you grievance.</a:t>
            </a:r>
            <a:endParaRPr/>
          </a:p>
        </p:txBody>
      </p:sp>
      <p:sp>
        <p:nvSpPr>
          <p:cNvPr id="1633" name="Google Shape;1633;p16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Handling Complaints</a:t>
            </a:r>
            <a:endParaRPr/>
          </a:p>
        </p:txBody>
      </p:sp>
      <p:sp>
        <p:nvSpPr>
          <p:cNvPr id="1634" name="Google Shape;1634;p165"/>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4" lvl="0" indent="-200424" algn="l" rtl="0">
              <a:lnSpc>
                <a:spcPct val="100000"/>
              </a:lnSpc>
              <a:spcBef>
                <a:spcPts val="1052"/>
              </a:spcBef>
              <a:spcAft>
                <a:spcPts val="0"/>
              </a:spcAft>
              <a:buSzPts val="1620"/>
              <a:buChar char="▪"/>
            </a:pPr>
            <a:r>
              <a:rPr lang="en-US"/>
              <a:t>A customer comes to your store. </a:t>
            </a:r>
            <a:endParaRPr/>
          </a:p>
          <a:p>
            <a:pPr marL="200424" lvl="0" indent="-200424" algn="l" rtl="0">
              <a:lnSpc>
                <a:spcPct val="100000"/>
              </a:lnSpc>
              <a:spcBef>
                <a:spcPts val="1052"/>
              </a:spcBef>
              <a:spcAft>
                <a:spcPts val="0"/>
              </a:spcAft>
              <a:buSzPts val="1620"/>
              <a:buChar char="▪"/>
            </a:pPr>
            <a:r>
              <a:rPr lang="en-US"/>
              <a:t>She appears upset. </a:t>
            </a:r>
            <a:endParaRPr/>
          </a:p>
          <a:p>
            <a:pPr marL="200424" lvl="0" indent="-200424" algn="l" rtl="0">
              <a:lnSpc>
                <a:spcPct val="100000"/>
              </a:lnSpc>
              <a:spcBef>
                <a:spcPts val="1052"/>
              </a:spcBef>
              <a:spcAft>
                <a:spcPts val="0"/>
              </a:spcAft>
              <a:buSzPts val="1620"/>
              <a:buChar char="▪"/>
            </a:pPr>
            <a:r>
              <a:rPr lang="en-US"/>
              <a:t>She tells you that she bought milk from you two days ago and this morning it smelled sour.</a:t>
            </a:r>
            <a:endParaRPr/>
          </a:p>
          <a:p>
            <a:pPr marL="200424" lvl="0" indent="-200424" algn="l" rtl="0">
              <a:lnSpc>
                <a:spcPct val="100000"/>
              </a:lnSpc>
              <a:spcBef>
                <a:spcPts val="1052"/>
              </a:spcBef>
              <a:spcAft>
                <a:spcPts val="0"/>
              </a:spcAft>
              <a:buSzPts val="1620"/>
              <a:buChar char="▪"/>
            </a:pPr>
            <a:r>
              <a:rPr lang="en-US"/>
              <a:t>What do you say to her?</a:t>
            </a:r>
            <a:endParaRPr/>
          </a:p>
          <a:p>
            <a:pPr marL="200424" lvl="0" indent="-97553" algn="l" rtl="0">
              <a:lnSpc>
                <a:spcPct val="100000"/>
              </a:lnSpc>
              <a:spcBef>
                <a:spcPts val="1052"/>
              </a:spcBef>
              <a:spcAft>
                <a:spcPts val="0"/>
              </a:spcAft>
              <a:buSzPts val="1620"/>
              <a:buNone/>
            </a:pPr>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Shape 1638"/>
        <p:cNvGrpSpPr/>
        <p:nvPr/>
      </p:nvGrpSpPr>
      <p:grpSpPr>
        <a:xfrm>
          <a:off x="0" y="0"/>
          <a:ext cx="0" cy="0"/>
          <a:chOff x="0" y="0"/>
          <a:chExt cx="0" cy="0"/>
        </a:xfrm>
      </p:grpSpPr>
      <p:sp>
        <p:nvSpPr>
          <p:cNvPr id="1639" name="Google Shape;1639;p166"/>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Switch roles for the next scenario</a:t>
            </a:r>
            <a:endParaRPr/>
          </a:p>
          <a:p>
            <a:pPr marL="200424" lvl="0" indent="-200424" algn="l" rtl="0">
              <a:lnSpc>
                <a:spcPct val="100000"/>
              </a:lnSpc>
              <a:spcBef>
                <a:spcPts val="1052"/>
              </a:spcBef>
              <a:spcAft>
                <a:spcPts val="0"/>
              </a:spcAft>
              <a:buSzPts val="2160"/>
              <a:buChar char="▪"/>
            </a:pPr>
            <a:r>
              <a:rPr lang="en-US"/>
              <a:t>Refer to Participant Guide for notes</a:t>
            </a:r>
            <a:endParaRPr/>
          </a:p>
          <a:p>
            <a:pPr marL="200424" lvl="0" indent="-63263" algn="l" rtl="0">
              <a:lnSpc>
                <a:spcPct val="100000"/>
              </a:lnSpc>
              <a:spcBef>
                <a:spcPts val="1052"/>
              </a:spcBef>
              <a:spcAft>
                <a:spcPts val="0"/>
              </a:spcAft>
              <a:buSzPts val="2160"/>
              <a:buNone/>
            </a:pPr>
            <a:endParaRPr/>
          </a:p>
        </p:txBody>
      </p:sp>
      <p:sp>
        <p:nvSpPr>
          <p:cNvPr id="1640" name="Google Shape;1640;p166"/>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Coach participants (see following slide for notes)</a:t>
            </a:r>
            <a:endParaRPr/>
          </a:p>
          <a:p>
            <a:pPr marL="200424" lvl="0" indent="-200424" algn="l" rtl="0">
              <a:lnSpc>
                <a:spcPct val="100000"/>
              </a:lnSpc>
              <a:spcBef>
                <a:spcPts val="1052"/>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Acknowledge grievance</a:t>
            </a:r>
            <a:endParaRPr/>
          </a:p>
          <a:p>
            <a:pPr marL="601272" lvl="1" indent="-157814" algn="l" rtl="0">
              <a:lnSpc>
                <a:spcPct val="100000"/>
              </a:lnSpc>
              <a:spcBef>
                <a:spcPts val="1052"/>
              </a:spcBef>
              <a:spcAft>
                <a:spcPts val="0"/>
              </a:spcAft>
              <a:buSzPts val="1800"/>
              <a:buChar char="-"/>
            </a:pPr>
            <a:r>
              <a:rPr lang="en-US"/>
              <a:t>Assure customer that s/he is committed to milk safety</a:t>
            </a:r>
            <a:endParaRPr/>
          </a:p>
          <a:p>
            <a:pPr marL="601272" lvl="1" indent="-157814" algn="l" rtl="0">
              <a:lnSpc>
                <a:spcPct val="100000"/>
              </a:lnSpc>
              <a:spcBef>
                <a:spcPts val="1052"/>
              </a:spcBef>
              <a:spcAft>
                <a:spcPts val="0"/>
              </a:spcAft>
              <a:buSzPts val="1800"/>
              <a:buChar char="-"/>
            </a:pPr>
            <a:r>
              <a:rPr lang="en-US"/>
              <a:t>Assure customer he has a right to buy good milk from you</a:t>
            </a:r>
            <a:endParaRPr/>
          </a:p>
          <a:p>
            <a:pPr marL="601272" lvl="1" indent="-157814" algn="l" rtl="0">
              <a:lnSpc>
                <a:spcPct val="100000"/>
              </a:lnSpc>
              <a:spcBef>
                <a:spcPts val="1052"/>
              </a:spcBef>
              <a:spcAft>
                <a:spcPts val="0"/>
              </a:spcAft>
              <a:buSzPts val="1800"/>
              <a:buChar char="-"/>
            </a:pPr>
            <a:r>
              <a:rPr lang="en-US"/>
              <a:t>Replace the milk </a:t>
            </a:r>
            <a:endParaRPr/>
          </a:p>
          <a:p>
            <a:pPr marL="200424" lvl="0" indent="-97553" algn="l" rtl="0">
              <a:lnSpc>
                <a:spcPct val="100000"/>
              </a:lnSpc>
              <a:spcBef>
                <a:spcPts val="1052"/>
              </a:spcBef>
              <a:spcAft>
                <a:spcPts val="0"/>
              </a:spcAft>
              <a:buSzPts val="1620"/>
              <a:buNone/>
            </a:pPr>
            <a:endParaRPr/>
          </a:p>
          <a:p>
            <a:pPr marL="200424" lvl="0" indent="-97553" algn="l" rtl="0">
              <a:lnSpc>
                <a:spcPct val="100000"/>
              </a:lnSpc>
              <a:spcBef>
                <a:spcPts val="1052"/>
              </a:spcBef>
              <a:spcAft>
                <a:spcPts val="0"/>
              </a:spcAft>
              <a:buSzPts val="1620"/>
              <a:buNone/>
            </a:pPr>
            <a:endParaRPr/>
          </a:p>
        </p:txBody>
      </p:sp>
      <p:sp>
        <p:nvSpPr>
          <p:cNvPr id="1641" name="Google Shape;1641;p166"/>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Handling Complaints</a:t>
            </a:r>
            <a:endParaRPr/>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Shape 1645"/>
        <p:cNvGrpSpPr/>
        <p:nvPr/>
      </p:nvGrpSpPr>
      <p:grpSpPr>
        <a:xfrm>
          <a:off x="0" y="0"/>
          <a:ext cx="0" cy="0"/>
          <a:chOff x="0" y="0"/>
          <a:chExt cx="0" cy="0"/>
        </a:xfrm>
      </p:grpSpPr>
      <p:sp>
        <p:nvSpPr>
          <p:cNvPr id="1646" name="Google Shape;1646;p167"/>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Customer:</a:t>
            </a:r>
            <a:endParaRPr/>
          </a:p>
          <a:p>
            <a:pPr marL="200424" lvl="0" indent="-200424" algn="l" rtl="0">
              <a:lnSpc>
                <a:spcPct val="100000"/>
              </a:lnSpc>
              <a:spcBef>
                <a:spcPts val="1052"/>
              </a:spcBef>
              <a:spcAft>
                <a:spcPts val="0"/>
              </a:spcAft>
              <a:buSzPts val="1620"/>
              <a:buChar char="▪"/>
            </a:pPr>
            <a:r>
              <a:rPr lang="en-US"/>
              <a:t>You know that when milk is heated up, it shouldn’t clot.</a:t>
            </a:r>
            <a:endParaRPr/>
          </a:p>
          <a:p>
            <a:pPr marL="200424" lvl="0" indent="-200424" algn="l" rtl="0">
              <a:lnSpc>
                <a:spcPct val="100000"/>
              </a:lnSpc>
              <a:spcBef>
                <a:spcPts val="1052"/>
              </a:spcBef>
              <a:spcAft>
                <a:spcPts val="0"/>
              </a:spcAft>
              <a:buSzPts val="1620"/>
              <a:buChar char="▪"/>
            </a:pPr>
            <a:r>
              <a:rPr lang="en-US"/>
              <a:t>You have a young child at home and do not have time to be running back to the store.</a:t>
            </a:r>
            <a:endParaRPr/>
          </a:p>
          <a:p>
            <a:pPr marL="200424" lvl="0" indent="-200424" algn="l" rtl="0">
              <a:lnSpc>
                <a:spcPct val="100000"/>
              </a:lnSpc>
              <a:spcBef>
                <a:spcPts val="1052"/>
              </a:spcBef>
              <a:spcAft>
                <a:spcPts val="0"/>
              </a:spcAft>
              <a:buSzPts val="1620"/>
              <a:buChar char="▪"/>
            </a:pPr>
            <a:r>
              <a:rPr lang="en-US"/>
              <a:t>Also, your wife is very worried about giving the child unsafe milk.</a:t>
            </a:r>
            <a:endParaRPr/>
          </a:p>
          <a:p>
            <a:pPr marL="200424" lvl="0" indent="-200424" algn="l" rtl="0">
              <a:lnSpc>
                <a:spcPct val="100000"/>
              </a:lnSpc>
              <a:spcBef>
                <a:spcPts val="1052"/>
              </a:spcBef>
              <a:spcAft>
                <a:spcPts val="0"/>
              </a:spcAft>
              <a:buSzPts val="1620"/>
              <a:buChar char="▪"/>
            </a:pPr>
            <a:r>
              <a:rPr lang="en-US"/>
              <a:t>Respond positively when the grievance is acknowledged.</a:t>
            </a:r>
            <a:endParaRPr/>
          </a:p>
          <a:p>
            <a:pPr marL="200424" lvl="0" indent="-200424" algn="l" rtl="0">
              <a:lnSpc>
                <a:spcPct val="100000"/>
              </a:lnSpc>
              <a:spcBef>
                <a:spcPts val="1052"/>
              </a:spcBef>
              <a:spcAft>
                <a:spcPts val="0"/>
              </a:spcAft>
              <a:buSzPts val="1620"/>
              <a:buChar char="▪"/>
            </a:pPr>
            <a:r>
              <a:rPr lang="en-US"/>
              <a:t>Accept the offer to get replacement milk.</a:t>
            </a:r>
            <a:endParaRPr/>
          </a:p>
        </p:txBody>
      </p:sp>
      <p:sp>
        <p:nvSpPr>
          <p:cNvPr id="1647" name="Google Shape;1647;p16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Handling Complaints</a:t>
            </a:r>
            <a:endParaRPr/>
          </a:p>
        </p:txBody>
      </p:sp>
      <p:sp>
        <p:nvSpPr>
          <p:cNvPr id="1648" name="Google Shape;1648;p167"/>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4" lvl="0" indent="-200424" algn="l" rtl="0">
              <a:lnSpc>
                <a:spcPct val="100000"/>
              </a:lnSpc>
              <a:spcBef>
                <a:spcPts val="1052"/>
              </a:spcBef>
              <a:spcAft>
                <a:spcPts val="0"/>
              </a:spcAft>
              <a:buSzPts val="1620"/>
              <a:buChar char="▪"/>
            </a:pPr>
            <a:r>
              <a:rPr lang="en-US"/>
              <a:t>It’s the end of the business day.  </a:t>
            </a:r>
            <a:endParaRPr/>
          </a:p>
          <a:p>
            <a:pPr marL="200424" lvl="0" indent="-200424" algn="l" rtl="0">
              <a:lnSpc>
                <a:spcPct val="100000"/>
              </a:lnSpc>
              <a:spcBef>
                <a:spcPts val="1052"/>
              </a:spcBef>
              <a:spcAft>
                <a:spcPts val="0"/>
              </a:spcAft>
              <a:buSzPts val="1620"/>
              <a:buChar char="▪"/>
            </a:pPr>
            <a:r>
              <a:rPr lang="en-US"/>
              <a:t>A customer comes in who you recognise from earlier that day.  </a:t>
            </a:r>
            <a:endParaRPr/>
          </a:p>
          <a:p>
            <a:pPr marL="200424" lvl="0" indent="-200424" algn="l" rtl="0">
              <a:lnSpc>
                <a:spcPct val="100000"/>
              </a:lnSpc>
              <a:spcBef>
                <a:spcPts val="1052"/>
              </a:spcBef>
              <a:spcAft>
                <a:spcPts val="0"/>
              </a:spcAft>
              <a:buSzPts val="1620"/>
              <a:buChar char="▪"/>
            </a:pPr>
            <a:r>
              <a:rPr lang="en-US"/>
              <a:t>He tells you that he took your milk home and when his wife began to heat it up, the milk clumped.  </a:t>
            </a:r>
            <a:endParaRPr/>
          </a:p>
          <a:p>
            <a:pPr marL="200424" lvl="0" indent="-200424" algn="l" rtl="0">
              <a:lnSpc>
                <a:spcPct val="100000"/>
              </a:lnSpc>
              <a:spcBef>
                <a:spcPts val="1052"/>
              </a:spcBef>
              <a:spcAft>
                <a:spcPts val="0"/>
              </a:spcAft>
              <a:buSzPts val="1620"/>
              <a:buChar char="▪"/>
            </a:pPr>
            <a:r>
              <a:rPr lang="en-US"/>
              <a:t>He tells you that he knows this is a sign of bad quality.  </a:t>
            </a:r>
            <a:endParaRPr/>
          </a:p>
          <a:p>
            <a:pPr marL="200424" lvl="0" indent="-200424" algn="l" rtl="0">
              <a:lnSpc>
                <a:spcPct val="100000"/>
              </a:lnSpc>
              <a:spcBef>
                <a:spcPts val="1052"/>
              </a:spcBef>
              <a:spcAft>
                <a:spcPts val="0"/>
              </a:spcAft>
              <a:buSzPts val="1620"/>
              <a:buChar char="▪"/>
            </a:pPr>
            <a:r>
              <a:rPr lang="en-US"/>
              <a:t>What do you tell him?</a:t>
            </a:r>
            <a:endParaRPr/>
          </a:p>
          <a:p>
            <a:pPr marL="0" lvl="0" indent="0" algn="l" rtl="0">
              <a:lnSpc>
                <a:spcPct val="100000"/>
              </a:lnSpc>
              <a:spcBef>
                <a:spcPts val="1052"/>
              </a:spcBef>
              <a:spcAft>
                <a:spcPts val="0"/>
              </a:spcAft>
              <a:buSzPts val="1620"/>
              <a:buNone/>
            </a:pPr>
            <a:endParaRPr b="1"/>
          </a:p>
          <a:p>
            <a:pPr marL="200424" lvl="0" indent="-97553" algn="l" rtl="0">
              <a:lnSpc>
                <a:spcPct val="100000"/>
              </a:lnSpc>
              <a:spcBef>
                <a:spcPts val="1052"/>
              </a:spcBef>
              <a:spcAft>
                <a:spcPts val="0"/>
              </a:spcAft>
              <a:buSzPts val="1620"/>
              <a:buNone/>
            </a:pPr>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Shape 1652"/>
        <p:cNvGrpSpPr/>
        <p:nvPr/>
      </p:nvGrpSpPr>
      <p:grpSpPr>
        <a:xfrm>
          <a:off x="0" y="0"/>
          <a:ext cx="0" cy="0"/>
          <a:chOff x="0" y="0"/>
          <a:chExt cx="0" cy="0"/>
        </a:xfrm>
      </p:grpSpPr>
      <p:sp>
        <p:nvSpPr>
          <p:cNvPr id="1653" name="Google Shape;1653;p168"/>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01272" lvl="1" indent="-157814" algn="l" rtl="0">
              <a:lnSpc>
                <a:spcPct val="100000"/>
              </a:lnSpc>
              <a:spcBef>
                <a:spcPts val="1052"/>
              </a:spcBef>
              <a:spcAft>
                <a:spcPts val="0"/>
              </a:spcAft>
              <a:buSzPts val="1800"/>
              <a:buChar char="-"/>
            </a:pPr>
            <a:r>
              <a:rPr lang="en-US"/>
              <a:t>Be respectful at all times</a:t>
            </a:r>
            <a:endParaRPr/>
          </a:p>
          <a:p>
            <a:pPr marL="601272" lvl="1" indent="-157814" algn="l" rtl="0">
              <a:lnSpc>
                <a:spcPct val="100000"/>
              </a:lnSpc>
              <a:spcBef>
                <a:spcPts val="1052"/>
              </a:spcBef>
              <a:spcAft>
                <a:spcPts val="0"/>
              </a:spcAft>
              <a:buSzPts val="1800"/>
              <a:buChar char="-"/>
            </a:pPr>
            <a:r>
              <a:rPr lang="en-US"/>
              <a:t>Offer to share information</a:t>
            </a:r>
            <a:endParaRPr/>
          </a:p>
          <a:p>
            <a:pPr marL="200424" lvl="0" indent="-200424" algn="l" rtl="0">
              <a:lnSpc>
                <a:spcPct val="100000"/>
              </a:lnSpc>
              <a:spcBef>
                <a:spcPts val="1052"/>
              </a:spcBef>
              <a:spcAft>
                <a:spcPts val="0"/>
              </a:spcAft>
              <a:buSzPts val="1620"/>
              <a:buChar char="▪"/>
            </a:pPr>
            <a:r>
              <a:rPr lang="en-US"/>
              <a:t>Key Point:</a:t>
            </a:r>
            <a:endParaRPr/>
          </a:p>
          <a:p>
            <a:pPr marL="601272" lvl="1" indent="-157814" algn="l" rtl="0">
              <a:lnSpc>
                <a:spcPct val="100000"/>
              </a:lnSpc>
              <a:spcBef>
                <a:spcPts val="1052"/>
              </a:spcBef>
              <a:spcAft>
                <a:spcPts val="0"/>
              </a:spcAft>
              <a:buSzPts val="1800"/>
              <a:buChar char="-"/>
            </a:pPr>
            <a:r>
              <a:rPr lang="en-US"/>
              <a:t>Happy customers are our best marketing tool</a:t>
            </a:r>
            <a:endParaRPr/>
          </a:p>
        </p:txBody>
      </p:sp>
      <p:sp>
        <p:nvSpPr>
          <p:cNvPr id="1654" name="Google Shape;1654;p168"/>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Based on the activity we just did, what seems to work well when handling complaints?</a:t>
            </a:r>
            <a:endParaRPr/>
          </a:p>
          <a:p>
            <a:pPr marL="200424" lvl="0" indent="-200424" algn="l" rtl="0">
              <a:lnSpc>
                <a:spcPct val="100000"/>
              </a:lnSpc>
              <a:spcBef>
                <a:spcPts val="1052"/>
              </a:spcBef>
              <a:spcAft>
                <a:spcPts val="0"/>
              </a:spcAft>
              <a:buSzPts val="2160"/>
              <a:buChar char="▪"/>
            </a:pPr>
            <a:r>
              <a:rPr lang="en-US"/>
              <a:t>What might not work well?</a:t>
            </a:r>
            <a:endParaRPr/>
          </a:p>
          <a:p>
            <a:pPr marL="200424" lvl="0" indent="-200424" algn="l" rtl="0">
              <a:lnSpc>
                <a:spcPct val="100000"/>
              </a:lnSpc>
              <a:spcBef>
                <a:spcPts val="1052"/>
              </a:spcBef>
              <a:spcAft>
                <a:spcPts val="0"/>
              </a:spcAft>
              <a:buSzPts val="2160"/>
              <a:buChar char="▪"/>
            </a:pPr>
            <a:r>
              <a:rPr lang="en-US"/>
              <a:t>What will happen to a customer if they feel they are being disrespected by a vendor who feels like they know everything?</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655" name="Google Shape;1655;p16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Handling Complaints</a:t>
            </a:r>
            <a:endParaRPr/>
          </a:p>
        </p:txBody>
      </p:sp>
      <p:pic>
        <p:nvPicPr>
          <p:cNvPr id="1656" name="Google Shape;1656;p168"/>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657" name="Google Shape;1657;p168"/>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Shape 1661"/>
        <p:cNvGrpSpPr/>
        <p:nvPr/>
      </p:nvGrpSpPr>
      <p:grpSpPr>
        <a:xfrm>
          <a:off x="0" y="0"/>
          <a:ext cx="0" cy="0"/>
          <a:chOff x="0" y="0"/>
          <a:chExt cx="0" cy="0"/>
        </a:xfrm>
      </p:grpSpPr>
      <p:sp>
        <p:nvSpPr>
          <p:cNvPr id="1662" name="Google Shape;1662;p16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Being a Smart Businesswoman</a:t>
            </a:r>
            <a:endParaRPr/>
          </a:p>
        </p:txBody>
      </p:sp>
      <p:sp>
        <p:nvSpPr>
          <p:cNvPr id="1663" name="Google Shape;1663;p169"/>
          <p:cNvSpPr txBox="1">
            <a:spLocks noGrp="1"/>
          </p:cNvSpPr>
          <p:nvPr>
            <p:ph type="body" idx="4294967295"/>
          </p:nvPr>
        </p:nvSpPr>
        <p:spPr>
          <a:xfrm>
            <a:off x="279940" y="1988749"/>
            <a:ext cx="10001513" cy="4817816"/>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Common for women vendors to have children at work</a:t>
            </a:r>
            <a:endParaRPr/>
          </a:p>
          <a:p>
            <a:pPr marL="200424" lvl="0" indent="-200424" algn="l" rtl="0">
              <a:lnSpc>
                <a:spcPct val="100000"/>
              </a:lnSpc>
              <a:spcBef>
                <a:spcPts val="1052"/>
              </a:spcBef>
              <a:spcAft>
                <a:spcPts val="0"/>
              </a:spcAft>
              <a:buSzPts val="2160"/>
              <a:buChar char="▪"/>
            </a:pPr>
            <a:r>
              <a:rPr lang="en-US"/>
              <a:t>If children play near milk, milk may appear less clean to customers</a:t>
            </a:r>
            <a:endParaRPr/>
          </a:p>
          <a:p>
            <a:pPr marL="200424" lvl="0" indent="-200424" algn="l" rtl="0">
              <a:lnSpc>
                <a:spcPct val="100000"/>
              </a:lnSpc>
              <a:spcBef>
                <a:spcPts val="1052"/>
              </a:spcBef>
              <a:spcAft>
                <a:spcPts val="0"/>
              </a:spcAft>
              <a:buSzPts val="2160"/>
              <a:buChar char="▪"/>
            </a:pPr>
            <a:r>
              <a:rPr lang="en-US"/>
              <a:t>If possible, have someone watch children while at</a:t>
            </a:r>
            <a:endParaRPr/>
          </a:p>
          <a:p>
            <a:pPr marL="0" lvl="0" indent="0" algn="l" rtl="0">
              <a:lnSpc>
                <a:spcPct val="100000"/>
              </a:lnSpc>
              <a:spcBef>
                <a:spcPts val="1052"/>
              </a:spcBef>
              <a:spcAft>
                <a:spcPts val="0"/>
              </a:spcAft>
              <a:buSzPts val="2160"/>
              <a:buNone/>
            </a:pPr>
            <a:r>
              <a:rPr lang="en-US"/>
              <a:t>	or </a:t>
            </a:r>
            <a:endParaRPr/>
          </a:p>
          <a:p>
            <a:pPr marL="200424" lvl="0" indent="-200424" algn="l" rtl="0">
              <a:lnSpc>
                <a:spcPct val="100000"/>
              </a:lnSpc>
              <a:spcBef>
                <a:spcPts val="1052"/>
              </a:spcBef>
              <a:spcAft>
                <a:spcPts val="0"/>
              </a:spcAft>
              <a:buSzPts val="2160"/>
              <a:buChar char="▪"/>
            </a:pPr>
            <a:r>
              <a:rPr lang="en-US"/>
              <a:t>Have children stay away from milk or keep it somewhere they can’t reach</a:t>
            </a:r>
            <a:endParaRPr/>
          </a:p>
          <a:p>
            <a:pPr marL="200424" lvl="0" indent="-200424" algn="l" rtl="0">
              <a:lnSpc>
                <a:spcPct val="100000"/>
              </a:lnSpc>
              <a:spcBef>
                <a:spcPts val="1052"/>
              </a:spcBef>
              <a:spcAft>
                <a:spcPts val="0"/>
              </a:spcAft>
              <a:buSzPts val="2160"/>
              <a:buChar char="▪"/>
            </a:pPr>
            <a:r>
              <a:rPr lang="en-US"/>
              <a:t>Help child keep his/her hands, face and body clean while he/she is in the shop.</a:t>
            </a:r>
            <a:endParaRPr/>
          </a:p>
          <a:p>
            <a:pPr marL="200424" lvl="0" indent="-63263" algn="l" rtl="0">
              <a:lnSpc>
                <a:spcPct val="100000"/>
              </a:lnSpc>
              <a:spcBef>
                <a:spcPts val="1052"/>
              </a:spcBef>
              <a:spcAft>
                <a:spcPts val="0"/>
              </a:spcAft>
              <a:buSzPts val="2160"/>
              <a:buNone/>
            </a:pPr>
            <a:endParaRPr/>
          </a:p>
        </p:txBody>
      </p:sp>
      <p:sp>
        <p:nvSpPr>
          <p:cNvPr id="1664" name="Google Shape;1664;p169"/>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Recommendations for Mothers</a:t>
            </a:r>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Shape 1668"/>
        <p:cNvGrpSpPr/>
        <p:nvPr/>
      </p:nvGrpSpPr>
      <p:grpSpPr>
        <a:xfrm>
          <a:off x="0" y="0"/>
          <a:ext cx="0" cy="0"/>
          <a:chOff x="0" y="0"/>
          <a:chExt cx="0" cy="0"/>
        </a:xfrm>
      </p:grpSpPr>
      <p:sp>
        <p:nvSpPr>
          <p:cNvPr id="1669" name="Google Shape;1669;p17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Hygiene Action Plan</a:t>
            </a:r>
            <a:endParaRPr/>
          </a:p>
        </p:txBody>
      </p:sp>
      <p:sp>
        <p:nvSpPr>
          <p:cNvPr id="1670" name="Google Shape;1670;p170"/>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Adapt to whatever treat / snack is provided</a:t>
            </a:r>
            <a:endParaRPr/>
          </a:p>
          <a:p>
            <a:pPr marL="200424" lvl="0" indent="-97553" algn="l" rtl="0">
              <a:lnSpc>
                <a:spcPct val="100000"/>
              </a:lnSpc>
              <a:spcBef>
                <a:spcPts val="1052"/>
              </a:spcBef>
              <a:spcAft>
                <a:spcPts val="0"/>
              </a:spcAft>
              <a:buSzPts val="1620"/>
              <a:buNone/>
            </a:pPr>
            <a:endParaRPr/>
          </a:p>
        </p:txBody>
      </p:sp>
      <p:sp>
        <p:nvSpPr>
          <p:cNvPr id="1671" name="Google Shape;1671;p170"/>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We’ve brought some snacks to celebrate being over halfway done</a:t>
            </a:r>
            <a:endParaRPr/>
          </a:p>
          <a:p>
            <a:pPr marL="200424" lvl="0" indent="-200424" algn="l" rtl="0">
              <a:lnSpc>
                <a:spcPct val="100000"/>
              </a:lnSpc>
              <a:spcBef>
                <a:spcPts val="1052"/>
              </a:spcBef>
              <a:spcAft>
                <a:spcPts val="0"/>
              </a:spcAft>
              <a:buSzPts val="2160"/>
              <a:buChar char="▪"/>
            </a:pPr>
            <a:r>
              <a:rPr lang="en-US"/>
              <a:t>So far we’ve covered:</a:t>
            </a:r>
            <a:endParaRPr/>
          </a:p>
          <a:p>
            <a:pPr marL="601272" lvl="1" indent="-157814" algn="l" rtl="0">
              <a:lnSpc>
                <a:spcPct val="100000"/>
              </a:lnSpc>
              <a:spcBef>
                <a:spcPts val="1052"/>
              </a:spcBef>
              <a:spcAft>
                <a:spcPts val="0"/>
              </a:spcAft>
              <a:buSzPts val="2100"/>
              <a:buChar char="-"/>
            </a:pPr>
            <a:r>
              <a:rPr lang="en-US"/>
              <a:t>Hygienic milk practices</a:t>
            </a:r>
            <a:endParaRPr/>
          </a:p>
          <a:p>
            <a:pPr marL="601272" lvl="1" indent="-157814" algn="l" rtl="0">
              <a:lnSpc>
                <a:spcPct val="100000"/>
              </a:lnSpc>
              <a:spcBef>
                <a:spcPts val="1052"/>
              </a:spcBef>
              <a:spcAft>
                <a:spcPts val="0"/>
              </a:spcAft>
              <a:buSzPts val="2100"/>
              <a:buChar char="-"/>
            </a:pPr>
            <a:r>
              <a:rPr lang="en-US"/>
              <a:t>Negotiating for better milk with suppliers and farmers</a:t>
            </a:r>
            <a:endParaRPr/>
          </a:p>
          <a:p>
            <a:pPr marL="601272" lvl="1" indent="-157814" algn="l" rtl="0">
              <a:lnSpc>
                <a:spcPct val="100000"/>
              </a:lnSpc>
              <a:spcBef>
                <a:spcPts val="1052"/>
              </a:spcBef>
              <a:spcAft>
                <a:spcPts val="0"/>
              </a:spcAft>
              <a:buSzPts val="2100"/>
              <a:buChar char="-"/>
            </a:pPr>
            <a:r>
              <a:rPr lang="en-US"/>
              <a:t>Working with customers to ensure your milk stays good</a:t>
            </a:r>
            <a:endParaRPr/>
          </a:p>
          <a:p>
            <a:pPr marL="200424" lvl="0" indent="-200424" algn="l" rtl="0">
              <a:lnSpc>
                <a:spcPct val="100000"/>
              </a:lnSpc>
              <a:spcBef>
                <a:spcPts val="1052"/>
              </a:spcBef>
              <a:spcAft>
                <a:spcPts val="0"/>
              </a:spcAft>
              <a:buSzPts val="2160"/>
              <a:buChar char="▪"/>
            </a:pPr>
            <a:r>
              <a:rPr lang="en-US"/>
              <a:t>Now, we will work on creating a hygiene action plan for your business…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Shape 1676"/>
        <p:cNvGrpSpPr/>
        <p:nvPr/>
      </p:nvGrpSpPr>
      <p:grpSpPr>
        <a:xfrm>
          <a:off x="0" y="0"/>
          <a:ext cx="0" cy="0"/>
          <a:chOff x="0" y="0"/>
          <a:chExt cx="0" cy="0"/>
        </a:xfrm>
      </p:grpSpPr>
      <p:sp>
        <p:nvSpPr>
          <p:cNvPr id="1677" name="Google Shape;1677;p171"/>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396499" lvl="0" indent="-342900" algn="l" rtl="0">
              <a:lnSpc>
                <a:spcPct val="100000"/>
              </a:lnSpc>
              <a:spcBef>
                <a:spcPts val="0"/>
              </a:spcBef>
              <a:spcAft>
                <a:spcPts val="0"/>
              </a:spcAft>
              <a:buSzPts val="2160"/>
              <a:buChar char="▪"/>
            </a:pPr>
            <a:r>
              <a:rPr lang="en-US">
                <a:highlight>
                  <a:srgbClr val="FFFFFF"/>
                </a:highlight>
              </a:rPr>
              <a:t>Let’s discuss how we can implement what we’ve learned</a:t>
            </a:r>
            <a:endParaRPr/>
          </a:p>
          <a:p>
            <a:pPr marL="396499" lvl="0" indent="-342900" algn="l" rtl="0">
              <a:lnSpc>
                <a:spcPct val="100000"/>
              </a:lnSpc>
              <a:spcBef>
                <a:spcPts val="1052"/>
              </a:spcBef>
              <a:spcAft>
                <a:spcPts val="0"/>
              </a:spcAft>
              <a:buSzPts val="2160"/>
              <a:buChar char="▪"/>
            </a:pPr>
            <a:r>
              <a:rPr lang="en-US">
                <a:highlight>
                  <a:srgbClr val="FFFFFF"/>
                </a:highlight>
              </a:rPr>
              <a:t>Split into groups of 3-4 and discuss the following:</a:t>
            </a:r>
            <a:endParaRPr/>
          </a:p>
          <a:p>
            <a:pPr marL="601272" lvl="1" indent="-157814" algn="l" rtl="0">
              <a:lnSpc>
                <a:spcPct val="100000"/>
              </a:lnSpc>
              <a:spcBef>
                <a:spcPts val="1052"/>
              </a:spcBef>
              <a:spcAft>
                <a:spcPts val="0"/>
              </a:spcAft>
              <a:buSzPts val="2100"/>
              <a:buChar char="-"/>
            </a:pPr>
            <a:r>
              <a:rPr lang="en-US">
                <a:highlight>
                  <a:srgbClr val="FFFFFF"/>
                </a:highlight>
              </a:rPr>
              <a:t>What can you do this week to improve the quality of your milk?</a:t>
            </a:r>
            <a:endParaRPr/>
          </a:p>
          <a:p>
            <a:pPr marL="601272" lvl="1" indent="-157814" algn="l" rtl="0">
              <a:lnSpc>
                <a:spcPct val="100000"/>
              </a:lnSpc>
              <a:spcBef>
                <a:spcPts val="1052"/>
              </a:spcBef>
              <a:spcAft>
                <a:spcPts val="0"/>
              </a:spcAft>
              <a:buSzPts val="2100"/>
              <a:buChar char="-"/>
            </a:pPr>
            <a:r>
              <a:rPr lang="en-US">
                <a:highlight>
                  <a:srgbClr val="FFFFFF"/>
                </a:highlight>
              </a:rPr>
              <a:t>What can you do this month?</a:t>
            </a:r>
            <a:endParaRPr/>
          </a:p>
          <a:p>
            <a:pPr marL="601272" lvl="1" indent="-157814" algn="l" rtl="0">
              <a:lnSpc>
                <a:spcPct val="100000"/>
              </a:lnSpc>
              <a:spcBef>
                <a:spcPts val="1052"/>
              </a:spcBef>
              <a:spcAft>
                <a:spcPts val="0"/>
              </a:spcAft>
              <a:buSzPts val="2100"/>
              <a:buChar char="-"/>
            </a:pPr>
            <a:r>
              <a:rPr lang="en-US">
                <a:highlight>
                  <a:srgbClr val="FFFFFF"/>
                </a:highlight>
              </a:rPr>
              <a:t>What can you do over the course of the year?</a:t>
            </a:r>
            <a:endParaRPr/>
          </a:p>
          <a:p>
            <a:pPr marL="200424" lvl="0" indent="-200424" algn="l" rtl="0">
              <a:lnSpc>
                <a:spcPct val="100000"/>
              </a:lnSpc>
              <a:spcBef>
                <a:spcPts val="1052"/>
              </a:spcBef>
              <a:spcAft>
                <a:spcPts val="0"/>
              </a:spcAft>
              <a:buSzPts val="2160"/>
              <a:buChar char="▪"/>
            </a:pPr>
            <a:r>
              <a:rPr lang="en-US">
                <a:highlight>
                  <a:srgbClr val="FFFFFF"/>
                </a:highlight>
              </a:rPr>
              <a:t>We will share after </a:t>
            </a:r>
            <a:endParaRPr/>
          </a:p>
          <a:p>
            <a:pPr marL="200424" lvl="0" indent="-63263" algn="l" rtl="0">
              <a:lnSpc>
                <a:spcPct val="100000"/>
              </a:lnSpc>
              <a:spcBef>
                <a:spcPts val="1052"/>
              </a:spcBef>
              <a:spcAft>
                <a:spcPts val="0"/>
              </a:spcAft>
              <a:buSzPts val="2160"/>
              <a:buNone/>
            </a:pPr>
            <a:endParaRPr/>
          </a:p>
        </p:txBody>
      </p:sp>
      <p:sp>
        <p:nvSpPr>
          <p:cNvPr id="1678" name="Google Shape;1678;p171"/>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p>
            <a:pPr marL="339349" lvl="0" indent="-285750" algn="l" rtl="0">
              <a:lnSpc>
                <a:spcPct val="100000"/>
              </a:lnSpc>
              <a:spcBef>
                <a:spcPts val="0"/>
              </a:spcBef>
              <a:spcAft>
                <a:spcPts val="0"/>
              </a:spcAft>
              <a:buSzPts val="1620"/>
              <a:buChar char="▪"/>
            </a:pPr>
            <a:r>
              <a:rPr lang="en-US"/>
              <a:t>Circle around and keep participants on track.</a:t>
            </a:r>
            <a:endParaRPr/>
          </a:p>
          <a:p>
            <a:pPr marL="339349" lvl="0" indent="-285750" algn="l" rtl="0">
              <a:lnSpc>
                <a:spcPct val="100000"/>
              </a:lnSpc>
              <a:spcBef>
                <a:spcPts val="1052"/>
              </a:spcBef>
              <a:spcAft>
                <a:spcPts val="0"/>
              </a:spcAft>
              <a:buSzPts val="1620"/>
              <a:buChar char="▪"/>
            </a:pPr>
            <a:r>
              <a:rPr lang="en-US"/>
              <a:t>After participants have had time to discuss, have each group share what they decided.</a:t>
            </a:r>
            <a:endParaRPr/>
          </a:p>
          <a:p>
            <a:pPr marL="200424" lvl="0" indent="-97553" algn="l" rtl="0">
              <a:lnSpc>
                <a:spcPct val="100000"/>
              </a:lnSpc>
              <a:spcBef>
                <a:spcPts val="1052"/>
              </a:spcBef>
              <a:spcAft>
                <a:spcPts val="0"/>
              </a:spcAft>
              <a:buSzPts val="1620"/>
              <a:buNone/>
            </a:pPr>
            <a:endParaRPr/>
          </a:p>
        </p:txBody>
      </p:sp>
      <p:sp>
        <p:nvSpPr>
          <p:cNvPr id="1679" name="Google Shape;1679;p171"/>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Hygiene Action Plan</a:t>
            </a:r>
            <a:endParaRPr/>
          </a:p>
        </p:txBody>
      </p:sp>
      <p:pic>
        <p:nvPicPr>
          <p:cNvPr id="1680" name="Google Shape;1680;p171"/>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681" name="Google Shape;1681;p171"/>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97"/>
        <p:cNvGrpSpPr/>
        <p:nvPr/>
      </p:nvGrpSpPr>
      <p:grpSpPr>
        <a:xfrm>
          <a:off x="0" y="0"/>
          <a:ext cx="0" cy="0"/>
          <a:chOff x="0" y="0"/>
          <a:chExt cx="0" cy="0"/>
        </a:xfrm>
      </p:grpSpPr>
      <p:sp>
        <p:nvSpPr>
          <p:cNvPr id="598" name="Google Shape;598;p64"/>
          <p:cNvSpPr txBox="1">
            <a:spLocks noGrp="1"/>
          </p:cNvSpPr>
          <p:nvPr>
            <p:ph type="body" idx="1"/>
          </p:nvPr>
        </p:nvSpPr>
        <p:spPr>
          <a:xfrm>
            <a:off x="4616450" y="278296"/>
            <a:ext cx="5718175" cy="63212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When making a breakout group a “whole group” activity, adhere to the following steps:</a:t>
            </a:r>
            <a:endParaRPr/>
          </a:p>
          <a:p>
            <a:pPr marL="457200" lvl="0" indent="-457200" algn="l" rtl="0">
              <a:lnSpc>
                <a:spcPct val="100000"/>
              </a:lnSpc>
              <a:spcBef>
                <a:spcPts val="1052"/>
              </a:spcBef>
              <a:spcAft>
                <a:spcPts val="0"/>
              </a:spcAft>
              <a:buSzPts val="2160"/>
              <a:buFont typeface="Kadwa"/>
              <a:buAutoNum type="arabicPeriod"/>
            </a:pPr>
            <a:r>
              <a:rPr lang="en-US"/>
              <a:t>Choose volunteers</a:t>
            </a:r>
            <a:endParaRPr/>
          </a:p>
          <a:p>
            <a:pPr marL="457200" lvl="0" indent="-457200" algn="l" rtl="0">
              <a:lnSpc>
                <a:spcPct val="100000"/>
              </a:lnSpc>
              <a:spcBef>
                <a:spcPts val="1052"/>
              </a:spcBef>
              <a:spcAft>
                <a:spcPts val="0"/>
              </a:spcAft>
              <a:buSzPts val="2160"/>
              <a:buFont typeface="Kadwa"/>
              <a:buAutoNum type="arabicPeriod"/>
            </a:pPr>
            <a:r>
              <a:rPr lang="en-US"/>
              <a:t>Assign roles</a:t>
            </a:r>
            <a:endParaRPr/>
          </a:p>
          <a:p>
            <a:pPr marL="457200" lvl="0" indent="-457200" algn="l" rtl="0">
              <a:lnSpc>
                <a:spcPct val="100000"/>
              </a:lnSpc>
              <a:spcBef>
                <a:spcPts val="1052"/>
              </a:spcBef>
              <a:spcAft>
                <a:spcPts val="0"/>
              </a:spcAft>
              <a:buSzPts val="2160"/>
              <a:buFont typeface="Kadwa"/>
              <a:buAutoNum type="arabicPeriod"/>
            </a:pPr>
            <a:r>
              <a:rPr lang="en-US"/>
              <a:t>Give background information (to whole class, not just volunteers)</a:t>
            </a:r>
            <a:endParaRPr/>
          </a:p>
          <a:p>
            <a:pPr marL="457200" lvl="0" indent="-457200" algn="l" rtl="0">
              <a:lnSpc>
                <a:spcPct val="100000"/>
              </a:lnSpc>
              <a:spcBef>
                <a:spcPts val="1052"/>
              </a:spcBef>
              <a:spcAft>
                <a:spcPts val="0"/>
              </a:spcAft>
              <a:buSzPts val="2160"/>
              <a:buFont typeface="Kadwa"/>
              <a:buAutoNum type="arabicPeriod"/>
            </a:pPr>
            <a:r>
              <a:rPr lang="en-US"/>
              <a:t>Start the role play</a:t>
            </a:r>
            <a:endParaRPr/>
          </a:p>
          <a:p>
            <a:pPr marL="457200" lvl="0" indent="-457200" algn="l" rtl="0">
              <a:lnSpc>
                <a:spcPct val="100000"/>
              </a:lnSpc>
              <a:spcBef>
                <a:spcPts val="1052"/>
              </a:spcBef>
              <a:spcAft>
                <a:spcPts val="0"/>
              </a:spcAft>
              <a:buSzPts val="2160"/>
              <a:buFont typeface="Kadwa"/>
              <a:buAutoNum type="arabicPeriod"/>
            </a:pPr>
            <a:r>
              <a:rPr lang="en-US"/>
              <a:t>Coach towards responses sought (for whole class, not just volunteers)</a:t>
            </a:r>
            <a:endParaRPr/>
          </a:p>
          <a:p>
            <a:pPr marL="457200" lvl="0" indent="-457200" algn="l" rtl="0">
              <a:lnSpc>
                <a:spcPct val="100000"/>
              </a:lnSpc>
              <a:spcBef>
                <a:spcPts val="1052"/>
              </a:spcBef>
              <a:spcAft>
                <a:spcPts val="0"/>
              </a:spcAft>
              <a:buSzPts val="2160"/>
              <a:buFont typeface="Kadwa"/>
              <a:buAutoNum type="arabicPeriod"/>
            </a:pPr>
            <a:r>
              <a:rPr lang="en-US"/>
              <a:t>End role play when objective is achieved</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Shape 1686"/>
        <p:cNvGrpSpPr/>
        <p:nvPr/>
      </p:nvGrpSpPr>
      <p:grpSpPr>
        <a:xfrm>
          <a:off x="0" y="0"/>
          <a:ext cx="0" cy="0"/>
          <a:chOff x="0" y="0"/>
          <a:chExt cx="0" cy="0"/>
        </a:xfrm>
      </p:grpSpPr>
      <p:sp>
        <p:nvSpPr>
          <p:cNvPr id="1687" name="Google Shape;1687;p172"/>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Have class reconvene and discuss ideas they shared in breakout groups</a:t>
            </a:r>
            <a:endParaRPr/>
          </a:p>
          <a:p>
            <a:pPr marL="200424" lvl="0" indent="-200424" algn="l" rtl="0">
              <a:lnSpc>
                <a:spcPct val="100000"/>
              </a:lnSpc>
              <a:spcBef>
                <a:spcPts val="1052"/>
              </a:spcBef>
              <a:spcAft>
                <a:spcPts val="0"/>
              </a:spcAft>
              <a:buSzPts val="1620"/>
              <a:buChar char="▪"/>
            </a:pPr>
            <a:r>
              <a:rPr lang="en-US"/>
              <a:t>Ask group to share what they planned for</a:t>
            </a:r>
            <a:endParaRPr/>
          </a:p>
          <a:p>
            <a:pPr marL="601272" lvl="1" indent="-157814" algn="l" rtl="0">
              <a:lnSpc>
                <a:spcPct val="100000"/>
              </a:lnSpc>
              <a:spcBef>
                <a:spcPts val="1052"/>
              </a:spcBef>
              <a:spcAft>
                <a:spcPts val="0"/>
              </a:spcAft>
              <a:buSzPts val="1800"/>
              <a:buChar char="-"/>
            </a:pPr>
            <a:r>
              <a:rPr lang="en-US"/>
              <a:t>This week</a:t>
            </a:r>
            <a:endParaRPr/>
          </a:p>
          <a:p>
            <a:pPr marL="601272" lvl="1" indent="-157814" algn="l" rtl="0">
              <a:lnSpc>
                <a:spcPct val="100000"/>
              </a:lnSpc>
              <a:spcBef>
                <a:spcPts val="1052"/>
              </a:spcBef>
              <a:spcAft>
                <a:spcPts val="0"/>
              </a:spcAft>
              <a:buSzPts val="1800"/>
              <a:buChar char="-"/>
            </a:pPr>
            <a:r>
              <a:rPr lang="en-US"/>
              <a:t>This month</a:t>
            </a:r>
            <a:endParaRPr/>
          </a:p>
          <a:p>
            <a:pPr marL="601272" lvl="1" indent="-157814" algn="l" rtl="0">
              <a:lnSpc>
                <a:spcPct val="100000"/>
              </a:lnSpc>
              <a:spcBef>
                <a:spcPts val="1052"/>
              </a:spcBef>
              <a:spcAft>
                <a:spcPts val="0"/>
              </a:spcAft>
              <a:buSzPts val="1800"/>
              <a:buChar char="-"/>
            </a:pPr>
            <a:r>
              <a:rPr lang="en-US"/>
              <a:t>This year</a:t>
            </a:r>
            <a:endParaRPr/>
          </a:p>
          <a:p>
            <a:pPr marL="0" lvl="0" indent="0" algn="l" rtl="0">
              <a:lnSpc>
                <a:spcPct val="100000"/>
              </a:lnSpc>
              <a:spcBef>
                <a:spcPts val="1052"/>
              </a:spcBef>
              <a:spcAft>
                <a:spcPts val="0"/>
              </a:spcAft>
              <a:buSzPts val="1620"/>
              <a:buFont typeface="Nunito"/>
              <a:buNone/>
            </a:pPr>
            <a:r>
              <a:rPr lang="en-US"/>
              <a:t>Key Point:</a:t>
            </a:r>
            <a:endParaRPr/>
          </a:p>
          <a:p>
            <a:pPr marL="457200" lvl="1" indent="0" algn="l" rtl="0">
              <a:lnSpc>
                <a:spcPct val="100000"/>
              </a:lnSpc>
              <a:spcBef>
                <a:spcPts val="1052"/>
              </a:spcBef>
              <a:spcAft>
                <a:spcPts val="0"/>
              </a:spcAft>
              <a:buSzPts val="1800"/>
              <a:buFont typeface="Nunito"/>
              <a:buNone/>
            </a:pPr>
            <a:r>
              <a:rPr lang="en-US"/>
              <a:t>-Hygiene is an ongoing process that takes planning for short and long term</a:t>
            </a:r>
            <a:endParaRPr/>
          </a:p>
          <a:p>
            <a:pPr marL="200424" lvl="0" indent="-97553" algn="l" rtl="0">
              <a:lnSpc>
                <a:spcPct val="100000"/>
              </a:lnSpc>
              <a:spcBef>
                <a:spcPts val="1052"/>
              </a:spcBef>
              <a:spcAft>
                <a:spcPts val="0"/>
              </a:spcAft>
              <a:buSzPts val="1620"/>
              <a:buNone/>
            </a:pPr>
            <a:endParaRPr/>
          </a:p>
          <a:p>
            <a:pPr marL="601272" lvl="1" indent="-43514" algn="l" rtl="0">
              <a:lnSpc>
                <a:spcPct val="100000"/>
              </a:lnSpc>
              <a:spcBef>
                <a:spcPts val="1052"/>
              </a:spcBef>
              <a:spcAft>
                <a:spcPts val="0"/>
              </a:spcAft>
              <a:buSzPts val="1800"/>
              <a:buNone/>
            </a:pPr>
            <a:endParaRPr/>
          </a:p>
        </p:txBody>
      </p:sp>
      <p:sp>
        <p:nvSpPr>
          <p:cNvPr id="1688" name="Google Shape;1688;p172"/>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What ideas did your group come up with?</a:t>
            </a:r>
            <a:endParaRPr/>
          </a:p>
          <a:p>
            <a:pPr marL="601272" lvl="1" indent="-157814" algn="l" rtl="0">
              <a:lnSpc>
                <a:spcPct val="100000"/>
              </a:lnSpc>
              <a:spcBef>
                <a:spcPts val="1052"/>
              </a:spcBef>
              <a:spcAft>
                <a:spcPts val="0"/>
              </a:spcAft>
              <a:buSzPts val="2100"/>
              <a:buChar char="-"/>
            </a:pPr>
            <a:r>
              <a:rPr lang="en-US"/>
              <a:t>What you can do this week to improve the quality of your milk</a:t>
            </a:r>
            <a:endParaRPr/>
          </a:p>
          <a:p>
            <a:pPr marL="601272" lvl="1" indent="-157814" algn="l" rtl="0">
              <a:lnSpc>
                <a:spcPct val="100000"/>
              </a:lnSpc>
              <a:spcBef>
                <a:spcPts val="1052"/>
              </a:spcBef>
              <a:spcAft>
                <a:spcPts val="0"/>
              </a:spcAft>
              <a:buSzPts val="2100"/>
              <a:buChar char="-"/>
            </a:pPr>
            <a:r>
              <a:rPr lang="en-US"/>
              <a:t>What you can do this month</a:t>
            </a:r>
            <a:endParaRPr/>
          </a:p>
          <a:p>
            <a:pPr marL="601272" lvl="1" indent="-157814" algn="l" rtl="0">
              <a:lnSpc>
                <a:spcPct val="100000"/>
              </a:lnSpc>
              <a:spcBef>
                <a:spcPts val="1052"/>
              </a:spcBef>
              <a:spcAft>
                <a:spcPts val="0"/>
              </a:spcAft>
              <a:buSzPts val="2100"/>
              <a:buChar char="-"/>
            </a:pPr>
            <a:r>
              <a:rPr lang="en-US"/>
              <a:t>What you can do this year</a:t>
            </a:r>
            <a:endParaRPr/>
          </a:p>
          <a:p>
            <a:pPr marL="200424" lvl="0" indent="-200424" algn="l" rtl="0">
              <a:lnSpc>
                <a:spcPct val="100000"/>
              </a:lnSpc>
              <a:spcBef>
                <a:spcPts val="1052"/>
              </a:spcBef>
              <a:spcAft>
                <a:spcPts val="0"/>
              </a:spcAft>
              <a:buSzPts val="2160"/>
              <a:buChar char="▪"/>
            </a:pPr>
            <a:r>
              <a:rPr lang="en-US"/>
              <a:t>If you hear an idea that you also want to implement, raise your hand</a:t>
            </a:r>
            <a:endParaRPr/>
          </a:p>
          <a:p>
            <a:pPr marL="53599" lvl="0" indent="0" algn="l" rtl="0">
              <a:lnSpc>
                <a:spcPct val="100000"/>
              </a:lnSpc>
              <a:spcBef>
                <a:spcPts val="1052"/>
              </a:spcBef>
              <a:spcAft>
                <a:spcPts val="0"/>
              </a:spcAft>
              <a:buSzPts val="2160"/>
              <a:buNone/>
            </a:pPr>
            <a:endParaRPr/>
          </a:p>
        </p:txBody>
      </p:sp>
      <p:sp>
        <p:nvSpPr>
          <p:cNvPr id="1689" name="Google Shape;1689;p172"/>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Hygiene Action Plan Debrief</a:t>
            </a:r>
            <a:endParaRPr/>
          </a:p>
        </p:txBody>
      </p:sp>
      <p:pic>
        <p:nvPicPr>
          <p:cNvPr id="1690" name="Google Shape;1690;p172"/>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691" name="Google Shape;1691;p172"/>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Shape 1695"/>
        <p:cNvGrpSpPr/>
        <p:nvPr/>
      </p:nvGrpSpPr>
      <p:grpSpPr>
        <a:xfrm>
          <a:off x="0" y="0"/>
          <a:ext cx="0" cy="0"/>
          <a:chOff x="0" y="0"/>
          <a:chExt cx="0" cy="0"/>
        </a:xfrm>
      </p:grpSpPr>
      <p:sp>
        <p:nvSpPr>
          <p:cNvPr id="1696" name="Google Shape;1696;p173"/>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01272" lvl="1" indent="-43514" algn="l" rtl="0">
              <a:lnSpc>
                <a:spcPct val="100000"/>
              </a:lnSpc>
              <a:spcBef>
                <a:spcPts val="1052"/>
              </a:spcBef>
              <a:spcAft>
                <a:spcPts val="0"/>
              </a:spcAft>
              <a:buSzPts val="1800"/>
              <a:buNone/>
            </a:pPr>
            <a:endParaRPr/>
          </a:p>
        </p:txBody>
      </p:sp>
      <p:sp>
        <p:nvSpPr>
          <p:cNvPr id="1697" name="Google Shape;1697;p173"/>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Any questions?</a:t>
            </a:r>
            <a:endParaRPr/>
          </a:p>
          <a:p>
            <a:pPr marL="200424" lvl="0" indent="-200424" algn="l" rtl="0">
              <a:lnSpc>
                <a:spcPct val="100000"/>
              </a:lnSpc>
              <a:spcBef>
                <a:spcPts val="1052"/>
              </a:spcBef>
              <a:spcAft>
                <a:spcPts val="0"/>
              </a:spcAft>
              <a:buSzPts val="2160"/>
              <a:buChar char="▪"/>
            </a:pPr>
            <a:r>
              <a:rPr lang="en-US"/>
              <a:t>Did you learn anything new today? If so, how might you use it before the next session?</a:t>
            </a:r>
            <a:endParaRPr/>
          </a:p>
        </p:txBody>
      </p:sp>
      <p:sp>
        <p:nvSpPr>
          <p:cNvPr id="1698" name="Google Shape;1698;p173"/>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Debrief</a:t>
            </a:r>
            <a:endParaRPr/>
          </a:p>
        </p:txBody>
      </p:sp>
      <p:pic>
        <p:nvPicPr>
          <p:cNvPr id="1699" name="Google Shape;1699;p173"/>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700" name="Google Shape;1700;p173"/>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Shape 1704"/>
        <p:cNvGrpSpPr/>
        <p:nvPr/>
      </p:nvGrpSpPr>
      <p:grpSpPr>
        <a:xfrm>
          <a:off x="0" y="0"/>
          <a:ext cx="0" cy="0"/>
          <a:chOff x="0" y="0"/>
          <a:chExt cx="0" cy="0"/>
        </a:xfrm>
      </p:grpSpPr>
      <p:sp>
        <p:nvSpPr>
          <p:cNvPr id="1705" name="Google Shape;1705;p17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Next Session</a:t>
            </a:r>
            <a:endParaRPr/>
          </a:p>
        </p:txBody>
      </p:sp>
      <p:sp>
        <p:nvSpPr>
          <p:cNvPr id="1706" name="Google Shape;1706;p174"/>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Share details of when and where if known</a:t>
            </a:r>
            <a:endParaRPr/>
          </a:p>
        </p:txBody>
      </p:sp>
      <p:sp>
        <p:nvSpPr>
          <p:cNvPr id="1707" name="Google Shape;1707;p174"/>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Next session we will be learning about planning a business</a:t>
            </a:r>
            <a:endParaRPr/>
          </a:p>
          <a:p>
            <a:pPr marL="200424" lvl="0" indent="-200424" algn="l" rtl="0">
              <a:lnSpc>
                <a:spcPct val="100000"/>
              </a:lnSpc>
              <a:spcBef>
                <a:spcPts val="1052"/>
              </a:spcBef>
              <a:spcAft>
                <a:spcPts val="0"/>
              </a:spcAft>
              <a:buSzPts val="2160"/>
              <a:buChar char="▪"/>
            </a:pPr>
            <a:r>
              <a:rPr lang="en-US"/>
              <a:t>Try to put some of the practices we learned about today into action</a:t>
            </a:r>
            <a:endParaRPr/>
          </a:p>
          <a:p>
            <a:pPr marL="200424" lvl="0" indent="-200424" algn="l" rtl="0">
              <a:lnSpc>
                <a:spcPct val="100000"/>
              </a:lnSpc>
              <a:spcBef>
                <a:spcPts val="1052"/>
              </a:spcBef>
              <a:spcAft>
                <a:spcPts val="0"/>
              </a:spcAft>
              <a:buSzPts val="2160"/>
              <a:buChar char="▪"/>
            </a:pPr>
            <a:r>
              <a:rPr lang="en-US">
                <a:highlight>
                  <a:srgbClr val="FFFF00"/>
                </a:highlight>
              </a:rPr>
              <a:t>[Next time and location]</a:t>
            </a:r>
            <a:endParaRPr/>
          </a:p>
          <a:p>
            <a:pPr marL="200424" lvl="0" indent="-200424" algn="l" rtl="0">
              <a:lnSpc>
                <a:spcPct val="100000"/>
              </a:lnSpc>
              <a:spcBef>
                <a:spcPts val="1052"/>
              </a:spcBef>
              <a:spcAft>
                <a:spcPts val="0"/>
              </a:spcAft>
              <a:buSzPts val="2160"/>
              <a:buChar char="▪"/>
            </a:pPr>
            <a:r>
              <a:rPr lang="en-US"/>
              <a:t>Remember to bring back your Participant’s Guide!</a:t>
            </a:r>
            <a:endParaRPr/>
          </a:p>
          <a:p>
            <a:pPr marL="200424" lvl="0" indent="-200424" algn="l" rtl="0">
              <a:lnSpc>
                <a:spcPct val="100000"/>
              </a:lnSpc>
              <a:spcBef>
                <a:spcPts val="1052"/>
              </a:spcBef>
              <a:spcAft>
                <a:spcPts val="0"/>
              </a:spcAft>
              <a:buSzPts val="2160"/>
              <a:buChar char="▪"/>
            </a:pPr>
            <a:r>
              <a:rPr lang="en-US"/>
              <a:t>Looking forward to seeing you again!</a:t>
            </a:r>
            <a:endParaRPr/>
          </a:p>
          <a:p>
            <a:pPr marL="0" lvl="0" indent="0" algn="l" rtl="0">
              <a:lnSpc>
                <a:spcPct val="100000"/>
              </a:lnSpc>
              <a:spcBef>
                <a:spcPts val="1052"/>
              </a:spcBef>
              <a:spcAft>
                <a:spcPts val="0"/>
              </a:spcAft>
              <a:buSzPts val="2160"/>
              <a:buNone/>
            </a:pPr>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Shape 1711"/>
        <p:cNvGrpSpPr/>
        <p:nvPr/>
      </p:nvGrpSpPr>
      <p:grpSpPr>
        <a:xfrm>
          <a:off x="0" y="0"/>
          <a:ext cx="0" cy="0"/>
          <a:chOff x="0" y="0"/>
          <a:chExt cx="0" cy="0"/>
        </a:xfrm>
      </p:grpSpPr>
      <p:pic>
        <p:nvPicPr>
          <p:cNvPr id="1712" name="Google Shape;1712;p175" descr="A person standing in front of a building&#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1713" name="Google Shape;1713;p175"/>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Planning a Business</a:t>
            </a:r>
            <a:endParaRPr/>
          </a:p>
        </p:txBody>
      </p:sp>
      <p:sp>
        <p:nvSpPr>
          <p:cNvPr id="1714" name="Google Shape;1714;p175"/>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1715" name="Google Shape;1715;p175"/>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1716" name="Google Shape;1716;p175"/>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1717" name="Google Shape;1717;p175"/>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4</a:t>
            </a:r>
            <a:endParaRPr sz="2400" b="0" i="0" u="none" strike="noStrike" cap="none">
              <a:latin typeface="Nunito"/>
              <a:ea typeface="Nunito"/>
              <a:cs typeface="Nunito"/>
              <a:sym typeface="Nunito"/>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Shape 1721"/>
        <p:cNvGrpSpPr/>
        <p:nvPr/>
      </p:nvGrpSpPr>
      <p:grpSpPr>
        <a:xfrm>
          <a:off x="0" y="0"/>
          <a:ext cx="0" cy="0"/>
          <a:chOff x="0" y="0"/>
          <a:chExt cx="0" cy="0"/>
        </a:xfrm>
      </p:grpSpPr>
      <p:sp>
        <p:nvSpPr>
          <p:cNvPr id="1722" name="Google Shape;1722;p176"/>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This workshop is about how to sell more, high-quality milk</a:t>
            </a:r>
            <a:endParaRPr/>
          </a:p>
          <a:p>
            <a:pPr marL="200424" lvl="0" indent="-200424" algn="l" rtl="0">
              <a:lnSpc>
                <a:spcPct val="100000"/>
              </a:lnSpc>
              <a:spcBef>
                <a:spcPts val="1052"/>
              </a:spcBef>
              <a:spcAft>
                <a:spcPts val="0"/>
              </a:spcAft>
              <a:buSzPts val="2160"/>
              <a:buChar char="▪"/>
            </a:pPr>
            <a:r>
              <a:rPr lang="en-US"/>
              <a:t>Fourth session in a series of 5</a:t>
            </a:r>
            <a:endParaRPr/>
          </a:p>
          <a:p>
            <a:pPr marL="200424" lvl="0" indent="-200424" algn="l" rtl="0">
              <a:lnSpc>
                <a:spcPct val="100000"/>
              </a:lnSpc>
              <a:spcBef>
                <a:spcPts val="1052"/>
              </a:spcBef>
              <a:spcAft>
                <a:spcPts val="0"/>
              </a:spcAft>
              <a:buSzPts val="2160"/>
              <a:buChar char="▪"/>
            </a:pPr>
            <a:r>
              <a:rPr lang="en-US"/>
              <a:t>Will share tips, recommendations, etc.</a:t>
            </a:r>
            <a:endParaRPr/>
          </a:p>
          <a:p>
            <a:pPr marL="200424" lvl="0" indent="-200424" algn="l" rtl="0">
              <a:lnSpc>
                <a:spcPct val="100000"/>
              </a:lnSpc>
              <a:spcBef>
                <a:spcPts val="1052"/>
              </a:spcBef>
              <a:spcAft>
                <a:spcPts val="0"/>
              </a:spcAft>
              <a:buSzPts val="2160"/>
              <a:buChar char="▪"/>
            </a:pPr>
            <a:r>
              <a:rPr lang="en-US"/>
              <a:t>Will ask YOU to share your experiences</a:t>
            </a:r>
            <a:endParaRPr/>
          </a:p>
          <a:p>
            <a:pPr marL="200424" lvl="0" indent="-200424" algn="l" rtl="0">
              <a:lnSpc>
                <a:spcPct val="100000"/>
              </a:lnSpc>
              <a:spcBef>
                <a:spcPts val="1052"/>
              </a:spcBef>
              <a:spcAft>
                <a:spcPts val="0"/>
              </a:spcAft>
              <a:buSzPts val="2160"/>
              <a:buChar char="▪"/>
            </a:pPr>
            <a:r>
              <a:rPr lang="en-US"/>
              <a:t>Everyone will have opportunity to speak, but not for every activity / discussion</a:t>
            </a:r>
            <a:endParaRPr/>
          </a:p>
          <a:p>
            <a:pPr marL="200424" lvl="0" indent="-200424" algn="l" rtl="0">
              <a:lnSpc>
                <a:spcPct val="100000"/>
              </a:lnSpc>
              <a:spcBef>
                <a:spcPts val="1052"/>
              </a:spcBef>
              <a:spcAft>
                <a:spcPts val="0"/>
              </a:spcAft>
              <a:buSzPts val="2160"/>
              <a:buChar char="▪"/>
            </a:pPr>
            <a:r>
              <a:rPr lang="en-US"/>
              <a:t>Phones off please</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723" name="Google Shape;1723;p17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Welcome</a:t>
            </a:r>
            <a:endParaRPr/>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Shape 1727"/>
        <p:cNvGrpSpPr/>
        <p:nvPr/>
      </p:nvGrpSpPr>
      <p:grpSpPr>
        <a:xfrm>
          <a:off x="0" y="0"/>
          <a:ext cx="0" cy="0"/>
          <a:chOff x="0" y="0"/>
          <a:chExt cx="0" cy="0"/>
        </a:xfrm>
      </p:grpSpPr>
      <p:sp>
        <p:nvSpPr>
          <p:cNvPr id="1728" name="Google Shape;1728;p17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Housekeeping</a:t>
            </a:r>
            <a:endParaRPr/>
          </a:p>
        </p:txBody>
      </p:sp>
      <p:sp>
        <p:nvSpPr>
          <p:cNvPr id="1729" name="Google Shape;1729;p177"/>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highlight>
                  <a:srgbClr val="FFFF00"/>
                </a:highlight>
              </a:rPr>
              <a:t>[Review logistics for your specific meeting – times, facilities, etc.]</a:t>
            </a:r>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Shape 1733"/>
        <p:cNvGrpSpPr/>
        <p:nvPr/>
      </p:nvGrpSpPr>
      <p:grpSpPr>
        <a:xfrm>
          <a:off x="0" y="0"/>
          <a:ext cx="0" cy="0"/>
          <a:chOff x="0" y="0"/>
          <a:chExt cx="0" cy="0"/>
        </a:xfrm>
      </p:grpSpPr>
      <p:sp>
        <p:nvSpPr>
          <p:cNvPr id="1734" name="Google Shape;1734;p178"/>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01272" lvl="1" indent="-43514" algn="l" rtl="0">
              <a:lnSpc>
                <a:spcPct val="100000"/>
              </a:lnSpc>
              <a:spcBef>
                <a:spcPts val="1052"/>
              </a:spcBef>
              <a:spcAft>
                <a:spcPts val="0"/>
              </a:spcAft>
              <a:buSzPts val="1800"/>
              <a:buNone/>
            </a:pPr>
            <a:endParaRPr/>
          </a:p>
        </p:txBody>
      </p:sp>
      <p:sp>
        <p:nvSpPr>
          <p:cNvPr id="1735" name="Google Shape;1735;p178"/>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you able to put anything you learned from last time into use yet?</a:t>
            </a:r>
            <a:endParaRPr/>
          </a:p>
          <a:p>
            <a:pPr marL="200424" lvl="0" indent="-200424" algn="l" rtl="0">
              <a:lnSpc>
                <a:spcPct val="100000"/>
              </a:lnSpc>
              <a:spcBef>
                <a:spcPts val="1052"/>
              </a:spcBef>
              <a:spcAft>
                <a:spcPts val="0"/>
              </a:spcAft>
              <a:buSzPts val="2160"/>
              <a:buChar char="▪"/>
            </a:pPr>
            <a:r>
              <a:rPr lang="en-US"/>
              <a:t>Have you made any changes to your milk storage or handling practices?</a:t>
            </a:r>
            <a:endParaRPr/>
          </a:p>
          <a:p>
            <a:pPr marL="200424" lvl="0" indent="-200424" algn="l" rtl="0">
              <a:lnSpc>
                <a:spcPct val="100000"/>
              </a:lnSpc>
              <a:spcBef>
                <a:spcPts val="1052"/>
              </a:spcBef>
              <a:spcAft>
                <a:spcPts val="0"/>
              </a:spcAft>
              <a:buSzPts val="2160"/>
              <a:buChar char="▪"/>
            </a:pPr>
            <a:r>
              <a:rPr lang="en-US"/>
              <a:t>Have you changed anything about the way you interact with your customers?</a:t>
            </a:r>
            <a:endParaRPr/>
          </a:p>
          <a:p>
            <a:pPr marL="200424" lvl="0" indent="-63263" algn="l" rtl="0">
              <a:lnSpc>
                <a:spcPct val="100000"/>
              </a:lnSpc>
              <a:spcBef>
                <a:spcPts val="1052"/>
              </a:spcBef>
              <a:spcAft>
                <a:spcPts val="0"/>
              </a:spcAft>
              <a:buSzPts val="2160"/>
              <a:buNone/>
            </a:pPr>
            <a:endParaRPr/>
          </a:p>
        </p:txBody>
      </p:sp>
      <p:sp>
        <p:nvSpPr>
          <p:cNvPr id="1736" name="Google Shape;1736;p17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Session 3 Recap</a:t>
            </a:r>
            <a:endParaRPr/>
          </a:p>
        </p:txBody>
      </p:sp>
      <p:pic>
        <p:nvPicPr>
          <p:cNvPr id="1737" name="Google Shape;1737;p178"/>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738" name="Google Shape;1738;p178"/>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Shape 1742"/>
        <p:cNvGrpSpPr/>
        <p:nvPr/>
      </p:nvGrpSpPr>
      <p:grpSpPr>
        <a:xfrm>
          <a:off x="0" y="0"/>
          <a:ext cx="0" cy="0"/>
          <a:chOff x="0" y="0"/>
          <a:chExt cx="0" cy="0"/>
        </a:xfrm>
      </p:grpSpPr>
      <p:sp>
        <p:nvSpPr>
          <p:cNvPr id="1743" name="Google Shape;1743;p17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Series Recap</a:t>
            </a:r>
            <a:endParaRPr/>
          </a:p>
        </p:txBody>
      </p:sp>
      <p:sp>
        <p:nvSpPr>
          <p:cNvPr id="1744" name="Google Shape;1744;p179"/>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53599" lvl="0" indent="0" algn="l" rtl="0">
              <a:lnSpc>
                <a:spcPct val="100000"/>
              </a:lnSpc>
              <a:spcBef>
                <a:spcPts val="0"/>
              </a:spcBef>
              <a:spcAft>
                <a:spcPts val="0"/>
              </a:spcAft>
              <a:buSzPts val="2160"/>
              <a:buNone/>
            </a:pPr>
            <a:r>
              <a:rPr lang="en-US"/>
              <a:t>In the previous three sessions, we discussed:</a:t>
            </a:r>
            <a:endParaRPr/>
          </a:p>
          <a:p>
            <a:pPr marL="200424" lvl="0" indent="-200424" algn="l" rtl="0">
              <a:lnSpc>
                <a:spcPct val="100000"/>
              </a:lnSpc>
              <a:spcBef>
                <a:spcPts val="1052"/>
              </a:spcBef>
              <a:spcAft>
                <a:spcPts val="0"/>
              </a:spcAft>
              <a:buSzPts val="2160"/>
              <a:buChar char="▪"/>
            </a:pPr>
            <a:r>
              <a:rPr lang="en-US"/>
              <a:t>How to make sure your milk is safe and of good quality</a:t>
            </a:r>
            <a:endParaRPr/>
          </a:p>
          <a:p>
            <a:pPr marL="200424" lvl="0" indent="-200424" algn="l" rtl="0">
              <a:lnSpc>
                <a:spcPct val="100000"/>
              </a:lnSpc>
              <a:spcBef>
                <a:spcPts val="1052"/>
              </a:spcBef>
              <a:spcAft>
                <a:spcPts val="0"/>
              </a:spcAft>
              <a:buSzPts val="2160"/>
              <a:buChar char="▪"/>
            </a:pPr>
            <a:r>
              <a:rPr lang="en-US"/>
              <a:t>How to negotiate with distributors and farmers for safer, better quality milk</a:t>
            </a:r>
            <a:endParaRPr/>
          </a:p>
          <a:p>
            <a:pPr marL="200424" lvl="0" indent="-200424" algn="l" rtl="0">
              <a:lnSpc>
                <a:spcPct val="100000"/>
              </a:lnSpc>
              <a:spcBef>
                <a:spcPts val="1052"/>
              </a:spcBef>
              <a:spcAft>
                <a:spcPts val="0"/>
              </a:spcAft>
              <a:buSzPts val="2160"/>
              <a:buChar char="▪"/>
            </a:pPr>
            <a:r>
              <a:rPr lang="en-US"/>
              <a:t>How to ensure your customers are handling your milk hygienically once they leave your shop</a:t>
            </a:r>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Shape 1749"/>
        <p:cNvGrpSpPr/>
        <p:nvPr/>
      </p:nvGrpSpPr>
      <p:grpSpPr>
        <a:xfrm>
          <a:off x="0" y="0"/>
          <a:ext cx="0" cy="0"/>
          <a:chOff x="0" y="0"/>
          <a:chExt cx="0" cy="0"/>
        </a:xfrm>
      </p:grpSpPr>
      <p:sp>
        <p:nvSpPr>
          <p:cNvPr id="1750" name="Google Shape;1750;p18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a:t>
            </a:r>
            <a:endParaRPr/>
          </a:p>
        </p:txBody>
      </p:sp>
      <p:sp>
        <p:nvSpPr>
          <p:cNvPr id="1751" name="Google Shape;1751;p180"/>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How to plan a business</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Shape 1755"/>
        <p:cNvGrpSpPr/>
        <p:nvPr/>
      </p:nvGrpSpPr>
      <p:grpSpPr>
        <a:xfrm>
          <a:off x="0" y="0"/>
          <a:ext cx="0" cy="0"/>
          <a:chOff x="0" y="0"/>
          <a:chExt cx="0" cy="0"/>
        </a:xfrm>
      </p:grpSpPr>
      <p:sp>
        <p:nvSpPr>
          <p:cNvPr id="1756" name="Google Shape;1756;p18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highlight>
                  <a:srgbClr val="FFFFFF"/>
                </a:highlight>
              </a:rPr>
              <a:t>Case Study: Absko’s Shop</a:t>
            </a:r>
            <a:endParaRPr/>
          </a:p>
        </p:txBody>
      </p:sp>
      <p:sp>
        <p:nvSpPr>
          <p:cNvPr id="1757" name="Google Shape;1757;p181"/>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Read case study aloud</a:t>
            </a:r>
            <a:endParaRPr/>
          </a:p>
          <a:p>
            <a:pPr marL="200424" lvl="0" indent="-200424" algn="l" rtl="0">
              <a:lnSpc>
                <a:spcPct val="100000"/>
              </a:lnSpc>
              <a:spcBef>
                <a:spcPts val="1052"/>
              </a:spcBef>
              <a:spcAft>
                <a:spcPts val="0"/>
              </a:spcAft>
              <a:buSzPts val="1620"/>
              <a:buChar char="▪"/>
            </a:pPr>
            <a:r>
              <a:rPr lang="en-US"/>
              <a:t>If levels of literacy are high, trade off reading sections by having participants follow along in their Guide</a:t>
            </a:r>
            <a:endParaRPr/>
          </a:p>
          <a:p>
            <a:pPr marL="200424" lvl="0" indent="-97553" algn="l" rtl="0">
              <a:lnSpc>
                <a:spcPct val="100000"/>
              </a:lnSpc>
              <a:spcBef>
                <a:spcPts val="1052"/>
              </a:spcBef>
              <a:spcAft>
                <a:spcPts val="0"/>
              </a:spcAft>
              <a:buSzPts val="1620"/>
              <a:buNone/>
            </a:pPr>
            <a:endParaRPr/>
          </a:p>
        </p:txBody>
      </p:sp>
      <p:sp>
        <p:nvSpPr>
          <p:cNvPr id="1758" name="Google Shape;1758;p181"/>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going to take a look at a case study of a milk vendor.  Pay attention to what the vendor is doing to make his business more successful.</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02"/>
        <p:cNvGrpSpPr/>
        <p:nvPr/>
      </p:nvGrpSpPr>
      <p:grpSpPr>
        <a:xfrm>
          <a:off x="0" y="0"/>
          <a:ext cx="0" cy="0"/>
          <a:chOff x="0" y="0"/>
          <a:chExt cx="0" cy="0"/>
        </a:xfrm>
      </p:grpSpPr>
      <p:sp>
        <p:nvSpPr>
          <p:cNvPr id="603" name="Google Shape;603;p65"/>
          <p:cNvSpPr txBox="1">
            <a:spLocks noGrp="1"/>
          </p:cNvSpPr>
          <p:nvPr>
            <p:ph type="body" idx="1"/>
          </p:nvPr>
        </p:nvSpPr>
        <p:spPr>
          <a:xfrm>
            <a:off x="4616450" y="647213"/>
            <a:ext cx="5718175" cy="2932113"/>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Quick question to confirm whether participants are following the material</a:t>
            </a:r>
            <a:endParaRPr/>
          </a:p>
          <a:p>
            <a:pPr marL="200424" lvl="0" indent="-200424" algn="l" rtl="0">
              <a:lnSpc>
                <a:spcPct val="100000"/>
              </a:lnSpc>
              <a:spcBef>
                <a:spcPts val="1052"/>
              </a:spcBef>
              <a:spcAft>
                <a:spcPts val="0"/>
              </a:spcAft>
              <a:buSzPts val="2160"/>
              <a:buChar char="▪"/>
            </a:pPr>
            <a:r>
              <a:rPr lang="en-US"/>
              <a:t>This is not to “test” participants, but rather to test the facilitator and whether we are doing a good job of explaining concepts</a:t>
            </a:r>
            <a:endParaRPr/>
          </a:p>
          <a:p>
            <a:pPr marL="200424" lvl="0" indent="-200424" algn="l" rtl="0">
              <a:lnSpc>
                <a:spcPct val="100000"/>
              </a:lnSpc>
              <a:spcBef>
                <a:spcPts val="1052"/>
              </a:spcBef>
              <a:spcAft>
                <a:spcPts val="0"/>
              </a:spcAft>
              <a:buSzPts val="2160"/>
              <a:buChar char="▪"/>
            </a:pPr>
            <a:r>
              <a:rPr lang="en-US"/>
              <a:t>If majority of class fail, might need to review last section</a:t>
            </a:r>
            <a:endParaRPr/>
          </a:p>
          <a:p>
            <a:pPr marL="200424" lvl="0" indent="-200424" algn="l" rtl="0">
              <a:lnSpc>
                <a:spcPct val="100000"/>
              </a:lnSpc>
              <a:spcBef>
                <a:spcPts val="1052"/>
              </a:spcBef>
              <a:spcAft>
                <a:spcPts val="0"/>
              </a:spcAft>
              <a:buSzPts val="2160"/>
              <a:buChar char="▪"/>
            </a:pPr>
            <a:r>
              <a:rPr lang="en-US"/>
              <a:t>There are no checks for understanding in the course materials but you might want to make up your own and ask periodically.</a:t>
            </a:r>
            <a:endParaRPr/>
          </a:p>
          <a:p>
            <a:pPr marL="200424" lvl="0" indent="-200424" algn="l" rtl="0">
              <a:lnSpc>
                <a:spcPct val="100000"/>
              </a:lnSpc>
              <a:spcBef>
                <a:spcPts val="1052"/>
              </a:spcBef>
              <a:spcAft>
                <a:spcPts val="0"/>
              </a:spcAft>
              <a:buSzPts val="2160"/>
              <a:buChar char="▪"/>
            </a:pPr>
            <a:r>
              <a:rPr lang="en-US"/>
              <a:t>Discussion questions can double as checks for understanding</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Shape 1762"/>
        <p:cNvGrpSpPr/>
        <p:nvPr/>
      </p:nvGrpSpPr>
      <p:grpSpPr>
        <a:xfrm>
          <a:off x="0" y="0"/>
          <a:ext cx="0" cy="0"/>
          <a:chOff x="0" y="0"/>
          <a:chExt cx="0" cy="0"/>
        </a:xfrm>
      </p:grpSpPr>
      <p:sp>
        <p:nvSpPr>
          <p:cNvPr id="1763" name="Google Shape;1763;p18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Absko is a milk vendor.  He had been selling milk in his shop for about a year, and while he was meeting his basic living needs, he wasn’t making any profit and therefore could not grow his business.  Absko knew that he wanted a more successful business and he was willing to put in the work to make it a reality. He began keeping track of every sale he made and compared it to what his costs for operating the business were.  He discovered that though he sold a lot of milk, he did not make much profit, because his costs were also high. He knew he had to do something.</a:t>
            </a:r>
            <a:endParaRPr/>
          </a:p>
          <a:p>
            <a:pPr marL="200424" lvl="0" indent="-63263" algn="l" rtl="0">
              <a:lnSpc>
                <a:spcPct val="100000"/>
              </a:lnSpc>
              <a:spcBef>
                <a:spcPts val="1052"/>
              </a:spcBef>
              <a:spcAft>
                <a:spcPts val="0"/>
              </a:spcAft>
              <a:buSzPts val="2160"/>
              <a:buNone/>
            </a:pPr>
            <a:endParaRPr/>
          </a:p>
        </p:txBody>
      </p:sp>
      <p:sp>
        <p:nvSpPr>
          <p:cNvPr id="1764" name="Google Shape;1764;p182"/>
          <p:cNvSpPr txBox="1">
            <a:spLocks noGrp="1"/>
          </p:cNvSpPr>
          <p:nvPr>
            <p:ph type="title"/>
          </p:nvPr>
        </p:nvSpPr>
        <p:spPr>
          <a:xfrm>
            <a:off x="255477"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highlight>
                  <a:srgbClr val="FFFFFF"/>
                </a:highlight>
              </a:rPr>
              <a:t>Case Study: Absko’s Shop</a:t>
            </a:r>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Shape 1768"/>
        <p:cNvGrpSpPr/>
        <p:nvPr/>
      </p:nvGrpSpPr>
      <p:grpSpPr>
        <a:xfrm>
          <a:off x="0" y="0"/>
          <a:ext cx="0" cy="0"/>
          <a:chOff x="0" y="0"/>
          <a:chExt cx="0" cy="0"/>
        </a:xfrm>
      </p:grpSpPr>
      <p:sp>
        <p:nvSpPr>
          <p:cNvPr id="1769" name="Google Shape;1769;p183"/>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Absko knew he could not increase the price of his milk because customers would go somewhere else. He decided he needed to sell more and better milk to attract more customers. Then the small profit he made on each sale of milk would add up to a big amount. He began negotiating with his suppliers more and only bought the best milk he could.  When customers came in, he was able to tell them that he only sold milk he had tested himself. He tested his milk in front of them to show how clean it was. He made sure his shop is very clean and inviting, he posted his licenses clearly in the business. He was welcoming when people came in the shop. He also began offering a bargain for people who bought a lot of milk at once; for every litre they bought, they would receive a free cup.  </a:t>
            </a:r>
            <a:endParaRPr/>
          </a:p>
          <a:p>
            <a:pPr marL="200424" lvl="0" indent="-63263" algn="l" rtl="0">
              <a:lnSpc>
                <a:spcPct val="100000"/>
              </a:lnSpc>
              <a:spcBef>
                <a:spcPts val="1052"/>
              </a:spcBef>
              <a:spcAft>
                <a:spcPts val="0"/>
              </a:spcAft>
              <a:buSzPts val="2160"/>
              <a:buNone/>
            </a:pPr>
            <a:endParaRPr/>
          </a:p>
        </p:txBody>
      </p:sp>
      <p:sp>
        <p:nvSpPr>
          <p:cNvPr id="1770" name="Google Shape;1770;p18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Shape 1774"/>
        <p:cNvGrpSpPr/>
        <p:nvPr/>
      </p:nvGrpSpPr>
      <p:grpSpPr>
        <a:xfrm>
          <a:off x="0" y="0"/>
          <a:ext cx="0" cy="0"/>
          <a:chOff x="0" y="0"/>
          <a:chExt cx="0" cy="0"/>
        </a:xfrm>
      </p:grpSpPr>
      <p:sp>
        <p:nvSpPr>
          <p:cNvPr id="1775" name="Google Shape;1775;p184"/>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And so Absko began to develop a reputation for having high quality milk.  Soon, more people realised they would like to buy milk from Absko knowing their milk was safe than risk getting sick.</a:t>
            </a:r>
            <a:endParaRPr/>
          </a:p>
          <a:p>
            <a:pPr marL="443458" lvl="1" indent="0" algn="l" rtl="0">
              <a:lnSpc>
                <a:spcPct val="100000"/>
              </a:lnSpc>
              <a:spcBef>
                <a:spcPts val="1052"/>
              </a:spcBef>
              <a:spcAft>
                <a:spcPts val="0"/>
              </a:spcAft>
              <a:buSzPts val="2400"/>
              <a:buNone/>
            </a:pPr>
            <a:r>
              <a:rPr lang="en-US" sz="2400"/>
              <a:t>With Absko’s good record keeping he began noticing that he was more likely to lose money during certain times of the month because he had too much left over milk.  He thought about decreasing the amount of milk he bought from suppliers, but he was afraid of what would happen if he ran out of milk. He had worked hard to earn the trust of his customers.  He didn’t want to disappoint them.</a:t>
            </a:r>
            <a:endParaRPr/>
          </a:p>
          <a:p>
            <a:pPr marL="443458" lvl="1" indent="0" algn="l" rtl="0">
              <a:lnSpc>
                <a:spcPct val="100000"/>
              </a:lnSpc>
              <a:spcBef>
                <a:spcPts val="1052"/>
              </a:spcBef>
              <a:spcAft>
                <a:spcPts val="0"/>
              </a:spcAft>
              <a:buSzPts val="2400"/>
              <a:buNone/>
            </a:pPr>
            <a:endParaRPr sz="2400"/>
          </a:p>
          <a:p>
            <a:pPr marL="200424" lvl="0" indent="-63263" algn="l" rtl="0">
              <a:lnSpc>
                <a:spcPct val="100000"/>
              </a:lnSpc>
              <a:spcBef>
                <a:spcPts val="1052"/>
              </a:spcBef>
              <a:spcAft>
                <a:spcPts val="0"/>
              </a:spcAft>
              <a:buSzPts val="2160"/>
              <a:buNone/>
            </a:pPr>
            <a:endParaRPr/>
          </a:p>
        </p:txBody>
      </p:sp>
      <p:sp>
        <p:nvSpPr>
          <p:cNvPr id="1776" name="Google Shape;1776;p18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Shape 1780"/>
        <p:cNvGrpSpPr/>
        <p:nvPr/>
      </p:nvGrpSpPr>
      <p:grpSpPr>
        <a:xfrm>
          <a:off x="0" y="0"/>
          <a:ext cx="0" cy="0"/>
          <a:chOff x="0" y="0"/>
          <a:chExt cx="0" cy="0"/>
        </a:xfrm>
      </p:grpSpPr>
      <p:sp>
        <p:nvSpPr>
          <p:cNvPr id="1781" name="Google Shape;1781;p18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Eventually Absko decided that he would keep his milk order the same but begin fermenting left over milk to make lala made with his two favourite types of lala.  He had never made lala but he followed the instructions carefully and made nice lala.</a:t>
            </a:r>
            <a:endParaRPr/>
          </a:p>
          <a:p>
            <a:pPr marL="443458" lvl="1" indent="0" algn="l" rtl="0">
              <a:lnSpc>
                <a:spcPct val="100000"/>
              </a:lnSpc>
              <a:spcBef>
                <a:spcPts val="1052"/>
              </a:spcBef>
              <a:spcAft>
                <a:spcPts val="0"/>
              </a:spcAft>
              <a:buSzPts val="2400"/>
              <a:buNone/>
            </a:pPr>
            <a:r>
              <a:rPr lang="en-US" sz="2400"/>
              <a:t>He got some egg-cups and made sure they were clean. When customers were not in too much hurry he would give them an egg-cup of free lala to taste. Soon, Absko was selling milk and different types of lala.  His customers were excited that there were new things in his shop, though when Absko looked at the records, he saw that one of his lala sold much better than the other.  Eventually, he decided to focus on selling the lala people liked, since it was more likely to make him money. He also gave people recipe ideas to cook with lala such as ugali-lala, and mango-lala.</a:t>
            </a:r>
            <a:endParaRPr/>
          </a:p>
          <a:p>
            <a:pPr marL="200424" lvl="0" indent="-63263" algn="l" rtl="0">
              <a:lnSpc>
                <a:spcPct val="100000"/>
              </a:lnSpc>
              <a:spcBef>
                <a:spcPts val="1052"/>
              </a:spcBef>
              <a:spcAft>
                <a:spcPts val="0"/>
              </a:spcAft>
              <a:buSzPts val="2160"/>
              <a:buNone/>
            </a:pPr>
            <a:endParaRPr/>
          </a:p>
        </p:txBody>
      </p:sp>
      <p:sp>
        <p:nvSpPr>
          <p:cNvPr id="1782" name="Google Shape;1782;p18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Shape 1786"/>
        <p:cNvGrpSpPr/>
        <p:nvPr/>
      </p:nvGrpSpPr>
      <p:grpSpPr>
        <a:xfrm>
          <a:off x="0" y="0"/>
          <a:ext cx="0" cy="0"/>
          <a:chOff x="0" y="0"/>
          <a:chExt cx="0" cy="0"/>
        </a:xfrm>
      </p:grpSpPr>
      <p:sp>
        <p:nvSpPr>
          <p:cNvPr id="1787" name="Google Shape;1787;p186"/>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After a year of keeping records and growing his business, Absko was able to see a record of everything he had sold in a year.  He also was pleased to see that there was leftover money. He thought about renting a nicer home, but then decided to invest the money in a good fridge which would extend the shelf life of his milk.</a:t>
            </a:r>
            <a:endParaRPr/>
          </a:p>
          <a:p>
            <a:pPr marL="443458" lvl="1" indent="0" algn="l" rtl="0">
              <a:lnSpc>
                <a:spcPct val="100000"/>
              </a:lnSpc>
              <a:spcBef>
                <a:spcPts val="1052"/>
              </a:spcBef>
              <a:spcAft>
                <a:spcPts val="0"/>
              </a:spcAft>
              <a:buSzPts val="2400"/>
              <a:buNone/>
            </a:pPr>
            <a:r>
              <a:rPr lang="en-US" sz="2400"/>
              <a:t>He also used his records of sales for that year to set a goal to sell more the next year.</a:t>
            </a:r>
            <a:endParaRPr/>
          </a:p>
          <a:p>
            <a:pPr marL="443458" lvl="1" indent="0" algn="l" rtl="0">
              <a:lnSpc>
                <a:spcPct val="100000"/>
              </a:lnSpc>
              <a:spcBef>
                <a:spcPts val="1052"/>
              </a:spcBef>
              <a:spcAft>
                <a:spcPts val="0"/>
              </a:spcAft>
              <a:buSzPts val="2400"/>
              <a:buNone/>
            </a:pPr>
            <a:r>
              <a:rPr lang="en-US" sz="2400"/>
              <a:t>Today Absko has a cooler for his milk, is selling both milk and lala and is considering hiring an employee to help his business grow.  Once a month he compares his sales to his goal for the year to make sure he is on track.</a:t>
            </a:r>
            <a:endParaRPr/>
          </a:p>
          <a:p>
            <a:pPr marL="200424" lvl="0" indent="-63263" algn="l" rtl="0">
              <a:lnSpc>
                <a:spcPct val="100000"/>
              </a:lnSpc>
              <a:spcBef>
                <a:spcPts val="1052"/>
              </a:spcBef>
              <a:spcAft>
                <a:spcPts val="0"/>
              </a:spcAft>
              <a:buSzPts val="2160"/>
              <a:buNone/>
            </a:pPr>
            <a:endParaRPr/>
          </a:p>
        </p:txBody>
      </p:sp>
      <p:sp>
        <p:nvSpPr>
          <p:cNvPr id="1788" name="Google Shape;1788;p18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Cont’d</a:t>
            </a:r>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Shape 1793"/>
        <p:cNvGrpSpPr/>
        <p:nvPr/>
      </p:nvGrpSpPr>
      <p:grpSpPr>
        <a:xfrm>
          <a:off x="0" y="0"/>
          <a:ext cx="0" cy="0"/>
          <a:chOff x="0" y="0"/>
          <a:chExt cx="0" cy="0"/>
        </a:xfrm>
      </p:grpSpPr>
      <p:sp>
        <p:nvSpPr>
          <p:cNvPr id="1794" name="Google Shape;1794;p187"/>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200424" lvl="0" indent="-200424" algn="l" rtl="0">
              <a:lnSpc>
                <a:spcPct val="100000"/>
              </a:lnSpc>
              <a:spcBef>
                <a:spcPts val="1052"/>
              </a:spcBef>
              <a:spcAft>
                <a:spcPts val="0"/>
              </a:spcAft>
              <a:buSzPts val="1620"/>
              <a:buChar char="▪"/>
            </a:pPr>
            <a:r>
              <a:rPr lang="en-US"/>
              <a:t>Kept records and set annual sales goal</a:t>
            </a:r>
            <a:endParaRPr/>
          </a:p>
          <a:p>
            <a:pPr marL="200424" lvl="0" indent="-200424" algn="l" rtl="0">
              <a:lnSpc>
                <a:spcPct val="100000"/>
              </a:lnSpc>
              <a:spcBef>
                <a:spcPts val="1052"/>
              </a:spcBef>
              <a:spcAft>
                <a:spcPts val="0"/>
              </a:spcAft>
              <a:buSzPts val="1620"/>
              <a:buChar char="▪"/>
            </a:pPr>
            <a:r>
              <a:rPr lang="en-US"/>
              <a:t>Used leftover milk to create a new product</a:t>
            </a:r>
            <a:endParaRPr/>
          </a:p>
          <a:p>
            <a:pPr marL="200424" lvl="0" indent="-200424" algn="l" rtl="0">
              <a:lnSpc>
                <a:spcPct val="100000"/>
              </a:lnSpc>
              <a:spcBef>
                <a:spcPts val="1052"/>
              </a:spcBef>
              <a:spcAft>
                <a:spcPts val="0"/>
              </a:spcAft>
              <a:buSzPts val="1620"/>
              <a:buChar char="▪"/>
            </a:pPr>
            <a:r>
              <a:rPr lang="en-US"/>
              <a:t>Advertised and promoted his new product</a:t>
            </a:r>
            <a:endParaRPr/>
          </a:p>
          <a:p>
            <a:pPr marL="200424" lvl="0" indent="-200424" algn="l" rtl="0">
              <a:lnSpc>
                <a:spcPct val="100000"/>
              </a:lnSpc>
              <a:spcBef>
                <a:spcPts val="1052"/>
              </a:spcBef>
              <a:spcAft>
                <a:spcPts val="0"/>
              </a:spcAft>
              <a:buSzPts val="1620"/>
              <a:buChar char="▪"/>
            </a:pPr>
            <a:r>
              <a:rPr lang="en-US"/>
              <a:t>Invested profits back into the business</a:t>
            </a:r>
            <a:endParaRPr/>
          </a:p>
          <a:p>
            <a:pPr marL="200424" lvl="0" indent="-200424" algn="l" rtl="0">
              <a:lnSpc>
                <a:spcPct val="100000"/>
              </a:lnSpc>
              <a:spcBef>
                <a:spcPts val="1052"/>
              </a:spcBef>
              <a:spcAft>
                <a:spcPts val="0"/>
              </a:spcAft>
              <a:buSzPts val="1620"/>
              <a:buChar char="▪"/>
            </a:pPr>
            <a:r>
              <a:rPr lang="en-US"/>
              <a:t>Communicated to customers the value of his product (it had been personally tested by him)</a:t>
            </a:r>
            <a:endParaRPr/>
          </a:p>
          <a:p>
            <a:pPr marL="200424" lvl="0" indent="-200424" algn="l" rtl="0">
              <a:lnSpc>
                <a:spcPct val="100000"/>
              </a:lnSpc>
              <a:spcBef>
                <a:spcPts val="1052"/>
              </a:spcBef>
              <a:spcAft>
                <a:spcPts val="0"/>
              </a:spcAft>
              <a:buSzPts val="1620"/>
              <a:buChar char="▪"/>
            </a:pPr>
            <a:r>
              <a:rPr lang="en-US"/>
              <a:t>Introduced a bargain to the customer to encourage them to buy larger quantities of milk</a:t>
            </a:r>
            <a:endParaRPr/>
          </a:p>
          <a:p>
            <a:pPr marL="200424" lvl="0" indent="-97553" algn="l" rtl="0">
              <a:lnSpc>
                <a:spcPct val="100000"/>
              </a:lnSpc>
              <a:spcBef>
                <a:spcPts val="1052"/>
              </a:spcBef>
              <a:spcAft>
                <a:spcPts val="0"/>
              </a:spcAft>
              <a:buSzPts val="1620"/>
              <a:buNone/>
            </a:pPr>
            <a:endParaRPr/>
          </a:p>
          <a:p>
            <a:pPr marL="0" lvl="0" indent="0" algn="l" rtl="0">
              <a:lnSpc>
                <a:spcPct val="100000"/>
              </a:lnSpc>
              <a:spcBef>
                <a:spcPts val="1052"/>
              </a:spcBef>
              <a:spcAft>
                <a:spcPts val="0"/>
              </a:spcAft>
              <a:buSzPts val="1620"/>
              <a:buNone/>
            </a:pPr>
            <a:endParaRPr/>
          </a:p>
          <a:p>
            <a:pPr marL="200424" lvl="0" indent="-97553" algn="l" rtl="0">
              <a:lnSpc>
                <a:spcPct val="100000"/>
              </a:lnSpc>
              <a:spcBef>
                <a:spcPts val="1052"/>
              </a:spcBef>
              <a:spcAft>
                <a:spcPts val="0"/>
              </a:spcAft>
              <a:buSzPts val="1620"/>
              <a:buNone/>
            </a:pPr>
            <a:endParaRPr/>
          </a:p>
          <a:p>
            <a:pPr marL="0" lvl="0" indent="0" algn="l" rtl="0">
              <a:lnSpc>
                <a:spcPct val="100000"/>
              </a:lnSpc>
              <a:spcBef>
                <a:spcPts val="1052"/>
              </a:spcBef>
              <a:spcAft>
                <a:spcPts val="0"/>
              </a:spcAft>
              <a:buSzPts val="1620"/>
              <a:buNone/>
            </a:pPr>
            <a:endParaRPr/>
          </a:p>
        </p:txBody>
      </p:sp>
      <p:sp>
        <p:nvSpPr>
          <p:cNvPr id="1795" name="Google Shape;1795;p187"/>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What were some of the things Absko did that were smart business choices?</a:t>
            </a:r>
            <a:endParaRPr/>
          </a:p>
        </p:txBody>
      </p:sp>
      <p:sp>
        <p:nvSpPr>
          <p:cNvPr id="1796" name="Google Shape;1796;p18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Case Study: Absko’s Shop</a:t>
            </a:r>
            <a:endParaRPr/>
          </a:p>
        </p:txBody>
      </p:sp>
      <p:pic>
        <p:nvPicPr>
          <p:cNvPr id="1797" name="Google Shape;1797;p187"/>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798" name="Google Shape;1798;p187"/>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Shape 1802"/>
        <p:cNvGrpSpPr/>
        <p:nvPr/>
      </p:nvGrpSpPr>
      <p:grpSpPr>
        <a:xfrm>
          <a:off x="0" y="0"/>
          <a:ext cx="0" cy="0"/>
          <a:chOff x="0" y="0"/>
          <a:chExt cx="0" cy="0"/>
        </a:xfrm>
      </p:grpSpPr>
      <p:sp>
        <p:nvSpPr>
          <p:cNvPr id="1803" name="Google Shape;1803;p18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Business Basics</a:t>
            </a:r>
            <a:endParaRPr/>
          </a:p>
        </p:txBody>
      </p:sp>
      <p:sp>
        <p:nvSpPr>
          <p:cNvPr id="1804" name="Google Shape;1804;p188"/>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4.1 in Participant Guide </a:t>
            </a:r>
            <a:endParaRPr/>
          </a:p>
          <a:p>
            <a:pPr marL="200424" lvl="0" indent="-200424" algn="l" rtl="0">
              <a:lnSpc>
                <a:spcPct val="100000"/>
              </a:lnSpc>
              <a:spcBef>
                <a:spcPts val="1052"/>
              </a:spcBef>
              <a:spcAft>
                <a:spcPts val="0"/>
              </a:spcAft>
              <a:buSzPts val="1620"/>
              <a:buChar char="▪"/>
            </a:pPr>
            <a:r>
              <a:rPr lang="en-US"/>
              <a:t>Refer to image 4.1 in Presentation Book</a:t>
            </a:r>
            <a:endParaRPr/>
          </a:p>
        </p:txBody>
      </p:sp>
      <p:sp>
        <p:nvSpPr>
          <p:cNvPr id="1805" name="Google Shape;1805;p188"/>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Let’s take a look at some business basics….</a:t>
            </a:r>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Shape 1809"/>
        <p:cNvGrpSpPr/>
        <p:nvPr/>
      </p:nvGrpSpPr>
      <p:grpSpPr>
        <a:xfrm>
          <a:off x="0" y="0"/>
          <a:ext cx="0" cy="0"/>
          <a:chOff x="0" y="0"/>
          <a:chExt cx="0" cy="0"/>
        </a:xfrm>
      </p:grpSpPr>
      <p:sp>
        <p:nvSpPr>
          <p:cNvPr id="1810" name="Google Shape;1810;p18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4.1 Business Basics</a:t>
            </a:r>
            <a:endParaRPr/>
          </a:p>
        </p:txBody>
      </p:sp>
      <p:pic>
        <p:nvPicPr>
          <p:cNvPr id="1811" name="Google Shape;1811;p189"/>
          <p:cNvPicPr preferRelativeResize="0"/>
          <p:nvPr/>
        </p:nvPicPr>
        <p:blipFill rotWithShape="1">
          <a:blip r:embed="rId3">
            <a:alphaModFix/>
          </a:blip>
          <a:srcRect/>
          <a:stretch/>
        </p:blipFill>
        <p:spPr>
          <a:xfrm>
            <a:off x="949727" y="1659338"/>
            <a:ext cx="1391077" cy="1391077"/>
          </a:xfrm>
          <a:prstGeom prst="rect">
            <a:avLst/>
          </a:prstGeom>
          <a:noFill/>
          <a:ln>
            <a:noFill/>
          </a:ln>
        </p:spPr>
      </p:pic>
      <p:pic>
        <p:nvPicPr>
          <p:cNvPr id="1812" name="Google Shape;1812;p189"/>
          <p:cNvPicPr preferRelativeResize="0"/>
          <p:nvPr/>
        </p:nvPicPr>
        <p:blipFill rotWithShape="1">
          <a:blip r:embed="rId4">
            <a:alphaModFix/>
          </a:blip>
          <a:srcRect/>
          <a:stretch/>
        </p:blipFill>
        <p:spPr>
          <a:xfrm>
            <a:off x="3346357" y="1745063"/>
            <a:ext cx="1348054" cy="1262008"/>
          </a:xfrm>
          <a:prstGeom prst="rect">
            <a:avLst/>
          </a:prstGeom>
          <a:noFill/>
          <a:ln>
            <a:noFill/>
          </a:ln>
        </p:spPr>
      </p:pic>
      <p:pic>
        <p:nvPicPr>
          <p:cNvPr id="1813" name="Google Shape;1813;p189"/>
          <p:cNvPicPr preferRelativeResize="0"/>
          <p:nvPr/>
        </p:nvPicPr>
        <p:blipFill rotWithShape="1">
          <a:blip r:embed="rId5">
            <a:alphaModFix/>
          </a:blip>
          <a:srcRect/>
          <a:stretch/>
        </p:blipFill>
        <p:spPr>
          <a:xfrm>
            <a:off x="5699964" y="1745063"/>
            <a:ext cx="1864330" cy="1362395"/>
          </a:xfrm>
          <a:prstGeom prst="rect">
            <a:avLst/>
          </a:prstGeom>
          <a:noFill/>
          <a:ln>
            <a:noFill/>
          </a:ln>
        </p:spPr>
      </p:pic>
      <p:pic>
        <p:nvPicPr>
          <p:cNvPr id="1814" name="Google Shape;1814;p189"/>
          <p:cNvPicPr preferRelativeResize="0"/>
          <p:nvPr/>
        </p:nvPicPr>
        <p:blipFill rotWithShape="1">
          <a:blip r:embed="rId6">
            <a:alphaModFix/>
          </a:blip>
          <a:srcRect/>
          <a:stretch/>
        </p:blipFill>
        <p:spPr>
          <a:xfrm>
            <a:off x="8068405" y="1767105"/>
            <a:ext cx="1405418" cy="1405418"/>
          </a:xfrm>
          <a:prstGeom prst="rect">
            <a:avLst/>
          </a:prstGeom>
          <a:noFill/>
          <a:ln>
            <a:noFill/>
          </a:ln>
        </p:spPr>
      </p:pic>
      <p:sp>
        <p:nvSpPr>
          <p:cNvPr id="1815" name="Google Shape;1815;p189"/>
          <p:cNvSpPr/>
          <p:nvPr/>
        </p:nvSpPr>
        <p:spPr>
          <a:xfrm>
            <a:off x="424702" y="325605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Manage Money</a:t>
            </a:r>
            <a:endParaRPr/>
          </a:p>
        </p:txBody>
      </p:sp>
      <p:sp>
        <p:nvSpPr>
          <p:cNvPr id="1816" name="Google Shape;1816;p189"/>
          <p:cNvSpPr/>
          <p:nvPr/>
        </p:nvSpPr>
        <p:spPr>
          <a:xfrm>
            <a:off x="2826947" y="325605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Keep Records</a:t>
            </a:r>
            <a:endParaRPr/>
          </a:p>
        </p:txBody>
      </p:sp>
      <p:sp>
        <p:nvSpPr>
          <p:cNvPr id="1817" name="Google Shape;1817;p189"/>
          <p:cNvSpPr/>
          <p:nvPr/>
        </p:nvSpPr>
        <p:spPr>
          <a:xfrm>
            <a:off x="5015662" y="325605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Have Strategy</a:t>
            </a:r>
            <a:endParaRPr/>
          </a:p>
        </p:txBody>
      </p:sp>
      <p:sp>
        <p:nvSpPr>
          <p:cNvPr id="1818" name="Google Shape;1818;p189"/>
          <p:cNvSpPr/>
          <p:nvPr/>
        </p:nvSpPr>
        <p:spPr>
          <a:xfrm>
            <a:off x="7525820" y="325605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Improve Products</a:t>
            </a:r>
            <a:endParaRPr/>
          </a:p>
        </p:txBody>
      </p:sp>
      <p:grpSp>
        <p:nvGrpSpPr>
          <p:cNvPr id="1819" name="Google Shape;1819;p189"/>
          <p:cNvGrpSpPr/>
          <p:nvPr/>
        </p:nvGrpSpPr>
        <p:grpSpPr>
          <a:xfrm>
            <a:off x="1091964" y="4282430"/>
            <a:ext cx="2441126" cy="1638170"/>
            <a:chOff x="1214815" y="4294412"/>
            <a:chExt cx="2441126" cy="1638170"/>
          </a:xfrm>
        </p:grpSpPr>
        <p:pic>
          <p:nvPicPr>
            <p:cNvPr id="1820" name="Google Shape;1820;p189"/>
            <p:cNvPicPr preferRelativeResize="0"/>
            <p:nvPr/>
          </p:nvPicPr>
          <p:blipFill rotWithShape="1">
            <a:blip r:embed="rId7">
              <a:alphaModFix/>
            </a:blip>
            <a:srcRect/>
            <a:stretch/>
          </p:blipFill>
          <p:spPr>
            <a:xfrm>
              <a:off x="1730935" y="4294412"/>
              <a:ext cx="1548828" cy="1147280"/>
            </a:xfrm>
            <a:prstGeom prst="rect">
              <a:avLst/>
            </a:prstGeom>
            <a:noFill/>
            <a:ln>
              <a:noFill/>
            </a:ln>
          </p:spPr>
        </p:pic>
        <p:sp>
          <p:nvSpPr>
            <p:cNvPr id="1821" name="Google Shape;1821;p189"/>
            <p:cNvSpPr/>
            <p:nvPr/>
          </p:nvSpPr>
          <p:spPr>
            <a:xfrm>
              <a:off x="1214815" y="5563250"/>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Promote Business</a:t>
              </a:r>
              <a:endParaRPr/>
            </a:p>
          </p:txBody>
        </p:sp>
      </p:grpSp>
      <p:grpSp>
        <p:nvGrpSpPr>
          <p:cNvPr id="1822" name="Google Shape;1822;p189"/>
          <p:cNvGrpSpPr/>
          <p:nvPr/>
        </p:nvGrpSpPr>
        <p:grpSpPr>
          <a:xfrm>
            <a:off x="3933606" y="4179684"/>
            <a:ext cx="2441126" cy="1752898"/>
            <a:chOff x="4020384" y="4179684"/>
            <a:chExt cx="2441126" cy="1752898"/>
          </a:xfrm>
        </p:grpSpPr>
        <p:pic>
          <p:nvPicPr>
            <p:cNvPr id="1823" name="Google Shape;1823;p189"/>
            <p:cNvPicPr preferRelativeResize="0"/>
            <p:nvPr/>
          </p:nvPicPr>
          <p:blipFill rotWithShape="1">
            <a:blip r:embed="rId8">
              <a:alphaModFix/>
            </a:blip>
            <a:srcRect/>
            <a:stretch/>
          </p:blipFill>
          <p:spPr>
            <a:xfrm>
              <a:off x="4416339" y="4179684"/>
              <a:ext cx="1649215" cy="1376736"/>
            </a:xfrm>
            <a:prstGeom prst="rect">
              <a:avLst/>
            </a:prstGeom>
            <a:noFill/>
            <a:ln>
              <a:noFill/>
            </a:ln>
          </p:spPr>
        </p:pic>
        <p:sp>
          <p:nvSpPr>
            <p:cNvPr id="1824" name="Google Shape;1824;p189"/>
            <p:cNvSpPr/>
            <p:nvPr/>
          </p:nvSpPr>
          <p:spPr>
            <a:xfrm>
              <a:off x="4020384" y="5563250"/>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Comply Regulations</a:t>
              </a:r>
              <a:endParaRPr/>
            </a:p>
          </p:txBody>
        </p:sp>
      </p:grpSp>
      <p:grpSp>
        <p:nvGrpSpPr>
          <p:cNvPr id="1825" name="Google Shape;1825;p189"/>
          <p:cNvGrpSpPr/>
          <p:nvPr/>
        </p:nvGrpSpPr>
        <p:grpSpPr>
          <a:xfrm>
            <a:off x="6775248" y="4251389"/>
            <a:ext cx="2441126" cy="1958192"/>
            <a:chOff x="6812693" y="4251389"/>
            <a:chExt cx="2441126" cy="1958192"/>
          </a:xfrm>
        </p:grpSpPr>
        <p:pic>
          <p:nvPicPr>
            <p:cNvPr id="1826" name="Google Shape;1826;p189"/>
            <p:cNvPicPr preferRelativeResize="0"/>
            <p:nvPr/>
          </p:nvPicPr>
          <p:blipFill rotWithShape="1">
            <a:blip r:embed="rId9">
              <a:alphaModFix/>
            </a:blip>
            <a:srcRect/>
            <a:stretch/>
          </p:blipFill>
          <p:spPr>
            <a:xfrm>
              <a:off x="7393440" y="4251389"/>
              <a:ext cx="1132939" cy="1190303"/>
            </a:xfrm>
            <a:prstGeom prst="rect">
              <a:avLst/>
            </a:prstGeom>
            <a:noFill/>
            <a:ln>
              <a:noFill/>
            </a:ln>
          </p:spPr>
        </p:pic>
        <p:sp>
          <p:nvSpPr>
            <p:cNvPr id="1827" name="Google Shape;1827;p189"/>
            <p:cNvSpPr/>
            <p:nvPr/>
          </p:nvSpPr>
          <p:spPr>
            <a:xfrm>
              <a:off x="6812693" y="5563250"/>
              <a:ext cx="244112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Aim for Customer</a:t>
              </a:r>
              <a:endParaRPr/>
            </a:p>
            <a:p>
              <a:pPr marL="0" marR="0" lvl="0" indent="0" algn="ctr" rtl="0">
                <a:spcBef>
                  <a:spcPts val="0"/>
                </a:spcBef>
                <a:spcAft>
                  <a:spcPts val="0"/>
                </a:spcAft>
                <a:buNone/>
              </a:pPr>
              <a:r>
                <a:rPr lang="en-US" sz="1800" b="1">
                  <a:solidFill>
                    <a:schemeClr val="accent3"/>
                  </a:solidFill>
                  <a:latin typeface="Nunito"/>
                  <a:ea typeface="Nunito"/>
                  <a:cs typeface="Nunito"/>
                  <a:sym typeface="Nunito"/>
                </a:rPr>
                <a:t>Satisfaction</a:t>
              </a:r>
              <a:endParaRPr/>
            </a:p>
          </p:txBody>
        </p:sp>
      </p:gr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Shape 1831"/>
        <p:cNvGrpSpPr/>
        <p:nvPr/>
      </p:nvGrpSpPr>
      <p:grpSpPr>
        <a:xfrm>
          <a:off x="0" y="0"/>
          <a:ext cx="0" cy="0"/>
          <a:chOff x="0" y="0"/>
          <a:chExt cx="0" cy="0"/>
        </a:xfrm>
      </p:grpSpPr>
      <p:sp>
        <p:nvSpPr>
          <p:cNvPr id="1832" name="Google Shape;1832;p19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The Importance of a Budget</a:t>
            </a:r>
            <a:endParaRPr/>
          </a:p>
        </p:txBody>
      </p:sp>
      <p:sp>
        <p:nvSpPr>
          <p:cNvPr id="1833" name="Google Shape;1833;p190"/>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53599" lvl="0" indent="0" algn="l" rtl="0">
              <a:lnSpc>
                <a:spcPct val="100000"/>
              </a:lnSpc>
              <a:spcBef>
                <a:spcPts val="0"/>
              </a:spcBef>
              <a:spcAft>
                <a:spcPts val="0"/>
              </a:spcAft>
              <a:buSzPts val="2160"/>
              <a:buNone/>
            </a:pPr>
            <a:r>
              <a:rPr lang="en-US" b="1"/>
              <a:t>What is a budget? </a:t>
            </a:r>
            <a:endParaRPr b="1"/>
          </a:p>
          <a:p>
            <a:pPr marL="53599" lvl="0" indent="0" algn="l" rtl="0">
              <a:lnSpc>
                <a:spcPct val="100000"/>
              </a:lnSpc>
              <a:spcBef>
                <a:spcPts val="0"/>
              </a:spcBef>
              <a:spcAft>
                <a:spcPts val="0"/>
              </a:spcAft>
              <a:buSzPts val="2160"/>
              <a:buNone/>
            </a:pPr>
            <a:endParaRPr/>
          </a:p>
          <a:p>
            <a:pPr marL="53599" lvl="0" indent="0" algn="l" rtl="0">
              <a:lnSpc>
                <a:spcPct val="100000"/>
              </a:lnSpc>
              <a:spcBef>
                <a:spcPts val="0"/>
              </a:spcBef>
              <a:spcAft>
                <a:spcPts val="0"/>
              </a:spcAft>
              <a:buSzPts val="2160"/>
              <a:buNone/>
            </a:pPr>
            <a:r>
              <a:rPr lang="en-US"/>
              <a:t>A budget is the amount of money we think we will earn and spend in our business over a given period of time.</a:t>
            </a:r>
            <a:endParaRPr/>
          </a:p>
          <a:p>
            <a:pPr marL="53599" lvl="0" indent="0" algn="l" rtl="0">
              <a:lnSpc>
                <a:spcPct val="100000"/>
              </a:lnSpc>
              <a:spcBef>
                <a:spcPts val="0"/>
              </a:spcBef>
              <a:spcAft>
                <a:spcPts val="0"/>
              </a:spcAft>
              <a:buSzPts val="2160"/>
              <a:buNone/>
            </a:pPr>
            <a:endParaRPr/>
          </a:p>
          <a:p>
            <a:pPr marL="53599" lvl="0" indent="0" algn="l" rtl="0">
              <a:lnSpc>
                <a:spcPct val="100000"/>
              </a:lnSpc>
              <a:spcBef>
                <a:spcPts val="0"/>
              </a:spcBef>
              <a:spcAft>
                <a:spcPts val="0"/>
              </a:spcAft>
              <a:buSzPts val="2160"/>
              <a:buNone/>
            </a:pPr>
            <a:r>
              <a:rPr lang="en-US" b="1"/>
              <a:t>A budget can help you:</a:t>
            </a:r>
            <a:endParaRPr b="1"/>
          </a:p>
          <a:p>
            <a:pPr marL="200424" lvl="0" indent="-200424" algn="l" rtl="0">
              <a:lnSpc>
                <a:spcPct val="100000"/>
              </a:lnSpc>
              <a:spcBef>
                <a:spcPts val="1052"/>
              </a:spcBef>
              <a:spcAft>
                <a:spcPts val="0"/>
              </a:spcAft>
              <a:buSzPts val="2160"/>
              <a:buChar char="▪"/>
            </a:pPr>
            <a:r>
              <a:rPr lang="en-US"/>
              <a:t>Manage costs</a:t>
            </a:r>
            <a:endParaRPr/>
          </a:p>
          <a:p>
            <a:pPr marL="200424" lvl="0" indent="-200424" algn="l" rtl="0">
              <a:lnSpc>
                <a:spcPct val="100000"/>
              </a:lnSpc>
              <a:spcBef>
                <a:spcPts val="1052"/>
              </a:spcBef>
              <a:spcAft>
                <a:spcPts val="0"/>
              </a:spcAft>
              <a:buSzPts val="2160"/>
              <a:buChar char="▪"/>
            </a:pPr>
            <a:r>
              <a:rPr lang="en-US"/>
              <a:t>Grow business</a:t>
            </a:r>
            <a:endParaRPr/>
          </a:p>
          <a:p>
            <a:pPr marL="200424" lvl="0" indent="-200424" algn="l" rtl="0">
              <a:lnSpc>
                <a:spcPct val="100000"/>
              </a:lnSpc>
              <a:spcBef>
                <a:spcPts val="1052"/>
              </a:spcBef>
              <a:spcAft>
                <a:spcPts val="0"/>
              </a:spcAft>
              <a:buSzPts val="2160"/>
              <a:buChar char="▪"/>
            </a:pPr>
            <a:r>
              <a:rPr lang="en-US"/>
              <a:t>Reinvest profits in the business</a:t>
            </a:r>
            <a:endParaRPr/>
          </a:p>
          <a:p>
            <a:pPr marL="200424" lvl="0" indent="-200424" algn="l" rtl="0">
              <a:lnSpc>
                <a:spcPct val="100000"/>
              </a:lnSpc>
              <a:spcBef>
                <a:spcPts val="1052"/>
              </a:spcBef>
              <a:spcAft>
                <a:spcPts val="0"/>
              </a:spcAft>
              <a:buSzPts val="2160"/>
              <a:buChar char="▪"/>
            </a:pPr>
            <a:r>
              <a:rPr lang="en-US"/>
              <a:t>Plan for major purchases (e.g., a fridge, storage equipment)</a:t>
            </a:r>
            <a:endParaRPr/>
          </a:p>
          <a:p>
            <a:pPr marL="200424" lvl="0" indent="-200424" algn="l" rtl="0">
              <a:lnSpc>
                <a:spcPct val="100000"/>
              </a:lnSpc>
              <a:spcBef>
                <a:spcPts val="1052"/>
              </a:spcBef>
              <a:spcAft>
                <a:spcPts val="0"/>
              </a:spcAft>
              <a:buSzPts val="2160"/>
              <a:buChar char="▪"/>
            </a:pPr>
            <a:r>
              <a:rPr lang="en-US"/>
              <a:t>Even if you don’t have one now, it’s never too soon to think about setting goals</a:t>
            </a:r>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Shape 1837"/>
        <p:cNvGrpSpPr/>
        <p:nvPr/>
      </p:nvGrpSpPr>
      <p:grpSpPr>
        <a:xfrm>
          <a:off x="0" y="0"/>
          <a:ext cx="0" cy="0"/>
          <a:chOff x="0" y="0"/>
          <a:chExt cx="0" cy="0"/>
        </a:xfrm>
      </p:grpSpPr>
      <p:sp>
        <p:nvSpPr>
          <p:cNvPr id="1838" name="Google Shape;1838;p191"/>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Raise your hand if…</a:t>
            </a:r>
            <a:endParaRPr/>
          </a:p>
          <a:p>
            <a:pPr marL="200424" lvl="0" indent="-200424" algn="l" rtl="0">
              <a:lnSpc>
                <a:spcPct val="100000"/>
              </a:lnSpc>
              <a:spcBef>
                <a:spcPts val="1052"/>
              </a:spcBef>
              <a:spcAft>
                <a:spcPts val="0"/>
              </a:spcAft>
              <a:buSzPts val="2160"/>
              <a:buChar char="▪"/>
            </a:pPr>
            <a:r>
              <a:rPr lang="en-US"/>
              <a:t>You keep records for your business</a:t>
            </a:r>
            <a:endParaRPr/>
          </a:p>
          <a:p>
            <a:pPr marL="200424" lvl="0" indent="-200424" algn="l" rtl="0">
              <a:lnSpc>
                <a:spcPct val="100000"/>
              </a:lnSpc>
              <a:spcBef>
                <a:spcPts val="1052"/>
              </a:spcBef>
              <a:spcAft>
                <a:spcPts val="0"/>
              </a:spcAft>
              <a:buSzPts val="2160"/>
              <a:buChar char="▪"/>
            </a:pPr>
            <a:r>
              <a:rPr lang="en-US"/>
              <a:t>You write them by hand </a:t>
            </a:r>
            <a:endParaRPr/>
          </a:p>
          <a:p>
            <a:pPr marL="200424" lvl="0" indent="-200424" algn="l" rtl="0">
              <a:lnSpc>
                <a:spcPct val="100000"/>
              </a:lnSpc>
              <a:spcBef>
                <a:spcPts val="1052"/>
              </a:spcBef>
              <a:spcAft>
                <a:spcPts val="0"/>
              </a:spcAft>
              <a:buSzPts val="2160"/>
              <a:buChar char="▪"/>
            </a:pPr>
            <a:r>
              <a:rPr lang="en-US"/>
              <a:t>You use a computer/app</a:t>
            </a:r>
            <a:endParaRPr/>
          </a:p>
          <a:p>
            <a:pPr marL="200424" lvl="0" indent="-200424" algn="l" rtl="0">
              <a:lnSpc>
                <a:spcPct val="100000"/>
              </a:lnSpc>
              <a:spcBef>
                <a:spcPts val="1052"/>
              </a:spcBef>
              <a:spcAft>
                <a:spcPts val="0"/>
              </a:spcAft>
              <a:buSzPts val="2160"/>
              <a:buChar char="▪"/>
            </a:pPr>
            <a:r>
              <a:rPr lang="en-US"/>
              <a:t>You keep the money from your business separate from your personal money</a:t>
            </a:r>
            <a:endParaRPr/>
          </a:p>
          <a:p>
            <a:pPr marL="200424" lvl="0" indent="-63263" algn="l" rtl="0">
              <a:lnSpc>
                <a:spcPct val="100000"/>
              </a:lnSpc>
              <a:spcBef>
                <a:spcPts val="1052"/>
              </a:spcBef>
              <a:spcAft>
                <a:spcPts val="0"/>
              </a:spcAft>
              <a:buSzPts val="2160"/>
              <a:buNone/>
            </a:pPr>
            <a:endParaRPr/>
          </a:p>
        </p:txBody>
      </p:sp>
      <p:sp>
        <p:nvSpPr>
          <p:cNvPr id="1839" name="Google Shape;1839;p191"/>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p:txBody>
      </p:sp>
      <p:sp>
        <p:nvSpPr>
          <p:cNvPr id="1840" name="Google Shape;1840;p191"/>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Record Keeping</a:t>
            </a:r>
            <a:endParaRPr/>
          </a:p>
        </p:txBody>
      </p:sp>
      <p:pic>
        <p:nvPicPr>
          <p:cNvPr id="1841" name="Google Shape;1841;p191"/>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842" name="Google Shape;1842;p191"/>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66"/>
          <p:cNvSpPr txBox="1">
            <a:spLocks noGrp="1"/>
          </p:cNvSpPr>
          <p:nvPr>
            <p:ph type="body" idx="1"/>
          </p:nvPr>
        </p:nvSpPr>
        <p:spPr>
          <a:xfrm>
            <a:off x="4598865" y="1684703"/>
            <a:ext cx="5718175" cy="2932113"/>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These are quick “show of hands” polls of the audience.</a:t>
            </a:r>
            <a:endParaRPr/>
          </a:p>
          <a:p>
            <a:pPr marL="200424" lvl="0" indent="-200424" algn="l" rtl="0">
              <a:lnSpc>
                <a:spcPct val="100000"/>
              </a:lnSpc>
              <a:spcBef>
                <a:spcPts val="1052"/>
              </a:spcBef>
              <a:spcAft>
                <a:spcPts val="0"/>
              </a:spcAft>
              <a:buSzPts val="2160"/>
              <a:buChar char="▪"/>
            </a:pPr>
            <a:r>
              <a:rPr lang="en-US" b="1"/>
              <a:t>Surveys are not intended as open-ended discussion questions</a:t>
            </a:r>
            <a:endParaRPr/>
          </a:p>
          <a:p>
            <a:pPr marL="200424" lvl="0" indent="-200424" algn="l" rtl="0">
              <a:lnSpc>
                <a:spcPct val="100000"/>
              </a:lnSpc>
              <a:spcBef>
                <a:spcPts val="1052"/>
              </a:spcBef>
              <a:spcAft>
                <a:spcPts val="0"/>
              </a:spcAft>
              <a:buSzPts val="2160"/>
              <a:buChar char="▪"/>
            </a:pPr>
            <a:r>
              <a:rPr lang="en-US"/>
              <a:t>Can convert discussions to surveys if you are running short on time.</a:t>
            </a:r>
            <a:endParaRPr/>
          </a:p>
          <a:p>
            <a:pPr marL="200424" lvl="0" indent="-200424" algn="l" rtl="0">
              <a:lnSpc>
                <a:spcPct val="100000"/>
              </a:lnSpc>
              <a:spcBef>
                <a:spcPts val="1052"/>
              </a:spcBef>
              <a:spcAft>
                <a:spcPts val="0"/>
              </a:spcAft>
              <a:buSzPts val="2160"/>
              <a:buChar char="▪"/>
            </a:pPr>
            <a:r>
              <a:rPr lang="en-US"/>
              <a:t>Can convert checks for understanding to surveys to test entire group</a:t>
            </a:r>
            <a:endParaRPr/>
          </a:p>
          <a:p>
            <a:pPr marL="601272" lvl="1" indent="-157814" algn="l" rtl="0">
              <a:lnSpc>
                <a:spcPct val="100000"/>
              </a:lnSpc>
              <a:spcBef>
                <a:spcPts val="1052"/>
              </a:spcBef>
              <a:spcAft>
                <a:spcPts val="0"/>
              </a:spcAft>
              <a:buSzPts val="2100"/>
              <a:buChar char="-"/>
            </a:pPr>
            <a:r>
              <a:rPr lang="en-US"/>
              <a:t>Be mindful if people are watching each other’s responses</a:t>
            </a:r>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Shape 1846"/>
        <p:cNvGrpSpPr/>
        <p:nvPr/>
      </p:nvGrpSpPr>
      <p:grpSpPr>
        <a:xfrm>
          <a:off x="0" y="0"/>
          <a:ext cx="0" cy="0"/>
          <a:chOff x="0" y="0"/>
          <a:chExt cx="0" cy="0"/>
        </a:xfrm>
      </p:grpSpPr>
      <p:sp>
        <p:nvSpPr>
          <p:cNvPr id="1847" name="Google Shape;1847;p19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Records protect you and everyone else in the supply chain, including customers</a:t>
            </a:r>
            <a:endParaRPr/>
          </a:p>
          <a:p>
            <a:pPr marL="200424" lvl="0" indent="-200424" algn="l" rtl="0">
              <a:lnSpc>
                <a:spcPct val="100000"/>
              </a:lnSpc>
              <a:spcBef>
                <a:spcPts val="1052"/>
              </a:spcBef>
              <a:spcAft>
                <a:spcPts val="0"/>
              </a:spcAft>
              <a:buSzPts val="2160"/>
              <a:buChar char="▪"/>
            </a:pPr>
            <a:r>
              <a:rPr lang="en-US"/>
              <a:t>Keep records of every purchase / sale made </a:t>
            </a:r>
            <a:endParaRPr/>
          </a:p>
          <a:p>
            <a:pPr marL="200424" lvl="0" indent="-200424" algn="l" rtl="0">
              <a:lnSpc>
                <a:spcPct val="100000"/>
              </a:lnSpc>
              <a:spcBef>
                <a:spcPts val="1052"/>
              </a:spcBef>
              <a:spcAft>
                <a:spcPts val="0"/>
              </a:spcAft>
              <a:buSzPts val="2160"/>
              <a:buChar char="▪"/>
            </a:pPr>
            <a:r>
              <a:rPr lang="en-US"/>
              <a:t>Records can be used to see available cash your business has</a:t>
            </a:r>
            <a:endParaRPr/>
          </a:p>
          <a:p>
            <a:pPr marL="200424" lvl="0" indent="-200424" algn="l" rtl="0">
              <a:lnSpc>
                <a:spcPct val="100000"/>
              </a:lnSpc>
              <a:spcBef>
                <a:spcPts val="1052"/>
              </a:spcBef>
              <a:spcAft>
                <a:spcPts val="0"/>
              </a:spcAft>
              <a:buSzPts val="2160"/>
              <a:buChar char="▪"/>
            </a:pPr>
            <a:r>
              <a:rPr lang="en-US"/>
              <a:t>Records allow you to track success of one product over another</a:t>
            </a:r>
            <a:endParaRPr/>
          </a:p>
          <a:p>
            <a:pPr marL="200424" lvl="0" indent="-200424" algn="l" rtl="0">
              <a:lnSpc>
                <a:spcPct val="100000"/>
              </a:lnSpc>
              <a:spcBef>
                <a:spcPts val="1052"/>
              </a:spcBef>
              <a:spcAft>
                <a:spcPts val="0"/>
              </a:spcAft>
              <a:buSzPts val="2160"/>
              <a:buChar char="▪"/>
            </a:pPr>
            <a:r>
              <a:rPr lang="en-US"/>
              <a:t>Records help you:</a:t>
            </a:r>
            <a:endParaRPr/>
          </a:p>
          <a:p>
            <a:pPr marL="601272" lvl="1" indent="-157814" algn="l" rtl="0">
              <a:lnSpc>
                <a:spcPct val="100000"/>
              </a:lnSpc>
              <a:spcBef>
                <a:spcPts val="1052"/>
              </a:spcBef>
              <a:spcAft>
                <a:spcPts val="0"/>
              </a:spcAft>
              <a:buSzPts val="2100"/>
              <a:buChar char="-"/>
            </a:pPr>
            <a:r>
              <a:rPr lang="en-US"/>
              <a:t>Know how much you are making (cash in)</a:t>
            </a:r>
            <a:endParaRPr/>
          </a:p>
          <a:p>
            <a:pPr marL="601272" lvl="1" indent="-157814" algn="l" rtl="0">
              <a:lnSpc>
                <a:spcPct val="100000"/>
              </a:lnSpc>
              <a:spcBef>
                <a:spcPts val="1052"/>
              </a:spcBef>
              <a:spcAft>
                <a:spcPts val="0"/>
              </a:spcAft>
              <a:buSzPts val="2100"/>
              <a:buChar char="-"/>
            </a:pPr>
            <a:r>
              <a:rPr lang="en-US"/>
              <a:t>Know how much you are spending (cash out)</a:t>
            </a:r>
            <a:endParaRPr/>
          </a:p>
          <a:p>
            <a:pPr marL="601272" lvl="1" indent="-157814" algn="l" rtl="0">
              <a:lnSpc>
                <a:spcPct val="100000"/>
              </a:lnSpc>
              <a:spcBef>
                <a:spcPts val="1052"/>
              </a:spcBef>
              <a:spcAft>
                <a:spcPts val="0"/>
              </a:spcAft>
              <a:buSzPts val="2100"/>
              <a:buChar char="-"/>
            </a:pPr>
            <a:r>
              <a:rPr lang="en-US"/>
              <a:t>Find ways to make more and/or spend less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848" name="Google Shape;1848;p19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The Importance of Record Keeping</a:t>
            </a:r>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Shape 1852"/>
        <p:cNvGrpSpPr/>
        <p:nvPr/>
      </p:nvGrpSpPr>
      <p:grpSpPr>
        <a:xfrm>
          <a:off x="0" y="0"/>
          <a:ext cx="0" cy="0"/>
          <a:chOff x="0" y="0"/>
          <a:chExt cx="0" cy="0"/>
        </a:xfrm>
      </p:grpSpPr>
      <p:sp>
        <p:nvSpPr>
          <p:cNvPr id="1853" name="Google Shape;1853;p19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Financial Records</a:t>
            </a:r>
            <a:endParaRPr/>
          </a:p>
        </p:txBody>
      </p:sp>
      <p:sp>
        <p:nvSpPr>
          <p:cNvPr id="1854" name="Google Shape;1854;p193"/>
          <p:cNvSpPr txBox="1">
            <a:spLocks noGrp="1"/>
          </p:cNvSpPr>
          <p:nvPr>
            <p:ph type="body" idx="4294967295"/>
          </p:nvPr>
        </p:nvSpPr>
        <p:spPr>
          <a:xfrm>
            <a:off x="279941" y="2114798"/>
            <a:ext cx="4941906" cy="463574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Sales</a:t>
            </a:r>
            <a:endParaRPr/>
          </a:p>
          <a:p>
            <a:pPr marL="200424" lvl="0" indent="-200424" algn="l" rtl="0">
              <a:lnSpc>
                <a:spcPct val="100000"/>
              </a:lnSpc>
              <a:spcBef>
                <a:spcPts val="1052"/>
              </a:spcBef>
              <a:spcAft>
                <a:spcPts val="0"/>
              </a:spcAft>
              <a:buSzPts val="2160"/>
              <a:buChar char="▪"/>
            </a:pPr>
            <a:r>
              <a:rPr lang="en-US"/>
              <a:t>Customer credit</a:t>
            </a:r>
            <a:endParaRPr/>
          </a:p>
          <a:p>
            <a:pPr marL="601272" lvl="1" indent="-157814" algn="l" rtl="0">
              <a:lnSpc>
                <a:spcPct val="100000"/>
              </a:lnSpc>
              <a:spcBef>
                <a:spcPts val="1052"/>
              </a:spcBef>
              <a:spcAft>
                <a:spcPts val="0"/>
              </a:spcAft>
              <a:buSzPts val="2100"/>
              <a:buChar char="-"/>
            </a:pPr>
            <a:r>
              <a:rPr lang="en-US"/>
              <a:t>Names</a:t>
            </a:r>
            <a:endParaRPr/>
          </a:p>
          <a:p>
            <a:pPr marL="601272" lvl="1" indent="-157814" algn="l" rtl="0">
              <a:lnSpc>
                <a:spcPct val="100000"/>
              </a:lnSpc>
              <a:spcBef>
                <a:spcPts val="1052"/>
              </a:spcBef>
              <a:spcAft>
                <a:spcPts val="0"/>
              </a:spcAft>
              <a:buSzPts val="2100"/>
              <a:buChar char="-"/>
            </a:pPr>
            <a:r>
              <a:rPr lang="en-US"/>
              <a:t>Contact info</a:t>
            </a:r>
            <a:endParaRPr/>
          </a:p>
          <a:p>
            <a:pPr marL="601272" lvl="1" indent="-157814" algn="l" rtl="0">
              <a:lnSpc>
                <a:spcPct val="100000"/>
              </a:lnSpc>
              <a:spcBef>
                <a:spcPts val="1052"/>
              </a:spcBef>
              <a:spcAft>
                <a:spcPts val="0"/>
              </a:spcAft>
              <a:buSzPts val="2100"/>
              <a:buChar char="-"/>
            </a:pPr>
            <a:r>
              <a:rPr lang="en-US"/>
              <a:t>Amount due</a:t>
            </a:r>
            <a:endParaRPr/>
          </a:p>
          <a:p>
            <a:pPr marL="0" lvl="0" indent="0" algn="l" rtl="0">
              <a:lnSpc>
                <a:spcPct val="100000"/>
              </a:lnSpc>
              <a:spcBef>
                <a:spcPts val="1052"/>
              </a:spcBef>
              <a:spcAft>
                <a:spcPts val="0"/>
              </a:spcAft>
              <a:buSzPts val="2160"/>
              <a:buNone/>
            </a:pPr>
            <a:endParaRPr/>
          </a:p>
        </p:txBody>
      </p:sp>
      <p:sp>
        <p:nvSpPr>
          <p:cNvPr id="1855" name="Google Shape;1855;p193"/>
          <p:cNvSpPr txBox="1">
            <a:spLocks noGrp="1"/>
          </p:cNvSpPr>
          <p:nvPr>
            <p:ph type="body" idx="4294967295"/>
          </p:nvPr>
        </p:nvSpPr>
        <p:spPr>
          <a:xfrm>
            <a:off x="5339548" y="2114798"/>
            <a:ext cx="4941906" cy="463574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Milk, other products, supplies</a:t>
            </a:r>
            <a:endParaRPr/>
          </a:p>
          <a:p>
            <a:pPr marL="200424" lvl="0" indent="-200424" algn="l" rtl="0">
              <a:lnSpc>
                <a:spcPct val="100000"/>
              </a:lnSpc>
              <a:spcBef>
                <a:spcPts val="1052"/>
              </a:spcBef>
              <a:spcAft>
                <a:spcPts val="0"/>
              </a:spcAft>
              <a:buSzPts val="2160"/>
              <a:buChar char="▪"/>
            </a:pPr>
            <a:r>
              <a:rPr lang="en-US"/>
              <a:t>Employee wages</a:t>
            </a:r>
            <a:endParaRPr/>
          </a:p>
          <a:p>
            <a:pPr marL="200424" lvl="0" indent="-200424" algn="l" rtl="0">
              <a:lnSpc>
                <a:spcPct val="100000"/>
              </a:lnSpc>
              <a:spcBef>
                <a:spcPts val="1052"/>
              </a:spcBef>
              <a:spcAft>
                <a:spcPts val="0"/>
              </a:spcAft>
              <a:buSzPts val="2160"/>
              <a:buChar char="▪"/>
            </a:pPr>
            <a:r>
              <a:rPr lang="en-US"/>
              <a:t>Debt</a:t>
            </a:r>
            <a:endParaRPr/>
          </a:p>
          <a:p>
            <a:pPr marL="200424" lvl="0" indent="-200424" algn="l" rtl="0">
              <a:lnSpc>
                <a:spcPct val="100000"/>
              </a:lnSpc>
              <a:spcBef>
                <a:spcPts val="1052"/>
              </a:spcBef>
              <a:spcAft>
                <a:spcPts val="0"/>
              </a:spcAft>
              <a:buSzPts val="2160"/>
              <a:buChar char="▪"/>
            </a:pPr>
            <a:r>
              <a:rPr lang="en-US"/>
              <a:t>Rent</a:t>
            </a:r>
            <a:endParaRPr/>
          </a:p>
          <a:p>
            <a:pPr marL="200424" lvl="0" indent="-200424" algn="l" rtl="0">
              <a:lnSpc>
                <a:spcPct val="100000"/>
              </a:lnSpc>
              <a:spcBef>
                <a:spcPts val="1052"/>
              </a:spcBef>
              <a:spcAft>
                <a:spcPts val="0"/>
              </a:spcAft>
              <a:buSzPts val="2160"/>
              <a:buChar char="▪"/>
            </a:pPr>
            <a:r>
              <a:rPr lang="en-US"/>
              <a:t>Electricity</a:t>
            </a:r>
            <a:endParaRPr/>
          </a:p>
          <a:p>
            <a:pPr marL="200424" lvl="0" indent="-200424" algn="l" rtl="0">
              <a:lnSpc>
                <a:spcPct val="100000"/>
              </a:lnSpc>
              <a:spcBef>
                <a:spcPts val="1052"/>
              </a:spcBef>
              <a:spcAft>
                <a:spcPts val="0"/>
              </a:spcAft>
              <a:buSzPts val="2160"/>
              <a:buChar char="▪"/>
            </a:pPr>
            <a:r>
              <a:rPr lang="en-US"/>
              <a:t>Fees to service providers</a:t>
            </a:r>
            <a:endParaRPr/>
          </a:p>
          <a:p>
            <a:pPr marL="200424" lvl="0" indent="-200424" algn="l" rtl="0">
              <a:lnSpc>
                <a:spcPct val="100000"/>
              </a:lnSpc>
              <a:spcBef>
                <a:spcPts val="1052"/>
              </a:spcBef>
              <a:spcAft>
                <a:spcPts val="0"/>
              </a:spcAft>
              <a:buSzPts val="2160"/>
              <a:buChar char="▪"/>
            </a:pPr>
            <a:r>
              <a:rPr lang="en-US"/>
              <a:t>Licenses and taxes</a:t>
            </a:r>
            <a:endParaRPr/>
          </a:p>
          <a:p>
            <a:pPr marL="200424" lvl="0" indent="-63263" algn="l" rtl="0">
              <a:lnSpc>
                <a:spcPct val="100000"/>
              </a:lnSpc>
              <a:spcBef>
                <a:spcPts val="1052"/>
              </a:spcBef>
              <a:spcAft>
                <a:spcPts val="0"/>
              </a:spcAft>
              <a:buSzPts val="2160"/>
              <a:buNone/>
            </a:pPr>
            <a:endParaRPr/>
          </a:p>
        </p:txBody>
      </p:sp>
      <p:sp>
        <p:nvSpPr>
          <p:cNvPr id="1856" name="Google Shape;1856;p193"/>
          <p:cNvSpPr>
            <a:spLocks noGrp="1"/>
          </p:cNvSpPr>
          <p:nvPr>
            <p:ph type="body" idx="3"/>
          </p:nvPr>
        </p:nvSpPr>
        <p:spPr>
          <a:xfrm>
            <a:off x="322886" y="1408529"/>
            <a:ext cx="4821023" cy="493964"/>
          </a:xfrm>
          <a:prstGeom prst="parallelogram">
            <a:avLst>
              <a:gd name="adj" fmla="val 25000"/>
            </a:avLst>
          </a:prstGeom>
          <a:noFill/>
          <a:ln>
            <a:noFill/>
          </a:ln>
        </p:spPr>
        <p:txBody>
          <a:bodyPr spcFirstLastPara="1" wrap="square" lIns="91425" tIns="45700" rIns="91425" bIns="45700" anchor="t" anchorCtr="0">
            <a:noAutofit/>
          </a:bodyPr>
          <a:lstStyle/>
          <a:p>
            <a:pPr marL="0" lvl="0" indent="0" algn="ctr" rtl="0">
              <a:lnSpc>
                <a:spcPct val="80000"/>
              </a:lnSpc>
              <a:spcBef>
                <a:spcPts val="0"/>
              </a:spcBef>
              <a:spcAft>
                <a:spcPts val="0"/>
              </a:spcAft>
              <a:buSzPts val="1998"/>
              <a:buNone/>
            </a:pPr>
            <a:r>
              <a:rPr lang="en-US" sz="2220"/>
              <a:t>Cash In</a:t>
            </a:r>
            <a:endParaRPr/>
          </a:p>
        </p:txBody>
      </p:sp>
      <p:sp>
        <p:nvSpPr>
          <p:cNvPr id="1857" name="Google Shape;1857;p193"/>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160"/>
              <a:buNone/>
            </a:pPr>
            <a:r>
              <a:rPr lang="en-US"/>
              <a:t>Cash Out</a:t>
            </a:r>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Shape 1861"/>
        <p:cNvGrpSpPr/>
        <p:nvPr/>
      </p:nvGrpSpPr>
      <p:grpSpPr>
        <a:xfrm>
          <a:off x="0" y="0"/>
          <a:ext cx="0" cy="0"/>
          <a:chOff x="0" y="0"/>
          <a:chExt cx="0" cy="0"/>
        </a:xfrm>
      </p:grpSpPr>
      <p:sp>
        <p:nvSpPr>
          <p:cNvPr id="1862" name="Google Shape;1862;p194"/>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going to fill out a cash flow statement together</a:t>
            </a:r>
            <a:endParaRPr/>
          </a:p>
          <a:p>
            <a:pPr marL="200424" lvl="0" indent="-200424" algn="l" rtl="0">
              <a:lnSpc>
                <a:spcPct val="100000"/>
              </a:lnSpc>
              <a:spcBef>
                <a:spcPts val="1052"/>
              </a:spcBef>
              <a:spcAft>
                <a:spcPts val="0"/>
              </a:spcAft>
              <a:buSzPts val="2160"/>
              <a:buChar char="▪"/>
            </a:pPr>
            <a:r>
              <a:rPr lang="en-US"/>
              <a:t>Don’t worry if you don’t know exact details</a:t>
            </a:r>
            <a:endParaRPr/>
          </a:p>
          <a:p>
            <a:pPr marL="200424" lvl="0" indent="-200424" algn="l" rtl="0">
              <a:lnSpc>
                <a:spcPct val="100000"/>
              </a:lnSpc>
              <a:spcBef>
                <a:spcPts val="1052"/>
              </a:spcBef>
              <a:spcAft>
                <a:spcPts val="0"/>
              </a:spcAft>
              <a:buSzPts val="2160"/>
              <a:buChar char="▪"/>
            </a:pPr>
            <a:r>
              <a:rPr lang="en-US"/>
              <a:t>First, let’s look at 4.2…</a:t>
            </a:r>
            <a:endParaRPr/>
          </a:p>
          <a:p>
            <a:pPr marL="200424" lvl="0" indent="-200424" algn="l" rtl="0">
              <a:lnSpc>
                <a:spcPct val="100000"/>
              </a:lnSpc>
              <a:spcBef>
                <a:spcPts val="1052"/>
              </a:spcBef>
              <a:spcAft>
                <a:spcPts val="0"/>
              </a:spcAft>
              <a:buSzPts val="2160"/>
              <a:buChar char="▪"/>
            </a:pPr>
            <a:r>
              <a:rPr lang="en-US"/>
              <a:t>Next, let’s look at 4.3, just record name and how much they owe you…</a:t>
            </a:r>
            <a:endParaRPr/>
          </a:p>
          <a:p>
            <a:pPr marL="200424" lvl="0" indent="-200424" algn="l" rtl="0">
              <a:lnSpc>
                <a:spcPct val="100000"/>
              </a:lnSpc>
              <a:spcBef>
                <a:spcPts val="1052"/>
              </a:spcBef>
              <a:spcAft>
                <a:spcPts val="0"/>
              </a:spcAft>
              <a:buSzPts val="2160"/>
              <a:buChar char="▪"/>
            </a:pPr>
            <a:r>
              <a:rPr lang="en-US"/>
              <a:t>Finally, let’s look at 4.4…</a:t>
            </a:r>
            <a:endParaRPr/>
          </a:p>
          <a:p>
            <a:pPr marL="601272" lvl="1" indent="-157814" algn="l" rtl="0">
              <a:lnSpc>
                <a:spcPct val="100000"/>
              </a:lnSpc>
              <a:spcBef>
                <a:spcPts val="1052"/>
              </a:spcBef>
              <a:spcAft>
                <a:spcPts val="0"/>
              </a:spcAft>
              <a:buSzPts val="2100"/>
              <a:buChar char="-"/>
            </a:pPr>
            <a:r>
              <a:rPr lang="en-US"/>
              <a:t>How much spent on milk / employee wages / rent / etc.</a:t>
            </a:r>
            <a:endParaRPr/>
          </a:p>
        </p:txBody>
      </p:sp>
      <p:sp>
        <p:nvSpPr>
          <p:cNvPr id="1863" name="Google Shape;1863;p194"/>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images 4.2, 4.3, 4.4 in Participant’s Guide</a:t>
            </a:r>
            <a:endParaRPr/>
          </a:p>
          <a:p>
            <a:pPr marL="200424" lvl="0" indent="-200424" algn="l" rtl="0">
              <a:lnSpc>
                <a:spcPct val="100000"/>
              </a:lnSpc>
              <a:spcBef>
                <a:spcPts val="1052"/>
              </a:spcBef>
              <a:spcAft>
                <a:spcPts val="0"/>
              </a:spcAft>
              <a:buSzPts val="1620"/>
              <a:buChar char="▪"/>
            </a:pPr>
            <a:r>
              <a:rPr lang="en-US"/>
              <a:t>Refer to images 4.2, 4.3, 4.4 in Presentation Book </a:t>
            </a:r>
            <a:endParaRPr/>
          </a:p>
          <a:p>
            <a:pPr marL="200424" lvl="0" indent="-200424" algn="l" rtl="0">
              <a:lnSpc>
                <a:spcPct val="100000"/>
              </a:lnSpc>
              <a:spcBef>
                <a:spcPts val="1052"/>
              </a:spcBef>
              <a:spcAft>
                <a:spcPts val="0"/>
              </a:spcAft>
              <a:buSzPts val="1620"/>
              <a:buChar char="▪"/>
            </a:pPr>
            <a:r>
              <a:rPr lang="en-US"/>
              <a:t>Can be group activity or use one volunteer</a:t>
            </a:r>
            <a:endParaRPr/>
          </a:p>
          <a:p>
            <a:pPr marL="200424" lvl="0" indent="-200424" algn="l" rtl="0">
              <a:lnSpc>
                <a:spcPct val="100000"/>
              </a:lnSpc>
              <a:spcBef>
                <a:spcPts val="1052"/>
              </a:spcBef>
              <a:spcAft>
                <a:spcPts val="0"/>
              </a:spcAft>
              <a:buSzPts val="1620"/>
              <a:buChar char="▪"/>
            </a:pPr>
            <a:r>
              <a:rPr lang="en-US"/>
              <a:t>Coach participants to begin filling out 4.2 with total cash in per day </a:t>
            </a:r>
            <a:endParaRPr/>
          </a:p>
          <a:p>
            <a:pPr marL="200424" lvl="0" indent="-200424" algn="l" rtl="0">
              <a:lnSpc>
                <a:spcPct val="100000"/>
              </a:lnSpc>
              <a:spcBef>
                <a:spcPts val="1052"/>
              </a:spcBef>
              <a:spcAft>
                <a:spcPts val="0"/>
              </a:spcAft>
              <a:buSzPts val="1620"/>
              <a:buChar char="▪"/>
            </a:pPr>
            <a:r>
              <a:rPr lang="en-US"/>
              <a:t>Coach participants to fill out 4.3 with NAME and AMOUNT OWED only</a:t>
            </a:r>
            <a:endParaRPr/>
          </a:p>
          <a:p>
            <a:pPr marL="200424" lvl="0" indent="-200424" algn="l" rtl="0">
              <a:lnSpc>
                <a:spcPct val="100000"/>
              </a:lnSpc>
              <a:spcBef>
                <a:spcPts val="1052"/>
              </a:spcBef>
              <a:spcAft>
                <a:spcPts val="0"/>
              </a:spcAft>
              <a:buSzPts val="1620"/>
              <a:buChar char="▪"/>
            </a:pPr>
            <a:r>
              <a:rPr lang="en-US"/>
              <a:t>Coach participants to fill out 4.4 according to cash out expenses listed on Financial Records page</a:t>
            </a:r>
            <a:endParaRPr/>
          </a:p>
          <a:p>
            <a:pPr marL="200424" lvl="0" indent="-97553" algn="l" rtl="0">
              <a:lnSpc>
                <a:spcPct val="100000"/>
              </a:lnSpc>
              <a:spcBef>
                <a:spcPts val="1052"/>
              </a:spcBef>
              <a:spcAft>
                <a:spcPts val="0"/>
              </a:spcAft>
              <a:buSzPts val="1620"/>
              <a:buNone/>
            </a:pPr>
            <a:endParaRPr/>
          </a:p>
          <a:p>
            <a:pPr marL="200424" lvl="0" indent="-97553" algn="l" rtl="0">
              <a:lnSpc>
                <a:spcPct val="100000"/>
              </a:lnSpc>
              <a:spcBef>
                <a:spcPts val="1052"/>
              </a:spcBef>
              <a:spcAft>
                <a:spcPts val="0"/>
              </a:spcAft>
              <a:buSzPts val="1620"/>
              <a:buNone/>
            </a:pPr>
            <a:endParaRPr>
              <a:highlight>
                <a:srgbClr val="FFFF00"/>
              </a:highlight>
            </a:endParaRPr>
          </a:p>
        </p:txBody>
      </p:sp>
      <p:sp>
        <p:nvSpPr>
          <p:cNvPr id="1864" name="Google Shape;1864;p194"/>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Cash Flow Statement</a:t>
            </a:r>
            <a:endParaRPr/>
          </a:p>
        </p:txBody>
      </p:sp>
      <p:pic>
        <p:nvPicPr>
          <p:cNvPr id="1865" name="Google Shape;1865;p194"/>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866" name="Google Shape;1866;p194"/>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Shape 1870"/>
        <p:cNvGrpSpPr/>
        <p:nvPr/>
      </p:nvGrpSpPr>
      <p:grpSpPr>
        <a:xfrm>
          <a:off x="0" y="0"/>
          <a:ext cx="0" cy="0"/>
          <a:chOff x="0" y="0"/>
          <a:chExt cx="0" cy="0"/>
        </a:xfrm>
      </p:grpSpPr>
      <p:sp>
        <p:nvSpPr>
          <p:cNvPr id="1871" name="Google Shape;1871;p19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4.2 Cash In (Sales Record)</a:t>
            </a:r>
            <a:endParaRPr/>
          </a:p>
        </p:txBody>
      </p:sp>
      <p:graphicFrame>
        <p:nvGraphicFramePr>
          <p:cNvPr id="1872" name="Google Shape;1872;p195"/>
          <p:cNvGraphicFramePr/>
          <p:nvPr/>
        </p:nvGraphicFramePr>
        <p:xfrm>
          <a:off x="479394" y="1700591"/>
          <a:ext cx="3000000" cy="3000000"/>
        </p:xfrm>
        <a:graphic>
          <a:graphicData uri="http://schemas.openxmlformats.org/drawingml/2006/table">
            <a:tbl>
              <a:tblPr firstRow="1" bandRow="1">
                <a:noFill/>
                <a:tableStyleId>{3910CCDA-8F52-46FE-B6D1-09D03BABDB30}</a:tableStyleId>
              </a:tblPr>
              <a:tblGrid>
                <a:gridCol w="7147000">
                  <a:extLst>
                    <a:ext uri="{9D8B030D-6E8A-4147-A177-3AD203B41FA5}">
                      <a16:colId xmlns:a16="http://schemas.microsoft.com/office/drawing/2014/main" val="20000"/>
                    </a:ext>
                  </a:extLst>
                </a:gridCol>
                <a:gridCol w="2655075">
                  <a:extLst>
                    <a:ext uri="{9D8B030D-6E8A-4147-A177-3AD203B41FA5}">
                      <a16:colId xmlns:a16="http://schemas.microsoft.com/office/drawing/2014/main" val="20001"/>
                    </a:ext>
                  </a:extLst>
                </a:gridCol>
              </a:tblGrid>
              <a:tr h="444450">
                <a:tc>
                  <a:txBody>
                    <a:bodyPr/>
                    <a:lstStyle/>
                    <a:p>
                      <a:pPr marL="0" marR="0" lvl="0" indent="0" algn="ctr" rtl="0">
                        <a:spcBef>
                          <a:spcPts val="0"/>
                        </a:spcBef>
                        <a:spcAft>
                          <a:spcPts val="0"/>
                        </a:spcAft>
                        <a:buNone/>
                      </a:pPr>
                      <a:r>
                        <a:rPr lang="en-US" sz="1400">
                          <a:solidFill>
                            <a:schemeClr val="lt1"/>
                          </a:solidFill>
                        </a:rPr>
                        <a:t>DATE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TOTAL SALES</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44450">
                <a:tc>
                  <a:txBody>
                    <a:bodyPr/>
                    <a:lstStyle/>
                    <a:p>
                      <a:pPr marL="0" marR="0" lvl="0" indent="0" algn="ctr" rtl="0">
                        <a:spcBef>
                          <a:spcPts val="0"/>
                        </a:spcBef>
                        <a:spcAft>
                          <a:spcPts val="0"/>
                        </a:spcAft>
                        <a:buNone/>
                      </a:pPr>
                      <a:r>
                        <a:rPr lang="en-US" sz="1578">
                          <a:latin typeface="Handlee"/>
                          <a:ea typeface="Handlee"/>
                          <a:cs typeface="Handlee"/>
                          <a:sym typeface="Handlee"/>
                        </a:rPr>
                        <a:t>20/6/19</a:t>
                      </a: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44450">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44450">
                <a:tc>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873" name="Google Shape;1873;p195"/>
          <p:cNvSpPr txBox="1"/>
          <p:nvPr/>
        </p:nvSpPr>
        <p:spPr>
          <a:xfrm>
            <a:off x="385265" y="1331259"/>
            <a:ext cx="3576917"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Shape 1877"/>
        <p:cNvGrpSpPr/>
        <p:nvPr/>
      </p:nvGrpSpPr>
      <p:grpSpPr>
        <a:xfrm>
          <a:off x="0" y="0"/>
          <a:ext cx="0" cy="0"/>
          <a:chOff x="0" y="0"/>
          <a:chExt cx="0" cy="0"/>
        </a:xfrm>
      </p:grpSpPr>
      <p:sp>
        <p:nvSpPr>
          <p:cNvPr id="1878" name="Google Shape;1878;p19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4.3 Cash In (Customer Credit)</a:t>
            </a:r>
            <a:endParaRPr/>
          </a:p>
        </p:txBody>
      </p:sp>
      <p:graphicFrame>
        <p:nvGraphicFramePr>
          <p:cNvPr id="1879" name="Google Shape;1879;p196"/>
          <p:cNvGraphicFramePr/>
          <p:nvPr/>
        </p:nvGraphicFramePr>
        <p:xfrm>
          <a:off x="479394" y="1700591"/>
          <a:ext cx="3000000" cy="3000000"/>
        </p:xfrm>
        <a:graphic>
          <a:graphicData uri="http://schemas.openxmlformats.org/drawingml/2006/table">
            <a:tbl>
              <a:tblPr firstRow="1" bandRow="1">
                <a:noFill/>
                <a:tableStyleId>{3910CCDA-8F52-46FE-B6D1-09D03BABDB30}</a:tableStyleId>
              </a:tblPr>
              <a:tblGrid>
                <a:gridCol w="1618350">
                  <a:extLst>
                    <a:ext uri="{9D8B030D-6E8A-4147-A177-3AD203B41FA5}">
                      <a16:colId xmlns:a16="http://schemas.microsoft.com/office/drawing/2014/main" val="20000"/>
                    </a:ext>
                  </a:extLst>
                </a:gridCol>
                <a:gridCol w="1721225">
                  <a:extLst>
                    <a:ext uri="{9D8B030D-6E8A-4147-A177-3AD203B41FA5}">
                      <a16:colId xmlns:a16="http://schemas.microsoft.com/office/drawing/2014/main" val="20001"/>
                    </a:ext>
                  </a:extLst>
                </a:gridCol>
                <a:gridCol w="1615625">
                  <a:extLst>
                    <a:ext uri="{9D8B030D-6E8A-4147-A177-3AD203B41FA5}">
                      <a16:colId xmlns:a16="http://schemas.microsoft.com/office/drawing/2014/main" val="20002"/>
                    </a:ext>
                  </a:extLst>
                </a:gridCol>
                <a:gridCol w="1615625">
                  <a:extLst>
                    <a:ext uri="{9D8B030D-6E8A-4147-A177-3AD203B41FA5}">
                      <a16:colId xmlns:a16="http://schemas.microsoft.com/office/drawing/2014/main" val="20003"/>
                    </a:ext>
                  </a:extLst>
                </a:gridCol>
                <a:gridCol w="1615625">
                  <a:extLst>
                    <a:ext uri="{9D8B030D-6E8A-4147-A177-3AD203B41FA5}">
                      <a16:colId xmlns:a16="http://schemas.microsoft.com/office/drawing/2014/main" val="20004"/>
                    </a:ext>
                  </a:extLst>
                </a:gridCol>
                <a:gridCol w="1615625">
                  <a:extLst>
                    <a:ext uri="{9D8B030D-6E8A-4147-A177-3AD203B41FA5}">
                      <a16:colId xmlns:a16="http://schemas.microsoft.com/office/drawing/2014/main" val="20005"/>
                    </a:ext>
                  </a:extLst>
                </a:gridCol>
              </a:tblGrid>
              <a:tr h="525200">
                <a:tc>
                  <a:txBody>
                    <a:bodyPr/>
                    <a:lstStyle/>
                    <a:p>
                      <a:pPr marL="0" marR="0" lvl="0" indent="0" algn="ctr" rtl="0">
                        <a:spcBef>
                          <a:spcPts val="0"/>
                        </a:spcBef>
                        <a:spcAft>
                          <a:spcPts val="0"/>
                        </a:spcAft>
                        <a:buNone/>
                      </a:pPr>
                      <a:r>
                        <a:rPr lang="en-US" sz="1400">
                          <a:solidFill>
                            <a:schemeClr val="lt1"/>
                          </a:solidFill>
                        </a:rPr>
                        <a:t>NAME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CONTACT INFO</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 PURCHASED</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PAYMENT </a:t>
                      </a:r>
                      <a:br>
                        <a:rPr lang="en-US" sz="1400">
                          <a:solidFill>
                            <a:schemeClr val="lt1"/>
                          </a:solidFill>
                        </a:rPr>
                      </a:br>
                      <a:r>
                        <a:rPr lang="en-US" sz="1400">
                          <a:solidFill>
                            <a:schemeClr val="lt1"/>
                          </a:solidFill>
                        </a:rPr>
                        <a:t>DUE DATE</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 PAID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AMOUNT OWED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36325">
                <a:tc>
                  <a:txBody>
                    <a:bodyPr/>
                    <a:lstStyle/>
                    <a:p>
                      <a:pPr marL="0" marR="0" lvl="0" indent="0" algn="l"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Ashura</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+254 701 123456</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20/6/19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36325">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363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36325">
                <a:tc gridSpan="5">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880" name="Google Shape;1880;p196"/>
          <p:cNvSpPr txBox="1"/>
          <p:nvPr/>
        </p:nvSpPr>
        <p:spPr>
          <a:xfrm>
            <a:off x="385265" y="1331259"/>
            <a:ext cx="3576917"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Shape 1884"/>
        <p:cNvGrpSpPr/>
        <p:nvPr/>
      </p:nvGrpSpPr>
      <p:grpSpPr>
        <a:xfrm>
          <a:off x="0" y="0"/>
          <a:ext cx="0" cy="0"/>
          <a:chOff x="0" y="0"/>
          <a:chExt cx="0" cy="0"/>
        </a:xfrm>
      </p:grpSpPr>
      <p:sp>
        <p:nvSpPr>
          <p:cNvPr id="1885" name="Google Shape;1885;p19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4.4 Cash Out</a:t>
            </a:r>
            <a:endParaRPr/>
          </a:p>
        </p:txBody>
      </p:sp>
      <p:graphicFrame>
        <p:nvGraphicFramePr>
          <p:cNvPr id="1886" name="Google Shape;1886;p197"/>
          <p:cNvGraphicFramePr/>
          <p:nvPr/>
        </p:nvGraphicFramePr>
        <p:xfrm>
          <a:off x="479394" y="1700591"/>
          <a:ext cx="3000000" cy="3000000"/>
        </p:xfrm>
        <a:graphic>
          <a:graphicData uri="http://schemas.openxmlformats.org/drawingml/2006/table">
            <a:tbl>
              <a:tblPr firstRow="1" bandRow="1">
                <a:noFill/>
                <a:tableStyleId>{3910CCDA-8F52-46FE-B6D1-09D03BABDB30}</a:tableStyleId>
              </a:tblPr>
              <a:tblGrid>
                <a:gridCol w="6555700">
                  <a:extLst>
                    <a:ext uri="{9D8B030D-6E8A-4147-A177-3AD203B41FA5}">
                      <a16:colId xmlns:a16="http://schemas.microsoft.com/office/drawing/2014/main" val="20000"/>
                    </a:ext>
                  </a:extLst>
                </a:gridCol>
                <a:gridCol w="1623175">
                  <a:extLst>
                    <a:ext uri="{9D8B030D-6E8A-4147-A177-3AD203B41FA5}">
                      <a16:colId xmlns:a16="http://schemas.microsoft.com/office/drawing/2014/main" val="20001"/>
                    </a:ext>
                  </a:extLst>
                </a:gridCol>
                <a:gridCol w="1623175">
                  <a:extLst>
                    <a:ext uri="{9D8B030D-6E8A-4147-A177-3AD203B41FA5}">
                      <a16:colId xmlns:a16="http://schemas.microsoft.com/office/drawing/2014/main" val="20002"/>
                    </a:ext>
                  </a:extLst>
                </a:gridCol>
              </a:tblGrid>
              <a:tr h="444450">
                <a:tc>
                  <a:txBody>
                    <a:bodyPr/>
                    <a:lstStyle/>
                    <a:p>
                      <a:pPr marL="0" marR="0" lvl="0" indent="0" algn="ctr" rtl="0">
                        <a:spcBef>
                          <a:spcPts val="0"/>
                        </a:spcBef>
                        <a:spcAft>
                          <a:spcPts val="0"/>
                        </a:spcAft>
                        <a:buNone/>
                      </a:pPr>
                      <a:r>
                        <a:rPr lang="en-US" sz="1400">
                          <a:solidFill>
                            <a:schemeClr val="lt1"/>
                          </a:solidFill>
                        </a:rPr>
                        <a:t>EXPENSE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a:t>
                      </a:r>
                      <a:endParaRPr sz="1400">
                        <a:solidFill>
                          <a:schemeClr val="lt1"/>
                        </a:solidFil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AMOUNT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44450">
                <a:tc>
                  <a:txBody>
                    <a:bodyPr/>
                    <a:lstStyle/>
                    <a:p>
                      <a:pPr marL="0" marR="0" lvl="0" indent="0" algn="l"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Milk, other products, supplies</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27/6/19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Sh.XX.XX</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44450">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44450">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44450">
                <a:tc gridSpan="2">
                  <a:txBody>
                    <a:bodyPr/>
                    <a:lstStyle/>
                    <a:p>
                      <a:pPr marL="0" marR="0" lvl="0" indent="0" algn="r" rtl="0">
                        <a:lnSpc>
                          <a:spcPct val="100000"/>
                        </a:lnSpc>
                        <a:spcBef>
                          <a:spcPts val="0"/>
                        </a:spcBef>
                        <a:spcAft>
                          <a:spcPts val="0"/>
                        </a:spcAft>
                        <a:buClr>
                          <a:schemeClr val="lt1"/>
                        </a:buClr>
                        <a:buSzPts val="1578"/>
                        <a:buFont typeface="Nunito"/>
                        <a:buNone/>
                      </a:pPr>
                      <a:r>
                        <a:rPr lang="en-US" sz="1578" b="0">
                          <a:solidFill>
                            <a:schemeClr val="lt1"/>
                          </a:solidFill>
                        </a:rPr>
                        <a:t>TOTAL</a:t>
                      </a:r>
                      <a:endParaRPr sz="1578" b="0">
                        <a:solidFill>
                          <a:schemeClr val="lt1"/>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accent1"/>
                    </a:solidFill>
                  </a:tcPr>
                </a:tc>
                <a:tc hMerge="1">
                  <a:txBody>
                    <a:bodyPr/>
                    <a:lstStyle/>
                    <a:p>
                      <a:endParaRPr lang="en-US"/>
                    </a:p>
                  </a:txBody>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
        <p:nvSpPr>
          <p:cNvPr id="1887" name="Google Shape;1887;p197"/>
          <p:cNvSpPr txBox="1"/>
          <p:nvPr/>
        </p:nvSpPr>
        <p:spPr>
          <a:xfrm>
            <a:off x="385265" y="1331259"/>
            <a:ext cx="3576917"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Nunito"/>
                <a:ea typeface="Nunito"/>
                <a:cs typeface="Nunito"/>
                <a:sym typeface="Nunito"/>
              </a:rPr>
              <a:t>MONTH: </a:t>
            </a:r>
            <a:endParaRPr sz="1800" b="1">
              <a:solidFill>
                <a:schemeClr val="dk1"/>
              </a:solidFill>
              <a:latin typeface="Nunito"/>
              <a:ea typeface="Nunito"/>
              <a:cs typeface="Nunito"/>
              <a:sym typeface="Nunito"/>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Shape 1891"/>
        <p:cNvGrpSpPr/>
        <p:nvPr/>
      </p:nvGrpSpPr>
      <p:grpSpPr>
        <a:xfrm>
          <a:off x="0" y="0"/>
          <a:ext cx="0" cy="0"/>
          <a:chOff x="0" y="0"/>
          <a:chExt cx="0" cy="0"/>
        </a:xfrm>
      </p:grpSpPr>
      <p:sp>
        <p:nvSpPr>
          <p:cNvPr id="1892" name="Google Shape;1892;p198"/>
          <p:cNvSpPr txBox="1">
            <a:spLocks noGrp="1"/>
          </p:cNvSpPr>
          <p:nvPr>
            <p:ph type="body" idx="1"/>
          </p:nvPr>
        </p:nvSpPr>
        <p:spPr>
          <a:xfrm>
            <a:off x="5518129" y="2059820"/>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200424" lvl="0" indent="-200424" algn="l" rtl="0">
              <a:lnSpc>
                <a:spcPct val="100000"/>
              </a:lnSpc>
              <a:spcBef>
                <a:spcPts val="1052"/>
              </a:spcBef>
              <a:spcAft>
                <a:spcPts val="0"/>
              </a:spcAft>
              <a:buSzPts val="1620"/>
              <a:buChar char="▪"/>
            </a:pPr>
            <a:r>
              <a:rPr lang="en-US"/>
              <a:t>Key Point:</a:t>
            </a:r>
            <a:endParaRPr/>
          </a:p>
          <a:p>
            <a:pPr marL="601272" lvl="1" indent="-157814" algn="l" rtl="0">
              <a:lnSpc>
                <a:spcPct val="100000"/>
              </a:lnSpc>
              <a:spcBef>
                <a:spcPts val="1052"/>
              </a:spcBef>
              <a:spcAft>
                <a:spcPts val="0"/>
              </a:spcAft>
              <a:buSzPts val="1800"/>
              <a:buChar char="-"/>
            </a:pPr>
            <a:r>
              <a:rPr lang="en-US"/>
              <a:t>Keeping good financial records will help you grow your business</a:t>
            </a:r>
            <a:endParaRPr/>
          </a:p>
        </p:txBody>
      </p:sp>
      <p:sp>
        <p:nvSpPr>
          <p:cNvPr id="1893" name="Google Shape;1893;p198"/>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Refer to the cash flow statement you created.  Are there areas where you are losing money?</a:t>
            </a:r>
            <a:endParaRPr/>
          </a:p>
          <a:p>
            <a:pPr marL="200424" lvl="0" indent="-200424" algn="l" rtl="0">
              <a:lnSpc>
                <a:spcPct val="100000"/>
              </a:lnSpc>
              <a:spcBef>
                <a:spcPts val="1052"/>
              </a:spcBef>
              <a:spcAft>
                <a:spcPts val="0"/>
              </a:spcAft>
              <a:buSzPts val="2160"/>
              <a:buChar char="▪"/>
            </a:pPr>
            <a:r>
              <a:rPr lang="en-US"/>
              <a:t>Is there anything you can do increase your earnings or cut your costs?</a:t>
            </a:r>
            <a:endParaRPr/>
          </a:p>
          <a:p>
            <a:pPr marL="200424" lvl="0" indent="-200424" algn="l" rtl="0">
              <a:lnSpc>
                <a:spcPct val="100000"/>
              </a:lnSpc>
              <a:spcBef>
                <a:spcPts val="1052"/>
              </a:spcBef>
              <a:spcAft>
                <a:spcPts val="0"/>
              </a:spcAft>
              <a:buSzPts val="2160"/>
              <a:buChar char="▪"/>
            </a:pPr>
            <a:r>
              <a:rPr lang="en-US"/>
              <a:t>Would you be able to afford payments on a loan?</a:t>
            </a:r>
            <a:endParaRPr/>
          </a:p>
          <a:p>
            <a:pPr marL="200424" lvl="0" indent="-200424" algn="l" rtl="0">
              <a:lnSpc>
                <a:spcPct val="100000"/>
              </a:lnSpc>
              <a:spcBef>
                <a:spcPts val="1052"/>
              </a:spcBef>
              <a:spcAft>
                <a:spcPts val="0"/>
              </a:spcAft>
              <a:buSzPts val="2160"/>
              <a:buChar char="▪"/>
            </a:pPr>
            <a:r>
              <a:rPr lang="en-US"/>
              <a:t>How long would it take you to save for something like a refrigerator?</a:t>
            </a:r>
            <a:endParaRPr/>
          </a:p>
          <a:p>
            <a:pPr marL="200424" lvl="0" indent="-63263" algn="l" rtl="0">
              <a:lnSpc>
                <a:spcPct val="100000"/>
              </a:lnSpc>
              <a:spcBef>
                <a:spcPts val="1052"/>
              </a:spcBef>
              <a:spcAft>
                <a:spcPts val="0"/>
              </a:spcAft>
              <a:buSzPts val="2160"/>
              <a:buNone/>
            </a:pPr>
            <a:endParaRPr/>
          </a:p>
        </p:txBody>
      </p:sp>
      <p:sp>
        <p:nvSpPr>
          <p:cNvPr id="1894" name="Google Shape;1894;p19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Cash Flow Statement</a:t>
            </a:r>
            <a:endParaRPr/>
          </a:p>
        </p:txBody>
      </p:sp>
      <p:pic>
        <p:nvPicPr>
          <p:cNvPr id="1895" name="Google Shape;1895;p198"/>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896" name="Google Shape;1896;p198"/>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Shape 1900"/>
        <p:cNvGrpSpPr/>
        <p:nvPr/>
      </p:nvGrpSpPr>
      <p:grpSpPr>
        <a:xfrm>
          <a:off x="0" y="0"/>
          <a:ext cx="0" cy="0"/>
          <a:chOff x="0" y="0"/>
          <a:chExt cx="0" cy="0"/>
        </a:xfrm>
      </p:grpSpPr>
      <p:sp>
        <p:nvSpPr>
          <p:cNvPr id="1901" name="Google Shape;1901;p199"/>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Loans may help business, but risk involved</a:t>
            </a:r>
            <a:endParaRPr/>
          </a:p>
          <a:p>
            <a:pPr marL="200424" lvl="0" indent="-200424" algn="l" rtl="0">
              <a:lnSpc>
                <a:spcPct val="100000"/>
              </a:lnSpc>
              <a:spcBef>
                <a:spcPts val="1052"/>
              </a:spcBef>
              <a:spcAft>
                <a:spcPts val="0"/>
              </a:spcAft>
              <a:buSzPts val="2160"/>
              <a:buChar char="▪"/>
            </a:pPr>
            <a:r>
              <a:rPr lang="en-US"/>
              <a:t>You must pay back loan amount plus interest</a:t>
            </a:r>
            <a:endParaRPr/>
          </a:p>
          <a:p>
            <a:pPr marL="200424" lvl="0" indent="-200424" algn="l" rtl="0">
              <a:lnSpc>
                <a:spcPct val="100000"/>
              </a:lnSpc>
              <a:spcBef>
                <a:spcPts val="1052"/>
              </a:spcBef>
              <a:spcAft>
                <a:spcPts val="0"/>
              </a:spcAft>
              <a:buSzPts val="2160"/>
              <a:buChar char="▪"/>
            </a:pPr>
            <a:r>
              <a:rPr lang="en-US"/>
              <a:t>Interest rate is percentage of loan, accumulates over time</a:t>
            </a:r>
            <a:endParaRPr/>
          </a:p>
          <a:p>
            <a:pPr marL="200424" lvl="0" indent="-200424" algn="l" rtl="0">
              <a:lnSpc>
                <a:spcPct val="100000"/>
              </a:lnSpc>
              <a:spcBef>
                <a:spcPts val="1052"/>
              </a:spcBef>
              <a:spcAft>
                <a:spcPts val="0"/>
              </a:spcAft>
              <a:buSzPts val="2160"/>
              <a:buChar char="▪"/>
            </a:pPr>
            <a:r>
              <a:rPr lang="en-US"/>
              <a:t>Ask before taking on a loan:</a:t>
            </a:r>
            <a:endParaRPr/>
          </a:p>
          <a:p>
            <a:pPr marL="601272" lvl="1" indent="-157814" algn="l" rtl="0">
              <a:lnSpc>
                <a:spcPct val="100000"/>
              </a:lnSpc>
              <a:spcBef>
                <a:spcPts val="1052"/>
              </a:spcBef>
              <a:spcAft>
                <a:spcPts val="0"/>
              </a:spcAft>
              <a:buSzPts val="2100"/>
              <a:buChar char="-"/>
            </a:pPr>
            <a:r>
              <a:rPr lang="en-US"/>
              <a:t>What is the interest rate?</a:t>
            </a:r>
            <a:endParaRPr/>
          </a:p>
          <a:p>
            <a:pPr marL="601272" lvl="1" indent="-157814" algn="l" rtl="0">
              <a:lnSpc>
                <a:spcPct val="100000"/>
              </a:lnSpc>
              <a:spcBef>
                <a:spcPts val="1052"/>
              </a:spcBef>
              <a:spcAft>
                <a:spcPts val="0"/>
              </a:spcAft>
              <a:buSzPts val="2100"/>
              <a:buChar char="-"/>
            </a:pPr>
            <a:r>
              <a:rPr lang="en-US"/>
              <a:t>When do I have to pay back?</a:t>
            </a:r>
            <a:endParaRPr/>
          </a:p>
          <a:p>
            <a:pPr marL="601272" lvl="1" indent="-157814" algn="l" rtl="0">
              <a:lnSpc>
                <a:spcPct val="100000"/>
              </a:lnSpc>
              <a:spcBef>
                <a:spcPts val="1052"/>
              </a:spcBef>
              <a:spcAft>
                <a:spcPts val="0"/>
              </a:spcAft>
              <a:buSzPts val="2100"/>
              <a:buChar char="-"/>
            </a:pPr>
            <a:r>
              <a:rPr lang="en-US"/>
              <a:t>Is this realistic for my business?</a:t>
            </a:r>
            <a:endParaRPr/>
          </a:p>
          <a:p>
            <a:pPr marL="601272" lvl="1" indent="-157814" algn="l" rtl="0">
              <a:lnSpc>
                <a:spcPct val="100000"/>
              </a:lnSpc>
              <a:spcBef>
                <a:spcPts val="1052"/>
              </a:spcBef>
              <a:spcAft>
                <a:spcPts val="0"/>
              </a:spcAft>
              <a:buSzPts val="2100"/>
              <a:buChar char="-"/>
            </a:pPr>
            <a:r>
              <a:rPr lang="en-US"/>
              <a:t>How will I pay back?</a:t>
            </a:r>
            <a:endParaRPr/>
          </a:p>
          <a:p>
            <a:pPr marL="601272" lvl="1" indent="-24210" algn="l" rtl="0">
              <a:lnSpc>
                <a:spcPct val="100000"/>
              </a:lnSpc>
              <a:spcBef>
                <a:spcPts val="1052"/>
              </a:spcBef>
              <a:spcAft>
                <a:spcPts val="0"/>
              </a:spcAft>
              <a:buSzPts val="2104"/>
              <a:buNone/>
            </a:pPr>
            <a:endParaRPr/>
          </a:p>
          <a:p>
            <a:pPr marL="601272" lvl="1" indent="-24210" algn="l" rtl="0">
              <a:lnSpc>
                <a:spcPct val="100000"/>
              </a:lnSpc>
              <a:spcBef>
                <a:spcPts val="1052"/>
              </a:spcBef>
              <a:spcAft>
                <a:spcPts val="0"/>
              </a:spcAft>
              <a:buSzPts val="2104"/>
              <a:buNone/>
            </a:pPr>
            <a:endParaRPr/>
          </a:p>
          <a:p>
            <a:pPr marL="601272" lvl="1" indent="-24210" algn="l" rtl="0">
              <a:lnSpc>
                <a:spcPct val="100000"/>
              </a:lnSpc>
              <a:spcBef>
                <a:spcPts val="1052"/>
              </a:spcBef>
              <a:spcAft>
                <a:spcPts val="0"/>
              </a:spcAft>
              <a:buSzPts val="2104"/>
              <a:buNone/>
            </a:pP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902" name="Google Shape;1902;p19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Loans</a:t>
            </a:r>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Shape 1906"/>
        <p:cNvGrpSpPr/>
        <p:nvPr/>
      </p:nvGrpSpPr>
      <p:grpSpPr>
        <a:xfrm>
          <a:off x="0" y="0"/>
          <a:ext cx="0" cy="0"/>
          <a:chOff x="0" y="0"/>
          <a:chExt cx="0" cy="0"/>
        </a:xfrm>
      </p:grpSpPr>
      <p:sp>
        <p:nvSpPr>
          <p:cNvPr id="1907" name="Google Shape;1907;p20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Reasons to take out a loan</a:t>
            </a:r>
            <a:endParaRPr/>
          </a:p>
        </p:txBody>
      </p:sp>
      <p:sp>
        <p:nvSpPr>
          <p:cNvPr id="1908" name="Google Shape;1908;p200"/>
          <p:cNvSpPr txBox="1">
            <a:spLocks noGrp="1"/>
          </p:cNvSpPr>
          <p:nvPr>
            <p:ph type="body" idx="4294967295"/>
          </p:nvPr>
        </p:nvSpPr>
        <p:spPr>
          <a:xfrm>
            <a:off x="279941" y="2114798"/>
            <a:ext cx="4941906" cy="463574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Capital improvements</a:t>
            </a:r>
            <a:endParaRPr/>
          </a:p>
          <a:p>
            <a:pPr marL="200424" lvl="0" indent="-200424" algn="l" rtl="0">
              <a:lnSpc>
                <a:spcPct val="100000"/>
              </a:lnSpc>
              <a:spcBef>
                <a:spcPts val="1052"/>
              </a:spcBef>
              <a:spcAft>
                <a:spcPts val="0"/>
              </a:spcAft>
              <a:buSzPts val="2160"/>
              <a:buChar char="▪"/>
            </a:pPr>
            <a:r>
              <a:rPr lang="en-US"/>
              <a:t>Expansion</a:t>
            </a:r>
            <a:endParaRPr/>
          </a:p>
          <a:p>
            <a:pPr marL="200424" lvl="0" indent="-200424" algn="l" rtl="0">
              <a:lnSpc>
                <a:spcPct val="100000"/>
              </a:lnSpc>
              <a:spcBef>
                <a:spcPts val="1052"/>
              </a:spcBef>
              <a:spcAft>
                <a:spcPts val="0"/>
              </a:spcAft>
              <a:buSzPts val="2160"/>
              <a:buChar char="▪"/>
            </a:pPr>
            <a:r>
              <a:rPr lang="en-US"/>
              <a:t>To bridge temporary cashflow problems</a:t>
            </a:r>
            <a:endParaRPr/>
          </a:p>
        </p:txBody>
      </p:sp>
      <p:sp>
        <p:nvSpPr>
          <p:cNvPr id="1909" name="Google Shape;1909;p200"/>
          <p:cNvSpPr txBox="1">
            <a:spLocks noGrp="1"/>
          </p:cNvSpPr>
          <p:nvPr>
            <p:ph type="body" idx="4294967295"/>
          </p:nvPr>
        </p:nvSpPr>
        <p:spPr>
          <a:xfrm>
            <a:off x="5339548" y="2114798"/>
            <a:ext cx="4941906" cy="463574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To stay in business when you aren’t making money</a:t>
            </a:r>
            <a:endParaRPr/>
          </a:p>
        </p:txBody>
      </p:sp>
      <p:sp>
        <p:nvSpPr>
          <p:cNvPr id="1910" name="Google Shape;1910;p200"/>
          <p:cNvSpPr>
            <a:spLocks noGrp="1"/>
          </p:cNvSpPr>
          <p:nvPr>
            <p:ph type="body" idx="3"/>
          </p:nvPr>
        </p:nvSpPr>
        <p:spPr>
          <a:xfrm>
            <a:off x="322886" y="1408529"/>
            <a:ext cx="4821023" cy="493964"/>
          </a:xfrm>
          <a:prstGeom prst="parallelogram">
            <a:avLst>
              <a:gd name="adj" fmla="val 25000"/>
            </a:avLst>
          </a:prstGeom>
          <a:noFill/>
          <a:ln>
            <a:noFill/>
          </a:ln>
        </p:spPr>
        <p:txBody>
          <a:bodyPr spcFirstLastPara="1" wrap="square" lIns="91425" tIns="45700" rIns="91425" bIns="45700" anchor="t" anchorCtr="0">
            <a:noAutofit/>
          </a:bodyPr>
          <a:lstStyle/>
          <a:p>
            <a:pPr marL="0" lvl="0" indent="0" algn="ctr" rtl="0">
              <a:lnSpc>
                <a:spcPct val="80000"/>
              </a:lnSpc>
              <a:spcBef>
                <a:spcPts val="0"/>
              </a:spcBef>
              <a:spcAft>
                <a:spcPts val="0"/>
              </a:spcAft>
              <a:buSzPts val="1998"/>
              <a:buNone/>
            </a:pPr>
            <a:r>
              <a:rPr lang="en-US" sz="2220"/>
              <a:t>Good</a:t>
            </a:r>
            <a:endParaRPr/>
          </a:p>
        </p:txBody>
      </p:sp>
      <p:sp>
        <p:nvSpPr>
          <p:cNvPr id="1911" name="Google Shape;1911;p200"/>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160"/>
              <a:buNone/>
            </a:pPr>
            <a:r>
              <a:rPr lang="en-US"/>
              <a:t>Bad</a:t>
            </a:r>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Shape 1915"/>
        <p:cNvGrpSpPr/>
        <p:nvPr/>
      </p:nvGrpSpPr>
      <p:grpSpPr>
        <a:xfrm>
          <a:off x="0" y="0"/>
          <a:ext cx="0" cy="0"/>
          <a:chOff x="0" y="0"/>
          <a:chExt cx="0" cy="0"/>
        </a:xfrm>
      </p:grpSpPr>
      <p:sp>
        <p:nvSpPr>
          <p:cNvPr id="1916" name="Google Shape;1916;p201"/>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Banks (involves lots of paperwork)</a:t>
            </a:r>
            <a:endParaRPr/>
          </a:p>
          <a:p>
            <a:pPr marL="601272" lvl="1" indent="-157814" algn="l" rtl="0">
              <a:lnSpc>
                <a:spcPct val="100000"/>
              </a:lnSpc>
              <a:spcBef>
                <a:spcPts val="1052"/>
              </a:spcBef>
              <a:spcAft>
                <a:spcPts val="0"/>
              </a:spcAft>
              <a:buSzPts val="1800"/>
              <a:buChar char="-"/>
            </a:pPr>
            <a:r>
              <a:rPr lang="en-US"/>
              <a:t>Micro finance loan</a:t>
            </a:r>
            <a:endParaRPr/>
          </a:p>
          <a:p>
            <a:pPr marL="601272" lvl="1" indent="-157814" algn="l" rtl="0">
              <a:lnSpc>
                <a:spcPct val="100000"/>
              </a:lnSpc>
              <a:spcBef>
                <a:spcPts val="1052"/>
              </a:spcBef>
              <a:spcAft>
                <a:spcPts val="0"/>
              </a:spcAft>
              <a:buSzPts val="1800"/>
              <a:buChar char="-"/>
            </a:pPr>
            <a:r>
              <a:rPr lang="en-US"/>
              <a:t>Phone loans (high interest rates)	</a:t>
            </a:r>
            <a:endParaRPr/>
          </a:p>
          <a:p>
            <a:pPr marL="601272" lvl="1" indent="-157814" algn="l" rtl="0">
              <a:lnSpc>
                <a:spcPct val="100000"/>
              </a:lnSpc>
              <a:spcBef>
                <a:spcPts val="1052"/>
              </a:spcBef>
              <a:spcAft>
                <a:spcPts val="0"/>
              </a:spcAft>
              <a:buSzPts val="1800"/>
              <a:buChar char="-"/>
            </a:pPr>
            <a:r>
              <a:rPr lang="en-US"/>
              <a:t>Government (takes long time to receive money)</a:t>
            </a:r>
            <a:endParaRPr/>
          </a:p>
          <a:p>
            <a:pPr marL="601272" lvl="1" indent="-157814" algn="l" rtl="0">
              <a:lnSpc>
                <a:spcPct val="100000"/>
              </a:lnSpc>
              <a:spcBef>
                <a:spcPts val="1052"/>
              </a:spcBef>
              <a:spcAft>
                <a:spcPts val="0"/>
              </a:spcAft>
              <a:buSzPts val="1800"/>
              <a:buChar char="-"/>
            </a:pPr>
            <a:r>
              <a:rPr lang="en-US"/>
              <a:t>Informal lenders (family / friends)</a:t>
            </a:r>
            <a:endParaRPr/>
          </a:p>
          <a:p>
            <a:pPr marL="1002120" lvl="2" indent="-157814" algn="l" rtl="0">
              <a:lnSpc>
                <a:spcPct val="100000"/>
              </a:lnSpc>
              <a:spcBef>
                <a:spcPts val="1052"/>
              </a:spcBef>
              <a:spcAft>
                <a:spcPts val="0"/>
              </a:spcAft>
              <a:buSzPts val="1800"/>
              <a:buChar char="-"/>
            </a:pPr>
            <a:r>
              <a:rPr lang="en-US"/>
              <a:t>Poor record keeping can lead to distrust, consider create a record</a:t>
            </a:r>
            <a:endParaRPr/>
          </a:p>
          <a:p>
            <a:pPr marL="200424" lvl="0" indent="-200424" algn="l" rtl="0">
              <a:lnSpc>
                <a:spcPct val="100000"/>
              </a:lnSpc>
              <a:spcBef>
                <a:spcPts val="1052"/>
              </a:spcBef>
              <a:spcAft>
                <a:spcPts val="0"/>
              </a:spcAft>
              <a:buSzPts val="1620"/>
              <a:buChar char="▪"/>
            </a:pPr>
            <a:r>
              <a:rPr lang="en-US"/>
              <a:t>Key Point:</a:t>
            </a:r>
            <a:endParaRPr/>
          </a:p>
          <a:p>
            <a:pPr marL="601272" lvl="1" indent="-157814" algn="l" rtl="0">
              <a:lnSpc>
                <a:spcPct val="100000"/>
              </a:lnSpc>
              <a:spcBef>
                <a:spcPts val="1052"/>
              </a:spcBef>
              <a:spcAft>
                <a:spcPts val="0"/>
              </a:spcAft>
              <a:buSzPts val="1800"/>
              <a:buChar char="-"/>
            </a:pPr>
            <a:r>
              <a:rPr lang="en-US"/>
              <a:t>Consider all options when deciding on loan</a:t>
            </a:r>
            <a:endParaRPr/>
          </a:p>
          <a:p>
            <a:pPr marL="1002120" lvl="2" indent="-43514" algn="l" rtl="0">
              <a:lnSpc>
                <a:spcPct val="100000"/>
              </a:lnSpc>
              <a:spcBef>
                <a:spcPts val="1052"/>
              </a:spcBef>
              <a:spcAft>
                <a:spcPts val="0"/>
              </a:spcAft>
              <a:buSzPts val="1800"/>
              <a:buNone/>
            </a:pPr>
            <a:endParaRPr/>
          </a:p>
          <a:p>
            <a:pPr marL="200424" lvl="0" indent="-97553" algn="l" rtl="0">
              <a:lnSpc>
                <a:spcPct val="100000"/>
              </a:lnSpc>
              <a:spcBef>
                <a:spcPts val="1052"/>
              </a:spcBef>
              <a:spcAft>
                <a:spcPts val="0"/>
              </a:spcAft>
              <a:buSzPts val="1620"/>
              <a:buNone/>
            </a:pPr>
            <a:endParaRPr/>
          </a:p>
        </p:txBody>
      </p:sp>
      <p:sp>
        <p:nvSpPr>
          <p:cNvPr id="1917" name="Google Shape;1917;p201"/>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What kinds of loan / credit could you access?</a:t>
            </a:r>
            <a:endParaRPr/>
          </a:p>
          <a:p>
            <a:pPr marL="200424" lvl="0" indent="-200424" algn="l" rtl="0">
              <a:lnSpc>
                <a:spcPct val="100000"/>
              </a:lnSpc>
              <a:spcBef>
                <a:spcPts val="1052"/>
              </a:spcBef>
              <a:spcAft>
                <a:spcPts val="0"/>
              </a:spcAft>
              <a:buSzPts val="2160"/>
              <a:buChar char="▪"/>
            </a:pPr>
            <a:r>
              <a:rPr lang="en-US"/>
              <a:t>What are the pros and cons of your options?</a:t>
            </a:r>
            <a:endParaRPr/>
          </a:p>
          <a:p>
            <a:pPr marL="200424" lvl="0" indent="-200424" algn="l" rtl="0">
              <a:lnSpc>
                <a:spcPct val="100000"/>
              </a:lnSpc>
              <a:spcBef>
                <a:spcPts val="1052"/>
              </a:spcBef>
              <a:spcAft>
                <a:spcPts val="0"/>
              </a:spcAft>
              <a:buSzPts val="2160"/>
              <a:buChar char="▪"/>
            </a:pPr>
            <a:r>
              <a:rPr lang="en-US"/>
              <a:t>Are there particular challenges for women?</a:t>
            </a:r>
            <a:endParaRPr/>
          </a:p>
        </p:txBody>
      </p:sp>
      <p:sp>
        <p:nvSpPr>
          <p:cNvPr id="1918" name="Google Shape;1918;p201"/>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Accessing and Managing Loans</a:t>
            </a:r>
            <a:endParaRPr/>
          </a:p>
        </p:txBody>
      </p:sp>
      <p:pic>
        <p:nvPicPr>
          <p:cNvPr id="1919" name="Google Shape;1919;p201"/>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920" name="Google Shape;1920;p201"/>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12"/>
        <p:cNvGrpSpPr/>
        <p:nvPr/>
      </p:nvGrpSpPr>
      <p:grpSpPr>
        <a:xfrm>
          <a:off x="0" y="0"/>
          <a:ext cx="0" cy="0"/>
          <a:chOff x="0" y="0"/>
          <a:chExt cx="0" cy="0"/>
        </a:xfrm>
      </p:grpSpPr>
      <p:sp>
        <p:nvSpPr>
          <p:cNvPr id="613" name="Google Shape;613;p67"/>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 have included a PowerPoint slide deck to guide presentation</a:t>
            </a:r>
            <a:endParaRPr/>
          </a:p>
          <a:p>
            <a:pPr marL="200424" lvl="0" indent="-200424" algn="l" rtl="0">
              <a:lnSpc>
                <a:spcPct val="100000"/>
              </a:lnSpc>
              <a:spcBef>
                <a:spcPts val="1052"/>
              </a:spcBef>
              <a:spcAft>
                <a:spcPts val="0"/>
              </a:spcAft>
              <a:buSzPts val="2160"/>
              <a:buChar char="▪"/>
            </a:pPr>
            <a:r>
              <a:rPr lang="en-US"/>
              <a:t>PowerPoint slides can be helpful to help you remember the flow of the session, but over-reliance on slides can reinforce </a:t>
            </a:r>
            <a:br>
              <a:rPr lang="en-US"/>
            </a:br>
            <a:r>
              <a:rPr lang="en-US"/>
              <a:t>bad presentation habits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614" name="Google Shape;614;p67"/>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Using PowerPoint Slides</a:t>
            </a:r>
            <a:endParaRPr/>
          </a:p>
        </p:txBody>
      </p:sp>
      <p:pic>
        <p:nvPicPr>
          <p:cNvPr id="615" name="Google Shape;615;p67"/>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5573363" y="0"/>
            <a:ext cx="5115277" cy="6862586"/>
          </a:xfrm>
          <a:prstGeom prst="rect">
            <a:avLst/>
          </a:prstGeom>
          <a:solidFill>
            <a:schemeClr val="lt1"/>
          </a:solidFill>
          <a:ln>
            <a:noFill/>
          </a:ln>
        </p:spPr>
      </p:pic>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Shape 1924"/>
        <p:cNvGrpSpPr/>
        <p:nvPr/>
      </p:nvGrpSpPr>
      <p:grpSpPr>
        <a:xfrm>
          <a:off x="0" y="0"/>
          <a:ext cx="0" cy="0"/>
          <a:chOff x="0" y="0"/>
          <a:chExt cx="0" cy="0"/>
        </a:xfrm>
      </p:grpSpPr>
      <p:sp>
        <p:nvSpPr>
          <p:cNvPr id="1925" name="Google Shape;1925;p20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The Five Forces that Impact a Business</a:t>
            </a:r>
            <a:endParaRPr/>
          </a:p>
        </p:txBody>
      </p:sp>
      <p:sp>
        <p:nvSpPr>
          <p:cNvPr id="1926" name="Google Shape;1926;p202"/>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4.5 in Participant’s Guide </a:t>
            </a:r>
            <a:endParaRPr/>
          </a:p>
          <a:p>
            <a:pPr marL="200424" lvl="0" indent="-200424" algn="l" rtl="0">
              <a:lnSpc>
                <a:spcPct val="100000"/>
              </a:lnSpc>
              <a:spcBef>
                <a:spcPts val="1052"/>
              </a:spcBef>
              <a:spcAft>
                <a:spcPts val="0"/>
              </a:spcAft>
              <a:buSzPts val="1620"/>
              <a:buChar char="▪"/>
            </a:pPr>
            <a:r>
              <a:rPr lang="en-US"/>
              <a:t>Refer to image 4.5 in Presentation Book </a:t>
            </a:r>
            <a:endParaRPr/>
          </a:p>
        </p:txBody>
      </p:sp>
      <p:sp>
        <p:nvSpPr>
          <p:cNvPr id="1927" name="Google Shape;1927;p202"/>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53599" lvl="0" indent="0" algn="l" rtl="0">
              <a:lnSpc>
                <a:spcPct val="100000"/>
              </a:lnSpc>
              <a:spcBef>
                <a:spcPts val="0"/>
              </a:spcBef>
              <a:spcAft>
                <a:spcPts val="0"/>
              </a:spcAft>
              <a:buSzPts val="2160"/>
              <a:buNone/>
            </a:pPr>
            <a:r>
              <a:rPr lang="en-US"/>
              <a:t>We’re going to look at the five forces that impact a business</a:t>
            </a:r>
            <a:endParaRPr/>
          </a:p>
          <a:p>
            <a:pPr marL="557825" lvl="0" indent="-504226" algn="l" rtl="0">
              <a:lnSpc>
                <a:spcPct val="100000"/>
              </a:lnSpc>
              <a:spcBef>
                <a:spcPts val="1052"/>
              </a:spcBef>
              <a:spcAft>
                <a:spcPts val="0"/>
              </a:spcAft>
              <a:buSzPts val="2160"/>
              <a:buFont typeface="Kadwa"/>
              <a:buAutoNum type="arabicPeriod"/>
            </a:pPr>
            <a:r>
              <a:rPr lang="en-US"/>
              <a:t>Bargaining power of customers</a:t>
            </a:r>
            <a:endParaRPr/>
          </a:p>
          <a:p>
            <a:pPr marL="557825" lvl="0" indent="-504226" algn="l" rtl="0">
              <a:lnSpc>
                <a:spcPct val="100000"/>
              </a:lnSpc>
              <a:spcBef>
                <a:spcPts val="1052"/>
              </a:spcBef>
              <a:spcAft>
                <a:spcPts val="0"/>
              </a:spcAft>
              <a:buSzPts val="2160"/>
              <a:buFont typeface="Kadwa"/>
              <a:buAutoNum type="arabicPeriod"/>
            </a:pPr>
            <a:r>
              <a:rPr lang="en-US"/>
              <a:t>Bargaining power of suppliers</a:t>
            </a:r>
            <a:endParaRPr/>
          </a:p>
          <a:p>
            <a:pPr marL="557825" lvl="0" indent="-504226" algn="l" rtl="0">
              <a:lnSpc>
                <a:spcPct val="100000"/>
              </a:lnSpc>
              <a:spcBef>
                <a:spcPts val="1052"/>
              </a:spcBef>
              <a:spcAft>
                <a:spcPts val="0"/>
              </a:spcAft>
              <a:buSzPts val="2160"/>
              <a:buFont typeface="Kadwa"/>
              <a:buAutoNum type="arabicPeriod"/>
            </a:pPr>
            <a:r>
              <a:rPr lang="en-US"/>
              <a:t>Rivalry with competitors</a:t>
            </a:r>
            <a:endParaRPr/>
          </a:p>
          <a:p>
            <a:pPr marL="557825" lvl="0" indent="-504226" algn="l" rtl="0">
              <a:lnSpc>
                <a:spcPct val="100000"/>
              </a:lnSpc>
              <a:spcBef>
                <a:spcPts val="1052"/>
              </a:spcBef>
              <a:spcAft>
                <a:spcPts val="0"/>
              </a:spcAft>
              <a:buSzPts val="2160"/>
              <a:buFont typeface="Kadwa"/>
              <a:buAutoNum type="arabicPeriod"/>
            </a:pPr>
            <a:r>
              <a:rPr lang="en-US"/>
              <a:t>New entrants into the market</a:t>
            </a:r>
            <a:endParaRPr/>
          </a:p>
          <a:p>
            <a:pPr marL="557825" lvl="0" indent="-504226" algn="l" rtl="0">
              <a:lnSpc>
                <a:spcPct val="100000"/>
              </a:lnSpc>
              <a:spcBef>
                <a:spcPts val="1052"/>
              </a:spcBef>
              <a:spcAft>
                <a:spcPts val="0"/>
              </a:spcAft>
              <a:buSzPts val="2160"/>
              <a:buFont typeface="Kadwa"/>
              <a:buAutoNum type="arabicPeriod"/>
            </a:pPr>
            <a:r>
              <a:rPr lang="en-US"/>
              <a:t>Alternative/substitute products</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Shape 1932"/>
        <p:cNvGrpSpPr/>
        <p:nvPr/>
      </p:nvGrpSpPr>
      <p:grpSpPr>
        <a:xfrm>
          <a:off x="0" y="0"/>
          <a:ext cx="0" cy="0"/>
          <a:chOff x="0" y="0"/>
          <a:chExt cx="0" cy="0"/>
        </a:xfrm>
      </p:grpSpPr>
      <p:sp>
        <p:nvSpPr>
          <p:cNvPr id="1933" name="Google Shape;1933;p20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4.5 The Five Forces that Impact a Business</a:t>
            </a:r>
            <a:endParaRPr/>
          </a:p>
        </p:txBody>
      </p:sp>
      <p:sp>
        <p:nvSpPr>
          <p:cNvPr id="1934" name="Google Shape;1934;p203"/>
          <p:cNvSpPr txBox="1"/>
          <p:nvPr/>
        </p:nvSpPr>
        <p:spPr>
          <a:xfrm>
            <a:off x="4265129" y="1794301"/>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1</a:t>
            </a:r>
            <a:endParaRPr/>
          </a:p>
        </p:txBody>
      </p:sp>
      <p:sp>
        <p:nvSpPr>
          <p:cNvPr id="1935" name="Google Shape;1935;p203"/>
          <p:cNvSpPr txBox="1"/>
          <p:nvPr/>
        </p:nvSpPr>
        <p:spPr>
          <a:xfrm>
            <a:off x="4265129" y="2744212"/>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2</a:t>
            </a:r>
            <a:endParaRPr/>
          </a:p>
        </p:txBody>
      </p:sp>
      <p:pic>
        <p:nvPicPr>
          <p:cNvPr id="1936" name="Google Shape;1936;p203"/>
          <p:cNvPicPr preferRelativeResize="0"/>
          <p:nvPr/>
        </p:nvPicPr>
        <p:blipFill rotWithShape="1">
          <a:blip r:embed="rId3">
            <a:alphaModFix/>
          </a:blip>
          <a:srcRect/>
          <a:stretch/>
        </p:blipFill>
        <p:spPr>
          <a:xfrm>
            <a:off x="3024785" y="3962087"/>
            <a:ext cx="915401" cy="510512"/>
          </a:xfrm>
          <a:prstGeom prst="rect">
            <a:avLst/>
          </a:prstGeom>
          <a:noFill/>
          <a:ln>
            <a:noFill/>
          </a:ln>
        </p:spPr>
      </p:pic>
      <p:sp>
        <p:nvSpPr>
          <p:cNvPr id="1937" name="Google Shape;1937;p203"/>
          <p:cNvSpPr txBox="1"/>
          <p:nvPr/>
        </p:nvSpPr>
        <p:spPr>
          <a:xfrm>
            <a:off x="4268090" y="3694123"/>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3</a:t>
            </a:r>
            <a:endParaRPr/>
          </a:p>
        </p:txBody>
      </p:sp>
      <p:sp>
        <p:nvSpPr>
          <p:cNvPr id="1938" name="Google Shape;1938;p203"/>
          <p:cNvSpPr txBox="1"/>
          <p:nvPr/>
        </p:nvSpPr>
        <p:spPr>
          <a:xfrm>
            <a:off x="4265129" y="4740563"/>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4</a:t>
            </a:r>
            <a:endParaRPr/>
          </a:p>
        </p:txBody>
      </p:sp>
      <p:sp>
        <p:nvSpPr>
          <p:cNvPr id="1939" name="Google Shape;1939;p203"/>
          <p:cNvSpPr txBox="1"/>
          <p:nvPr/>
        </p:nvSpPr>
        <p:spPr>
          <a:xfrm>
            <a:off x="4285620" y="5787003"/>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accent3"/>
                </a:solidFill>
                <a:latin typeface="Kadwa"/>
                <a:ea typeface="Kadwa"/>
                <a:cs typeface="Kadwa"/>
                <a:sym typeface="Kadwa"/>
              </a:rPr>
              <a:t>5</a:t>
            </a:r>
            <a:endParaRPr/>
          </a:p>
        </p:txBody>
      </p:sp>
      <p:sp>
        <p:nvSpPr>
          <p:cNvPr id="1940" name="Google Shape;1940;p203"/>
          <p:cNvSpPr/>
          <p:nvPr/>
        </p:nvSpPr>
        <p:spPr>
          <a:xfrm>
            <a:off x="5798434" y="1825078"/>
            <a:ext cx="286297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Customers’ Power</a:t>
            </a:r>
            <a:endParaRPr/>
          </a:p>
        </p:txBody>
      </p:sp>
      <p:pic>
        <p:nvPicPr>
          <p:cNvPr id="1941" name="Google Shape;1941;p203"/>
          <p:cNvPicPr preferRelativeResize="0"/>
          <p:nvPr/>
        </p:nvPicPr>
        <p:blipFill rotWithShape="1">
          <a:blip r:embed="rId4">
            <a:alphaModFix/>
          </a:blip>
          <a:srcRect/>
          <a:stretch/>
        </p:blipFill>
        <p:spPr>
          <a:xfrm>
            <a:off x="4827226" y="1619867"/>
            <a:ext cx="751624" cy="631364"/>
          </a:xfrm>
          <a:prstGeom prst="rect">
            <a:avLst/>
          </a:prstGeom>
          <a:noFill/>
          <a:ln>
            <a:noFill/>
          </a:ln>
        </p:spPr>
      </p:pic>
      <p:sp>
        <p:nvSpPr>
          <p:cNvPr id="1942" name="Google Shape;1942;p203"/>
          <p:cNvSpPr/>
          <p:nvPr/>
        </p:nvSpPr>
        <p:spPr>
          <a:xfrm>
            <a:off x="5798434" y="2791027"/>
            <a:ext cx="286297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Suppliers’ Power</a:t>
            </a:r>
            <a:endParaRPr/>
          </a:p>
        </p:txBody>
      </p:sp>
      <p:sp>
        <p:nvSpPr>
          <p:cNvPr id="1943" name="Google Shape;1943;p203"/>
          <p:cNvSpPr/>
          <p:nvPr/>
        </p:nvSpPr>
        <p:spPr>
          <a:xfrm>
            <a:off x="5798434" y="3756976"/>
            <a:ext cx="2862972"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Competitors</a:t>
            </a:r>
            <a:endParaRPr/>
          </a:p>
        </p:txBody>
      </p:sp>
      <p:sp>
        <p:nvSpPr>
          <p:cNvPr id="1944" name="Google Shape;1944;p203"/>
          <p:cNvSpPr/>
          <p:nvPr/>
        </p:nvSpPr>
        <p:spPr>
          <a:xfrm>
            <a:off x="5798434" y="4722925"/>
            <a:ext cx="4716530"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New Entrants into the Market</a:t>
            </a:r>
            <a:endParaRPr/>
          </a:p>
        </p:txBody>
      </p:sp>
      <p:sp>
        <p:nvSpPr>
          <p:cNvPr id="1945" name="Google Shape;1945;p203"/>
          <p:cNvSpPr/>
          <p:nvPr/>
        </p:nvSpPr>
        <p:spPr>
          <a:xfrm>
            <a:off x="5798434" y="5688875"/>
            <a:ext cx="4716530"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3"/>
                </a:solidFill>
                <a:latin typeface="Nunito"/>
                <a:ea typeface="Nunito"/>
                <a:cs typeface="Nunito"/>
                <a:sym typeface="Nunito"/>
              </a:rPr>
              <a:t>Alternative Products</a:t>
            </a:r>
            <a:endParaRPr/>
          </a:p>
        </p:txBody>
      </p:sp>
      <p:pic>
        <p:nvPicPr>
          <p:cNvPr id="1946" name="Google Shape;1946;p203"/>
          <p:cNvPicPr preferRelativeResize="0"/>
          <p:nvPr/>
        </p:nvPicPr>
        <p:blipFill rotWithShape="1">
          <a:blip r:embed="rId5">
            <a:alphaModFix/>
          </a:blip>
          <a:srcRect/>
          <a:stretch/>
        </p:blipFill>
        <p:spPr>
          <a:xfrm>
            <a:off x="4827226" y="2606500"/>
            <a:ext cx="682769" cy="646192"/>
          </a:xfrm>
          <a:prstGeom prst="rect">
            <a:avLst/>
          </a:prstGeom>
          <a:noFill/>
          <a:ln>
            <a:noFill/>
          </a:ln>
        </p:spPr>
      </p:pic>
      <p:pic>
        <p:nvPicPr>
          <p:cNvPr id="1947" name="Google Shape;1947;p203"/>
          <p:cNvPicPr preferRelativeResize="0"/>
          <p:nvPr/>
        </p:nvPicPr>
        <p:blipFill rotWithShape="1">
          <a:blip r:embed="rId6">
            <a:alphaModFix/>
          </a:blip>
          <a:srcRect/>
          <a:stretch/>
        </p:blipFill>
        <p:spPr>
          <a:xfrm>
            <a:off x="4898380" y="3539406"/>
            <a:ext cx="783905" cy="646192"/>
          </a:xfrm>
          <a:prstGeom prst="rect">
            <a:avLst/>
          </a:prstGeom>
          <a:noFill/>
          <a:ln>
            <a:noFill/>
          </a:ln>
        </p:spPr>
      </p:pic>
      <p:pic>
        <p:nvPicPr>
          <p:cNvPr id="1948" name="Google Shape;1948;p203"/>
          <p:cNvPicPr preferRelativeResize="0"/>
          <p:nvPr/>
        </p:nvPicPr>
        <p:blipFill rotWithShape="1">
          <a:blip r:embed="rId7">
            <a:alphaModFix/>
          </a:blip>
          <a:srcRect/>
          <a:stretch/>
        </p:blipFill>
        <p:spPr>
          <a:xfrm>
            <a:off x="4898380" y="4585257"/>
            <a:ext cx="680470" cy="667384"/>
          </a:xfrm>
          <a:prstGeom prst="rect">
            <a:avLst/>
          </a:prstGeom>
          <a:noFill/>
          <a:ln>
            <a:noFill/>
          </a:ln>
        </p:spPr>
      </p:pic>
      <p:pic>
        <p:nvPicPr>
          <p:cNvPr id="1949" name="Google Shape;1949;p203"/>
          <p:cNvPicPr preferRelativeResize="0"/>
          <p:nvPr/>
        </p:nvPicPr>
        <p:blipFill rotWithShape="1">
          <a:blip r:embed="rId8">
            <a:alphaModFix/>
          </a:blip>
          <a:srcRect/>
          <a:stretch/>
        </p:blipFill>
        <p:spPr>
          <a:xfrm>
            <a:off x="4949535" y="5550180"/>
            <a:ext cx="478932" cy="760044"/>
          </a:xfrm>
          <a:prstGeom prst="rect">
            <a:avLst/>
          </a:prstGeom>
          <a:noFill/>
          <a:ln>
            <a:noFill/>
          </a:ln>
        </p:spPr>
      </p:pic>
      <p:pic>
        <p:nvPicPr>
          <p:cNvPr id="1950" name="Google Shape;1950;p203"/>
          <p:cNvPicPr preferRelativeResize="0"/>
          <p:nvPr/>
        </p:nvPicPr>
        <p:blipFill rotWithShape="1">
          <a:blip r:embed="rId9">
            <a:alphaModFix/>
          </a:blip>
          <a:srcRect/>
          <a:stretch/>
        </p:blipFill>
        <p:spPr>
          <a:xfrm>
            <a:off x="-2472989" y="2443728"/>
            <a:ext cx="5381625" cy="3343275"/>
          </a:xfrm>
          <a:prstGeom prst="rect">
            <a:avLst/>
          </a:prstGeom>
          <a:noFill/>
          <a:ln>
            <a:noFill/>
          </a:ln>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Shape 1954"/>
        <p:cNvGrpSpPr/>
        <p:nvPr/>
      </p:nvGrpSpPr>
      <p:grpSpPr>
        <a:xfrm>
          <a:off x="0" y="0"/>
          <a:ext cx="0" cy="0"/>
          <a:chOff x="0" y="0"/>
          <a:chExt cx="0" cy="0"/>
        </a:xfrm>
      </p:grpSpPr>
      <p:sp>
        <p:nvSpPr>
          <p:cNvPr id="1955" name="Google Shape;1955;p204"/>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Raise your hand if…</a:t>
            </a:r>
            <a:endParaRPr/>
          </a:p>
          <a:p>
            <a:pPr marL="200424" lvl="0" indent="-200424" algn="l" rtl="0">
              <a:lnSpc>
                <a:spcPct val="100000"/>
              </a:lnSpc>
              <a:spcBef>
                <a:spcPts val="1052"/>
              </a:spcBef>
              <a:spcAft>
                <a:spcPts val="0"/>
              </a:spcAft>
              <a:buSzPts val="2160"/>
              <a:buChar char="▪"/>
            </a:pPr>
            <a:r>
              <a:rPr lang="en-US"/>
              <a:t>Your customers can go elsewhere if they don’t like what you offer</a:t>
            </a:r>
            <a:endParaRPr/>
          </a:p>
          <a:p>
            <a:pPr marL="200424" lvl="0" indent="-200424" algn="l" rtl="0">
              <a:lnSpc>
                <a:spcPct val="100000"/>
              </a:lnSpc>
              <a:spcBef>
                <a:spcPts val="1052"/>
              </a:spcBef>
              <a:spcAft>
                <a:spcPts val="0"/>
              </a:spcAft>
              <a:buSzPts val="2160"/>
              <a:buChar char="▪"/>
            </a:pPr>
            <a:r>
              <a:rPr lang="en-US"/>
              <a:t>You can find cheaper milk suppliers or negotiate better prices</a:t>
            </a:r>
            <a:endParaRPr/>
          </a:p>
          <a:p>
            <a:pPr marL="200424" lvl="0" indent="-200424" algn="l" rtl="0">
              <a:lnSpc>
                <a:spcPct val="100000"/>
              </a:lnSpc>
              <a:spcBef>
                <a:spcPts val="1052"/>
              </a:spcBef>
              <a:spcAft>
                <a:spcPts val="0"/>
              </a:spcAft>
              <a:buSzPts val="2160"/>
              <a:buChar char="▪"/>
            </a:pPr>
            <a:r>
              <a:rPr lang="en-US"/>
              <a:t>You have competition in the market</a:t>
            </a:r>
            <a:endParaRPr/>
          </a:p>
          <a:p>
            <a:pPr marL="200424" lvl="0" indent="-200424" algn="l" rtl="0">
              <a:lnSpc>
                <a:spcPct val="100000"/>
              </a:lnSpc>
              <a:spcBef>
                <a:spcPts val="1052"/>
              </a:spcBef>
              <a:spcAft>
                <a:spcPts val="0"/>
              </a:spcAft>
              <a:buSzPts val="2160"/>
              <a:buChar char="▪"/>
            </a:pPr>
            <a:r>
              <a:rPr lang="en-US"/>
              <a:t>You know of more people considering becoming vendors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956" name="Google Shape;1956;p204"/>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p:txBody>
      </p:sp>
      <p:sp>
        <p:nvSpPr>
          <p:cNvPr id="1957" name="Google Shape;1957;p204"/>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Five Forces</a:t>
            </a:r>
            <a:endParaRPr/>
          </a:p>
        </p:txBody>
      </p:sp>
      <p:pic>
        <p:nvPicPr>
          <p:cNvPr id="1958" name="Google Shape;1958;p204"/>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959" name="Google Shape;1959;p204"/>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Shape 1963"/>
        <p:cNvGrpSpPr/>
        <p:nvPr/>
      </p:nvGrpSpPr>
      <p:grpSpPr>
        <a:xfrm>
          <a:off x="0" y="0"/>
          <a:ext cx="0" cy="0"/>
          <a:chOff x="0" y="0"/>
          <a:chExt cx="0" cy="0"/>
        </a:xfrm>
      </p:grpSpPr>
      <p:sp>
        <p:nvSpPr>
          <p:cNvPr id="1964" name="Google Shape;1964;p205"/>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28650" lvl="1" indent="-57150" algn="l" rtl="0">
              <a:lnSpc>
                <a:spcPct val="100000"/>
              </a:lnSpc>
              <a:spcBef>
                <a:spcPts val="1052"/>
              </a:spcBef>
              <a:spcAft>
                <a:spcPts val="0"/>
              </a:spcAft>
              <a:buSzPts val="1800"/>
              <a:buFont typeface="Nunito"/>
              <a:buNone/>
            </a:pPr>
            <a:endParaRPr/>
          </a:p>
          <a:p>
            <a:pPr marL="200424" lvl="0" indent="-200424" algn="l" rtl="0">
              <a:lnSpc>
                <a:spcPct val="100000"/>
              </a:lnSpc>
              <a:spcBef>
                <a:spcPts val="1052"/>
              </a:spcBef>
              <a:spcAft>
                <a:spcPts val="0"/>
              </a:spcAft>
              <a:buSzPts val="1620"/>
              <a:buChar char="▪"/>
            </a:pPr>
            <a:r>
              <a:rPr lang="en-US"/>
              <a:t>Key Point:</a:t>
            </a:r>
            <a:endParaRPr/>
          </a:p>
          <a:p>
            <a:pPr marL="628650" lvl="1" indent="-171450" algn="l" rtl="0">
              <a:lnSpc>
                <a:spcPct val="100000"/>
              </a:lnSpc>
              <a:spcBef>
                <a:spcPts val="1052"/>
              </a:spcBef>
              <a:spcAft>
                <a:spcPts val="0"/>
              </a:spcAft>
              <a:buSzPts val="1800"/>
              <a:buFont typeface="Nunito"/>
              <a:buChar char="-"/>
            </a:pPr>
            <a:r>
              <a:rPr lang="en-US"/>
              <a:t>Consider how the 5 forces impact your business</a:t>
            </a:r>
            <a:endParaRPr/>
          </a:p>
          <a:p>
            <a:pPr marL="200424" lvl="0" indent="-97553" algn="l" rtl="0">
              <a:lnSpc>
                <a:spcPct val="100000"/>
              </a:lnSpc>
              <a:spcBef>
                <a:spcPts val="1052"/>
              </a:spcBef>
              <a:spcAft>
                <a:spcPts val="0"/>
              </a:spcAft>
              <a:buSzPts val="1620"/>
              <a:buNone/>
            </a:pPr>
            <a:endParaRPr/>
          </a:p>
          <a:p>
            <a:pPr marL="200424" lvl="0" indent="-97553" algn="l" rtl="0">
              <a:lnSpc>
                <a:spcPct val="100000"/>
              </a:lnSpc>
              <a:spcBef>
                <a:spcPts val="1052"/>
              </a:spcBef>
              <a:spcAft>
                <a:spcPts val="0"/>
              </a:spcAft>
              <a:buSzPts val="1620"/>
              <a:buNone/>
            </a:pPr>
            <a:endParaRPr/>
          </a:p>
        </p:txBody>
      </p:sp>
      <p:sp>
        <p:nvSpPr>
          <p:cNvPr id="1965" name="Google Shape;1965;p205"/>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How can you make people want to buy from you instead of your competitors?</a:t>
            </a:r>
            <a:endParaRPr/>
          </a:p>
          <a:p>
            <a:pPr marL="200424" lvl="0" indent="-200424" algn="l" rtl="0">
              <a:lnSpc>
                <a:spcPct val="100000"/>
              </a:lnSpc>
              <a:spcBef>
                <a:spcPts val="1052"/>
              </a:spcBef>
              <a:spcAft>
                <a:spcPts val="0"/>
              </a:spcAft>
              <a:buSzPts val="2160"/>
              <a:buChar char="▪"/>
            </a:pPr>
            <a:r>
              <a:rPr lang="en-US"/>
              <a:t>If a larger store opened in your area, would you be in trouble? How could you compete?</a:t>
            </a:r>
            <a:endParaRPr/>
          </a:p>
          <a:p>
            <a:pPr marL="200424" lvl="0" indent="-200424" algn="l" rtl="0">
              <a:lnSpc>
                <a:spcPct val="100000"/>
              </a:lnSpc>
              <a:spcBef>
                <a:spcPts val="1052"/>
              </a:spcBef>
              <a:spcAft>
                <a:spcPts val="0"/>
              </a:spcAft>
              <a:buSzPts val="2160"/>
              <a:buChar char="▪"/>
            </a:pPr>
            <a:r>
              <a:rPr lang="en-US"/>
              <a:t>Is there anything else you could offer at your business to make it more appealing to the consumer?</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966" name="Google Shape;1966;p20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Your Business</a:t>
            </a:r>
            <a:endParaRPr/>
          </a:p>
        </p:txBody>
      </p:sp>
      <p:pic>
        <p:nvPicPr>
          <p:cNvPr id="1967" name="Google Shape;1967;p205"/>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968" name="Google Shape;1968;p205"/>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Shape 1972"/>
        <p:cNvGrpSpPr/>
        <p:nvPr/>
      </p:nvGrpSpPr>
      <p:grpSpPr>
        <a:xfrm>
          <a:off x="0" y="0"/>
          <a:ext cx="0" cy="0"/>
          <a:chOff x="0" y="0"/>
          <a:chExt cx="0" cy="0"/>
        </a:xfrm>
      </p:grpSpPr>
      <p:sp>
        <p:nvSpPr>
          <p:cNvPr id="1973" name="Google Shape;1973;p206"/>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There is one more force that impacts business: government</a:t>
            </a:r>
            <a:endParaRPr/>
          </a:p>
          <a:p>
            <a:pPr marL="200424" lvl="0" indent="-200424" algn="l" rtl="0">
              <a:lnSpc>
                <a:spcPct val="100000"/>
              </a:lnSpc>
              <a:spcBef>
                <a:spcPts val="1052"/>
              </a:spcBef>
              <a:spcAft>
                <a:spcPts val="0"/>
              </a:spcAft>
              <a:buSzPts val="2160"/>
              <a:buChar char="▪"/>
            </a:pPr>
            <a:r>
              <a:rPr lang="en-US"/>
              <a:t>You must abide by laws and have appropriate licenses</a:t>
            </a:r>
            <a:endParaRPr/>
          </a:p>
        </p:txBody>
      </p:sp>
      <p:sp>
        <p:nvSpPr>
          <p:cNvPr id="1974" name="Google Shape;1974;p20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Licenses and Laws</a:t>
            </a:r>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Shape 1978"/>
        <p:cNvGrpSpPr/>
        <p:nvPr/>
      </p:nvGrpSpPr>
      <p:grpSpPr>
        <a:xfrm>
          <a:off x="0" y="0"/>
          <a:ext cx="0" cy="0"/>
          <a:chOff x="0" y="0"/>
          <a:chExt cx="0" cy="0"/>
        </a:xfrm>
      </p:grpSpPr>
      <p:sp>
        <p:nvSpPr>
          <p:cNvPr id="1979" name="Google Shape;1979;p207"/>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200423" lvl="0" indent="-200423" algn="l" rtl="0">
              <a:lnSpc>
                <a:spcPct val="100000"/>
              </a:lnSpc>
              <a:spcBef>
                <a:spcPts val="1052"/>
              </a:spcBef>
              <a:spcAft>
                <a:spcPts val="0"/>
              </a:spcAft>
              <a:buSzPts val="1620"/>
              <a:buChar char="▪"/>
            </a:pPr>
            <a:r>
              <a:rPr lang="en-US"/>
              <a:t>Stress that you must comply with laws, get your license, pay your taxes</a:t>
            </a:r>
            <a:endParaRPr/>
          </a:p>
          <a:p>
            <a:pPr marL="200423" lvl="0" indent="-200423" algn="l" rtl="0">
              <a:lnSpc>
                <a:spcPct val="100000"/>
              </a:lnSpc>
              <a:spcBef>
                <a:spcPts val="1052"/>
              </a:spcBef>
              <a:spcAft>
                <a:spcPts val="0"/>
              </a:spcAft>
              <a:buSzPts val="1620"/>
              <a:buChar char="▪"/>
            </a:pPr>
            <a:r>
              <a:rPr lang="en-US"/>
              <a:t>Discuss why it is important to pay taxes</a:t>
            </a:r>
            <a:endParaRPr/>
          </a:p>
          <a:p>
            <a:pPr marL="200424" lvl="0" indent="-200424" algn="l" rtl="0">
              <a:lnSpc>
                <a:spcPct val="100000"/>
              </a:lnSpc>
              <a:spcBef>
                <a:spcPts val="1052"/>
              </a:spcBef>
              <a:spcAft>
                <a:spcPts val="0"/>
              </a:spcAft>
              <a:buSzPts val="1620"/>
              <a:buChar char="▪"/>
            </a:pPr>
            <a:r>
              <a:rPr lang="en-US"/>
              <a:t>Discuss what are the benefits of complying with law</a:t>
            </a:r>
            <a:endParaRPr/>
          </a:p>
          <a:p>
            <a:pPr marL="200424" lvl="0" indent="-97553" algn="l" rtl="0">
              <a:lnSpc>
                <a:spcPct val="100000"/>
              </a:lnSpc>
              <a:spcBef>
                <a:spcPts val="1052"/>
              </a:spcBef>
              <a:spcAft>
                <a:spcPts val="0"/>
              </a:spcAft>
              <a:buSzPts val="1620"/>
              <a:buNone/>
            </a:pPr>
            <a:endParaRPr/>
          </a:p>
        </p:txBody>
      </p:sp>
      <p:sp>
        <p:nvSpPr>
          <p:cNvPr id="1980" name="Google Shape;1980;p207"/>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What licenses do you have?</a:t>
            </a:r>
            <a:endParaRPr/>
          </a:p>
          <a:p>
            <a:pPr marL="200424" lvl="0" indent="-200424" algn="l" rtl="0">
              <a:lnSpc>
                <a:spcPct val="100000"/>
              </a:lnSpc>
              <a:spcBef>
                <a:spcPts val="1052"/>
              </a:spcBef>
              <a:spcAft>
                <a:spcPts val="0"/>
              </a:spcAft>
              <a:buSzPts val="2160"/>
              <a:buChar char="▪"/>
            </a:pPr>
            <a:r>
              <a:rPr lang="en-US"/>
              <a:t>If you’re missing any (and that’s okay to say here), what’s stopping you from getting them?</a:t>
            </a:r>
            <a:endParaRPr/>
          </a:p>
          <a:p>
            <a:pPr marL="200424" lvl="0" indent="-200424" algn="l" rtl="0">
              <a:lnSpc>
                <a:spcPct val="100000"/>
              </a:lnSpc>
              <a:spcBef>
                <a:spcPts val="1052"/>
              </a:spcBef>
              <a:spcAft>
                <a:spcPts val="0"/>
              </a:spcAft>
              <a:buSzPts val="2160"/>
              <a:buChar char="▪"/>
            </a:pPr>
            <a:r>
              <a:rPr lang="en-US"/>
              <a:t>What do you need to do to get the proper license?</a:t>
            </a:r>
            <a:endParaRPr/>
          </a:p>
        </p:txBody>
      </p:sp>
      <p:sp>
        <p:nvSpPr>
          <p:cNvPr id="1981" name="Google Shape;1981;p20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Licenses</a:t>
            </a:r>
            <a:endParaRPr/>
          </a:p>
        </p:txBody>
      </p:sp>
      <p:pic>
        <p:nvPicPr>
          <p:cNvPr id="1982" name="Google Shape;1982;p207"/>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983" name="Google Shape;1983;p207"/>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Shape 1987"/>
        <p:cNvGrpSpPr/>
        <p:nvPr/>
      </p:nvGrpSpPr>
      <p:grpSpPr>
        <a:xfrm>
          <a:off x="0" y="0"/>
          <a:ext cx="0" cy="0"/>
          <a:chOff x="0" y="0"/>
          <a:chExt cx="0" cy="0"/>
        </a:xfrm>
      </p:grpSpPr>
      <p:sp>
        <p:nvSpPr>
          <p:cNvPr id="1988" name="Google Shape;1988;p208"/>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01272" lvl="1" indent="-43514" algn="l" rtl="0">
              <a:lnSpc>
                <a:spcPct val="100000"/>
              </a:lnSpc>
              <a:spcBef>
                <a:spcPts val="1052"/>
              </a:spcBef>
              <a:spcAft>
                <a:spcPts val="0"/>
              </a:spcAft>
              <a:buSzPts val="1800"/>
              <a:buNone/>
            </a:pPr>
            <a:endParaRPr/>
          </a:p>
        </p:txBody>
      </p:sp>
      <p:sp>
        <p:nvSpPr>
          <p:cNvPr id="1989" name="Google Shape;1989;p208"/>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Any questions?</a:t>
            </a:r>
            <a:endParaRPr/>
          </a:p>
          <a:p>
            <a:pPr marL="200424" lvl="0" indent="-200424" algn="l" rtl="0">
              <a:lnSpc>
                <a:spcPct val="100000"/>
              </a:lnSpc>
              <a:spcBef>
                <a:spcPts val="1052"/>
              </a:spcBef>
              <a:spcAft>
                <a:spcPts val="0"/>
              </a:spcAft>
              <a:buSzPts val="2160"/>
              <a:buChar char="▪"/>
            </a:pPr>
            <a:r>
              <a:rPr lang="en-US"/>
              <a:t>What did you learn/takeaway from the other vendors in the group?</a:t>
            </a:r>
            <a:endParaRPr/>
          </a:p>
          <a:p>
            <a:pPr marL="200424" lvl="0" indent="-200424" algn="l" rtl="0">
              <a:lnSpc>
                <a:spcPct val="100000"/>
              </a:lnSpc>
              <a:spcBef>
                <a:spcPts val="1052"/>
              </a:spcBef>
              <a:spcAft>
                <a:spcPts val="0"/>
              </a:spcAft>
              <a:buSzPts val="2160"/>
              <a:buChar char="▪"/>
            </a:pPr>
            <a:r>
              <a:rPr lang="en-US"/>
              <a:t>Did you learn anything new today? How can you put it into effect immediately?</a:t>
            </a:r>
            <a:endParaRPr/>
          </a:p>
        </p:txBody>
      </p:sp>
      <p:sp>
        <p:nvSpPr>
          <p:cNvPr id="1990" name="Google Shape;1990;p20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Debrief</a:t>
            </a:r>
            <a:endParaRPr/>
          </a:p>
        </p:txBody>
      </p:sp>
      <p:pic>
        <p:nvPicPr>
          <p:cNvPr id="1991" name="Google Shape;1991;p208"/>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992" name="Google Shape;1992;p208"/>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Shape 1996"/>
        <p:cNvGrpSpPr/>
        <p:nvPr/>
      </p:nvGrpSpPr>
      <p:grpSpPr>
        <a:xfrm>
          <a:off x="0" y="0"/>
          <a:ext cx="0" cy="0"/>
          <a:chOff x="0" y="0"/>
          <a:chExt cx="0" cy="0"/>
        </a:xfrm>
      </p:grpSpPr>
      <p:sp>
        <p:nvSpPr>
          <p:cNvPr id="1997" name="Google Shape;1997;p20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Next Session</a:t>
            </a:r>
            <a:endParaRPr/>
          </a:p>
        </p:txBody>
      </p:sp>
      <p:sp>
        <p:nvSpPr>
          <p:cNvPr id="1998" name="Google Shape;1998;p209"/>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Share details of when/where next session is if known</a:t>
            </a:r>
            <a:endParaRPr/>
          </a:p>
        </p:txBody>
      </p:sp>
      <p:sp>
        <p:nvSpPr>
          <p:cNvPr id="1999" name="Google Shape;1999;p209"/>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Next session we will be learning about how to sell more milk to your customer.</a:t>
            </a:r>
            <a:endParaRPr/>
          </a:p>
          <a:p>
            <a:pPr marL="200424" lvl="0" indent="-200424" algn="l" rtl="0">
              <a:lnSpc>
                <a:spcPct val="100000"/>
              </a:lnSpc>
              <a:spcBef>
                <a:spcPts val="1052"/>
              </a:spcBef>
              <a:spcAft>
                <a:spcPts val="0"/>
              </a:spcAft>
              <a:buSzPts val="2160"/>
              <a:buChar char="▪"/>
            </a:pPr>
            <a:r>
              <a:rPr lang="en-US"/>
              <a:t>Try to put some of the practices we learned about today into action</a:t>
            </a:r>
            <a:endParaRPr/>
          </a:p>
          <a:p>
            <a:pPr marL="200424" lvl="0" indent="-200424" algn="l" rtl="0">
              <a:lnSpc>
                <a:spcPct val="100000"/>
              </a:lnSpc>
              <a:spcBef>
                <a:spcPts val="1052"/>
              </a:spcBef>
              <a:spcAft>
                <a:spcPts val="0"/>
              </a:spcAft>
              <a:buSzPts val="2160"/>
              <a:buChar char="▪"/>
            </a:pPr>
            <a:r>
              <a:rPr lang="en-US">
                <a:highlight>
                  <a:srgbClr val="FFFF00"/>
                </a:highlight>
              </a:rPr>
              <a:t>[Next time and location]</a:t>
            </a:r>
            <a:endParaRPr/>
          </a:p>
          <a:p>
            <a:pPr marL="200424" lvl="0" indent="-200424" algn="l" rtl="0">
              <a:lnSpc>
                <a:spcPct val="100000"/>
              </a:lnSpc>
              <a:spcBef>
                <a:spcPts val="1052"/>
              </a:spcBef>
              <a:spcAft>
                <a:spcPts val="0"/>
              </a:spcAft>
              <a:buSzPts val="2160"/>
              <a:buChar char="▪"/>
            </a:pPr>
            <a:r>
              <a:rPr lang="en-US"/>
              <a:t>Remember to bring back your Participant’s Guide!</a:t>
            </a:r>
            <a:endParaRPr/>
          </a:p>
          <a:p>
            <a:pPr marL="200424" lvl="0" indent="-200424" algn="l" rtl="0">
              <a:lnSpc>
                <a:spcPct val="100000"/>
              </a:lnSpc>
              <a:spcBef>
                <a:spcPts val="1052"/>
              </a:spcBef>
              <a:spcAft>
                <a:spcPts val="0"/>
              </a:spcAft>
              <a:buSzPts val="2160"/>
              <a:buChar char="▪"/>
            </a:pPr>
            <a:r>
              <a:rPr lang="en-US"/>
              <a:t>Looking forward to seeing you again!</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Shape 2003"/>
        <p:cNvGrpSpPr/>
        <p:nvPr/>
      </p:nvGrpSpPr>
      <p:grpSpPr>
        <a:xfrm>
          <a:off x="0" y="0"/>
          <a:ext cx="0" cy="0"/>
          <a:chOff x="0" y="0"/>
          <a:chExt cx="0" cy="0"/>
        </a:xfrm>
      </p:grpSpPr>
      <p:pic>
        <p:nvPicPr>
          <p:cNvPr id="2004" name="Google Shape;2004;p210"/>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2005" name="Google Shape;2005;p210"/>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Selling More Milk to Your Customers</a:t>
            </a:r>
            <a:endParaRPr/>
          </a:p>
        </p:txBody>
      </p:sp>
      <p:sp>
        <p:nvSpPr>
          <p:cNvPr id="2006" name="Google Shape;2006;p210"/>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158</a:t>
            </a:fld>
            <a:endParaRPr/>
          </a:p>
        </p:txBody>
      </p:sp>
      <p:sp>
        <p:nvSpPr>
          <p:cNvPr id="2007" name="Google Shape;2007;p210"/>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2008" name="Google Shape;2008;p210"/>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2009" name="Google Shape;2009;p210"/>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2010" name="Google Shape;2010;p210"/>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5</a:t>
            </a:r>
            <a:endParaRPr sz="2400" b="0" i="0" u="none" strike="noStrike" cap="none">
              <a:latin typeface="Nunito"/>
              <a:ea typeface="Nunito"/>
              <a:cs typeface="Nunito"/>
              <a:sym typeface="Nunito"/>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Shape 2014"/>
        <p:cNvGrpSpPr/>
        <p:nvPr/>
      </p:nvGrpSpPr>
      <p:grpSpPr>
        <a:xfrm>
          <a:off x="0" y="0"/>
          <a:ext cx="0" cy="0"/>
          <a:chOff x="0" y="0"/>
          <a:chExt cx="0" cy="0"/>
        </a:xfrm>
      </p:grpSpPr>
      <p:sp>
        <p:nvSpPr>
          <p:cNvPr id="2015" name="Google Shape;2015;p211"/>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This workshop is about how to sell more, high-quality milk</a:t>
            </a:r>
            <a:endParaRPr/>
          </a:p>
          <a:p>
            <a:pPr marL="200424" lvl="0" indent="-200424" algn="l" rtl="0">
              <a:lnSpc>
                <a:spcPct val="100000"/>
              </a:lnSpc>
              <a:spcBef>
                <a:spcPts val="1052"/>
              </a:spcBef>
              <a:spcAft>
                <a:spcPts val="0"/>
              </a:spcAft>
              <a:buSzPts val="2160"/>
              <a:buChar char="▪"/>
            </a:pPr>
            <a:r>
              <a:rPr lang="en-US"/>
              <a:t>Fifth session in a series of 5</a:t>
            </a:r>
            <a:endParaRPr/>
          </a:p>
          <a:p>
            <a:pPr marL="200424" lvl="0" indent="-200424" algn="l" rtl="0">
              <a:lnSpc>
                <a:spcPct val="100000"/>
              </a:lnSpc>
              <a:spcBef>
                <a:spcPts val="1052"/>
              </a:spcBef>
              <a:spcAft>
                <a:spcPts val="0"/>
              </a:spcAft>
              <a:buSzPts val="2160"/>
              <a:buChar char="▪"/>
            </a:pPr>
            <a:r>
              <a:rPr lang="en-US"/>
              <a:t>Will share tips, recommendations, etc.</a:t>
            </a:r>
            <a:endParaRPr/>
          </a:p>
          <a:p>
            <a:pPr marL="200424" lvl="0" indent="-200424" algn="l" rtl="0">
              <a:lnSpc>
                <a:spcPct val="100000"/>
              </a:lnSpc>
              <a:spcBef>
                <a:spcPts val="1052"/>
              </a:spcBef>
              <a:spcAft>
                <a:spcPts val="0"/>
              </a:spcAft>
              <a:buSzPts val="2160"/>
              <a:buChar char="▪"/>
            </a:pPr>
            <a:r>
              <a:rPr lang="en-US"/>
              <a:t>Will ask YOU to share your experiences</a:t>
            </a:r>
            <a:endParaRPr/>
          </a:p>
          <a:p>
            <a:pPr marL="200424" lvl="0" indent="-200424" algn="l" rtl="0">
              <a:lnSpc>
                <a:spcPct val="100000"/>
              </a:lnSpc>
              <a:spcBef>
                <a:spcPts val="1052"/>
              </a:spcBef>
              <a:spcAft>
                <a:spcPts val="0"/>
              </a:spcAft>
              <a:buSzPts val="2160"/>
              <a:buChar char="▪"/>
            </a:pPr>
            <a:r>
              <a:rPr lang="en-US"/>
              <a:t>Everyone will have opportunity to speak, but not for every activity / discussion</a:t>
            </a:r>
            <a:endParaRPr/>
          </a:p>
          <a:p>
            <a:pPr marL="200424" lvl="0" indent="-200424" algn="l" rtl="0">
              <a:lnSpc>
                <a:spcPct val="100000"/>
              </a:lnSpc>
              <a:spcBef>
                <a:spcPts val="1052"/>
              </a:spcBef>
              <a:spcAft>
                <a:spcPts val="0"/>
              </a:spcAft>
              <a:buSzPts val="2160"/>
              <a:buChar char="▪"/>
            </a:pPr>
            <a:r>
              <a:rPr lang="en-US"/>
              <a:t>Phones off please</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2016" name="Google Shape;2016;p21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Welcome</a:t>
            </a:r>
            <a:endParaRPr/>
          </a:p>
        </p:txBody>
      </p:sp>
      <p:sp>
        <p:nvSpPr>
          <p:cNvPr id="2017" name="Google Shape;2017;p211"/>
          <p:cNvSpPr txBox="1"/>
          <p:nvPr/>
        </p:nvSpPr>
        <p:spPr>
          <a:xfrm>
            <a:off x="255477" y="144056"/>
            <a:ext cx="10026761" cy="1030161"/>
          </a:xfrm>
          <a:prstGeom prst="rect">
            <a:avLst/>
          </a:prstGeom>
          <a:noFill/>
          <a:ln>
            <a:noFill/>
          </a:ln>
        </p:spPr>
        <p:txBody>
          <a:bodyPr spcFirstLastPara="1" wrap="square" lIns="180000" tIns="539475" rIns="91425" bIns="45700" anchor="t" anchorCtr="0">
            <a:noAutofit/>
          </a:bodyPr>
          <a:lstStyle/>
          <a:p>
            <a:pPr marL="0" marR="0" lvl="0" indent="0" algn="l" rtl="0">
              <a:lnSpc>
                <a:spcPct val="110000"/>
              </a:lnSpc>
              <a:spcBef>
                <a:spcPts val="0"/>
              </a:spcBef>
              <a:spcAft>
                <a:spcPts val="0"/>
              </a:spcAft>
              <a:buClr>
                <a:schemeClr val="accent1"/>
              </a:buClr>
              <a:buSzPts val="3000"/>
              <a:buFont typeface="Kadwa"/>
              <a:buNone/>
            </a:pPr>
            <a:r>
              <a:rPr lang="en-US" sz="3000" b="1">
                <a:solidFill>
                  <a:schemeClr val="accent1"/>
                </a:solidFill>
                <a:latin typeface="Kadwa"/>
                <a:ea typeface="Kadwa"/>
                <a:cs typeface="Kadwa"/>
                <a:sym typeface="Kadwa"/>
              </a:rPr>
              <a:t>Welcome</a:t>
            </a:r>
            <a:endParaRPr sz="3000" b="1">
              <a:solidFill>
                <a:schemeClr val="accent1"/>
              </a:solidFill>
              <a:latin typeface="Kadwa"/>
              <a:ea typeface="Kadwa"/>
              <a:cs typeface="Kadwa"/>
              <a:sym typeface="Kadwa"/>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19"/>
        <p:cNvGrpSpPr/>
        <p:nvPr/>
      </p:nvGrpSpPr>
      <p:grpSpPr>
        <a:xfrm>
          <a:off x="0" y="0"/>
          <a:ext cx="0" cy="0"/>
          <a:chOff x="0" y="0"/>
          <a:chExt cx="0" cy="0"/>
        </a:xfrm>
      </p:grpSpPr>
      <p:sp>
        <p:nvSpPr>
          <p:cNvPr id="620" name="Google Shape;620;p68"/>
          <p:cNvSpPr txBox="1">
            <a:spLocks noGrp="1"/>
          </p:cNvSpPr>
          <p:nvPr>
            <p:ph type="body" idx="1"/>
          </p:nvPr>
        </p:nvSpPr>
        <p:spPr>
          <a:xfrm>
            <a:off x="5407741" y="2114550"/>
            <a:ext cx="4874497" cy="46355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Staring at the screen instead of looking at audience</a:t>
            </a:r>
            <a:endParaRPr/>
          </a:p>
          <a:p>
            <a:pPr marL="200424" lvl="0" indent="-200424" algn="l" rtl="0">
              <a:lnSpc>
                <a:spcPct val="100000"/>
              </a:lnSpc>
              <a:spcBef>
                <a:spcPts val="1052"/>
              </a:spcBef>
              <a:spcAft>
                <a:spcPts val="0"/>
              </a:spcAft>
              <a:buSzPts val="2160"/>
              <a:buChar char="▪"/>
            </a:pPr>
            <a:r>
              <a:rPr lang="en-US"/>
              <a:t>Reading from slides word-for-word (or telling audience “just read the slide”)</a:t>
            </a:r>
            <a:endParaRPr/>
          </a:p>
          <a:p>
            <a:pPr marL="200424" lvl="0" indent="-200424" algn="l" rtl="0">
              <a:lnSpc>
                <a:spcPct val="100000"/>
              </a:lnSpc>
              <a:spcBef>
                <a:spcPts val="1052"/>
              </a:spcBef>
              <a:spcAft>
                <a:spcPts val="0"/>
              </a:spcAft>
              <a:buSzPts val="2160"/>
              <a:buChar char="▪"/>
            </a:pPr>
            <a:r>
              <a:rPr lang="en-US"/>
              <a:t>Not reviewing deck in advance (facilitator being surprised by own slides)</a:t>
            </a:r>
            <a:endParaRPr/>
          </a:p>
        </p:txBody>
      </p:sp>
      <p:sp>
        <p:nvSpPr>
          <p:cNvPr id="621" name="Google Shape;621;p68"/>
          <p:cNvSpPr txBox="1">
            <a:spLocks noGrp="1"/>
          </p:cNvSpPr>
          <p:nvPr>
            <p:ph type="body" idx="2"/>
          </p:nvPr>
        </p:nvSpPr>
        <p:spPr>
          <a:xfrm>
            <a:off x="279380" y="2114550"/>
            <a:ext cx="4864527" cy="46355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Serves as an outline for the facilitator to follow</a:t>
            </a:r>
            <a:endParaRPr/>
          </a:p>
          <a:p>
            <a:pPr marL="200424" lvl="0" indent="-200424" algn="l" rtl="0">
              <a:lnSpc>
                <a:spcPct val="100000"/>
              </a:lnSpc>
              <a:spcBef>
                <a:spcPts val="1052"/>
              </a:spcBef>
              <a:spcAft>
                <a:spcPts val="0"/>
              </a:spcAft>
              <a:buSzPts val="2160"/>
              <a:buChar char="▪"/>
            </a:pPr>
            <a:r>
              <a:rPr lang="en-US"/>
              <a:t>Helps audience know / remember important points</a:t>
            </a:r>
            <a:endParaRPr/>
          </a:p>
          <a:p>
            <a:pPr marL="200424" lvl="0" indent="-200424" algn="l" rtl="0">
              <a:lnSpc>
                <a:spcPct val="100000"/>
              </a:lnSpc>
              <a:spcBef>
                <a:spcPts val="1052"/>
              </a:spcBef>
              <a:spcAft>
                <a:spcPts val="0"/>
              </a:spcAft>
              <a:buSzPts val="2160"/>
              <a:buChar char="▪"/>
            </a:pPr>
            <a:r>
              <a:rPr lang="en-US"/>
              <a:t>Can help facilitator remember details they may have forgotten</a:t>
            </a:r>
            <a:endParaRPr/>
          </a:p>
          <a:p>
            <a:pPr marL="200424" lvl="0" indent="-200424" algn="l" rtl="0">
              <a:lnSpc>
                <a:spcPct val="100000"/>
              </a:lnSpc>
              <a:spcBef>
                <a:spcPts val="1052"/>
              </a:spcBef>
              <a:spcAft>
                <a:spcPts val="0"/>
              </a:spcAft>
              <a:buSzPts val="2160"/>
              <a:buChar char="▪"/>
            </a:pPr>
            <a:r>
              <a:rPr lang="en-US"/>
              <a:t>Show helpful charts, graphs and visual aids</a:t>
            </a:r>
            <a:endParaRPr/>
          </a:p>
        </p:txBody>
      </p:sp>
      <p:sp>
        <p:nvSpPr>
          <p:cNvPr id="622" name="Google Shape;622;p6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PowerPoint Pros and Cons</a:t>
            </a:r>
            <a:endParaRPr/>
          </a:p>
        </p:txBody>
      </p:sp>
      <p:sp>
        <p:nvSpPr>
          <p:cNvPr id="623" name="Google Shape;623;p68"/>
          <p:cNvSpPr txBox="1">
            <a:spLocks noGrp="1"/>
          </p:cNvSpPr>
          <p:nvPr>
            <p:ph type="body" idx="3"/>
          </p:nvPr>
        </p:nvSpPr>
        <p:spPr>
          <a:xfrm>
            <a:off x="322886" y="1408529"/>
            <a:ext cx="4821023" cy="493964"/>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160"/>
              <a:buNone/>
            </a:pPr>
            <a:r>
              <a:rPr lang="en-US"/>
              <a:t>Benefits</a:t>
            </a:r>
            <a:endParaRPr/>
          </a:p>
        </p:txBody>
      </p:sp>
      <p:sp>
        <p:nvSpPr>
          <p:cNvPr id="624" name="Google Shape;624;p68"/>
          <p:cNvSpPr txBox="1">
            <a:spLocks noGrp="1"/>
          </p:cNvSpPr>
          <p:nvPr>
            <p:ph type="body" idx="4"/>
          </p:nvPr>
        </p:nvSpPr>
        <p:spPr>
          <a:xfrm>
            <a:off x="5407741" y="1390065"/>
            <a:ext cx="4821023" cy="493964"/>
          </a:xfrm>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SzPts val="2160"/>
              <a:buNone/>
            </a:pPr>
            <a:r>
              <a:rPr lang="en-US"/>
              <a:t>Problems</a:t>
            </a:r>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Shape 2021"/>
        <p:cNvGrpSpPr/>
        <p:nvPr/>
      </p:nvGrpSpPr>
      <p:grpSpPr>
        <a:xfrm>
          <a:off x="0" y="0"/>
          <a:ext cx="0" cy="0"/>
          <a:chOff x="0" y="0"/>
          <a:chExt cx="0" cy="0"/>
        </a:xfrm>
      </p:grpSpPr>
      <p:sp>
        <p:nvSpPr>
          <p:cNvPr id="2022" name="Google Shape;2022;p21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Housekeeping</a:t>
            </a:r>
            <a:endParaRPr/>
          </a:p>
        </p:txBody>
      </p:sp>
      <p:sp>
        <p:nvSpPr>
          <p:cNvPr id="2023" name="Google Shape;2023;p212"/>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highlight>
                  <a:srgbClr val="FFFF00"/>
                </a:highlight>
              </a:rPr>
              <a:t>[Review logistics for your specific meeting – times, facilities, etc.]</a:t>
            </a:r>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Shape 2027"/>
        <p:cNvGrpSpPr/>
        <p:nvPr/>
      </p:nvGrpSpPr>
      <p:grpSpPr>
        <a:xfrm>
          <a:off x="0" y="0"/>
          <a:ext cx="0" cy="0"/>
          <a:chOff x="0" y="0"/>
          <a:chExt cx="0" cy="0"/>
        </a:xfrm>
      </p:grpSpPr>
      <p:sp>
        <p:nvSpPr>
          <p:cNvPr id="2028" name="Google Shape;2028;p213"/>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01272" lvl="1" indent="-43514" algn="l" rtl="0">
              <a:lnSpc>
                <a:spcPct val="100000"/>
              </a:lnSpc>
              <a:spcBef>
                <a:spcPts val="1052"/>
              </a:spcBef>
              <a:spcAft>
                <a:spcPts val="0"/>
              </a:spcAft>
              <a:buSzPts val="1800"/>
              <a:buNone/>
            </a:pPr>
            <a:endParaRPr/>
          </a:p>
        </p:txBody>
      </p:sp>
      <p:sp>
        <p:nvSpPr>
          <p:cNvPr id="2029" name="Google Shape;2029;p213"/>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you able to put anything you learned from last session into use yet?</a:t>
            </a:r>
            <a:endParaRPr/>
          </a:p>
          <a:p>
            <a:pPr marL="200424" lvl="0" indent="-200424" algn="l" rtl="0">
              <a:lnSpc>
                <a:spcPct val="100000"/>
              </a:lnSpc>
              <a:spcBef>
                <a:spcPts val="1052"/>
              </a:spcBef>
              <a:spcAft>
                <a:spcPts val="0"/>
              </a:spcAft>
              <a:buSzPts val="2160"/>
              <a:buChar char="▪"/>
            </a:pPr>
            <a:r>
              <a:rPr lang="en-US"/>
              <a:t>Have you thought about how to improve your business in any way?</a:t>
            </a:r>
            <a:endParaRPr/>
          </a:p>
        </p:txBody>
      </p:sp>
      <p:sp>
        <p:nvSpPr>
          <p:cNvPr id="2030" name="Google Shape;2030;p213"/>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Session 4 Recap</a:t>
            </a:r>
            <a:endParaRPr/>
          </a:p>
        </p:txBody>
      </p:sp>
      <p:pic>
        <p:nvPicPr>
          <p:cNvPr id="2031" name="Google Shape;2031;p213"/>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2032" name="Google Shape;2032;p213"/>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Shape 2036"/>
        <p:cNvGrpSpPr/>
        <p:nvPr/>
      </p:nvGrpSpPr>
      <p:grpSpPr>
        <a:xfrm>
          <a:off x="0" y="0"/>
          <a:ext cx="0" cy="0"/>
          <a:chOff x="0" y="0"/>
          <a:chExt cx="0" cy="0"/>
        </a:xfrm>
      </p:grpSpPr>
      <p:sp>
        <p:nvSpPr>
          <p:cNvPr id="2037" name="Google Shape;2037;p21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Series</a:t>
            </a:r>
            <a:endParaRPr/>
          </a:p>
        </p:txBody>
      </p:sp>
      <p:sp>
        <p:nvSpPr>
          <p:cNvPr id="2038" name="Google Shape;2038;p214"/>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53599" lvl="0" indent="0" algn="l" rtl="0">
              <a:lnSpc>
                <a:spcPct val="100000"/>
              </a:lnSpc>
              <a:spcBef>
                <a:spcPts val="0"/>
              </a:spcBef>
              <a:spcAft>
                <a:spcPts val="0"/>
              </a:spcAft>
              <a:buSzPts val="2160"/>
              <a:buNone/>
            </a:pPr>
            <a:r>
              <a:rPr lang="en-US"/>
              <a:t>In the previous four sessions, we discussed:</a:t>
            </a:r>
            <a:endParaRPr/>
          </a:p>
          <a:p>
            <a:pPr marL="200424" lvl="0" indent="-200424" algn="l" rtl="0">
              <a:lnSpc>
                <a:spcPct val="100000"/>
              </a:lnSpc>
              <a:spcBef>
                <a:spcPts val="1052"/>
              </a:spcBef>
              <a:spcAft>
                <a:spcPts val="0"/>
              </a:spcAft>
              <a:buSzPts val="2160"/>
              <a:buChar char="▪"/>
            </a:pPr>
            <a:r>
              <a:rPr lang="en-US"/>
              <a:t>How to make sure your milk is safe and of good quality</a:t>
            </a:r>
            <a:endParaRPr/>
          </a:p>
          <a:p>
            <a:pPr marL="200424" lvl="0" indent="-200424" algn="l" rtl="0">
              <a:lnSpc>
                <a:spcPct val="100000"/>
              </a:lnSpc>
              <a:spcBef>
                <a:spcPts val="1052"/>
              </a:spcBef>
              <a:spcAft>
                <a:spcPts val="0"/>
              </a:spcAft>
              <a:buSzPts val="2160"/>
              <a:buChar char="▪"/>
            </a:pPr>
            <a:r>
              <a:rPr lang="en-US"/>
              <a:t>How to negotiate with distributors and farmers for safer, better quality milk</a:t>
            </a:r>
            <a:endParaRPr/>
          </a:p>
          <a:p>
            <a:pPr marL="200424" lvl="0" indent="-200424" algn="l" rtl="0">
              <a:lnSpc>
                <a:spcPct val="100000"/>
              </a:lnSpc>
              <a:spcBef>
                <a:spcPts val="1052"/>
              </a:spcBef>
              <a:spcAft>
                <a:spcPts val="0"/>
              </a:spcAft>
              <a:buSzPts val="2160"/>
              <a:buChar char="▪"/>
            </a:pPr>
            <a:r>
              <a:rPr lang="en-US"/>
              <a:t>How to ensure your customers are handling your milk hygienically once they leave your shop</a:t>
            </a:r>
            <a:endParaRPr/>
          </a:p>
          <a:p>
            <a:pPr marL="200424" lvl="0" indent="-200424" algn="l" rtl="0">
              <a:lnSpc>
                <a:spcPct val="100000"/>
              </a:lnSpc>
              <a:spcBef>
                <a:spcPts val="1052"/>
              </a:spcBef>
              <a:spcAft>
                <a:spcPts val="0"/>
              </a:spcAft>
              <a:buSzPts val="2160"/>
              <a:buChar char="▪"/>
            </a:pPr>
            <a:r>
              <a:rPr lang="en-US"/>
              <a:t>How to plan a business</a:t>
            </a:r>
            <a:endParaRPr/>
          </a:p>
          <a:p>
            <a:pPr marL="200424" lvl="0" indent="-63263" algn="l" rtl="0">
              <a:lnSpc>
                <a:spcPct val="100000"/>
              </a:lnSpc>
              <a:spcBef>
                <a:spcPts val="1052"/>
              </a:spcBef>
              <a:spcAft>
                <a:spcPts val="0"/>
              </a:spcAft>
              <a:buSzPts val="2160"/>
              <a:buNone/>
            </a:pPr>
            <a:endParaRPr/>
          </a:p>
        </p:txBody>
      </p:sp>
      <p:sp>
        <p:nvSpPr>
          <p:cNvPr id="2039" name="Google Shape;2039;p214"/>
          <p:cNvSpPr txBox="1"/>
          <p:nvPr/>
        </p:nvSpPr>
        <p:spPr>
          <a:xfrm>
            <a:off x="254692" y="144056"/>
            <a:ext cx="10026761" cy="1030161"/>
          </a:xfrm>
          <a:prstGeom prst="rect">
            <a:avLst/>
          </a:prstGeom>
          <a:noFill/>
          <a:ln>
            <a:noFill/>
          </a:ln>
        </p:spPr>
        <p:txBody>
          <a:bodyPr spcFirstLastPara="1" wrap="square" lIns="180000" tIns="539475" rIns="91425" bIns="45700" anchor="t" anchorCtr="0">
            <a:noAutofit/>
          </a:bodyPr>
          <a:lstStyle/>
          <a:p>
            <a:pPr marL="0" marR="0" lvl="0" indent="0" algn="l" rtl="0">
              <a:lnSpc>
                <a:spcPct val="110000"/>
              </a:lnSpc>
              <a:spcBef>
                <a:spcPts val="0"/>
              </a:spcBef>
              <a:spcAft>
                <a:spcPts val="0"/>
              </a:spcAft>
              <a:buClr>
                <a:schemeClr val="accent1"/>
              </a:buClr>
              <a:buSzPts val="3000"/>
              <a:buFont typeface="Kadwa"/>
              <a:buNone/>
            </a:pPr>
            <a:r>
              <a:rPr lang="en-US" sz="3000" b="1">
                <a:solidFill>
                  <a:schemeClr val="accent1"/>
                </a:solidFill>
                <a:latin typeface="Kadwa"/>
                <a:ea typeface="Kadwa"/>
                <a:cs typeface="Kadwa"/>
                <a:sym typeface="Kadwa"/>
              </a:rPr>
              <a:t>Series Recap</a:t>
            </a:r>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Shape 2044"/>
        <p:cNvGrpSpPr/>
        <p:nvPr/>
      </p:nvGrpSpPr>
      <p:grpSpPr>
        <a:xfrm>
          <a:off x="0" y="0"/>
          <a:ext cx="0" cy="0"/>
          <a:chOff x="0" y="0"/>
          <a:chExt cx="0" cy="0"/>
        </a:xfrm>
      </p:grpSpPr>
      <p:sp>
        <p:nvSpPr>
          <p:cNvPr id="2045" name="Google Shape;2045;p21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Objectives</a:t>
            </a:r>
            <a:endParaRPr/>
          </a:p>
        </p:txBody>
      </p:sp>
      <p:sp>
        <p:nvSpPr>
          <p:cNvPr id="2046" name="Google Shape;2046;p215"/>
          <p:cNvSpPr txBox="1">
            <a:spLocks noGrp="1"/>
          </p:cNvSpPr>
          <p:nvPr>
            <p:ph type="body" idx="2"/>
          </p:nvPr>
        </p:nvSpPr>
        <p:spPr>
          <a:xfrm>
            <a:off x="407184"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Sell More Milk</a:t>
            </a:r>
            <a:endParaRPr/>
          </a:p>
        </p:txBody>
      </p:sp>
      <p:grpSp>
        <p:nvGrpSpPr>
          <p:cNvPr id="2047" name="Google Shape;2047;p215"/>
          <p:cNvGrpSpPr/>
          <p:nvPr/>
        </p:nvGrpSpPr>
        <p:grpSpPr>
          <a:xfrm>
            <a:off x="911972" y="2594241"/>
            <a:ext cx="2374367" cy="2374367"/>
            <a:chOff x="1118379" y="1960675"/>
            <a:chExt cx="2039760" cy="2039760"/>
          </a:xfrm>
        </p:grpSpPr>
        <p:sp>
          <p:nvSpPr>
            <p:cNvPr id="2048" name="Google Shape;2048;p215"/>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049" name="Google Shape;2049;p215"/>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2050" name="Google Shape;2050;p215"/>
          <p:cNvSpPr/>
          <p:nvPr/>
        </p:nvSpPr>
        <p:spPr>
          <a:xfrm>
            <a:off x="571389" y="5203932"/>
            <a:ext cx="3055532"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Product and Price</a:t>
            </a:r>
            <a:endParaRPr/>
          </a:p>
        </p:txBody>
      </p:sp>
      <p:sp>
        <p:nvSpPr>
          <p:cNvPr id="2051" name="Google Shape;2051;p215"/>
          <p:cNvSpPr/>
          <p:nvPr/>
        </p:nvSpPr>
        <p:spPr>
          <a:xfrm>
            <a:off x="4157135" y="5203588"/>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Where to Sell</a:t>
            </a:r>
            <a:endParaRPr/>
          </a:p>
        </p:txBody>
      </p:sp>
      <p:grpSp>
        <p:nvGrpSpPr>
          <p:cNvPr id="2052" name="Google Shape;2052;p215"/>
          <p:cNvGrpSpPr/>
          <p:nvPr/>
        </p:nvGrpSpPr>
        <p:grpSpPr>
          <a:xfrm>
            <a:off x="4179011" y="2586535"/>
            <a:ext cx="2374367" cy="2374367"/>
            <a:chOff x="1118379" y="1960675"/>
            <a:chExt cx="2039760" cy="2039760"/>
          </a:xfrm>
        </p:grpSpPr>
        <p:sp>
          <p:nvSpPr>
            <p:cNvPr id="2053" name="Google Shape;2053;p215"/>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054" name="Google Shape;2054;p215"/>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2055" name="Google Shape;2055;p215"/>
          <p:cNvSpPr/>
          <p:nvPr/>
        </p:nvSpPr>
        <p:spPr>
          <a:xfrm>
            <a:off x="7402301" y="5157765"/>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Promotion</a:t>
            </a:r>
            <a:endParaRPr/>
          </a:p>
        </p:txBody>
      </p:sp>
      <p:grpSp>
        <p:nvGrpSpPr>
          <p:cNvPr id="2056" name="Google Shape;2056;p215"/>
          <p:cNvGrpSpPr/>
          <p:nvPr/>
        </p:nvGrpSpPr>
        <p:grpSpPr>
          <a:xfrm>
            <a:off x="7402301" y="2602152"/>
            <a:ext cx="2374367" cy="2374367"/>
            <a:chOff x="1118379" y="1960675"/>
            <a:chExt cx="2039760" cy="2039760"/>
          </a:xfrm>
        </p:grpSpPr>
        <p:sp>
          <p:nvSpPr>
            <p:cNvPr id="2057" name="Google Shape;2057;p215"/>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2058" name="Google Shape;2058;p215"/>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2059" name="Google Shape;2059;p215"/>
          <p:cNvPicPr preferRelativeResize="0"/>
          <p:nvPr/>
        </p:nvPicPr>
        <p:blipFill rotWithShape="1">
          <a:blip r:embed="rId3">
            <a:alphaModFix/>
          </a:blip>
          <a:srcRect/>
          <a:stretch/>
        </p:blipFill>
        <p:spPr>
          <a:xfrm>
            <a:off x="1551707" y="3001201"/>
            <a:ext cx="1385085" cy="1614197"/>
          </a:xfrm>
          <a:prstGeom prst="rect">
            <a:avLst/>
          </a:prstGeom>
          <a:noFill/>
          <a:ln>
            <a:noFill/>
          </a:ln>
        </p:spPr>
      </p:pic>
      <p:pic>
        <p:nvPicPr>
          <p:cNvPr id="2060" name="Google Shape;2060;p215"/>
          <p:cNvPicPr preferRelativeResize="0"/>
          <p:nvPr/>
        </p:nvPicPr>
        <p:blipFill rotWithShape="1">
          <a:blip r:embed="rId4">
            <a:alphaModFix/>
          </a:blip>
          <a:srcRect/>
          <a:stretch/>
        </p:blipFill>
        <p:spPr>
          <a:xfrm>
            <a:off x="4658361" y="3046385"/>
            <a:ext cx="1457325" cy="1485900"/>
          </a:xfrm>
          <a:prstGeom prst="rect">
            <a:avLst/>
          </a:prstGeom>
          <a:noFill/>
          <a:ln>
            <a:noFill/>
          </a:ln>
        </p:spPr>
      </p:pic>
      <p:pic>
        <p:nvPicPr>
          <p:cNvPr id="2061" name="Google Shape;2061;p215"/>
          <p:cNvPicPr preferRelativeResize="0"/>
          <p:nvPr/>
        </p:nvPicPr>
        <p:blipFill rotWithShape="1">
          <a:blip r:embed="rId5">
            <a:alphaModFix/>
          </a:blip>
          <a:srcRect/>
          <a:stretch/>
        </p:blipFill>
        <p:spPr>
          <a:xfrm>
            <a:off x="7779137" y="3139023"/>
            <a:ext cx="1639298" cy="121514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2055"/>
                                        </p:tgtEl>
                                        <p:attrNameLst>
                                          <p:attrName>style.visibility</p:attrName>
                                        </p:attrNameLst>
                                      </p:cBhvr>
                                      <p:to>
                                        <p:strVal val="visible"/>
                                      </p:to>
                                    </p:set>
                                    <p:animEffect transition="in" filter="fade">
                                      <p:cBhvr>
                                        <p:cTn id="7"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Shape 2065"/>
        <p:cNvGrpSpPr/>
        <p:nvPr/>
      </p:nvGrpSpPr>
      <p:grpSpPr>
        <a:xfrm>
          <a:off x="0" y="0"/>
          <a:ext cx="0" cy="0"/>
          <a:chOff x="0" y="0"/>
          <a:chExt cx="0" cy="0"/>
        </a:xfrm>
      </p:grpSpPr>
      <p:sp>
        <p:nvSpPr>
          <p:cNvPr id="2066" name="Google Shape;2066;p21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Why Customers Should Buy Milk</a:t>
            </a:r>
            <a:endParaRPr/>
          </a:p>
        </p:txBody>
      </p:sp>
      <p:sp>
        <p:nvSpPr>
          <p:cNvPr id="2067" name="Google Shape;2067;p216"/>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Share any communication materials you have with participants to take home to shop</a:t>
            </a:r>
            <a:endParaRPr/>
          </a:p>
        </p:txBody>
      </p:sp>
      <p:sp>
        <p:nvSpPr>
          <p:cNvPr id="2068" name="Google Shape;2068;p216"/>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Milk is highly nutritional</a:t>
            </a:r>
            <a:endParaRPr/>
          </a:p>
          <a:p>
            <a:pPr marL="200424" lvl="0" indent="-200424" algn="l" rtl="0">
              <a:lnSpc>
                <a:spcPct val="100000"/>
              </a:lnSpc>
              <a:spcBef>
                <a:spcPts val="1052"/>
              </a:spcBef>
              <a:spcAft>
                <a:spcPts val="0"/>
              </a:spcAft>
              <a:buSzPts val="2160"/>
              <a:buChar char="▪"/>
            </a:pPr>
            <a:r>
              <a:rPr lang="en-US"/>
              <a:t>Great alternative to juice / soda, which are high in sugar and don’t have as many vitamins / minerals</a:t>
            </a:r>
            <a:endParaRPr/>
          </a:p>
          <a:p>
            <a:pPr marL="200424" lvl="0" indent="-200424" algn="l" rtl="0">
              <a:lnSpc>
                <a:spcPct val="100000"/>
              </a:lnSpc>
              <a:spcBef>
                <a:spcPts val="1052"/>
              </a:spcBef>
              <a:spcAft>
                <a:spcPts val="0"/>
              </a:spcAft>
              <a:buSzPts val="2160"/>
              <a:buChar char="▪"/>
            </a:pPr>
            <a:r>
              <a:rPr lang="en-US"/>
              <a:t>Good for strong bones and teeth</a:t>
            </a:r>
            <a:endParaRPr/>
          </a:p>
          <a:p>
            <a:pPr marL="200424" lvl="0" indent="-200424" algn="l" rtl="0">
              <a:lnSpc>
                <a:spcPct val="100000"/>
              </a:lnSpc>
              <a:spcBef>
                <a:spcPts val="1052"/>
              </a:spcBef>
              <a:spcAft>
                <a:spcPts val="0"/>
              </a:spcAft>
              <a:buSzPts val="2160"/>
              <a:buChar char="▪"/>
            </a:pPr>
            <a:r>
              <a:rPr lang="en-US"/>
              <a:t>Calcium, vitamin D</a:t>
            </a:r>
            <a:endParaRPr/>
          </a:p>
          <a:p>
            <a:pPr marL="200424" lvl="0" indent="-200424" algn="l" rtl="0">
              <a:lnSpc>
                <a:spcPct val="100000"/>
              </a:lnSpc>
              <a:spcBef>
                <a:spcPts val="1052"/>
              </a:spcBef>
              <a:spcAft>
                <a:spcPts val="0"/>
              </a:spcAft>
              <a:buSzPts val="2160"/>
              <a:buChar char="▪"/>
            </a:pPr>
            <a:r>
              <a:rPr lang="en-US"/>
              <a:t>Helps children grow</a:t>
            </a:r>
            <a:endParaRPr/>
          </a:p>
          <a:p>
            <a:pPr marL="200424" lvl="0" indent="-200424" algn="l" rtl="0">
              <a:lnSpc>
                <a:spcPct val="100000"/>
              </a:lnSpc>
              <a:spcBef>
                <a:spcPts val="1052"/>
              </a:spcBef>
              <a:spcAft>
                <a:spcPts val="0"/>
              </a:spcAft>
              <a:buSzPts val="2160"/>
              <a:buChar char="▪"/>
            </a:pPr>
            <a:r>
              <a:rPr lang="en-US"/>
              <a:t>Boosts energy, helps kids study (protein and B vitamins)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Shape 2072"/>
        <p:cNvGrpSpPr/>
        <p:nvPr/>
      </p:nvGrpSpPr>
      <p:grpSpPr>
        <a:xfrm>
          <a:off x="0" y="0"/>
          <a:ext cx="0" cy="0"/>
          <a:chOff x="0" y="0"/>
          <a:chExt cx="0" cy="0"/>
        </a:xfrm>
      </p:grpSpPr>
      <p:sp>
        <p:nvSpPr>
          <p:cNvPr id="2073" name="Google Shape;2073;p21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Why Customers Should Buy Milk Cont’d</a:t>
            </a:r>
            <a:endParaRPr/>
          </a:p>
        </p:txBody>
      </p:sp>
      <p:sp>
        <p:nvSpPr>
          <p:cNvPr id="2074" name="Google Shape;2074;p217"/>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Improves skin and vision (vitamin A)</a:t>
            </a:r>
            <a:endParaRPr/>
          </a:p>
          <a:p>
            <a:pPr marL="200424" lvl="0" indent="-200424" algn="l" rtl="0">
              <a:lnSpc>
                <a:spcPct val="100000"/>
              </a:lnSpc>
              <a:spcBef>
                <a:spcPts val="1052"/>
              </a:spcBef>
              <a:spcAft>
                <a:spcPts val="0"/>
              </a:spcAft>
              <a:buSzPts val="2160"/>
              <a:buChar char="▪"/>
            </a:pPr>
            <a:r>
              <a:rPr lang="en-US"/>
              <a:t>Warm milk helps relax / reduces stress</a:t>
            </a:r>
            <a:endParaRPr/>
          </a:p>
          <a:p>
            <a:pPr marL="200424" lvl="0" indent="-200424" algn="l" rtl="0">
              <a:lnSpc>
                <a:spcPct val="100000"/>
              </a:lnSpc>
              <a:spcBef>
                <a:spcPts val="1052"/>
              </a:spcBef>
              <a:spcAft>
                <a:spcPts val="0"/>
              </a:spcAft>
              <a:buSzPts val="2160"/>
              <a:buChar char="▪"/>
            </a:pPr>
            <a:r>
              <a:rPr lang="en-US"/>
              <a:t>Fresh milk is less expensive than packaged milk</a:t>
            </a:r>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Shape 2078"/>
        <p:cNvGrpSpPr/>
        <p:nvPr/>
      </p:nvGrpSpPr>
      <p:grpSpPr>
        <a:xfrm>
          <a:off x="0" y="0"/>
          <a:ext cx="0" cy="0"/>
          <a:chOff x="0" y="0"/>
          <a:chExt cx="0" cy="0"/>
        </a:xfrm>
      </p:grpSpPr>
      <p:sp>
        <p:nvSpPr>
          <p:cNvPr id="2079" name="Google Shape;2079;p218"/>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Let’s practice interacting with customers and educating them on the value of milk…</a:t>
            </a:r>
            <a:endParaRPr/>
          </a:p>
          <a:p>
            <a:pPr marL="200424" lvl="0" indent="-200424" algn="l" rtl="0">
              <a:lnSpc>
                <a:spcPct val="100000"/>
              </a:lnSpc>
              <a:spcBef>
                <a:spcPts val="1052"/>
              </a:spcBef>
              <a:spcAft>
                <a:spcPts val="0"/>
              </a:spcAft>
              <a:buSzPts val="2160"/>
              <a:buChar char="▪"/>
            </a:pPr>
            <a:r>
              <a:rPr lang="en-US"/>
              <a:t>Split into groups of 2</a:t>
            </a:r>
            <a:endParaRPr/>
          </a:p>
          <a:p>
            <a:pPr marL="601272" lvl="1" indent="-157814" algn="l" rtl="0">
              <a:lnSpc>
                <a:spcPct val="100000"/>
              </a:lnSpc>
              <a:spcBef>
                <a:spcPts val="1052"/>
              </a:spcBef>
              <a:spcAft>
                <a:spcPts val="0"/>
              </a:spcAft>
              <a:buSzPts val="2100"/>
              <a:buChar char="-"/>
            </a:pPr>
            <a:r>
              <a:rPr lang="en-US"/>
              <a:t>One person play vendor </a:t>
            </a:r>
            <a:endParaRPr/>
          </a:p>
          <a:p>
            <a:pPr marL="601272" lvl="1" indent="-157814" algn="l" rtl="0">
              <a:lnSpc>
                <a:spcPct val="100000"/>
              </a:lnSpc>
              <a:spcBef>
                <a:spcPts val="1052"/>
              </a:spcBef>
              <a:spcAft>
                <a:spcPts val="0"/>
              </a:spcAft>
              <a:buSzPts val="2100"/>
              <a:buChar char="-"/>
            </a:pPr>
            <a:r>
              <a:rPr lang="en-US"/>
              <a:t>One person plays customer</a:t>
            </a:r>
            <a:endParaRPr/>
          </a:p>
          <a:p>
            <a:pPr marL="200424" lvl="0" indent="-200424" algn="l" rtl="0">
              <a:lnSpc>
                <a:spcPct val="100000"/>
              </a:lnSpc>
              <a:spcBef>
                <a:spcPts val="1052"/>
              </a:spcBef>
              <a:spcAft>
                <a:spcPts val="0"/>
              </a:spcAft>
              <a:buSzPts val="2160"/>
              <a:buChar char="▪"/>
            </a:pPr>
            <a:r>
              <a:rPr lang="en-US"/>
              <a:t>Refer to Participant Guide for notes</a:t>
            </a:r>
            <a:endParaRPr/>
          </a:p>
          <a:p>
            <a:pPr marL="200424" lvl="0" indent="-63263" algn="l" rtl="0">
              <a:lnSpc>
                <a:spcPct val="100000"/>
              </a:lnSpc>
              <a:spcBef>
                <a:spcPts val="1052"/>
              </a:spcBef>
              <a:spcAft>
                <a:spcPts val="0"/>
              </a:spcAft>
              <a:buSzPts val="2160"/>
              <a:buNone/>
            </a:pPr>
            <a:endParaRPr/>
          </a:p>
        </p:txBody>
      </p:sp>
      <p:sp>
        <p:nvSpPr>
          <p:cNvPr id="2080" name="Google Shape;2080;p218"/>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Coach participants (see following slide for notes)</a:t>
            </a:r>
            <a:endParaRPr/>
          </a:p>
          <a:p>
            <a:pPr marL="200424" lvl="0" indent="-200424" algn="l" rtl="0">
              <a:lnSpc>
                <a:spcPct val="100000"/>
              </a:lnSpc>
              <a:spcBef>
                <a:spcPts val="1052"/>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Vendor should be extremely respectful</a:t>
            </a:r>
            <a:endParaRPr/>
          </a:p>
          <a:p>
            <a:pPr marL="601272" lvl="1" indent="-157814" algn="l" rtl="0">
              <a:lnSpc>
                <a:spcPct val="100000"/>
              </a:lnSpc>
              <a:spcBef>
                <a:spcPts val="1052"/>
              </a:spcBef>
              <a:spcAft>
                <a:spcPts val="0"/>
              </a:spcAft>
              <a:buSzPts val="1800"/>
              <a:buChar char="-"/>
            </a:pPr>
            <a:r>
              <a:rPr lang="en-US"/>
              <a:t>Vendor should share what they do to make sure their milk is safe</a:t>
            </a:r>
            <a:endParaRPr/>
          </a:p>
          <a:p>
            <a:pPr marL="601272" lvl="1" indent="-157814" algn="l" rtl="0">
              <a:lnSpc>
                <a:spcPct val="100000"/>
              </a:lnSpc>
              <a:spcBef>
                <a:spcPts val="1052"/>
              </a:spcBef>
              <a:spcAft>
                <a:spcPts val="0"/>
              </a:spcAft>
              <a:buSzPts val="1800"/>
              <a:buChar char="-"/>
            </a:pPr>
            <a:r>
              <a:rPr lang="en-US"/>
              <a:t>Vendor should stress that packaged milk is twice as expensive as fresh, a mother could provide a child with twice as much fresh milk</a:t>
            </a:r>
            <a:endParaRPr/>
          </a:p>
          <a:p>
            <a:pPr marL="200424" lvl="0" indent="-97553" algn="l" rtl="0">
              <a:lnSpc>
                <a:spcPct val="100000"/>
              </a:lnSpc>
              <a:spcBef>
                <a:spcPts val="1052"/>
              </a:spcBef>
              <a:spcAft>
                <a:spcPts val="0"/>
              </a:spcAft>
              <a:buSzPts val="1620"/>
              <a:buNone/>
            </a:pPr>
            <a:endParaRPr/>
          </a:p>
        </p:txBody>
      </p:sp>
      <p:sp>
        <p:nvSpPr>
          <p:cNvPr id="2081" name="Google Shape;2081;p21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The Value of Milk</a:t>
            </a:r>
            <a:endParaRPr/>
          </a:p>
        </p:txBody>
      </p:sp>
      <p:pic>
        <p:nvPicPr>
          <p:cNvPr id="2082" name="Google Shape;2082;p218"/>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2083" name="Google Shape;2083;p218"/>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Shape 2087"/>
        <p:cNvGrpSpPr/>
        <p:nvPr/>
      </p:nvGrpSpPr>
      <p:grpSpPr>
        <a:xfrm>
          <a:off x="0" y="0"/>
          <a:ext cx="0" cy="0"/>
          <a:chOff x="0" y="0"/>
          <a:chExt cx="0" cy="0"/>
        </a:xfrm>
      </p:grpSpPr>
      <p:sp>
        <p:nvSpPr>
          <p:cNvPr id="2088" name="Google Shape;2088;p219"/>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Customer:</a:t>
            </a:r>
            <a:endParaRPr/>
          </a:p>
          <a:p>
            <a:pPr marL="200424" lvl="0" indent="-200424" algn="l" rtl="0">
              <a:lnSpc>
                <a:spcPct val="100000"/>
              </a:lnSpc>
              <a:spcBef>
                <a:spcPts val="1052"/>
              </a:spcBef>
              <a:spcAft>
                <a:spcPts val="0"/>
              </a:spcAft>
              <a:buSzPts val="1620"/>
              <a:buChar char="▪"/>
            </a:pPr>
            <a:r>
              <a:rPr lang="en-US"/>
              <a:t>Your daughter is small for her age and you worry that an illness she had as a baby has affected her growth.</a:t>
            </a:r>
            <a:endParaRPr/>
          </a:p>
          <a:p>
            <a:pPr marL="200424" lvl="0" indent="-200424" algn="l" rtl="0">
              <a:lnSpc>
                <a:spcPct val="100000"/>
              </a:lnSpc>
              <a:spcBef>
                <a:spcPts val="1052"/>
              </a:spcBef>
              <a:spcAft>
                <a:spcPts val="0"/>
              </a:spcAft>
              <a:buSzPts val="1620"/>
              <a:buChar char="▪"/>
            </a:pPr>
            <a:r>
              <a:rPr lang="en-US"/>
              <a:t>You are very concerned with milk safety, but don’t know a lot about it.</a:t>
            </a:r>
            <a:endParaRPr/>
          </a:p>
          <a:p>
            <a:pPr marL="200424" lvl="0" indent="-200424" algn="l" rtl="0">
              <a:lnSpc>
                <a:spcPct val="100000"/>
              </a:lnSpc>
              <a:spcBef>
                <a:spcPts val="1052"/>
              </a:spcBef>
              <a:spcAft>
                <a:spcPts val="0"/>
              </a:spcAft>
              <a:buSzPts val="1620"/>
              <a:buChar char="▪"/>
            </a:pPr>
            <a:r>
              <a:rPr lang="en-US"/>
              <a:t>You know that milk is good for children</a:t>
            </a:r>
            <a:endParaRPr/>
          </a:p>
          <a:p>
            <a:pPr marL="200424" lvl="0" indent="-200424" algn="l" rtl="0">
              <a:lnSpc>
                <a:spcPct val="100000"/>
              </a:lnSpc>
              <a:spcBef>
                <a:spcPts val="1052"/>
              </a:spcBef>
              <a:spcAft>
                <a:spcPts val="0"/>
              </a:spcAft>
              <a:buSzPts val="1620"/>
              <a:buChar char="▪"/>
            </a:pPr>
            <a:r>
              <a:rPr lang="en-US"/>
              <a:t>You’ve heard that packaged milk is much safer than fresh milk.</a:t>
            </a:r>
            <a:endParaRPr/>
          </a:p>
          <a:p>
            <a:pPr marL="200424" lvl="0" indent="-200424" algn="l" rtl="0">
              <a:lnSpc>
                <a:spcPct val="100000"/>
              </a:lnSpc>
              <a:spcBef>
                <a:spcPts val="1052"/>
              </a:spcBef>
              <a:spcAft>
                <a:spcPts val="0"/>
              </a:spcAft>
              <a:buSzPts val="1620"/>
              <a:buChar char="▪"/>
            </a:pPr>
            <a:r>
              <a:rPr lang="en-US"/>
              <a:t>Respond positively to respectful vendors.</a:t>
            </a:r>
            <a:endParaRPr/>
          </a:p>
          <a:p>
            <a:pPr marL="200424" lvl="0" indent="-200424" algn="l" rtl="0">
              <a:lnSpc>
                <a:spcPct val="100000"/>
              </a:lnSpc>
              <a:spcBef>
                <a:spcPts val="1052"/>
              </a:spcBef>
              <a:spcAft>
                <a:spcPts val="0"/>
              </a:spcAft>
              <a:buSzPts val="1620"/>
              <a:buChar char="▪"/>
            </a:pPr>
            <a:r>
              <a:rPr lang="en-US"/>
              <a:t>Buy milk from the vendor if they explain how they keep milk safe.</a:t>
            </a:r>
            <a:endParaRPr/>
          </a:p>
        </p:txBody>
      </p:sp>
      <p:sp>
        <p:nvSpPr>
          <p:cNvPr id="2089" name="Google Shape;2089;p219"/>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The Value of Milk</a:t>
            </a:r>
            <a:endParaRPr/>
          </a:p>
        </p:txBody>
      </p:sp>
      <p:sp>
        <p:nvSpPr>
          <p:cNvPr id="2090" name="Google Shape;2090;p219"/>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4" lvl="0" indent="-200424" algn="l" rtl="0">
              <a:lnSpc>
                <a:spcPct val="100000"/>
              </a:lnSpc>
              <a:spcBef>
                <a:spcPts val="1052"/>
              </a:spcBef>
              <a:spcAft>
                <a:spcPts val="0"/>
              </a:spcAft>
              <a:buSzPts val="1620"/>
              <a:buChar char="▪"/>
            </a:pPr>
            <a:r>
              <a:rPr lang="en-US"/>
              <a:t>You are selling milk from a cart.</a:t>
            </a:r>
            <a:endParaRPr/>
          </a:p>
          <a:p>
            <a:pPr marL="200424" lvl="0" indent="-200424" algn="l" rtl="0">
              <a:lnSpc>
                <a:spcPct val="100000"/>
              </a:lnSpc>
              <a:spcBef>
                <a:spcPts val="1052"/>
              </a:spcBef>
              <a:spcAft>
                <a:spcPts val="0"/>
              </a:spcAft>
              <a:buSzPts val="1620"/>
              <a:buChar char="▪"/>
            </a:pPr>
            <a:r>
              <a:rPr lang="en-US"/>
              <a:t>You see a woman and her young daughter eyeing the cart.</a:t>
            </a:r>
            <a:endParaRPr/>
          </a:p>
          <a:p>
            <a:pPr marL="200424" lvl="0" indent="-200424" algn="l" rtl="0">
              <a:lnSpc>
                <a:spcPct val="100000"/>
              </a:lnSpc>
              <a:spcBef>
                <a:spcPts val="1052"/>
              </a:spcBef>
              <a:spcAft>
                <a:spcPts val="0"/>
              </a:spcAft>
              <a:buSzPts val="1620"/>
              <a:buChar char="▪"/>
            </a:pPr>
            <a:r>
              <a:rPr lang="en-US"/>
              <a:t>You offer to sell her some milk</a:t>
            </a:r>
            <a:endParaRPr/>
          </a:p>
          <a:p>
            <a:pPr marL="200424" lvl="0" indent="-200424" algn="l" rtl="0">
              <a:lnSpc>
                <a:spcPct val="100000"/>
              </a:lnSpc>
              <a:spcBef>
                <a:spcPts val="1052"/>
              </a:spcBef>
              <a:spcAft>
                <a:spcPts val="0"/>
              </a:spcAft>
              <a:buSzPts val="1620"/>
              <a:buChar char="▪"/>
            </a:pPr>
            <a:r>
              <a:rPr lang="en-US"/>
              <a:t>She tells you that she’s heard that prepackaged milk is safer than fresh milk.  </a:t>
            </a:r>
            <a:endParaRPr/>
          </a:p>
          <a:p>
            <a:pPr marL="200424" lvl="0" indent="-200424" algn="l" rtl="0">
              <a:lnSpc>
                <a:spcPct val="100000"/>
              </a:lnSpc>
              <a:spcBef>
                <a:spcPts val="1052"/>
              </a:spcBef>
              <a:spcAft>
                <a:spcPts val="0"/>
              </a:spcAft>
              <a:buSzPts val="1620"/>
              <a:buChar char="▪"/>
            </a:pPr>
            <a:r>
              <a:rPr lang="en-US"/>
              <a:t>What do you say to her?</a:t>
            </a:r>
            <a:endParaRPr/>
          </a:p>
          <a:p>
            <a:pPr marL="200424" lvl="0" indent="-97553" algn="l" rtl="0">
              <a:lnSpc>
                <a:spcPct val="100000"/>
              </a:lnSpc>
              <a:spcBef>
                <a:spcPts val="1052"/>
              </a:spcBef>
              <a:spcAft>
                <a:spcPts val="0"/>
              </a:spcAft>
              <a:buSzPts val="1620"/>
              <a:buNone/>
            </a:pPr>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Shape 2094"/>
        <p:cNvGrpSpPr/>
        <p:nvPr/>
      </p:nvGrpSpPr>
      <p:grpSpPr>
        <a:xfrm>
          <a:off x="0" y="0"/>
          <a:ext cx="0" cy="0"/>
          <a:chOff x="0" y="0"/>
          <a:chExt cx="0" cy="0"/>
        </a:xfrm>
      </p:grpSpPr>
      <p:sp>
        <p:nvSpPr>
          <p:cNvPr id="2095" name="Google Shape;2095;p220"/>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Switch roles for the next scenario</a:t>
            </a:r>
            <a:endParaRPr/>
          </a:p>
          <a:p>
            <a:pPr marL="200424" lvl="0" indent="-200424" algn="l" rtl="0">
              <a:lnSpc>
                <a:spcPct val="100000"/>
              </a:lnSpc>
              <a:spcBef>
                <a:spcPts val="1052"/>
              </a:spcBef>
              <a:spcAft>
                <a:spcPts val="0"/>
              </a:spcAft>
              <a:buSzPts val="2160"/>
              <a:buChar char="▪"/>
            </a:pPr>
            <a:r>
              <a:rPr lang="en-US"/>
              <a:t>Refer to Participant Guide for notes</a:t>
            </a:r>
            <a:endParaRPr/>
          </a:p>
          <a:p>
            <a:pPr marL="200424" lvl="0" indent="-63263" algn="l" rtl="0">
              <a:lnSpc>
                <a:spcPct val="100000"/>
              </a:lnSpc>
              <a:spcBef>
                <a:spcPts val="1052"/>
              </a:spcBef>
              <a:spcAft>
                <a:spcPts val="0"/>
              </a:spcAft>
              <a:buSzPts val="2160"/>
              <a:buNone/>
            </a:pPr>
            <a:endParaRPr/>
          </a:p>
        </p:txBody>
      </p:sp>
      <p:sp>
        <p:nvSpPr>
          <p:cNvPr id="2096" name="Google Shape;2096;p220"/>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Coach participants (see following slide for notes)</a:t>
            </a:r>
            <a:endParaRPr/>
          </a:p>
          <a:p>
            <a:pPr marL="200424" lvl="0" indent="-200424" algn="l" rtl="0">
              <a:lnSpc>
                <a:spcPct val="100000"/>
              </a:lnSpc>
              <a:spcBef>
                <a:spcPts val="1052"/>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Vendor should share that milk is very good for bones, so excellent for football players</a:t>
            </a:r>
            <a:endParaRPr/>
          </a:p>
          <a:p>
            <a:pPr marL="601272" lvl="1" indent="-157814" algn="l" rtl="0">
              <a:lnSpc>
                <a:spcPct val="100000"/>
              </a:lnSpc>
              <a:spcBef>
                <a:spcPts val="1052"/>
              </a:spcBef>
              <a:spcAft>
                <a:spcPts val="0"/>
              </a:spcAft>
              <a:buSzPts val="1800"/>
              <a:buChar char="-"/>
            </a:pPr>
            <a:r>
              <a:rPr lang="en-US"/>
              <a:t>Milk boosts energy, helps children grow, helps them study in school </a:t>
            </a:r>
            <a:endParaRPr/>
          </a:p>
          <a:p>
            <a:pPr marL="601272" lvl="1" indent="-157814" algn="l" rtl="0">
              <a:lnSpc>
                <a:spcPct val="100000"/>
              </a:lnSpc>
              <a:spcBef>
                <a:spcPts val="1052"/>
              </a:spcBef>
              <a:spcAft>
                <a:spcPts val="0"/>
              </a:spcAft>
              <a:buSzPts val="1800"/>
              <a:buChar char="-"/>
            </a:pPr>
            <a:r>
              <a:rPr lang="en-US"/>
              <a:t>Soda has a lot of sugar with little to no nutritional value</a:t>
            </a:r>
            <a:endParaRPr/>
          </a:p>
          <a:p>
            <a:pPr marL="0" lvl="0" indent="0" algn="l" rtl="0">
              <a:lnSpc>
                <a:spcPct val="100000"/>
              </a:lnSpc>
              <a:spcBef>
                <a:spcPts val="1052"/>
              </a:spcBef>
              <a:spcAft>
                <a:spcPts val="0"/>
              </a:spcAft>
              <a:buSzPts val="1620"/>
              <a:buNone/>
            </a:pPr>
            <a:endParaRPr/>
          </a:p>
          <a:p>
            <a:pPr marL="200424" lvl="0" indent="-97553" algn="l" rtl="0">
              <a:lnSpc>
                <a:spcPct val="100000"/>
              </a:lnSpc>
              <a:spcBef>
                <a:spcPts val="1052"/>
              </a:spcBef>
              <a:spcAft>
                <a:spcPts val="0"/>
              </a:spcAft>
              <a:buSzPts val="1620"/>
              <a:buNone/>
            </a:pPr>
            <a:endParaRPr/>
          </a:p>
        </p:txBody>
      </p:sp>
      <p:sp>
        <p:nvSpPr>
          <p:cNvPr id="2097" name="Google Shape;2097;p220"/>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The Value of Milk</a:t>
            </a:r>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Shape 2101"/>
        <p:cNvGrpSpPr/>
        <p:nvPr/>
      </p:nvGrpSpPr>
      <p:grpSpPr>
        <a:xfrm>
          <a:off x="0" y="0"/>
          <a:ext cx="0" cy="0"/>
          <a:chOff x="0" y="0"/>
          <a:chExt cx="0" cy="0"/>
        </a:xfrm>
      </p:grpSpPr>
      <p:sp>
        <p:nvSpPr>
          <p:cNvPr id="2102" name="Google Shape;2102;p221"/>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Customer:</a:t>
            </a:r>
            <a:endParaRPr/>
          </a:p>
          <a:p>
            <a:pPr marL="200424" lvl="0" indent="-200424" algn="l" rtl="0">
              <a:lnSpc>
                <a:spcPct val="100000"/>
              </a:lnSpc>
              <a:spcBef>
                <a:spcPts val="1052"/>
              </a:spcBef>
              <a:spcAft>
                <a:spcPts val="0"/>
              </a:spcAft>
              <a:buSzPts val="1620"/>
              <a:buChar char="▪"/>
            </a:pPr>
            <a:r>
              <a:rPr lang="en-US"/>
              <a:t>You have been buying milk from this vendor for a long time.</a:t>
            </a:r>
            <a:endParaRPr/>
          </a:p>
          <a:p>
            <a:pPr marL="200424" lvl="0" indent="-200424" algn="l" rtl="0">
              <a:lnSpc>
                <a:spcPct val="100000"/>
              </a:lnSpc>
              <a:spcBef>
                <a:spcPts val="1052"/>
              </a:spcBef>
              <a:spcAft>
                <a:spcPts val="0"/>
              </a:spcAft>
              <a:buSzPts val="1620"/>
              <a:buChar char="▪"/>
            </a:pPr>
            <a:r>
              <a:rPr lang="en-US"/>
              <a:t>You are proud of your son’s football abilities.</a:t>
            </a:r>
            <a:endParaRPr/>
          </a:p>
          <a:p>
            <a:pPr marL="200424" lvl="0" indent="-200424" algn="l" rtl="0">
              <a:lnSpc>
                <a:spcPct val="100000"/>
              </a:lnSpc>
              <a:spcBef>
                <a:spcPts val="1052"/>
              </a:spcBef>
              <a:spcAft>
                <a:spcPts val="0"/>
              </a:spcAft>
              <a:buSzPts val="1620"/>
              <a:buChar char="▪"/>
            </a:pPr>
            <a:r>
              <a:rPr lang="en-US"/>
              <a:t>You are worried that he has some trouble studying in school.</a:t>
            </a:r>
            <a:endParaRPr/>
          </a:p>
          <a:p>
            <a:pPr marL="200424" lvl="0" indent="-200424" algn="l" rtl="0">
              <a:lnSpc>
                <a:spcPct val="100000"/>
              </a:lnSpc>
              <a:spcBef>
                <a:spcPts val="1052"/>
              </a:spcBef>
              <a:spcAft>
                <a:spcPts val="0"/>
              </a:spcAft>
              <a:buSzPts val="1620"/>
              <a:buChar char="▪"/>
            </a:pPr>
            <a:r>
              <a:rPr lang="en-US"/>
              <a:t>Respond positively to respectful advice.</a:t>
            </a:r>
            <a:endParaRPr/>
          </a:p>
          <a:p>
            <a:pPr marL="200424" lvl="0" indent="-97553" algn="l" rtl="0">
              <a:lnSpc>
                <a:spcPct val="100000"/>
              </a:lnSpc>
              <a:spcBef>
                <a:spcPts val="1052"/>
              </a:spcBef>
              <a:spcAft>
                <a:spcPts val="0"/>
              </a:spcAft>
              <a:buSzPts val="1620"/>
              <a:buNone/>
            </a:pPr>
            <a:endParaRPr/>
          </a:p>
        </p:txBody>
      </p:sp>
      <p:sp>
        <p:nvSpPr>
          <p:cNvPr id="2103" name="Google Shape;2103;p221"/>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The Value of Milk</a:t>
            </a:r>
            <a:endParaRPr/>
          </a:p>
        </p:txBody>
      </p:sp>
      <p:sp>
        <p:nvSpPr>
          <p:cNvPr id="2104" name="Google Shape;2104;p221"/>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4" lvl="0" indent="-200424" algn="l" rtl="0">
              <a:lnSpc>
                <a:spcPct val="100000"/>
              </a:lnSpc>
              <a:spcBef>
                <a:spcPts val="1052"/>
              </a:spcBef>
              <a:spcAft>
                <a:spcPts val="0"/>
              </a:spcAft>
              <a:buSzPts val="1620"/>
              <a:buChar char="▪"/>
            </a:pPr>
            <a:r>
              <a:rPr lang="en-US"/>
              <a:t>A regular customer comes to your milk cart to buy milk. </a:t>
            </a:r>
            <a:endParaRPr/>
          </a:p>
          <a:p>
            <a:pPr marL="200424" lvl="0" indent="-200424" algn="l" rtl="0">
              <a:lnSpc>
                <a:spcPct val="100000"/>
              </a:lnSpc>
              <a:spcBef>
                <a:spcPts val="1052"/>
              </a:spcBef>
              <a:spcAft>
                <a:spcPts val="0"/>
              </a:spcAft>
              <a:buSzPts val="1620"/>
              <a:buChar char="▪"/>
            </a:pPr>
            <a:r>
              <a:rPr lang="en-US"/>
              <a:t>You ask him how his family is and he tells you that his 10 year old son loves football and is very good at it.  </a:t>
            </a:r>
            <a:endParaRPr/>
          </a:p>
          <a:p>
            <a:pPr marL="200424" lvl="0" indent="-200424" algn="l" rtl="0">
              <a:lnSpc>
                <a:spcPct val="100000"/>
              </a:lnSpc>
              <a:spcBef>
                <a:spcPts val="1052"/>
              </a:spcBef>
              <a:spcAft>
                <a:spcPts val="0"/>
              </a:spcAft>
              <a:buSzPts val="1620"/>
              <a:buChar char="▪"/>
            </a:pPr>
            <a:r>
              <a:rPr lang="en-US"/>
              <a:t>You ask him if his son drinks milk and the father laughs and says that he prefers soda.  </a:t>
            </a:r>
            <a:endParaRPr/>
          </a:p>
          <a:p>
            <a:pPr marL="200424" lvl="0" indent="-200424" algn="l" rtl="0">
              <a:lnSpc>
                <a:spcPct val="100000"/>
              </a:lnSpc>
              <a:spcBef>
                <a:spcPts val="1052"/>
              </a:spcBef>
              <a:spcAft>
                <a:spcPts val="0"/>
              </a:spcAft>
              <a:buSzPts val="1620"/>
              <a:buChar char="▪"/>
            </a:pPr>
            <a:r>
              <a:rPr lang="en-US"/>
              <a:t>What do you say to him?  </a:t>
            </a:r>
            <a:endParaRPr/>
          </a:p>
          <a:p>
            <a:pPr marL="0" lvl="0" indent="0" algn="l" rtl="0">
              <a:lnSpc>
                <a:spcPct val="100000"/>
              </a:lnSpc>
              <a:spcBef>
                <a:spcPts val="1052"/>
              </a:spcBef>
              <a:spcAft>
                <a:spcPts val="0"/>
              </a:spcAft>
              <a:buSzPts val="1620"/>
              <a:buNone/>
            </a:pPr>
            <a:endParaRPr b="1"/>
          </a:p>
          <a:p>
            <a:pPr marL="200424" lvl="0" indent="-97553" algn="l" rtl="0">
              <a:lnSpc>
                <a:spcPct val="100000"/>
              </a:lnSpc>
              <a:spcBef>
                <a:spcPts val="1052"/>
              </a:spcBef>
              <a:spcAft>
                <a:spcPts val="0"/>
              </a:spcAft>
              <a:buSzPts val="162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28"/>
        <p:cNvGrpSpPr/>
        <p:nvPr/>
      </p:nvGrpSpPr>
      <p:grpSpPr>
        <a:xfrm>
          <a:off x="0" y="0"/>
          <a:ext cx="0" cy="0"/>
          <a:chOff x="0" y="0"/>
          <a:chExt cx="0" cy="0"/>
        </a:xfrm>
      </p:grpSpPr>
      <p:sp>
        <p:nvSpPr>
          <p:cNvPr id="629" name="Google Shape;629;p6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The “PowerPoint Dance”</a:t>
            </a:r>
            <a:endParaRPr/>
          </a:p>
        </p:txBody>
      </p:sp>
      <p:pic>
        <p:nvPicPr>
          <p:cNvPr id="630" name="Google Shape;630;p69"/>
          <p:cNvPicPr preferRelativeResize="0"/>
          <p:nvPr/>
        </p:nvPicPr>
        <p:blipFill rotWithShape="1">
          <a:blip r:embed="rId3">
            <a:alphaModFix/>
          </a:blip>
          <a:srcRect/>
          <a:stretch/>
        </p:blipFill>
        <p:spPr>
          <a:xfrm>
            <a:off x="1413463" y="1908833"/>
            <a:ext cx="3466662" cy="1947163"/>
          </a:xfrm>
          <a:prstGeom prst="rect">
            <a:avLst/>
          </a:prstGeom>
          <a:noFill/>
          <a:ln>
            <a:noFill/>
          </a:ln>
        </p:spPr>
      </p:pic>
      <p:pic>
        <p:nvPicPr>
          <p:cNvPr id="631" name="Google Shape;631;p69"/>
          <p:cNvPicPr preferRelativeResize="0"/>
          <p:nvPr/>
        </p:nvPicPr>
        <p:blipFill rotWithShape="1">
          <a:blip r:embed="rId4">
            <a:alphaModFix/>
          </a:blip>
          <a:srcRect/>
          <a:stretch/>
        </p:blipFill>
        <p:spPr>
          <a:xfrm>
            <a:off x="1771373" y="4331011"/>
            <a:ext cx="3111883" cy="2260389"/>
          </a:xfrm>
          <a:prstGeom prst="rect">
            <a:avLst/>
          </a:prstGeom>
          <a:noFill/>
          <a:ln>
            <a:noFill/>
          </a:ln>
        </p:spPr>
      </p:pic>
      <p:sp>
        <p:nvSpPr>
          <p:cNvPr id="632" name="Google Shape;632;p69"/>
          <p:cNvSpPr txBox="1"/>
          <p:nvPr/>
        </p:nvSpPr>
        <p:spPr>
          <a:xfrm>
            <a:off x="2975928" y="2708439"/>
            <a:ext cx="1706852" cy="8309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1"/>
                </a:solidFill>
                <a:latin typeface="Nunito"/>
                <a:ea typeface="Nunito"/>
                <a:cs typeface="Nunito"/>
                <a:sym typeface="Nunito"/>
              </a:rPr>
              <a:t>Scan the slide</a:t>
            </a:r>
            <a:endParaRPr/>
          </a:p>
        </p:txBody>
      </p:sp>
      <p:pic>
        <p:nvPicPr>
          <p:cNvPr id="633" name="Google Shape;633;p69"/>
          <p:cNvPicPr preferRelativeResize="0"/>
          <p:nvPr/>
        </p:nvPicPr>
        <p:blipFill rotWithShape="1">
          <a:blip r:embed="rId5">
            <a:alphaModFix/>
          </a:blip>
          <a:srcRect/>
          <a:stretch/>
        </p:blipFill>
        <p:spPr>
          <a:xfrm>
            <a:off x="6232839" y="4297109"/>
            <a:ext cx="2971825" cy="2067214"/>
          </a:xfrm>
          <a:prstGeom prst="rect">
            <a:avLst/>
          </a:prstGeom>
          <a:noFill/>
          <a:ln>
            <a:noFill/>
          </a:ln>
        </p:spPr>
      </p:pic>
      <p:sp>
        <p:nvSpPr>
          <p:cNvPr id="634" name="Google Shape;634;p69"/>
          <p:cNvSpPr txBox="1"/>
          <p:nvPr/>
        </p:nvSpPr>
        <p:spPr>
          <a:xfrm>
            <a:off x="7266992" y="2705864"/>
            <a:ext cx="1776857" cy="8309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1"/>
                </a:solidFill>
                <a:latin typeface="Nunito"/>
                <a:ea typeface="Nunito"/>
                <a:cs typeface="Nunito"/>
                <a:sym typeface="Nunito"/>
              </a:rPr>
              <a:t>Pause to think</a:t>
            </a:r>
            <a:endParaRPr/>
          </a:p>
        </p:txBody>
      </p:sp>
      <p:sp>
        <p:nvSpPr>
          <p:cNvPr id="635" name="Google Shape;635;p69"/>
          <p:cNvSpPr txBox="1"/>
          <p:nvPr/>
        </p:nvSpPr>
        <p:spPr>
          <a:xfrm>
            <a:off x="3191901" y="5801298"/>
            <a:ext cx="2264087" cy="8309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chemeClr val="accent1"/>
                </a:solidFill>
                <a:latin typeface="Nunito"/>
                <a:ea typeface="Nunito"/>
                <a:cs typeface="Nunito"/>
                <a:sym typeface="Nunito"/>
              </a:rPr>
              <a:t>Turn, look at the audience</a:t>
            </a:r>
            <a:endParaRPr/>
          </a:p>
        </p:txBody>
      </p:sp>
      <p:sp>
        <p:nvSpPr>
          <p:cNvPr id="636" name="Google Shape;636;p69"/>
          <p:cNvSpPr txBox="1"/>
          <p:nvPr/>
        </p:nvSpPr>
        <p:spPr>
          <a:xfrm>
            <a:off x="5470682" y="5801298"/>
            <a:ext cx="2264087" cy="461665"/>
          </a:xfrm>
          <a:prstGeom prst="rect">
            <a:avLst/>
          </a:prstGeom>
          <a:noFill/>
          <a:ln>
            <a:noFill/>
          </a:ln>
        </p:spPr>
        <p:txBody>
          <a:bodyPr spcFirstLastPara="1" wrap="square" lIns="91425" tIns="45700" rIns="91425" bIns="45700" anchor="t" anchorCtr="0">
            <a:noAutofit/>
          </a:bodyPr>
          <a:lstStyle/>
          <a:p>
            <a:pPr marL="342900" marR="0" lvl="0" indent="-342900" algn="l" rtl="0">
              <a:spcBef>
                <a:spcPts val="0"/>
              </a:spcBef>
              <a:spcAft>
                <a:spcPts val="0"/>
              </a:spcAft>
              <a:buNone/>
            </a:pPr>
            <a:r>
              <a:rPr lang="en-US" sz="2400" b="1">
                <a:solidFill>
                  <a:schemeClr val="accent1"/>
                </a:solidFill>
                <a:latin typeface="Nunito"/>
                <a:ea typeface="Nunito"/>
                <a:cs typeface="Nunito"/>
                <a:sym typeface="Nunito"/>
              </a:rPr>
              <a:t>Speak</a:t>
            </a:r>
            <a:endParaRPr/>
          </a:p>
        </p:txBody>
      </p:sp>
      <p:sp>
        <p:nvSpPr>
          <p:cNvPr id="637" name="Google Shape;637;p69"/>
          <p:cNvSpPr txBox="1"/>
          <p:nvPr/>
        </p:nvSpPr>
        <p:spPr>
          <a:xfrm>
            <a:off x="5990093" y="6277198"/>
            <a:ext cx="3192347" cy="369332"/>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800" b="1" i="1">
                <a:solidFill>
                  <a:srgbClr val="BBB4B4"/>
                </a:solidFill>
                <a:latin typeface="Nunito"/>
                <a:ea typeface="Nunito"/>
                <a:cs typeface="Nunito"/>
                <a:sym typeface="Nunito"/>
              </a:rPr>
              <a:t>Repeat…</a:t>
            </a:r>
            <a:endParaRPr/>
          </a:p>
        </p:txBody>
      </p:sp>
      <p:cxnSp>
        <p:nvCxnSpPr>
          <p:cNvPr id="638" name="Google Shape;638;p69"/>
          <p:cNvCxnSpPr/>
          <p:nvPr/>
        </p:nvCxnSpPr>
        <p:spPr>
          <a:xfrm flipH="1">
            <a:off x="5328554" y="1781395"/>
            <a:ext cx="15765" cy="4500462"/>
          </a:xfrm>
          <a:prstGeom prst="straightConnector1">
            <a:avLst/>
          </a:prstGeom>
          <a:noFill/>
          <a:ln w="38100" cap="flat" cmpd="sng">
            <a:solidFill>
              <a:schemeClr val="accent1"/>
            </a:solidFill>
            <a:prstDash val="solid"/>
            <a:miter lim="800000"/>
            <a:headEnd type="none" w="sm" len="sm"/>
            <a:tailEnd type="none" w="sm" len="sm"/>
          </a:ln>
        </p:spPr>
      </p:cxnSp>
      <p:cxnSp>
        <p:nvCxnSpPr>
          <p:cNvPr id="639" name="Google Shape;639;p69"/>
          <p:cNvCxnSpPr/>
          <p:nvPr/>
        </p:nvCxnSpPr>
        <p:spPr>
          <a:xfrm rot="10800000">
            <a:off x="1326075" y="4031419"/>
            <a:ext cx="7857291" cy="207"/>
          </a:xfrm>
          <a:prstGeom prst="straightConnector1">
            <a:avLst/>
          </a:prstGeom>
          <a:noFill/>
          <a:ln w="38100" cap="flat" cmpd="sng">
            <a:solidFill>
              <a:schemeClr val="accent1"/>
            </a:solidFill>
            <a:prstDash val="solid"/>
            <a:miter lim="800000"/>
            <a:headEnd type="none" w="sm" len="sm"/>
            <a:tailEnd type="none" w="sm" len="sm"/>
          </a:ln>
        </p:spPr>
      </p:cxnSp>
      <p:sp>
        <p:nvSpPr>
          <p:cNvPr id="640" name="Google Shape;640;p69"/>
          <p:cNvSpPr txBox="1"/>
          <p:nvPr/>
        </p:nvSpPr>
        <p:spPr>
          <a:xfrm>
            <a:off x="1326075" y="1781188"/>
            <a:ext cx="727184" cy="8309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800" b="1">
                <a:solidFill>
                  <a:schemeClr val="accent1"/>
                </a:solidFill>
                <a:latin typeface="Nunito"/>
                <a:ea typeface="Nunito"/>
                <a:cs typeface="Nunito"/>
                <a:sym typeface="Nunito"/>
              </a:rPr>
              <a:t>1</a:t>
            </a:r>
            <a:endParaRPr/>
          </a:p>
        </p:txBody>
      </p:sp>
      <p:sp>
        <p:nvSpPr>
          <p:cNvPr id="641" name="Google Shape;641;p69"/>
          <p:cNvSpPr txBox="1"/>
          <p:nvPr/>
        </p:nvSpPr>
        <p:spPr>
          <a:xfrm>
            <a:off x="8382884" y="3024999"/>
            <a:ext cx="727184" cy="83099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4800" b="1">
                <a:solidFill>
                  <a:schemeClr val="accent1"/>
                </a:solidFill>
                <a:latin typeface="Nunito"/>
                <a:ea typeface="Nunito"/>
                <a:cs typeface="Nunito"/>
                <a:sym typeface="Nunito"/>
              </a:rPr>
              <a:t>2</a:t>
            </a:r>
            <a:endParaRPr/>
          </a:p>
        </p:txBody>
      </p:sp>
      <p:sp>
        <p:nvSpPr>
          <p:cNvPr id="642" name="Google Shape;642;p69"/>
          <p:cNvSpPr txBox="1"/>
          <p:nvPr/>
        </p:nvSpPr>
        <p:spPr>
          <a:xfrm>
            <a:off x="1296666" y="4334080"/>
            <a:ext cx="727184" cy="8309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800" b="1">
                <a:solidFill>
                  <a:schemeClr val="accent1"/>
                </a:solidFill>
                <a:latin typeface="Nunito"/>
                <a:ea typeface="Nunito"/>
                <a:cs typeface="Nunito"/>
                <a:sym typeface="Nunito"/>
              </a:rPr>
              <a:t>3</a:t>
            </a:r>
            <a:endParaRPr/>
          </a:p>
        </p:txBody>
      </p:sp>
      <p:sp>
        <p:nvSpPr>
          <p:cNvPr id="643" name="Google Shape;643;p69"/>
          <p:cNvSpPr txBox="1"/>
          <p:nvPr/>
        </p:nvSpPr>
        <p:spPr>
          <a:xfrm>
            <a:off x="5569942" y="4334080"/>
            <a:ext cx="727184" cy="83099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4800" b="1">
                <a:solidFill>
                  <a:schemeClr val="accent1"/>
                </a:solidFill>
                <a:latin typeface="Nunito"/>
                <a:ea typeface="Nunito"/>
                <a:cs typeface="Nunito"/>
                <a:sym typeface="Nunito"/>
              </a:rPr>
              <a:t>4</a:t>
            </a:r>
            <a:endParaRPr/>
          </a:p>
        </p:txBody>
      </p:sp>
      <p:pic>
        <p:nvPicPr>
          <p:cNvPr id="644" name="Google Shape;644;p69"/>
          <p:cNvPicPr preferRelativeResize="0"/>
          <p:nvPr/>
        </p:nvPicPr>
        <p:blipFill rotWithShape="1">
          <a:blip r:embed="rId6">
            <a:alphaModFix/>
          </a:blip>
          <a:srcRect/>
          <a:stretch/>
        </p:blipFill>
        <p:spPr>
          <a:xfrm>
            <a:off x="5586815" y="1515966"/>
            <a:ext cx="3544705" cy="2324880"/>
          </a:xfrm>
          <a:prstGeom prst="rect">
            <a:avLst/>
          </a:prstGeom>
          <a:noFill/>
          <a:ln>
            <a:noFill/>
          </a:ln>
        </p:spPr>
      </p:pic>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Shape 2108"/>
        <p:cNvGrpSpPr/>
        <p:nvPr/>
      </p:nvGrpSpPr>
      <p:grpSpPr>
        <a:xfrm>
          <a:off x="0" y="0"/>
          <a:ext cx="0" cy="0"/>
          <a:chOff x="0" y="0"/>
          <a:chExt cx="0" cy="0"/>
        </a:xfrm>
      </p:grpSpPr>
      <p:sp>
        <p:nvSpPr>
          <p:cNvPr id="2109" name="Google Shape;2109;p222"/>
          <p:cNvSpPr txBox="1">
            <a:spLocks noGrp="1"/>
          </p:cNvSpPr>
          <p:nvPr>
            <p:ph type="title"/>
          </p:nvPr>
        </p:nvSpPr>
        <p:spPr>
          <a:xfrm>
            <a:off x="254692"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How to Get Customers to Buy Your Milk</a:t>
            </a:r>
            <a:endParaRPr/>
          </a:p>
        </p:txBody>
      </p:sp>
      <p:sp>
        <p:nvSpPr>
          <p:cNvPr id="2110" name="Google Shape;2110;p222"/>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Communicate that your milk is safe and of good quality</a:t>
            </a:r>
            <a:endParaRPr/>
          </a:p>
          <a:p>
            <a:pPr marL="601272" lvl="1" indent="-157814" algn="l" rtl="0">
              <a:lnSpc>
                <a:spcPct val="100000"/>
              </a:lnSpc>
              <a:spcBef>
                <a:spcPts val="1052"/>
              </a:spcBef>
              <a:spcAft>
                <a:spcPts val="0"/>
              </a:spcAft>
              <a:buSzPts val="2100"/>
              <a:buChar char="-"/>
            </a:pPr>
            <a:r>
              <a:rPr lang="en-US"/>
              <a:t>Use Five Keys to Safer Milk as reference</a:t>
            </a:r>
            <a:endParaRPr/>
          </a:p>
          <a:p>
            <a:pPr marL="200424" lvl="0" indent="-200424" algn="l" rtl="0">
              <a:lnSpc>
                <a:spcPct val="100000"/>
              </a:lnSpc>
              <a:spcBef>
                <a:spcPts val="1052"/>
              </a:spcBef>
              <a:spcAft>
                <a:spcPts val="0"/>
              </a:spcAft>
              <a:buSzPts val="2160"/>
              <a:buChar char="▪"/>
            </a:pPr>
            <a:r>
              <a:rPr lang="en-US"/>
              <a:t>Communicate milk safety / hygiene practices to customers</a:t>
            </a:r>
            <a:endParaRPr/>
          </a:p>
          <a:p>
            <a:pPr marL="200424" lvl="0" indent="-200424" algn="l" rtl="0">
              <a:lnSpc>
                <a:spcPct val="100000"/>
              </a:lnSpc>
              <a:spcBef>
                <a:spcPts val="1052"/>
              </a:spcBef>
              <a:spcAft>
                <a:spcPts val="0"/>
              </a:spcAft>
              <a:buSzPts val="2160"/>
              <a:buChar char="▪"/>
            </a:pPr>
            <a:r>
              <a:rPr lang="en-US"/>
              <a:t>Label products with information about your milk (pasteurised or not)</a:t>
            </a:r>
            <a:endParaRPr/>
          </a:p>
          <a:p>
            <a:pPr marL="200424" lvl="0" indent="-200424" algn="l" rtl="0">
              <a:lnSpc>
                <a:spcPct val="100000"/>
              </a:lnSpc>
              <a:spcBef>
                <a:spcPts val="1052"/>
              </a:spcBef>
              <a:spcAft>
                <a:spcPts val="0"/>
              </a:spcAft>
              <a:buSzPts val="2160"/>
              <a:buChar char="▪"/>
            </a:pPr>
            <a:r>
              <a:rPr lang="en-US"/>
              <a:t>Maintain hygienic and clean-looking premises</a:t>
            </a:r>
            <a:endParaRPr/>
          </a:p>
          <a:p>
            <a:pPr marL="200424" lvl="0" indent="-200424" algn="l" rtl="0">
              <a:lnSpc>
                <a:spcPct val="100000"/>
              </a:lnSpc>
              <a:spcBef>
                <a:spcPts val="1052"/>
              </a:spcBef>
              <a:spcAft>
                <a:spcPts val="0"/>
              </a:spcAft>
              <a:buSzPts val="2160"/>
              <a:buChar char="▪"/>
            </a:pPr>
            <a:r>
              <a:rPr lang="en-US"/>
              <a:t>Offer additional products, such as fermented milk products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Shape 2114"/>
        <p:cNvGrpSpPr/>
        <p:nvPr/>
      </p:nvGrpSpPr>
      <p:grpSpPr>
        <a:xfrm>
          <a:off x="0" y="0"/>
          <a:ext cx="0" cy="0"/>
          <a:chOff x="0" y="0"/>
          <a:chExt cx="0" cy="0"/>
        </a:xfrm>
      </p:grpSpPr>
      <p:sp>
        <p:nvSpPr>
          <p:cNvPr id="2115" name="Google Shape;2115;p22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Making Fermented Milk Products</a:t>
            </a:r>
            <a:endParaRPr/>
          </a:p>
        </p:txBody>
      </p:sp>
      <p:sp>
        <p:nvSpPr>
          <p:cNvPr id="2116" name="Google Shape;2116;p223"/>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Helps you get more value from milk</a:t>
            </a:r>
            <a:endParaRPr/>
          </a:p>
          <a:p>
            <a:pPr marL="200424" lvl="0" indent="-200424" algn="l" rtl="0">
              <a:lnSpc>
                <a:spcPct val="100000"/>
              </a:lnSpc>
              <a:spcBef>
                <a:spcPts val="1052"/>
              </a:spcBef>
              <a:spcAft>
                <a:spcPts val="0"/>
              </a:spcAft>
              <a:buSzPts val="2160"/>
              <a:buChar char="▪"/>
            </a:pPr>
            <a:r>
              <a:rPr lang="en-US"/>
              <a:t>Keeps longer</a:t>
            </a:r>
            <a:endParaRPr/>
          </a:p>
          <a:p>
            <a:pPr marL="200424" lvl="0" indent="-200424" algn="l" rtl="0">
              <a:lnSpc>
                <a:spcPct val="100000"/>
              </a:lnSpc>
              <a:spcBef>
                <a:spcPts val="1052"/>
              </a:spcBef>
              <a:spcAft>
                <a:spcPts val="0"/>
              </a:spcAft>
              <a:buSzPts val="2160"/>
              <a:buChar char="▪"/>
            </a:pPr>
            <a:r>
              <a:rPr lang="en-US"/>
              <a:t>Gives customers more options from your store</a:t>
            </a:r>
            <a:endParaRPr/>
          </a:p>
          <a:p>
            <a:pPr marL="200424" lvl="0" indent="-200424" algn="l" rtl="0">
              <a:lnSpc>
                <a:spcPct val="100000"/>
              </a:lnSpc>
              <a:spcBef>
                <a:spcPts val="1052"/>
              </a:spcBef>
              <a:spcAft>
                <a:spcPts val="0"/>
              </a:spcAft>
              <a:buSzPts val="2160"/>
              <a:buChar char="▪"/>
            </a:pPr>
            <a:r>
              <a:rPr lang="en-US"/>
              <a:t>Less waste</a:t>
            </a:r>
            <a:endParaRPr/>
          </a:p>
          <a:p>
            <a:pPr marL="200424" lvl="0" indent="-200424" algn="l" rtl="0">
              <a:lnSpc>
                <a:spcPct val="100000"/>
              </a:lnSpc>
              <a:spcBef>
                <a:spcPts val="1052"/>
              </a:spcBef>
              <a:spcAft>
                <a:spcPts val="0"/>
              </a:spcAft>
              <a:buSzPts val="2160"/>
              <a:buChar char="▪"/>
            </a:pPr>
            <a:r>
              <a:rPr lang="en-US"/>
              <a:t>Added nutrition</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Shape 2120"/>
        <p:cNvGrpSpPr/>
        <p:nvPr/>
      </p:nvGrpSpPr>
      <p:grpSpPr>
        <a:xfrm>
          <a:off x="0" y="0"/>
          <a:ext cx="0" cy="0"/>
          <a:chOff x="0" y="0"/>
          <a:chExt cx="0" cy="0"/>
        </a:xfrm>
      </p:grpSpPr>
      <p:sp>
        <p:nvSpPr>
          <p:cNvPr id="2121" name="Google Shape;2121;p224"/>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There are lots of products that can be made from milk</a:t>
            </a:r>
            <a:endParaRPr/>
          </a:p>
          <a:p>
            <a:pPr marL="601272" lvl="1" indent="-157814" algn="l" rtl="0">
              <a:lnSpc>
                <a:spcPct val="100000"/>
              </a:lnSpc>
              <a:spcBef>
                <a:spcPts val="1052"/>
              </a:spcBef>
              <a:spcAft>
                <a:spcPts val="0"/>
              </a:spcAft>
              <a:buSzPts val="2100"/>
              <a:buChar char="-"/>
            </a:pPr>
            <a:r>
              <a:rPr lang="en-US"/>
              <a:t>Cultured buttermilk (sour milk)</a:t>
            </a:r>
            <a:endParaRPr/>
          </a:p>
          <a:p>
            <a:pPr marL="601272" lvl="1" indent="-157814" algn="l" rtl="0">
              <a:lnSpc>
                <a:spcPct val="100000"/>
              </a:lnSpc>
              <a:spcBef>
                <a:spcPts val="1052"/>
              </a:spcBef>
              <a:spcAft>
                <a:spcPts val="0"/>
              </a:spcAft>
              <a:buSzPts val="2100"/>
              <a:buChar char="-"/>
            </a:pPr>
            <a:r>
              <a:rPr lang="en-US"/>
              <a:t>Yogurt</a:t>
            </a:r>
            <a:endParaRPr/>
          </a:p>
          <a:p>
            <a:pPr marL="601272" lvl="1" indent="-157814" algn="l" rtl="0">
              <a:lnSpc>
                <a:spcPct val="100000"/>
              </a:lnSpc>
              <a:spcBef>
                <a:spcPts val="1052"/>
              </a:spcBef>
              <a:spcAft>
                <a:spcPts val="0"/>
              </a:spcAft>
              <a:buSzPts val="2100"/>
              <a:buChar char="-"/>
            </a:pPr>
            <a:r>
              <a:rPr lang="en-US"/>
              <a:t>Mala (see Participant Guide 5.1 for recipe)</a:t>
            </a:r>
            <a:endParaRPr/>
          </a:p>
          <a:p>
            <a:pPr marL="601272" lvl="1" indent="-157814" algn="l" rtl="0">
              <a:lnSpc>
                <a:spcPct val="100000"/>
              </a:lnSpc>
              <a:spcBef>
                <a:spcPts val="1052"/>
              </a:spcBef>
              <a:spcAft>
                <a:spcPts val="0"/>
              </a:spcAft>
              <a:buSzPts val="2100"/>
              <a:buChar char="-"/>
            </a:pPr>
            <a:r>
              <a:rPr lang="en-US"/>
              <a:t>And much more</a:t>
            </a:r>
            <a:endParaRPr/>
          </a:p>
          <a:p>
            <a:pPr marL="200423" lvl="0" indent="-200423" algn="l" rtl="0">
              <a:lnSpc>
                <a:spcPct val="100000"/>
              </a:lnSpc>
              <a:spcBef>
                <a:spcPts val="1052"/>
              </a:spcBef>
              <a:spcAft>
                <a:spcPts val="0"/>
              </a:spcAft>
              <a:buSzPts val="1620"/>
              <a:buChar char="▪"/>
            </a:pPr>
            <a:r>
              <a:rPr lang="en-US"/>
              <a:t>Best practices for selling milk products</a:t>
            </a:r>
            <a:endParaRPr/>
          </a:p>
          <a:p>
            <a:pPr marL="601272" lvl="1" indent="-180674" algn="l" rtl="0">
              <a:lnSpc>
                <a:spcPct val="100000"/>
              </a:lnSpc>
              <a:spcBef>
                <a:spcPts val="1052"/>
              </a:spcBef>
              <a:spcAft>
                <a:spcPts val="0"/>
              </a:spcAft>
              <a:buSzPts val="2160"/>
              <a:buChar char="-"/>
            </a:pPr>
            <a:r>
              <a:rPr lang="en-US"/>
              <a:t>Use milk that would otherwise be wasted</a:t>
            </a:r>
            <a:endParaRPr/>
          </a:p>
          <a:p>
            <a:pPr marL="601272" lvl="1" indent="-180674" algn="l" rtl="0">
              <a:lnSpc>
                <a:spcPct val="100000"/>
              </a:lnSpc>
              <a:spcBef>
                <a:spcPts val="1052"/>
              </a:spcBef>
              <a:spcAft>
                <a:spcPts val="0"/>
              </a:spcAft>
              <a:buSzPts val="2160"/>
              <a:buChar char="-"/>
            </a:pPr>
            <a:r>
              <a:rPr lang="en-US"/>
              <a:t>Stock a variety of products</a:t>
            </a:r>
            <a:endParaRPr/>
          </a:p>
          <a:p>
            <a:pPr marL="1002120" lvl="2" indent="-176864" algn="l" rtl="0">
              <a:lnSpc>
                <a:spcPct val="100000"/>
              </a:lnSpc>
              <a:spcBef>
                <a:spcPts val="1052"/>
              </a:spcBef>
              <a:spcAft>
                <a:spcPts val="0"/>
              </a:spcAft>
              <a:buSzPts val="2100"/>
              <a:buChar char="-"/>
            </a:pPr>
            <a:r>
              <a:rPr lang="en-US"/>
              <a:t>Attracts more customers, sets you apart from competition</a:t>
            </a:r>
            <a:endParaRPr/>
          </a:p>
          <a:p>
            <a:pPr marL="601272" lvl="1" indent="-180674" algn="l" rtl="0">
              <a:lnSpc>
                <a:spcPct val="100000"/>
              </a:lnSpc>
              <a:spcBef>
                <a:spcPts val="1052"/>
              </a:spcBef>
              <a:spcAft>
                <a:spcPts val="0"/>
              </a:spcAft>
              <a:buSzPts val="2160"/>
              <a:buChar char="-"/>
            </a:pPr>
            <a:r>
              <a:rPr lang="en-US"/>
              <a:t>Keep detailed records of your sales so you can accurately determine how profitable each type of product is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2122" name="Google Shape;2122;p22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Making Fermented Milk Products Cont’d</a:t>
            </a:r>
            <a:br>
              <a:rPr lang="en-US"/>
            </a:br>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Shape 2126"/>
        <p:cNvGrpSpPr/>
        <p:nvPr/>
      </p:nvGrpSpPr>
      <p:grpSpPr>
        <a:xfrm>
          <a:off x="0" y="0"/>
          <a:ext cx="0" cy="0"/>
          <a:chOff x="0" y="0"/>
          <a:chExt cx="0" cy="0"/>
        </a:xfrm>
      </p:grpSpPr>
      <p:sp>
        <p:nvSpPr>
          <p:cNvPr id="2127" name="Google Shape;2127;p225"/>
          <p:cNvSpPr txBox="1">
            <a:spLocks noGrp="1"/>
          </p:cNvSpPr>
          <p:nvPr>
            <p:ph type="body" idx="1"/>
          </p:nvPr>
        </p:nvSpPr>
        <p:spPr>
          <a:xfrm>
            <a:off x="5518150" y="1987021"/>
            <a:ext cx="4762500" cy="4503600"/>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200424" lvl="0" indent="-200424" algn="l" rtl="0">
              <a:lnSpc>
                <a:spcPct val="100000"/>
              </a:lnSpc>
              <a:spcBef>
                <a:spcPts val="1052"/>
              </a:spcBef>
              <a:spcAft>
                <a:spcPts val="0"/>
              </a:spcAft>
              <a:buSzPts val="1620"/>
              <a:buChar char="▪"/>
            </a:pPr>
            <a:r>
              <a:rPr lang="en-US"/>
              <a:t>Key Points:</a:t>
            </a:r>
            <a:endParaRPr/>
          </a:p>
          <a:p>
            <a:pPr marL="601272" lvl="1" indent="-157814" algn="l" rtl="0">
              <a:lnSpc>
                <a:spcPct val="100000"/>
              </a:lnSpc>
              <a:spcBef>
                <a:spcPts val="1052"/>
              </a:spcBef>
              <a:spcAft>
                <a:spcPts val="0"/>
              </a:spcAft>
              <a:buSzPts val="1800"/>
              <a:buChar char="-"/>
            </a:pPr>
            <a:r>
              <a:rPr lang="en-US"/>
              <a:t>There may not be much room to change prices, but vendors should consider it, even if it’s only a small amount</a:t>
            </a:r>
            <a:endParaRPr/>
          </a:p>
          <a:p>
            <a:pPr marL="601272" lvl="1" indent="-157814" algn="l" rtl="0">
              <a:lnSpc>
                <a:spcPct val="100000"/>
              </a:lnSpc>
              <a:spcBef>
                <a:spcPts val="1052"/>
              </a:spcBef>
              <a:spcAft>
                <a:spcPts val="0"/>
              </a:spcAft>
              <a:buSzPts val="1800"/>
              <a:buChar char="-"/>
            </a:pPr>
            <a:r>
              <a:rPr lang="en-US"/>
              <a:t>Main goal is to make profit</a:t>
            </a:r>
            <a:endParaRPr/>
          </a:p>
        </p:txBody>
      </p:sp>
      <p:sp>
        <p:nvSpPr>
          <p:cNvPr id="2128" name="Google Shape;2128;p225"/>
          <p:cNvSpPr txBox="1">
            <a:spLocks noGrp="1"/>
          </p:cNvSpPr>
          <p:nvPr>
            <p:ph type="body" idx="2"/>
          </p:nvPr>
        </p:nvSpPr>
        <p:spPr>
          <a:xfrm>
            <a:off x="436416" y="1998689"/>
            <a:ext cx="4712400" cy="48696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How do you decide on your prices?</a:t>
            </a:r>
            <a:endParaRPr/>
          </a:p>
          <a:p>
            <a:pPr marL="200424" lvl="0" indent="-200424" algn="l" rtl="0">
              <a:lnSpc>
                <a:spcPct val="100000"/>
              </a:lnSpc>
              <a:spcBef>
                <a:spcPts val="1052"/>
              </a:spcBef>
              <a:spcAft>
                <a:spcPts val="0"/>
              </a:spcAft>
              <a:buSzPts val="2160"/>
              <a:buChar char="▪"/>
            </a:pPr>
            <a:r>
              <a:rPr lang="en-US"/>
              <a:t>Do you think your customers would abandon you if you charged slightly more?</a:t>
            </a:r>
            <a:endParaRPr/>
          </a:p>
          <a:p>
            <a:pPr marL="200424" lvl="0" indent="-200424" algn="l" rtl="0">
              <a:lnSpc>
                <a:spcPct val="100000"/>
              </a:lnSpc>
              <a:spcBef>
                <a:spcPts val="1052"/>
              </a:spcBef>
              <a:spcAft>
                <a:spcPts val="0"/>
              </a:spcAft>
              <a:buSzPts val="2160"/>
              <a:buChar char="▪"/>
            </a:pPr>
            <a:r>
              <a:rPr lang="en-US"/>
              <a:t>Do you know what your competitors are charging?  Do they have the same quality milk? Do they offer products you don’t?</a:t>
            </a:r>
            <a:endParaRPr/>
          </a:p>
          <a:p>
            <a:pPr marL="200424" lvl="0" indent="-63263" algn="l" rtl="0">
              <a:lnSpc>
                <a:spcPct val="100000"/>
              </a:lnSpc>
              <a:spcBef>
                <a:spcPts val="1052"/>
              </a:spcBef>
              <a:spcAft>
                <a:spcPts val="0"/>
              </a:spcAft>
              <a:buSzPts val="2160"/>
              <a:buNone/>
            </a:pPr>
            <a:endParaRPr/>
          </a:p>
        </p:txBody>
      </p:sp>
      <p:sp>
        <p:nvSpPr>
          <p:cNvPr id="2129" name="Google Shape;2129;p225"/>
          <p:cNvSpPr txBox="1">
            <a:spLocks noGrp="1"/>
          </p:cNvSpPr>
          <p:nvPr>
            <p:ph type="title"/>
          </p:nvPr>
        </p:nvSpPr>
        <p:spPr>
          <a:xfrm>
            <a:off x="309250" y="1144050"/>
            <a:ext cx="9971400" cy="854700"/>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None/>
            </a:pPr>
            <a:r>
              <a:rPr lang="en-US"/>
              <a:t>TIPS FOR INCREASING MILK SALES</a:t>
            </a:r>
            <a:endParaRPr/>
          </a:p>
          <a:p>
            <a:pPr marL="457200" lvl="0" indent="-419100" algn="l" rtl="0">
              <a:lnSpc>
                <a:spcPct val="90000"/>
              </a:lnSpc>
              <a:spcBef>
                <a:spcPts val="0"/>
              </a:spcBef>
              <a:spcAft>
                <a:spcPts val="0"/>
              </a:spcAft>
              <a:buSzPts val="3000"/>
              <a:buAutoNum type="arabicPeriod"/>
            </a:pPr>
            <a:r>
              <a:rPr lang="en-US"/>
              <a:t>Pricing</a:t>
            </a:r>
            <a:endParaRPr/>
          </a:p>
        </p:txBody>
      </p:sp>
      <p:pic>
        <p:nvPicPr>
          <p:cNvPr id="2130" name="Google Shape;2130;p225"/>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2131" name="Google Shape;2131;p225"/>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Shape 2135"/>
        <p:cNvGrpSpPr/>
        <p:nvPr/>
      </p:nvGrpSpPr>
      <p:grpSpPr>
        <a:xfrm>
          <a:off x="0" y="0"/>
          <a:ext cx="0" cy="0"/>
          <a:chOff x="0" y="0"/>
          <a:chExt cx="0" cy="0"/>
        </a:xfrm>
      </p:grpSpPr>
      <p:sp>
        <p:nvSpPr>
          <p:cNvPr id="2136" name="Google Shape;2136;p22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 Offering Credit to Customers</a:t>
            </a:r>
            <a:endParaRPr/>
          </a:p>
        </p:txBody>
      </p:sp>
      <p:sp>
        <p:nvSpPr>
          <p:cNvPr id="2137" name="Google Shape;2137;p226"/>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Consider offering credit to customers </a:t>
            </a:r>
            <a:endParaRPr/>
          </a:p>
          <a:p>
            <a:pPr marL="200424" lvl="0" indent="-200424" algn="l" rtl="0">
              <a:lnSpc>
                <a:spcPct val="100000"/>
              </a:lnSpc>
              <a:spcBef>
                <a:spcPts val="1052"/>
              </a:spcBef>
              <a:spcAft>
                <a:spcPts val="0"/>
              </a:spcAft>
              <a:buSzPts val="2160"/>
              <a:buChar char="▪"/>
            </a:pPr>
            <a:r>
              <a:rPr lang="en-US"/>
              <a:t>Customer might be able to buy more milk if they can pay later</a:t>
            </a:r>
            <a:endParaRPr/>
          </a:p>
          <a:p>
            <a:pPr marL="200424" lvl="0" indent="-200424" algn="l" rtl="0">
              <a:lnSpc>
                <a:spcPct val="100000"/>
              </a:lnSpc>
              <a:spcBef>
                <a:spcPts val="1052"/>
              </a:spcBef>
              <a:spcAft>
                <a:spcPts val="0"/>
              </a:spcAft>
              <a:buSzPts val="2160"/>
              <a:buChar char="▪"/>
            </a:pPr>
            <a:r>
              <a:rPr lang="en-US"/>
              <a:t>Consider charging different rate for buying on credit</a:t>
            </a:r>
            <a:endParaRPr/>
          </a:p>
          <a:p>
            <a:pPr marL="200424" lvl="0" indent="-200424" algn="l" rtl="0">
              <a:lnSpc>
                <a:spcPct val="100000"/>
              </a:lnSpc>
              <a:spcBef>
                <a:spcPts val="1052"/>
              </a:spcBef>
              <a:spcAft>
                <a:spcPts val="0"/>
              </a:spcAft>
              <a:buSzPts val="2160"/>
              <a:buChar char="▪"/>
            </a:pPr>
            <a:r>
              <a:rPr lang="en-US"/>
              <a:t>Refer to Participant’s Guide (4.3)</a:t>
            </a:r>
            <a:endParaRPr/>
          </a:p>
          <a:p>
            <a:pPr marL="601272" lvl="1" indent="-157814" algn="l" rtl="0">
              <a:lnSpc>
                <a:spcPct val="100000"/>
              </a:lnSpc>
              <a:spcBef>
                <a:spcPts val="1052"/>
              </a:spcBef>
              <a:spcAft>
                <a:spcPts val="0"/>
              </a:spcAft>
              <a:buSzPts val="2100"/>
              <a:buChar char="-"/>
            </a:pPr>
            <a:r>
              <a:rPr lang="en-US"/>
              <a:t>Name</a:t>
            </a:r>
            <a:endParaRPr/>
          </a:p>
          <a:p>
            <a:pPr marL="601272" lvl="1" indent="-157814" algn="l" rtl="0">
              <a:lnSpc>
                <a:spcPct val="100000"/>
              </a:lnSpc>
              <a:spcBef>
                <a:spcPts val="1052"/>
              </a:spcBef>
              <a:spcAft>
                <a:spcPts val="0"/>
              </a:spcAft>
              <a:buSzPts val="2100"/>
              <a:buChar char="-"/>
            </a:pPr>
            <a:r>
              <a:rPr lang="en-US"/>
              <a:t>Contact info</a:t>
            </a:r>
            <a:endParaRPr/>
          </a:p>
          <a:p>
            <a:pPr marL="601272" lvl="1" indent="-157814" algn="l" rtl="0">
              <a:lnSpc>
                <a:spcPct val="100000"/>
              </a:lnSpc>
              <a:spcBef>
                <a:spcPts val="1052"/>
              </a:spcBef>
              <a:spcAft>
                <a:spcPts val="0"/>
              </a:spcAft>
              <a:buSzPts val="2100"/>
              <a:buChar char="-"/>
            </a:pPr>
            <a:r>
              <a:rPr lang="en-US"/>
              <a:t>Date of purchase</a:t>
            </a:r>
            <a:endParaRPr/>
          </a:p>
          <a:p>
            <a:pPr marL="601272" lvl="1" indent="-157814" algn="l" rtl="0">
              <a:lnSpc>
                <a:spcPct val="100000"/>
              </a:lnSpc>
              <a:spcBef>
                <a:spcPts val="1052"/>
              </a:spcBef>
              <a:spcAft>
                <a:spcPts val="0"/>
              </a:spcAft>
              <a:buSzPts val="2100"/>
              <a:buChar char="-"/>
            </a:pPr>
            <a:r>
              <a:rPr lang="en-US"/>
              <a:t>Amount owed</a:t>
            </a:r>
            <a:endParaRPr/>
          </a:p>
          <a:p>
            <a:pPr marL="601272" lvl="1" indent="-157814" algn="l" rtl="0">
              <a:lnSpc>
                <a:spcPct val="100000"/>
              </a:lnSpc>
              <a:spcBef>
                <a:spcPts val="1052"/>
              </a:spcBef>
              <a:spcAft>
                <a:spcPts val="0"/>
              </a:spcAft>
              <a:buSzPts val="2100"/>
              <a:buChar char="-"/>
            </a:pPr>
            <a:r>
              <a:rPr lang="en-US"/>
              <a:t>Payment due date</a:t>
            </a:r>
            <a:endParaRPr/>
          </a:p>
          <a:p>
            <a:pPr marL="601272" lvl="1" indent="-157814" algn="l" rtl="0">
              <a:lnSpc>
                <a:spcPct val="100000"/>
              </a:lnSpc>
              <a:spcBef>
                <a:spcPts val="1052"/>
              </a:spcBef>
              <a:spcAft>
                <a:spcPts val="0"/>
              </a:spcAft>
              <a:buSzPts val="2100"/>
              <a:buChar char="-"/>
            </a:pPr>
            <a:r>
              <a:rPr lang="en-US"/>
              <a:t>Date paid</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Shape 2141"/>
        <p:cNvGrpSpPr/>
        <p:nvPr/>
      </p:nvGrpSpPr>
      <p:grpSpPr>
        <a:xfrm>
          <a:off x="0" y="0"/>
          <a:ext cx="0" cy="0"/>
          <a:chOff x="0" y="0"/>
          <a:chExt cx="0" cy="0"/>
        </a:xfrm>
      </p:grpSpPr>
      <p:sp>
        <p:nvSpPr>
          <p:cNvPr id="2142" name="Google Shape;2142;p227"/>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Raise your hand if…</a:t>
            </a:r>
            <a:endParaRPr/>
          </a:p>
          <a:p>
            <a:pPr marL="200424" lvl="0" indent="-200424" algn="l" rtl="0">
              <a:lnSpc>
                <a:spcPct val="100000"/>
              </a:lnSpc>
              <a:spcBef>
                <a:spcPts val="1052"/>
              </a:spcBef>
              <a:spcAft>
                <a:spcPts val="0"/>
              </a:spcAft>
              <a:buSzPts val="2160"/>
              <a:buChar char="▪"/>
            </a:pPr>
            <a:r>
              <a:rPr lang="en-US"/>
              <a:t>You sell from a set place</a:t>
            </a:r>
            <a:endParaRPr/>
          </a:p>
          <a:p>
            <a:pPr marL="200424" lvl="0" indent="-200424" algn="l" rtl="0">
              <a:lnSpc>
                <a:spcPct val="100000"/>
              </a:lnSpc>
              <a:spcBef>
                <a:spcPts val="1052"/>
              </a:spcBef>
              <a:spcAft>
                <a:spcPts val="0"/>
              </a:spcAft>
              <a:buSzPts val="2160"/>
              <a:buChar char="▪"/>
            </a:pPr>
            <a:r>
              <a:rPr lang="en-US"/>
              <a:t>You have a mobile business</a:t>
            </a:r>
            <a:endParaRPr/>
          </a:p>
          <a:p>
            <a:pPr marL="200424" lvl="0" indent="-63263" algn="l" rtl="0">
              <a:lnSpc>
                <a:spcPct val="100000"/>
              </a:lnSpc>
              <a:spcBef>
                <a:spcPts val="1052"/>
              </a:spcBef>
              <a:spcAft>
                <a:spcPts val="0"/>
              </a:spcAft>
              <a:buSzPts val="2160"/>
              <a:buNone/>
            </a:pPr>
            <a:endParaRPr/>
          </a:p>
        </p:txBody>
      </p:sp>
      <p:sp>
        <p:nvSpPr>
          <p:cNvPr id="2143" name="Google Shape;2143;p227"/>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 sought</a:t>
            </a:r>
            <a:endParaRPr/>
          </a:p>
          <a:p>
            <a:pPr marL="601272" lvl="1" indent="-157814" algn="l" rtl="0">
              <a:lnSpc>
                <a:spcPct val="100000"/>
              </a:lnSpc>
              <a:spcBef>
                <a:spcPts val="1052"/>
              </a:spcBef>
              <a:spcAft>
                <a:spcPts val="0"/>
              </a:spcAft>
              <a:buSzPts val="1800"/>
              <a:buChar char="-"/>
            </a:pPr>
            <a:r>
              <a:rPr lang="en-US"/>
              <a:t>Honest answers</a:t>
            </a:r>
            <a:endParaRPr/>
          </a:p>
          <a:p>
            <a:pPr marL="200424" lvl="0" indent="-200424" algn="l" rtl="0">
              <a:lnSpc>
                <a:spcPct val="100000"/>
              </a:lnSpc>
              <a:spcBef>
                <a:spcPts val="1052"/>
              </a:spcBef>
              <a:spcAft>
                <a:spcPts val="0"/>
              </a:spcAft>
              <a:buSzPts val="1620"/>
              <a:buChar char="▪"/>
            </a:pPr>
            <a:r>
              <a:rPr lang="en-US"/>
              <a:t>Prompt participants who are mobile to consider if there is a better location</a:t>
            </a:r>
            <a:endParaRPr/>
          </a:p>
        </p:txBody>
      </p:sp>
      <p:sp>
        <p:nvSpPr>
          <p:cNvPr id="2144" name="Google Shape;2144;p22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3. Location</a:t>
            </a:r>
            <a:endParaRPr/>
          </a:p>
        </p:txBody>
      </p:sp>
      <p:pic>
        <p:nvPicPr>
          <p:cNvPr id="2145" name="Google Shape;2145;p227"/>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2146" name="Google Shape;2146;p227"/>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Shape 2150"/>
        <p:cNvGrpSpPr/>
        <p:nvPr/>
      </p:nvGrpSpPr>
      <p:grpSpPr>
        <a:xfrm>
          <a:off x="0" y="0"/>
          <a:ext cx="0" cy="0"/>
          <a:chOff x="0" y="0"/>
          <a:chExt cx="0" cy="0"/>
        </a:xfrm>
      </p:grpSpPr>
      <p:sp>
        <p:nvSpPr>
          <p:cNvPr id="2151" name="Google Shape;2151;p22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4. Amenities</a:t>
            </a:r>
            <a:endParaRPr/>
          </a:p>
        </p:txBody>
      </p:sp>
      <p:sp>
        <p:nvSpPr>
          <p:cNvPr id="2152" name="Google Shape;2152;p228"/>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Making your place of business a clean, comfortable place will attract more customers and give you a good reputation</a:t>
            </a:r>
            <a:endParaRPr/>
          </a:p>
          <a:p>
            <a:pPr marL="200424" lvl="0" indent="-200424" algn="l" rtl="0">
              <a:lnSpc>
                <a:spcPct val="100000"/>
              </a:lnSpc>
              <a:spcBef>
                <a:spcPts val="1052"/>
              </a:spcBef>
              <a:spcAft>
                <a:spcPts val="0"/>
              </a:spcAft>
              <a:buSzPts val="2160"/>
              <a:buChar char="▪"/>
            </a:pPr>
            <a:r>
              <a:rPr lang="en-US"/>
              <a:t>Turn your business into a community hub - a place where people can relax, gain information, and socialise while finding good products</a:t>
            </a:r>
            <a:endParaRPr/>
          </a:p>
          <a:p>
            <a:pPr marL="200424" lvl="0" indent="-200424" algn="l" rtl="0">
              <a:lnSpc>
                <a:spcPct val="100000"/>
              </a:lnSpc>
              <a:spcBef>
                <a:spcPts val="1052"/>
              </a:spcBef>
              <a:spcAft>
                <a:spcPts val="0"/>
              </a:spcAft>
              <a:buSzPts val="2160"/>
              <a:buChar char="▪"/>
            </a:pPr>
            <a:r>
              <a:rPr lang="en-US"/>
              <a:t>Consider:</a:t>
            </a:r>
            <a:endParaRPr/>
          </a:p>
          <a:p>
            <a:pPr marL="601272" lvl="1" indent="-157814" algn="l" rtl="0">
              <a:lnSpc>
                <a:spcPct val="100000"/>
              </a:lnSpc>
              <a:spcBef>
                <a:spcPts val="1052"/>
              </a:spcBef>
              <a:spcAft>
                <a:spcPts val="0"/>
              </a:spcAft>
              <a:buSzPts val="2100"/>
              <a:buChar char="-"/>
            </a:pPr>
            <a:r>
              <a:rPr lang="en-US"/>
              <a:t>Benches</a:t>
            </a:r>
            <a:endParaRPr/>
          </a:p>
          <a:p>
            <a:pPr marL="601272" lvl="1" indent="-157814" algn="l" rtl="0">
              <a:lnSpc>
                <a:spcPct val="100000"/>
              </a:lnSpc>
              <a:spcBef>
                <a:spcPts val="1052"/>
              </a:spcBef>
              <a:spcAft>
                <a:spcPts val="0"/>
              </a:spcAft>
              <a:buSzPts val="2100"/>
              <a:buChar char="-"/>
            </a:pPr>
            <a:r>
              <a:rPr lang="en-US"/>
              <a:t>Extended Shade</a:t>
            </a:r>
            <a:endParaRPr/>
          </a:p>
          <a:p>
            <a:pPr marL="601272" lvl="1" indent="-157814" algn="l" rtl="0">
              <a:lnSpc>
                <a:spcPct val="100000"/>
              </a:lnSpc>
              <a:spcBef>
                <a:spcPts val="1052"/>
              </a:spcBef>
              <a:spcAft>
                <a:spcPts val="0"/>
              </a:spcAft>
              <a:buSzPts val="2100"/>
              <a:buChar char="-"/>
            </a:pPr>
            <a:r>
              <a:rPr lang="en-US"/>
              <a:t>Music</a:t>
            </a:r>
            <a:endParaRPr/>
          </a:p>
          <a:p>
            <a:pPr marL="601272" lvl="1" indent="-158068" algn="l" rtl="0">
              <a:lnSpc>
                <a:spcPct val="100000"/>
              </a:lnSpc>
              <a:spcBef>
                <a:spcPts val="1052"/>
              </a:spcBef>
              <a:spcAft>
                <a:spcPts val="0"/>
              </a:spcAft>
              <a:buSzPts val="2104"/>
              <a:buChar char="-"/>
            </a:pPr>
            <a:r>
              <a:rPr lang="en-US"/>
              <a:t>Having daily newspapers</a:t>
            </a:r>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Shape 2157"/>
        <p:cNvGrpSpPr/>
        <p:nvPr/>
      </p:nvGrpSpPr>
      <p:grpSpPr>
        <a:xfrm>
          <a:off x="0" y="0"/>
          <a:ext cx="0" cy="0"/>
          <a:chOff x="0" y="0"/>
          <a:chExt cx="0" cy="0"/>
        </a:xfrm>
      </p:grpSpPr>
      <p:sp>
        <p:nvSpPr>
          <p:cNvPr id="2158" name="Google Shape;2158;p22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5.2 Customer Desires</a:t>
            </a:r>
            <a:endParaRPr/>
          </a:p>
        </p:txBody>
      </p:sp>
      <p:pic>
        <p:nvPicPr>
          <p:cNvPr id="2159" name="Google Shape;2159;p229"/>
          <p:cNvPicPr preferRelativeResize="0"/>
          <p:nvPr/>
        </p:nvPicPr>
        <p:blipFill rotWithShape="1">
          <a:blip r:embed="rId3">
            <a:alphaModFix/>
          </a:blip>
          <a:srcRect/>
          <a:stretch/>
        </p:blipFill>
        <p:spPr>
          <a:xfrm>
            <a:off x="1651247" y="1615434"/>
            <a:ext cx="1856216" cy="1721407"/>
          </a:xfrm>
          <a:prstGeom prst="rect">
            <a:avLst/>
          </a:prstGeom>
          <a:noFill/>
          <a:ln>
            <a:noFill/>
          </a:ln>
        </p:spPr>
      </p:pic>
      <p:pic>
        <p:nvPicPr>
          <p:cNvPr id="2160" name="Google Shape;2160;p229"/>
          <p:cNvPicPr preferRelativeResize="0"/>
          <p:nvPr/>
        </p:nvPicPr>
        <p:blipFill rotWithShape="1">
          <a:blip r:embed="rId4">
            <a:alphaModFix/>
          </a:blip>
          <a:srcRect/>
          <a:stretch/>
        </p:blipFill>
        <p:spPr>
          <a:xfrm>
            <a:off x="4572000" y="1513413"/>
            <a:ext cx="1731493" cy="1893099"/>
          </a:xfrm>
          <a:prstGeom prst="rect">
            <a:avLst/>
          </a:prstGeom>
          <a:noFill/>
          <a:ln>
            <a:noFill/>
          </a:ln>
        </p:spPr>
      </p:pic>
      <p:pic>
        <p:nvPicPr>
          <p:cNvPr id="2161" name="Google Shape;2161;p229"/>
          <p:cNvPicPr preferRelativeResize="0"/>
          <p:nvPr/>
        </p:nvPicPr>
        <p:blipFill rotWithShape="1">
          <a:blip r:embed="rId5">
            <a:alphaModFix/>
          </a:blip>
          <a:srcRect/>
          <a:stretch/>
        </p:blipFill>
        <p:spPr>
          <a:xfrm>
            <a:off x="7253176" y="1377140"/>
            <a:ext cx="1606586" cy="2029372"/>
          </a:xfrm>
          <a:prstGeom prst="rect">
            <a:avLst/>
          </a:prstGeom>
          <a:noFill/>
          <a:ln>
            <a:noFill/>
          </a:ln>
        </p:spPr>
      </p:pic>
      <p:pic>
        <p:nvPicPr>
          <p:cNvPr id="2162" name="Google Shape;2162;p229"/>
          <p:cNvPicPr preferRelativeResize="0"/>
          <p:nvPr/>
        </p:nvPicPr>
        <p:blipFill rotWithShape="1">
          <a:blip r:embed="rId6">
            <a:alphaModFix/>
          </a:blip>
          <a:srcRect/>
          <a:stretch/>
        </p:blipFill>
        <p:spPr>
          <a:xfrm>
            <a:off x="3346568" y="4080878"/>
            <a:ext cx="1063579" cy="1649633"/>
          </a:xfrm>
          <a:prstGeom prst="rect">
            <a:avLst/>
          </a:prstGeom>
          <a:noFill/>
          <a:ln>
            <a:noFill/>
          </a:ln>
        </p:spPr>
      </p:pic>
      <p:pic>
        <p:nvPicPr>
          <p:cNvPr id="2163" name="Google Shape;2163;p229"/>
          <p:cNvPicPr preferRelativeResize="0"/>
          <p:nvPr/>
        </p:nvPicPr>
        <p:blipFill rotWithShape="1">
          <a:blip r:embed="rId7">
            <a:alphaModFix/>
          </a:blip>
          <a:srcRect/>
          <a:stretch/>
        </p:blipFill>
        <p:spPr>
          <a:xfrm>
            <a:off x="5741330" y="4487310"/>
            <a:ext cx="1831323" cy="1329890"/>
          </a:xfrm>
          <a:prstGeom prst="rect">
            <a:avLst/>
          </a:prstGeom>
          <a:noFill/>
          <a:ln>
            <a:noFill/>
          </a:ln>
        </p:spPr>
      </p:pic>
      <p:sp>
        <p:nvSpPr>
          <p:cNvPr id="2164" name="Google Shape;2164;p229"/>
          <p:cNvSpPr/>
          <p:nvPr/>
        </p:nvSpPr>
        <p:spPr>
          <a:xfrm>
            <a:off x="1160634" y="3493416"/>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Quality</a:t>
            </a:r>
            <a:endParaRPr/>
          </a:p>
        </p:txBody>
      </p:sp>
      <p:sp>
        <p:nvSpPr>
          <p:cNvPr id="2165" name="Google Shape;2165;p229"/>
          <p:cNvSpPr/>
          <p:nvPr/>
        </p:nvSpPr>
        <p:spPr>
          <a:xfrm>
            <a:off x="4023606" y="3493416"/>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Value</a:t>
            </a:r>
            <a:endParaRPr/>
          </a:p>
        </p:txBody>
      </p:sp>
      <p:sp>
        <p:nvSpPr>
          <p:cNvPr id="2166" name="Google Shape;2166;p229"/>
          <p:cNvSpPr/>
          <p:nvPr/>
        </p:nvSpPr>
        <p:spPr>
          <a:xfrm>
            <a:off x="6460847" y="3493416"/>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Cleanliness</a:t>
            </a:r>
            <a:endParaRPr/>
          </a:p>
        </p:txBody>
      </p:sp>
      <p:sp>
        <p:nvSpPr>
          <p:cNvPr id="2167" name="Google Shape;2167;p229"/>
          <p:cNvSpPr/>
          <p:nvPr/>
        </p:nvSpPr>
        <p:spPr>
          <a:xfrm>
            <a:off x="2446871" y="5938111"/>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Milk Safety</a:t>
            </a:r>
            <a:endParaRPr/>
          </a:p>
        </p:txBody>
      </p:sp>
      <p:sp>
        <p:nvSpPr>
          <p:cNvPr id="2168" name="Google Shape;2168;p229"/>
          <p:cNvSpPr/>
          <p:nvPr/>
        </p:nvSpPr>
        <p:spPr>
          <a:xfrm>
            <a:off x="5281143" y="5938111"/>
            <a:ext cx="2862972"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Trust</a:t>
            </a:r>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Shape 2172"/>
        <p:cNvGrpSpPr/>
        <p:nvPr/>
      </p:nvGrpSpPr>
      <p:grpSpPr>
        <a:xfrm>
          <a:off x="0" y="0"/>
          <a:ext cx="0" cy="0"/>
          <a:chOff x="0" y="0"/>
          <a:chExt cx="0" cy="0"/>
        </a:xfrm>
      </p:grpSpPr>
      <p:sp>
        <p:nvSpPr>
          <p:cNvPr id="2173" name="Google Shape;2173;p23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5. Communication Tips</a:t>
            </a:r>
            <a:endParaRPr/>
          </a:p>
        </p:txBody>
      </p:sp>
      <p:sp>
        <p:nvSpPr>
          <p:cNvPr id="2174" name="Google Shape;2174;p230"/>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Be friendly</a:t>
            </a:r>
            <a:endParaRPr/>
          </a:p>
          <a:p>
            <a:pPr marL="601272" lvl="1" indent="-157814" algn="l" rtl="0">
              <a:lnSpc>
                <a:spcPct val="100000"/>
              </a:lnSpc>
              <a:spcBef>
                <a:spcPts val="1052"/>
              </a:spcBef>
              <a:spcAft>
                <a:spcPts val="0"/>
              </a:spcAft>
              <a:buSzPts val="2100"/>
              <a:buChar char="-"/>
            </a:pPr>
            <a:r>
              <a:rPr lang="en-US"/>
              <a:t>Talk to customers and get to know them</a:t>
            </a:r>
            <a:endParaRPr/>
          </a:p>
          <a:p>
            <a:pPr marL="601272" lvl="1" indent="-157814" algn="l" rtl="0">
              <a:lnSpc>
                <a:spcPct val="100000"/>
              </a:lnSpc>
              <a:spcBef>
                <a:spcPts val="1052"/>
              </a:spcBef>
              <a:spcAft>
                <a:spcPts val="0"/>
              </a:spcAft>
              <a:buSzPts val="2100"/>
              <a:buChar char="-"/>
            </a:pPr>
            <a:r>
              <a:rPr lang="en-US"/>
              <a:t>Smile</a:t>
            </a:r>
            <a:endParaRPr/>
          </a:p>
          <a:p>
            <a:pPr marL="200424" lvl="0" indent="-200424" algn="l" rtl="0">
              <a:lnSpc>
                <a:spcPct val="100000"/>
              </a:lnSpc>
              <a:spcBef>
                <a:spcPts val="1052"/>
              </a:spcBef>
              <a:spcAft>
                <a:spcPts val="0"/>
              </a:spcAft>
              <a:buSzPts val="2160"/>
              <a:buChar char="▪"/>
            </a:pPr>
            <a:r>
              <a:rPr lang="en-US"/>
              <a:t>Be knowledgeable, helpful and honest</a:t>
            </a:r>
            <a:endParaRPr/>
          </a:p>
          <a:p>
            <a:pPr marL="200424" lvl="0" indent="-200424" algn="l" rtl="0">
              <a:lnSpc>
                <a:spcPct val="100000"/>
              </a:lnSpc>
              <a:spcBef>
                <a:spcPts val="1052"/>
              </a:spcBef>
              <a:spcAft>
                <a:spcPts val="0"/>
              </a:spcAft>
              <a:buSzPts val="2160"/>
              <a:buChar char="▪"/>
            </a:pPr>
            <a:r>
              <a:rPr lang="en-US"/>
              <a:t>Ask customers what milk products they’d like to buy that you don’t have</a:t>
            </a:r>
            <a:endParaRPr/>
          </a:p>
          <a:p>
            <a:pPr marL="200424" lvl="0" indent="-200424" algn="l" rtl="0">
              <a:lnSpc>
                <a:spcPct val="100000"/>
              </a:lnSpc>
              <a:spcBef>
                <a:spcPts val="1052"/>
              </a:spcBef>
              <a:spcAft>
                <a:spcPts val="0"/>
              </a:spcAft>
              <a:buSzPts val="2160"/>
              <a:buChar char="▪"/>
            </a:pPr>
            <a:r>
              <a:rPr lang="en-US"/>
              <a:t>If you have employees who work for you, make sure they practice your standards for customer service</a:t>
            </a:r>
            <a:endParaRPr/>
          </a:p>
          <a:p>
            <a:pPr marL="200424" lvl="0" indent="-63263" algn="l" rtl="0">
              <a:lnSpc>
                <a:spcPct val="100000"/>
              </a:lnSpc>
              <a:spcBef>
                <a:spcPts val="1052"/>
              </a:spcBef>
              <a:spcAft>
                <a:spcPts val="0"/>
              </a:spcAft>
              <a:buSzPts val="2160"/>
              <a:buNone/>
            </a:pPr>
            <a:endParaRPr/>
          </a:p>
        </p:txBody>
      </p:sp>
      <p:sp>
        <p:nvSpPr>
          <p:cNvPr id="2175" name="Google Shape;2175;p230"/>
          <p:cNvSpPr/>
          <p:nvPr/>
        </p:nvSpPr>
        <p:spPr>
          <a:xfrm>
            <a:off x="1304488" y="5907587"/>
            <a:ext cx="7919601" cy="84577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426" b="1">
                <a:solidFill>
                  <a:srgbClr val="FFFFFF"/>
                </a:solidFill>
                <a:latin typeface="Arial"/>
                <a:ea typeface="Arial"/>
                <a:cs typeface="Arial"/>
                <a:sym typeface="Arial"/>
              </a:rPr>
              <a:t>Happy customers are your best marketing tool.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75"/>
                                        </p:tgtEl>
                                        <p:attrNameLst>
                                          <p:attrName>style.visibility</p:attrName>
                                        </p:attrNameLst>
                                      </p:cBhvr>
                                      <p:to>
                                        <p:strVal val="visible"/>
                                      </p:to>
                                    </p:set>
                                    <p:animEffect transition="in" filter="fade">
                                      <p:cBhvr>
                                        <p:cTn id="7" dur="500"/>
                                        <p:tgtEl>
                                          <p:spTgt spid="2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Shape 2179"/>
        <p:cNvGrpSpPr/>
        <p:nvPr/>
      </p:nvGrpSpPr>
      <p:grpSpPr>
        <a:xfrm>
          <a:off x="0" y="0"/>
          <a:ext cx="0" cy="0"/>
          <a:chOff x="0" y="0"/>
          <a:chExt cx="0" cy="0"/>
        </a:xfrm>
      </p:grpSpPr>
      <p:sp>
        <p:nvSpPr>
          <p:cNvPr id="2180" name="Google Shape;2180;p231"/>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Raise your hand if…</a:t>
            </a:r>
            <a:endParaRPr/>
          </a:p>
          <a:p>
            <a:pPr marL="200424" lvl="0" indent="-200424" algn="l" rtl="0">
              <a:lnSpc>
                <a:spcPct val="100000"/>
              </a:lnSpc>
              <a:spcBef>
                <a:spcPts val="1052"/>
              </a:spcBef>
              <a:spcAft>
                <a:spcPts val="0"/>
              </a:spcAft>
              <a:buSzPts val="2160"/>
              <a:buChar char="▪"/>
            </a:pPr>
            <a:r>
              <a:rPr lang="en-US"/>
              <a:t>You have the same business hours every day  </a:t>
            </a:r>
            <a:endParaRPr/>
          </a:p>
          <a:p>
            <a:pPr marL="200423" lvl="0" indent="-200423" algn="l" rtl="0">
              <a:lnSpc>
                <a:spcPct val="100000"/>
              </a:lnSpc>
              <a:spcBef>
                <a:spcPts val="1052"/>
              </a:spcBef>
              <a:spcAft>
                <a:spcPts val="0"/>
              </a:spcAft>
              <a:buSzPts val="2160"/>
              <a:buChar char="▪"/>
            </a:pPr>
            <a:r>
              <a:rPr lang="en-US"/>
              <a:t>Your customers know when they can expect to be able to buy milk from you</a:t>
            </a:r>
            <a:endParaRPr/>
          </a:p>
          <a:p>
            <a:pPr marL="200424" lvl="0" indent="-166134" algn="l" rtl="0">
              <a:lnSpc>
                <a:spcPct val="100000"/>
              </a:lnSpc>
              <a:spcBef>
                <a:spcPts val="1052"/>
              </a:spcBef>
              <a:spcAft>
                <a:spcPts val="0"/>
              </a:spcAft>
              <a:buSzPts val="1620"/>
              <a:buChar char="▪"/>
            </a:pPr>
            <a:r>
              <a:rPr lang="en-US"/>
              <a:t>You think you are a good communicator with your custumers</a:t>
            </a:r>
            <a:endParaRPr/>
          </a:p>
          <a:p>
            <a:pPr marL="200424" lvl="0" indent="-63263" algn="l" rtl="0">
              <a:lnSpc>
                <a:spcPct val="100000"/>
              </a:lnSpc>
              <a:spcBef>
                <a:spcPts val="1052"/>
              </a:spcBef>
              <a:spcAft>
                <a:spcPts val="0"/>
              </a:spcAft>
              <a:buSzPts val="2160"/>
              <a:buNone/>
            </a:pPr>
            <a:endParaRPr/>
          </a:p>
        </p:txBody>
      </p:sp>
      <p:sp>
        <p:nvSpPr>
          <p:cNvPr id="2181" name="Google Shape;2181;p231"/>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200424" lvl="0" indent="-200424" algn="l" rtl="0">
              <a:lnSpc>
                <a:spcPct val="100000"/>
              </a:lnSpc>
              <a:spcBef>
                <a:spcPts val="1052"/>
              </a:spcBef>
              <a:spcAft>
                <a:spcPts val="0"/>
              </a:spcAft>
              <a:buSzPts val="1620"/>
              <a:buChar char="▪"/>
            </a:pPr>
            <a:r>
              <a:rPr lang="en-US"/>
              <a:t>Point out that your business might benefit from regular hours</a:t>
            </a:r>
            <a:endParaRPr/>
          </a:p>
        </p:txBody>
      </p:sp>
      <p:sp>
        <p:nvSpPr>
          <p:cNvPr id="2182" name="Google Shape;2182;p231"/>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6. Professionalism</a:t>
            </a:r>
            <a:endParaRPr/>
          </a:p>
        </p:txBody>
      </p:sp>
      <p:pic>
        <p:nvPicPr>
          <p:cNvPr id="2183" name="Google Shape;2183;p231"/>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2184" name="Google Shape;2184;p231"/>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70"/>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Study the materials</a:t>
            </a:r>
            <a:endParaRPr/>
          </a:p>
          <a:p>
            <a:pPr marL="200424" lvl="0" indent="-200424" algn="l" rtl="0">
              <a:lnSpc>
                <a:spcPct val="100000"/>
              </a:lnSpc>
              <a:spcBef>
                <a:spcPts val="1052"/>
              </a:spcBef>
              <a:spcAft>
                <a:spcPts val="0"/>
              </a:spcAft>
              <a:buSzPts val="2160"/>
              <a:buChar char="▪"/>
            </a:pPr>
            <a:r>
              <a:rPr lang="en-US"/>
              <a:t>Adapt if necessary (to follow best practices)</a:t>
            </a:r>
            <a:endParaRPr/>
          </a:p>
          <a:p>
            <a:pPr marL="200424" lvl="0" indent="-200424" algn="l" rtl="0">
              <a:lnSpc>
                <a:spcPct val="100000"/>
              </a:lnSpc>
              <a:spcBef>
                <a:spcPts val="1052"/>
              </a:spcBef>
              <a:spcAft>
                <a:spcPts val="0"/>
              </a:spcAft>
              <a:buSzPts val="2160"/>
              <a:buChar char="▪"/>
            </a:pPr>
            <a:r>
              <a:rPr lang="en-US"/>
              <a:t>Rehearse for time</a:t>
            </a:r>
            <a:endParaRPr/>
          </a:p>
          <a:p>
            <a:pPr marL="200424" lvl="0" indent="-200424" algn="l" rtl="0">
              <a:lnSpc>
                <a:spcPct val="100000"/>
              </a:lnSpc>
              <a:spcBef>
                <a:spcPts val="1052"/>
              </a:spcBef>
              <a:spcAft>
                <a:spcPts val="0"/>
              </a:spcAft>
              <a:buSzPts val="2160"/>
              <a:buChar char="▪"/>
            </a:pPr>
            <a:r>
              <a:rPr lang="en-US"/>
              <a:t>Review list of attendees</a:t>
            </a:r>
            <a:endParaRPr/>
          </a:p>
          <a:p>
            <a:pPr marL="601272" lvl="1" indent="-157814" algn="l" rtl="0">
              <a:lnSpc>
                <a:spcPct val="100000"/>
              </a:lnSpc>
              <a:spcBef>
                <a:spcPts val="1052"/>
              </a:spcBef>
              <a:spcAft>
                <a:spcPts val="0"/>
              </a:spcAft>
              <a:buSzPts val="2100"/>
              <a:buChar char="-"/>
            </a:pPr>
            <a:r>
              <a:rPr lang="en-US"/>
              <a:t>What do you know about their specific learning needs?</a:t>
            </a:r>
            <a:endParaRPr/>
          </a:p>
          <a:p>
            <a:pPr marL="601272" lvl="1" indent="-157814" algn="l" rtl="0">
              <a:lnSpc>
                <a:spcPct val="100000"/>
              </a:lnSpc>
              <a:spcBef>
                <a:spcPts val="1052"/>
              </a:spcBef>
              <a:spcAft>
                <a:spcPts val="0"/>
              </a:spcAft>
              <a:buSzPts val="2100"/>
              <a:buChar char="-"/>
            </a:pPr>
            <a:r>
              <a:rPr lang="en-US"/>
              <a:t>Do materials need to be adapted for this specific audience?</a:t>
            </a:r>
            <a:endParaRPr/>
          </a:p>
          <a:p>
            <a:pPr marL="200424" lvl="0" indent="-63263" algn="l" rtl="0">
              <a:lnSpc>
                <a:spcPct val="100000"/>
              </a:lnSpc>
              <a:spcBef>
                <a:spcPts val="1052"/>
              </a:spcBef>
              <a:spcAft>
                <a:spcPts val="0"/>
              </a:spcAft>
              <a:buSzPts val="2160"/>
              <a:buNone/>
            </a:pPr>
            <a:endParaRPr/>
          </a:p>
        </p:txBody>
      </p:sp>
      <p:sp>
        <p:nvSpPr>
          <p:cNvPr id="650" name="Google Shape;650;p7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As Early As Possible Before Session</a:t>
            </a:r>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Shape 2188"/>
        <p:cNvGrpSpPr/>
        <p:nvPr/>
      </p:nvGrpSpPr>
      <p:grpSpPr>
        <a:xfrm>
          <a:off x="0" y="0"/>
          <a:ext cx="0" cy="0"/>
          <a:chOff x="0" y="0"/>
          <a:chExt cx="0" cy="0"/>
        </a:xfrm>
      </p:grpSpPr>
      <p:sp>
        <p:nvSpPr>
          <p:cNvPr id="2189" name="Google Shape;2189;p23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Promotions can encourage customers to buy from you</a:t>
            </a:r>
            <a:endParaRPr/>
          </a:p>
          <a:p>
            <a:pPr marL="200424" lvl="0" indent="-200424" algn="l" rtl="0">
              <a:lnSpc>
                <a:spcPct val="100000"/>
              </a:lnSpc>
              <a:spcBef>
                <a:spcPts val="1052"/>
              </a:spcBef>
              <a:spcAft>
                <a:spcPts val="0"/>
              </a:spcAft>
              <a:buSzPts val="2160"/>
              <a:buChar char="▪"/>
            </a:pPr>
            <a:r>
              <a:rPr lang="en-US"/>
              <a:t>Promotions can include:</a:t>
            </a:r>
            <a:endParaRPr/>
          </a:p>
          <a:p>
            <a:pPr marL="601272" lvl="1" indent="-157814" algn="l" rtl="0">
              <a:lnSpc>
                <a:spcPct val="100000"/>
              </a:lnSpc>
              <a:spcBef>
                <a:spcPts val="1052"/>
              </a:spcBef>
              <a:spcAft>
                <a:spcPts val="0"/>
              </a:spcAft>
              <a:buSzPts val="2100"/>
              <a:buChar char="-"/>
            </a:pPr>
            <a:r>
              <a:rPr lang="en-US"/>
              <a:t>Loyalty programs (e.g., punch cards)</a:t>
            </a:r>
            <a:endParaRPr/>
          </a:p>
          <a:p>
            <a:pPr marL="601272" lvl="1" indent="-157814" algn="l" rtl="0">
              <a:lnSpc>
                <a:spcPct val="100000"/>
              </a:lnSpc>
              <a:spcBef>
                <a:spcPts val="1052"/>
              </a:spcBef>
              <a:spcAft>
                <a:spcPts val="0"/>
              </a:spcAft>
              <a:buSzPts val="2100"/>
              <a:buChar char="-"/>
            </a:pPr>
            <a:r>
              <a:rPr lang="en-US"/>
              <a:t>Free items</a:t>
            </a:r>
            <a:endParaRPr/>
          </a:p>
          <a:p>
            <a:pPr marL="601272" lvl="1" indent="-157814" algn="l" rtl="0">
              <a:lnSpc>
                <a:spcPct val="100000"/>
              </a:lnSpc>
              <a:spcBef>
                <a:spcPts val="1052"/>
              </a:spcBef>
              <a:spcAft>
                <a:spcPts val="0"/>
              </a:spcAft>
              <a:buSzPts val="2100"/>
              <a:buChar char="-"/>
            </a:pPr>
            <a:r>
              <a:rPr lang="en-US"/>
              <a:t>Sales</a:t>
            </a:r>
            <a:endParaRPr/>
          </a:p>
          <a:p>
            <a:pPr marL="601272" lvl="1" indent="-157814" algn="l" rtl="0">
              <a:lnSpc>
                <a:spcPct val="100000"/>
              </a:lnSpc>
              <a:spcBef>
                <a:spcPts val="1052"/>
              </a:spcBef>
              <a:spcAft>
                <a:spcPts val="0"/>
              </a:spcAft>
              <a:buSzPts val="2100"/>
              <a:buChar char="-"/>
            </a:pPr>
            <a:r>
              <a:rPr lang="en-US"/>
              <a:t>Coupons</a:t>
            </a:r>
            <a:endParaRPr/>
          </a:p>
          <a:p>
            <a:pPr marL="601272" lvl="1" indent="-157814" algn="l" rtl="0">
              <a:lnSpc>
                <a:spcPct val="100000"/>
              </a:lnSpc>
              <a:spcBef>
                <a:spcPts val="1052"/>
              </a:spcBef>
              <a:spcAft>
                <a:spcPts val="0"/>
              </a:spcAft>
              <a:buSzPts val="2100"/>
              <a:buChar char="-"/>
            </a:pPr>
            <a:r>
              <a:rPr lang="en-US"/>
              <a:t>Sampling of new products</a:t>
            </a:r>
            <a:endParaRPr/>
          </a:p>
          <a:p>
            <a:pPr marL="200424" lvl="0" indent="-200424" algn="l" rtl="0">
              <a:lnSpc>
                <a:spcPct val="100000"/>
              </a:lnSpc>
              <a:spcBef>
                <a:spcPts val="1052"/>
              </a:spcBef>
              <a:spcAft>
                <a:spcPts val="0"/>
              </a:spcAft>
              <a:buSzPts val="2160"/>
              <a:buChar char="▪"/>
            </a:pPr>
            <a:r>
              <a:rPr lang="en-US"/>
              <a:t>Before offering promotion, determine if financially possible</a:t>
            </a:r>
            <a:endParaRPr/>
          </a:p>
          <a:p>
            <a:pPr marL="200424" lvl="0" indent="-200424" algn="l" rtl="0">
              <a:lnSpc>
                <a:spcPct val="100000"/>
              </a:lnSpc>
              <a:spcBef>
                <a:spcPts val="1052"/>
              </a:spcBef>
              <a:spcAft>
                <a:spcPts val="0"/>
              </a:spcAft>
              <a:buSzPts val="2160"/>
              <a:buChar char="▪"/>
            </a:pPr>
            <a:r>
              <a:rPr lang="en-US"/>
              <a:t>Might offer a promotion 1x a month, everyday might be financial burden</a:t>
            </a:r>
            <a:endParaRPr/>
          </a:p>
          <a:p>
            <a:pPr marL="601272" lvl="1" indent="-24210" algn="l" rtl="0">
              <a:lnSpc>
                <a:spcPct val="100000"/>
              </a:lnSpc>
              <a:spcBef>
                <a:spcPts val="1052"/>
              </a:spcBef>
              <a:spcAft>
                <a:spcPts val="0"/>
              </a:spcAft>
              <a:buSzPts val="2104"/>
              <a:buNone/>
            </a:pPr>
            <a:endParaRPr/>
          </a:p>
        </p:txBody>
      </p:sp>
      <p:sp>
        <p:nvSpPr>
          <p:cNvPr id="2190" name="Google Shape;2190;p23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7. Promotion</a:t>
            </a:r>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Shape 2194"/>
        <p:cNvGrpSpPr/>
        <p:nvPr/>
      </p:nvGrpSpPr>
      <p:grpSpPr>
        <a:xfrm>
          <a:off x="0" y="0"/>
          <a:ext cx="0" cy="0"/>
          <a:chOff x="0" y="0"/>
          <a:chExt cx="0" cy="0"/>
        </a:xfrm>
      </p:grpSpPr>
      <p:sp>
        <p:nvSpPr>
          <p:cNvPr id="2195" name="Google Shape;2195;p23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Why Your Milk Matters</a:t>
            </a:r>
            <a:endParaRPr/>
          </a:p>
        </p:txBody>
      </p:sp>
      <p:sp>
        <p:nvSpPr>
          <p:cNvPr id="2196" name="Google Shape;2196;p233"/>
          <p:cNvSpPr txBox="1">
            <a:spLocks noGrp="1"/>
          </p:cNvSpPr>
          <p:nvPr>
            <p:ph type="body" idx="4294967295"/>
          </p:nvPr>
        </p:nvSpPr>
        <p:spPr>
          <a:xfrm>
            <a:off x="279940" y="1988749"/>
            <a:ext cx="10001513" cy="4817816"/>
          </a:xfrm>
          <a:prstGeom prst="rect">
            <a:avLst/>
          </a:prstGeom>
          <a:noFill/>
          <a:ln>
            <a:noFill/>
          </a:ln>
        </p:spPr>
        <p:txBody>
          <a:bodyPr spcFirstLastPara="1" wrap="square" lIns="91425" tIns="45700" rIns="91425" bIns="45700" anchor="t" anchorCtr="0">
            <a:noAutofit/>
          </a:bodyPr>
          <a:lstStyle/>
          <a:p>
            <a:pPr marL="53599" lvl="0" indent="0" algn="l" rtl="0">
              <a:lnSpc>
                <a:spcPct val="100000"/>
              </a:lnSpc>
              <a:spcBef>
                <a:spcPts val="0"/>
              </a:spcBef>
              <a:spcAft>
                <a:spcPts val="0"/>
              </a:spcAft>
              <a:buSzPts val="2160"/>
              <a:buNone/>
            </a:pPr>
            <a:r>
              <a:rPr lang="en-US"/>
              <a:t>Four important aspects of Kenya’s national development</a:t>
            </a:r>
            <a:endParaRPr/>
          </a:p>
          <a:p>
            <a:pPr marL="557825" lvl="0" indent="-504226" algn="l" rtl="0">
              <a:lnSpc>
                <a:spcPct val="100000"/>
              </a:lnSpc>
              <a:spcBef>
                <a:spcPts val="1052"/>
              </a:spcBef>
              <a:spcAft>
                <a:spcPts val="0"/>
              </a:spcAft>
              <a:buSzPts val="2160"/>
              <a:buFont typeface="Kadwa"/>
              <a:buAutoNum type="arabicPeriod"/>
            </a:pPr>
            <a:r>
              <a:rPr lang="en-US"/>
              <a:t>Food security</a:t>
            </a:r>
            <a:endParaRPr/>
          </a:p>
          <a:p>
            <a:pPr marL="557824" lvl="0" indent="-504225" algn="l" rtl="0">
              <a:lnSpc>
                <a:spcPct val="100000"/>
              </a:lnSpc>
              <a:spcBef>
                <a:spcPts val="1052"/>
              </a:spcBef>
              <a:spcAft>
                <a:spcPts val="0"/>
              </a:spcAft>
              <a:buSzPts val="2160"/>
              <a:buFont typeface="Kadwa"/>
              <a:buAutoNum type="arabicPeriod"/>
            </a:pPr>
            <a:r>
              <a:rPr lang="en-US"/>
              <a:t>Affordable healthcare</a:t>
            </a:r>
            <a:endParaRPr/>
          </a:p>
          <a:p>
            <a:pPr marL="557824" lvl="0" indent="-504225" algn="l" rtl="0">
              <a:lnSpc>
                <a:spcPct val="100000"/>
              </a:lnSpc>
              <a:spcBef>
                <a:spcPts val="1052"/>
              </a:spcBef>
              <a:spcAft>
                <a:spcPts val="0"/>
              </a:spcAft>
              <a:buSzPts val="2160"/>
              <a:buFont typeface="Kadwa"/>
              <a:buAutoNum type="arabicPeriod"/>
            </a:pPr>
            <a:r>
              <a:rPr lang="en-US"/>
              <a:t>Affordable housing</a:t>
            </a:r>
            <a:endParaRPr/>
          </a:p>
          <a:p>
            <a:pPr marL="557825" lvl="0" indent="-504226" algn="l" rtl="0">
              <a:lnSpc>
                <a:spcPct val="100000"/>
              </a:lnSpc>
              <a:spcBef>
                <a:spcPts val="1052"/>
              </a:spcBef>
              <a:spcAft>
                <a:spcPts val="0"/>
              </a:spcAft>
              <a:buSzPts val="2160"/>
              <a:buAutoNum type="arabicPeriod"/>
            </a:pPr>
            <a:r>
              <a:rPr lang="en-US"/>
              <a:t>Expand manufacturing sector</a:t>
            </a:r>
            <a:endParaRPr/>
          </a:p>
          <a:p>
            <a:pPr marL="0" lvl="0" indent="0" algn="l" rtl="0">
              <a:spcBef>
                <a:spcPts val="1052"/>
              </a:spcBef>
              <a:spcAft>
                <a:spcPts val="0"/>
              </a:spcAft>
              <a:buNone/>
            </a:pPr>
            <a:endParaRPr/>
          </a:p>
        </p:txBody>
      </p:sp>
      <p:sp>
        <p:nvSpPr>
          <p:cNvPr id="2197" name="Google Shape;2197;p233"/>
          <p:cNvSpPr txBox="1">
            <a:spLocks noGrp="1"/>
          </p:cNvSpPr>
          <p:nvPr>
            <p:ph type="body" idx="2"/>
          </p:nvPr>
        </p:nvSpPr>
        <p:spPr>
          <a:xfrm>
            <a:off x="254692" y="1174213"/>
            <a:ext cx="10026900" cy="579600"/>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Importance of milk in national development</a:t>
            </a:r>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Shape 2202"/>
        <p:cNvGrpSpPr/>
        <p:nvPr/>
      </p:nvGrpSpPr>
      <p:grpSpPr>
        <a:xfrm>
          <a:off x="0" y="0"/>
          <a:ext cx="0" cy="0"/>
          <a:chOff x="0" y="0"/>
          <a:chExt cx="0" cy="0"/>
        </a:xfrm>
      </p:grpSpPr>
      <p:sp>
        <p:nvSpPr>
          <p:cNvPr id="2203" name="Google Shape;2203;p234"/>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 </a:t>
            </a:r>
            <a:endParaRPr/>
          </a:p>
          <a:p>
            <a:pPr marL="200424" lvl="0" indent="-200424" algn="l" rtl="0">
              <a:lnSpc>
                <a:spcPct val="100000"/>
              </a:lnSpc>
              <a:spcBef>
                <a:spcPts val="1052"/>
              </a:spcBef>
              <a:spcAft>
                <a:spcPts val="0"/>
              </a:spcAft>
              <a:buSzPts val="1620"/>
              <a:buChar char="▪"/>
            </a:pPr>
            <a:r>
              <a:rPr lang="en-US"/>
              <a:t>Help by keeping farmers and distributors in business, and creating a healthier community</a:t>
            </a:r>
            <a:endParaRPr/>
          </a:p>
          <a:p>
            <a:pPr marL="200424" lvl="0" indent="-200424" algn="l" rtl="0">
              <a:lnSpc>
                <a:spcPct val="100000"/>
              </a:lnSpc>
              <a:spcBef>
                <a:spcPts val="1052"/>
              </a:spcBef>
              <a:spcAft>
                <a:spcPts val="0"/>
              </a:spcAft>
              <a:buSzPts val="1620"/>
              <a:buChar char="▪"/>
            </a:pPr>
            <a:r>
              <a:rPr lang="en-US"/>
              <a:t>Remind participants that selling good milk is not just good for their business, it’s good for the country</a:t>
            </a:r>
            <a:endParaRPr/>
          </a:p>
          <a:p>
            <a:pPr marL="200424" lvl="0" indent="-200424" algn="l" rtl="0">
              <a:lnSpc>
                <a:spcPct val="100000"/>
              </a:lnSpc>
              <a:spcBef>
                <a:spcPts val="1052"/>
              </a:spcBef>
              <a:spcAft>
                <a:spcPts val="0"/>
              </a:spcAft>
              <a:buSzPts val="1620"/>
              <a:buChar char="▪"/>
            </a:pPr>
            <a:r>
              <a:rPr lang="en-US"/>
              <a:t>Milk vendors contribute to Kenya’s progress and growth</a:t>
            </a:r>
            <a:endParaRPr/>
          </a:p>
        </p:txBody>
      </p:sp>
      <p:sp>
        <p:nvSpPr>
          <p:cNvPr id="2204" name="Google Shape;2204;p234"/>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53599" lvl="0" indent="0" algn="l" rtl="0">
              <a:lnSpc>
                <a:spcPct val="100000"/>
              </a:lnSpc>
              <a:spcBef>
                <a:spcPts val="0"/>
              </a:spcBef>
              <a:spcAft>
                <a:spcPts val="0"/>
              </a:spcAft>
              <a:buSzPts val="2160"/>
              <a:buNone/>
            </a:pPr>
            <a:r>
              <a:rPr lang="en-US"/>
              <a:t>How do milk vendors support Kenya’s national development?</a:t>
            </a:r>
            <a:endParaRPr/>
          </a:p>
          <a:p>
            <a:pPr marL="200424" lvl="0" indent="-200424" algn="l" rtl="0">
              <a:lnSpc>
                <a:spcPct val="100000"/>
              </a:lnSpc>
              <a:spcBef>
                <a:spcPts val="1052"/>
              </a:spcBef>
              <a:spcAft>
                <a:spcPts val="0"/>
              </a:spcAft>
              <a:buSzPts val="2160"/>
              <a:buChar char="▪"/>
            </a:pPr>
            <a:r>
              <a:rPr lang="en-US"/>
              <a:t>Expand manufacturing sector</a:t>
            </a:r>
            <a:endParaRPr/>
          </a:p>
          <a:p>
            <a:pPr marL="200424" lvl="0" indent="-200424" algn="l" rtl="0">
              <a:lnSpc>
                <a:spcPct val="100000"/>
              </a:lnSpc>
              <a:spcBef>
                <a:spcPts val="1052"/>
              </a:spcBef>
              <a:spcAft>
                <a:spcPts val="0"/>
              </a:spcAft>
              <a:buSzPts val="2160"/>
              <a:buChar char="▪"/>
            </a:pPr>
            <a:r>
              <a:rPr lang="en-US"/>
              <a:t>Affordable housing</a:t>
            </a:r>
            <a:endParaRPr/>
          </a:p>
          <a:p>
            <a:pPr marL="200424" lvl="0" indent="-200424" algn="l" rtl="0">
              <a:lnSpc>
                <a:spcPct val="100000"/>
              </a:lnSpc>
              <a:spcBef>
                <a:spcPts val="1052"/>
              </a:spcBef>
              <a:spcAft>
                <a:spcPts val="0"/>
              </a:spcAft>
              <a:buSzPts val="2160"/>
              <a:buChar char="▪"/>
            </a:pPr>
            <a:r>
              <a:rPr lang="en-US"/>
              <a:t>Affordable healthcare</a:t>
            </a:r>
            <a:endParaRPr/>
          </a:p>
          <a:p>
            <a:pPr marL="200424" lvl="0" indent="-200424" algn="l" rtl="0">
              <a:lnSpc>
                <a:spcPct val="100000"/>
              </a:lnSpc>
              <a:spcBef>
                <a:spcPts val="1052"/>
              </a:spcBef>
              <a:spcAft>
                <a:spcPts val="0"/>
              </a:spcAft>
              <a:buSzPts val="2160"/>
              <a:buChar char="▪"/>
            </a:pPr>
            <a:r>
              <a:rPr lang="en-US"/>
              <a:t>Food security</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2205" name="Google Shape;2205;p234"/>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Why Your Milk Matters</a:t>
            </a:r>
            <a:endParaRPr/>
          </a:p>
        </p:txBody>
      </p:sp>
      <p:pic>
        <p:nvPicPr>
          <p:cNvPr id="2206" name="Google Shape;2206;p234"/>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2207" name="Google Shape;2207;p234"/>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Shape 2211"/>
        <p:cNvGrpSpPr/>
        <p:nvPr/>
      </p:nvGrpSpPr>
      <p:grpSpPr>
        <a:xfrm>
          <a:off x="0" y="0"/>
          <a:ext cx="0" cy="0"/>
          <a:chOff x="0" y="0"/>
          <a:chExt cx="0" cy="0"/>
        </a:xfrm>
      </p:grpSpPr>
      <p:sp>
        <p:nvSpPr>
          <p:cNvPr id="2212" name="Google Shape;2212;p235"/>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p:txBody>
      </p:sp>
      <p:sp>
        <p:nvSpPr>
          <p:cNvPr id="2213" name="Google Shape;2213;p235"/>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Do you have any questions about today’s session?</a:t>
            </a:r>
            <a:endParaRPr/>
          </a:p>
          <a:p>
            <a:pPr marL="200424" lvl="0" indent="-200424" algn="l" rtl="0">
              <a:lnSpc>
                <a:spcPct val="100000"/>
              </a:lnSpc>
              <a:spcBef>
                <a:spcPts val="1052"/>
              </a:spcBef>
              <a:spcAft>
                <a:spcPts val="0"/>
              </a:spcAft>
              <a:buSzPts val="2160"/>
              <a:buChar char="▪"/>
            </a:pPr>
            <a:r>
              <a:rPr lang="en-US"/>
              <a:t>Any questions about the series in general?</a:t>
            </a:r>
            <a:endParaRPr/>
          </a:p>
        </p:txBody>
      </p:sp>
      <p:sp>
        <p:nvSpPr>
          <p:cNvPr id="2214" name="Google Shape;2214;p23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Debrief</a:t>
            </a:r>
            <a:endParaRPr/>
          </a:p>
        </p:txBody>
      </p:sp>
      <p:pic>
        <p:nvPicPr>
          <p:cNvPr id="2215" name="Google Shape;2215;p235"/>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2216" name="Google Shape;2216;p235"/>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Shape 2220"/>
        <p:cNvGrpSpPr/>
        <p:nvPr/>
      </p:nvGrpSpPr>
      <p:grpSpPr>
        <a:xfrm>
          <a:off x="0" y="0"/>
          <a:ext cx="0" cy="0"/>
          <a:chOff x="0" y="0"/>
          <a:chExt cx="0" cy="0"/>
        </a:xfrm>
      </p:grpSpPr>
      <p:sp>
        <p:nvSpPr>
          <p:cNvPr id="2221" name="Google Shape;2221;p236"/>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Disinfecting with Bleach</a:t>
            </a:r>
            <a:endParaRPr/>
          </a:p>
          <a:p>
            <a:pPr marL="200424" lvl="0" indent="-200424" algn="l" rtl="0">
              <a:lnSpc>
                <a:spcPct val="100000"/>
              </a:lnSpc>
              <a:spcBef>
                <a:spcPts val="1052"/>
              </a:spcBef>
              <a:spcAft>
                <a:spcPts val="0"/>
              </a:spcAft>
              <a:buSzPts val="2160"/>
              <a:buChar char="▪"/>
            </a:pPr>
            <a:r>
              <a:rPr lang="en-US"/>
              <a:t>Disinfecting with Boiling Water</a:t>
            </a:r>
            <a:endParaRPr/>
          </a:p>
          <a:p>
            <a:pPr marL="200424" lvl="0" indent="-200424" algn="l" rtl="0">
              <a:lnSpc>
                <a:spcPct val="100000"/>
              </a:lnSpc>
              <a:spcBef>
                <a:spcPts val="1052"/>
              </a:spcBef>
              <a:spcAft>
                <a:spcPts val="0"/>
              </a:spcAft>
              <a:buSzPts val="2160"/>
              <a:buChar char="▪"/>
            </a:pPr>
            <a:r>
              <a:rPr lang="en-US"/>
              <a:t>Lactometer Test</a:t>
            </a:r>
            <a:endParaRPr/>
          </a:p>
          <a:p>
            <a:pPr marL="200424" lvl="0" indent="-200424" algn="l" rtl="0">
              <a:lnSpc>
                <a:spcPct val="100000"/>
              </a:lnSpc>
              <a:spcBef>
                <a:spcPts val="1052"/>
              </a:spcBef>
              <a:spcAft>
                <a:spcPts val="0"/>
              </a:spcAft>
              <a:buSzPts val="2160"/>
              <a:buChar char="▪"/>
            </a:pPr>
            <a:r>
              <a:rPr lang="en-US"/>
              <a:t>Shed Cleanliness (Standing Area)</a:t>
            </a:r>
            <a:endParaRPr/>
          </a:p>
          <a:p>
            <a:pPr marL="200424" lvl="0" indent="-200424" algn="l" rtl="0">
              <a:lnSpc>
                <a:spcPct val="100000"/>
              </a:lnSpc>
              <a:spcBef>
                <a:spcPts val="1052"/>
              </a:spcBef>
              <a:spcAft>
                <a:spcPts val="0"/>
              </a:spcAft>
              <a:buSzPts val="2160"/>
              <a:buChar char="▪"/>
            </a:pPr>
            <a:r>
              <a:rPr lang="en-US"/>
              <a:t>Shed Cleanliness (Lying Area)</a:t>
            </a:r>
            <a:endParaRPr/>
          </a:p>
          <a:p>
            <a:pPr marL="200424" lvl="0" indent="-200424" algn="l" rtl="0">
              <a:lnSpc>
                <a:spcPct val="100000"/>
              </a:lnSpc>
              <a:spcBef>
                <a:spcPts val="1052"/>
              </a:spcBef>
              <a:spcAft>
                <a:spcPts val="0"/>
              </a:spcAft>
              <a:buSzPts val="2160"/>
              <a:buChar char="▪"/>
            </a:pPr>
            <a:r>
              <a:rPr lang="en-US"/>
              <a:t>Checklist for Farmers</a:t>
            </a:r>
            <a:endParaRPr/>
          </a:p>
          <a:p>
            <a:pPr marL="200424" lvl="0" indent="-200424" algn="l" rtl="0">
              <a:lnSpc>
                <a:spcPct val="100000"/>
              </a:lnSpc>
              <a:spcBef>
                <a:spcPts val="1052"/>
              </a:spcBef>
              <a:spcAft>
                <a:spcPts val="0"/>
              </a:spcAft>
              <a:buSzPts val="2160"/>
              <a:buChar char="▪"/>
            </a:pPr>
            <a:r>
              <a:rPr lang="en-US"/>
              <a:t>Checklist for Distributors</a:t>
            </a:r>
            <a:endParaRPr/>
          </a:p>
          <a:p>
            <a:pPr marL="200424" lvl="0" indent="-200424" algn="l" rtl="0">
              <a:lnSpc>
                <a:spcPct val="100000"/>
              </a:lnSpc>
              <a:spcBef>
                <a:spcPts val="1052"/>
              </a:spcBef>
              <a:spcAft>
                <a:spcPts val="0"/>
              </a:spcAft>
              <a:buSzPts val="2160"/>
              <a:buChar char="▪"/>
            </a:pPr>
            <a:r>
              <a:rPr lang="en-US"/>
              <a:t>Purchase Record</a:t>
            </a:r>
            <a:endParaRPr/>
          </a:p>
          <a:p>
            <a:pPr marL="200424" lvl="0" indent="-200424" algn="l" rtl="0">
              <a:lnSpc>
                <a:spcPct val="100000"/>
              </a:lnSpc>
              <a:spcBef>
                <a:spcPts val="1052"/>
              </a:spcBef>
              <a:spcAft>
                <a:spcPts val="0"/>
              </a:spcAft>
              <a:buSzPts val="2160"/>
              <a:buChar char="▪"/>
            </a:pPr>
            <a:r>
              <a:rPr lang="en-US"/>
              <a:t>Maintaining Milk Quality During Transportation</a:t>
            </a:r>
            <a:endParaRPr/>
          </a:p>
          <a:p>
            <a:pPr marL="200424" lvl="0" indent="-200424" algn="l" rtl="0">
              <a:lnSpc>
                <a:spcPct val="100000"/>
              </a:lnSpc>
              <a:spcBef>
                <a:spcPts val="1052"/>
              </a:spcBef>
              <a:spcAft>
                <a:spcPts val="0"/>
              </a:spcAft>
              <a:buSzPts val="2160"/>
              <a:buChar char="▪"/>
            </a:pPr>
            <a:r>
              <a:rPr lang="en-US"/>
              <a:t>Mazzican</a:t>
            </a:r>
            <a:endParaRPr/>
          </a:p>
          <a:p>
            <a:pPr marL="200424" lvl="0" indent="-63263" algn="l" rtl="0">
              <a:lnSpc>
                <a:spcPct val="100000"/>
              </a:lnSpc>
              <a:spcBef>
                <a:spcPts val="1052"/>
              </a:spcBef>
              <a:spcAft>
                <a:spcPts val="0"/>
              </a:spcAft>
              <a:buSzPts val="2160"/>
              <a:buNone/>
            </a:pPr>
            <a:endParaRPr/>
          </a:p>
        </p:txBody>
      </p:sp>
      <p:sp>
        <p:nvSpPr>
          <p:cNvPr id="2222" name="Google Shape;2222;p23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Handouts and Graphics Review</a:t>
            </a:r>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Shape 2226"/>
        <p:cNvGrpSpPr/>
        <p:nvPr/>
      </p:nvGrpSpPr>
      <p:grpSpPr>
        <a:xfrm>
          <a:off x="0" y="0"/>
          <a:ext cx="0" cy="0"/>
          <a:chOff x="0" y="0"/>
          <a:chExt cx="0" cy="0"/>
        </a:xfrm>
      </p:grpSpPr>
      <p:sp>
        <p:nvSpPr>
          <p:cNvPr id="2227" name="Google Shape;2227;p237"/>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Acceptable Containers</a:t>
            </a:r>
            <a:endParaRPr/>
          </a:p>
          <a:p>
            <a:pPr marL="200424" lvl="0" indent="-200424" algn="l" rtl="0">
              <a:lnSpc>
                <a:spcPct val="100000"/>
              </a:lnSpc>
              <a:spcBef>
                <a:spcPts val="1052"/>
              </a:spcBef>
              <a:spcAft>
                <a:spcPts val="0"/>
              </a:spcAft>
              <a:buSzPts val="2160"/>
              <a:buChar char="▪"/>
            </a:pPr>
            <a:r>
              <a:rPr lang="en-US"/>
              <a:t>Unacceptable Containers</a:t>
            </a:r>
            <a:endParaRPr/>
          </a:p>
          <a:p>
            <a:pPr marL="200424" lvl="0" indent="-200424" algn="l" rtl="0">
              <a:lnSpc>
                <a:spcPct val="100000"/>
              </a:lnSpc>
              <a:spcBef>
                <a:spcPts val="1052"/>
              </a:spcBef>
              <a:spcAft>
                <a:spcPts val="0"/>
              </a:spcAft>
              <a:buSzPts val="2160"/>
              <a:buChar char="▪"/>
            </a:pPr>
            <a:r>
              <a:rPr lang="en-US"/>
              <a:t>Safe Milk Handling</a:t>
            </a:r>
            <a:endParaRPr/>
          </a:p>
          <a:p>
            <a:pPr marL="200424" lvl="0" indent="-200424" algn="l" rtl="0">
              <a:lnSpc>
                <a:spcPct val="100000"/>
              </a:lnSpc>
              <a:spcBef>
                <a:spcPts val="1052"/>
              </a:spcBef>
              <a:spcAft>
                <a:spcPts val="0"/>
              </a:spcAft>
              <a:buSzPts val="2160"/>
              <a:buChar char="▪"/>
            </a:pPr>
            <a:r>
              <a:rPr lang="en-US"/>
              <a:t>Correct Way to Wash Hands</a:t>
            </a:r>
            <a:endParaRPr/>
          </a:p>
          <a:p>
            <a:pPr marL="200424" lvl="0" indent="-200424" algn="l" rtl="0">
              <a:lnSpc>
                <a:spcPct val="100000"/>
              </a:lnSpc>
              <a:spcBef>
                <a:spcPts val="1052"/>
              </a:spcBef>
              <a:spcAft>
                <a:spcPts val="0"/>
              </a:spcAft>
              <a:buSzPts val="2160"/>
              <a:buChar char="▪"/>
            </a:pPr>
            <a:r>
              <a:rPr lang="en-US"/>
              <a:t>Five Keys to Safer Milk</a:t>
            </a:r>
            <a:endParaRPr/>
          </a:p>
          <a:p>
            <a:pPr marL="200424" lvl="0" indent="-200424" algn="l" rtl="0">
              <a:lnSpc>
                <a:spcPct val="100000"/>
              </a:lnSpc>
              <a:spcBef>
                <a:spcPts val="1052"/>
              </a:spcBef>
              <a:spcAft>
                <a:spcPts val="0"/>
              </a:spcAft>
              <a:buSzPts val="2160"/>
              <a:buChar char="▪"/>
            </a:pPr>
            <a:r>
              <a:rPr lang="en-US"/>
              <a:t>Business Basics</a:t>
            </a:r>
            <a:endParaRPr/>
          </a:p>
          <a:p>
            <a:pPr marL="200424" lvl="0" indent="-200424" algn="l" rtl="0">
              <a:lnSpc>
                <a:spcPct val="100000"/>
              </a:lnSpc>
              <a:spcBef>
                <a:spcPts val="1052"/>
              </a:spcBef>
              <a:spcAft>
                <a:spcPts val="0"/>
              </a:spcAft>
              <a:buSzPts val="2160"/>
              <a:buChar char="▪"/>
            </a:pPr>
            <a:r>
              <a:rPr lang="en-US"/>
              <a:t>Cash Flow Templates</a:t>
            </a:r>
            <a:endParaRPr/>
          </a:p>
          <a:p>
            <a:pPr marL="200424" lvl="0" indent="-200424" algn="l" rtl="0">
              <a:lnSpc>
                <a:spcPct val="100000"/>
              </a:lnSpc>
              <a:spcBef>
                <a:spcPts val="1052"/>
              </a:spcBef>
              <a:spcAft>
                <a:spcPts val="0"/>
              </a:spcAft>
              <a:buSzPts val="2160"/>
              <a:buChar char="▪"/>
            </a:pPr>
            <a:r>
              <a:rPr lang="en-US"/>
              <a:t>Five Forces that Impact a Business</a:t>
            </a:r>
            <a:endParaRPr/>
          </a:p>
          <a:p>
            <a:pPr marL="200424" lvl="0" indent="-200424" algn="l" rtl="0">
              <a:lnSpc>
                <a:spcPct val="100000"/>
              </a:lnSpc>
              <a:spcBef>
                <a:spcPts val="1052"/>
              </a:spcBef>
              <a:spcAft>
                <a:spcPts val="0"/>
              </a:spcAft>
              <a:buSzPts val="2160"/>
              <a:buChar char="▪"/>
            </a:pPr>
            <a:r>
              <a:rPr lang="en-US"/>
              <a:t>Mala Recipe</a:t>
            </a:r>
            <a:endParaRPr/>
          </a:p>
          <a:p>
            <a:pPr marL="200424" lvl="0" indent="-200424" algn="l" rtl="0">
              <a:lnSpc>
                <a:spcPct val="100000"/>
              </a:lnSpc>
              <a:spcBef>
                <a:spcPts val="1052"/>
              </a:spcBef>
              <a:spcAft>
                <a:spcPts val="0"/>
              </a:spcAft>
              <a:buSzPts val="2160"/>
              <a:buChar char="▪"/>
            </a:pPr>
            <a:r>
              <a:rPr lang="en-US"/>
              <a:t>Customer Desires</a:t>
            </a:r>
            <a:endParaRPr/>
          </a:p>
          <a:p>
            <a:pPr marL="200424" lvl="0" indent="-63263" algn="l" rtl="0">
              <a:lnSpc>
                <a:spcPct val="100000"/>
              </a:lnSpc>
              <a:spcBef>
                <a:spcPts val="1052"/>
              </a:spcBef>
              <a:spcAft>
                <a:spcPts val="0"/>
              </a:spcAft>
              <a:buSzPts val="2160"/>
              <a:buNone/>
            </a:pPr>
            <a:endParaRPr/>
          </a:p>
        </p:txBody>
      </p:sp>
      <p:sp>
        <p:nvSpPr>
          <p:cNvPr id="2228" name="Google Shape;2228;p23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Handouts and Graphics Review Cont’d</a:t>
            </a:r>
            <a:endParaRPr/>
          </a:p>
        </p:txBody>
      </p:sp>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Shape 2232"/>
        <p:cNvGrpSpPr/>
        <p:nvPr/>
      </p:nvGrpSpPr>
      <p:grpSpPr>
        <a:xfrm>
          <a:off x="0" y="0"/>
          <a:ext cx="0" cy="0"/>
          <a:chOff x="0" y="0"/>
          <a:chExt cx="0" cy="0"/>
        </a:xfrm>
      </p:grpSpPr>
      <p:sp>
        <p:nvSpPr>
          <p:cNvPr id="2233" name="Google Shape;2233;p238"/>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By now you should be able to:</a:t>
            </a:r>
            <a:endParaRPr/>
          </a:p>
          <a:p>
            <a:pPr marL="200424" lvl="0" indent="-200424" algn="l" rtl="0">
              <a:lnSpc>
                <a:spcPct val="100000"/>
              </a:lnSpc>
              <a:spcBef>
                <a:spcPts val="1052"/>
              </a:spcBef>
              <a:spcAft>
                <a:spcPts val="0"/>
              </a:spcAft>
              <a:buSzPts val="2160"/>
              <a:buChar char="▪"/>
            </a:pPr>
            <a:r>
              <a:rPr lang="en-US"/>
              <a:t>Buy clean and good quality milk</a:t>
            </a:r>
            <a:endParaRPr/>
          </a:p>
          <a:p>
            <a:pPr marL="200424" lvl="0" indent="-200424" algn="l" rtl="0">
              <a:lnSpc>
                <a:spcPct val="100000"/>
              </a:lnSpc>
              <a:spcBef>
                <a:spcPts val="1052"/>
              </a:spcBef>
              <a:spcAft>
                <a:spcPts val="0"/>
              </a:spcAft>
              <a:buSzPts val="2160"/>
              <a:buChar char="▪"/>
            </a:pPr>
            <a:r>
              <a:rPr lang="en-US"/>
              <a:t>Conduct milk tests to determine quality</a:t>
            </a:r>
            <a:endParaRPr/>
          </a:p>
          <a:p>
            <a:pPr marL="200424" lvl="0" indent="-200424" algn="l" rtl="0">
              <a:lnSpc>
                <a:spcPct val="100000"/>
              </a:lnSpc>
              <a:spcBef>
                <a:spcPts val="1052"/>
              </a:spcBef>
              <a:spcAft>
                <a:spcPts val="0"/>
              </a:spcAft>
              <a:buSzPts val="2160"/>
              <a:buChar char="▪"/>
            </a:pPr>
            <a:r>
              <a:rPr lang="en-US"/>
              <a:t>Handle milk hygienically so it does not get contaminated</a:t>
            </a:r>
            <a:endParaRPr/>
          </a:p>
          <a:p>
            <a:pPr marL="200424" lvl="0" indent="-200424" algn="l" rtl="0">
              <a:lnSpc>
                <a:spcPct val="100000"/>
              </a:lnSpc>
              <a:spcBef>
                <a:spcPts val="1052"/>
              </a:spcBef>
              <a:spcAft>
                <a:spcPts val="0"/>
              </a:spcAft>
              <a:buSzPts val="2160"/>
              <a:buChar char="▪"/>
            </a:pPr>
            <a:r>
              <a:rPr lang="en-US"/>
              <a:t>Identify and use food grade milk handling containers </a:t>
            </a:r>
            <a:endParaRPr/>
          </a:p>
          <a:p>
            <a:pPr marL="200424" lvl="0" indent="-200424" algn="l" rtl="0">
              <a:lnSpc>
                <a:spcPct val="100000"/>
              </a:lnSpc>
              <a:spcBef>
                <a:spcPts val="1052"/>
              </a:spcBef>
              <a:spcAft>
                <a:spcPts val="0"/>
              </a:spcAft>
              <a:buSzPts val="2160"/>
              <a:buChar char="▪"/>
            </a:pPr>
            <a:r>
              <a:rPr lang="en-US"/>
              <a:t>Make sure your customers handle milk safely, so it doesn’t get contaminated after they buy it</a:t>
            </a:r>
            <a:endParaRPr/>
          </a:p>
          <a:p>
            <a:pPr marL="200424" lvl="0" indent="-200424" algn="l" rtl="0">
              <a:lnSpc>
                <a:spcPct val="100000"/>
              </a:lnSpc>
              <a:spcBef>
                <a:spcPts val="1052"/>
              </a:spcBef>
              <a:spcAft>
                <a:spcPts val="0"/>
              </a:spcAft>
              <a:buSzPts val="2160"/>
              <a:buChar char="▪"/>
            </a:pPr>
            <a:r>
              <a:rPr lang="en-US"/>
              <a:t>Educate your customers about the health benefits of milk so they’ll want to buy more of it for their families</a:t>
            </a:r>
            <a:endParaRPr/>
          </a:p>
          <a:p>
            <a:pPr marL="200424" lvl="0" indent="-200424" algn="l" rtl="0">
              <a:lnSpc>
                <a:spcPct val="100000"/>
              </a:lnSpc>
              <a:spcBef>
                <a:spcPts val="1052"/>
              </a:spcBef>
              <a:spcAft>
                <a:spcPts val="0"/>
              </a:spcAft>
              <a:buSzPts val="2160"/>
              <a:buChar char="▪"/>
            </a:pPr>
            <a:r>
              <a:rPr lang="en-US"/>
              <a:t>Run a more profitable business so that you make more money</a:t>
            </a:r>
            <a:endParaRPr/>
          </a:p>
          <a:p>
            <a:pPr marL="200424" lvl="0" indent="-200424" algn="l" rtl="0">
              <a:lnSpc>
                <a:spcPct val="100000"/>
              </a:lnSpc>
              <a:spcBef>
                <a:spcPts val="1052"/>
              </a:spcBef>
              <a:spcAft>
                <a:spcPts val="0"/>
              </a:spcAft>
              <a:buSzPts val="2160"/>
              <a:buChar char="▪"/>
            </a:pPr>
            <a:r>
              <a:rPr lang="en-US"/>
              <a:t>Promote your business within your community</a:t>
            </a:r>
            <a:endParaRPr/>
          </a:p>
          <a:p>
            <a:pPr marL="200424" lvl="0" indent="-63263" algn="l" rtl="0">
              <a:lnSpc>
                <a:spcPct val="100000"/>
              </a:lnSpc>
              <a:spcBef>
                <a:spcPts val="1052"/>
              </a:spcBef>
              <a:spcAft>
                <a:spcPts val="0"/>
              </a:spcAft>
              <a:buSzPts val="2160"/>
              <a:buNone/>
            </a:pPr>
            <a:endParaRPr/>
          </a:p>
        </p:txBody>
      </p:sp>
      <p:sp>
        <p:nvSpPr>
          <p:cNvPr id="2234" name="Google Shape;2234;p23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Series</a:t>
            </a:r>
            <a:endParaRPr/>
          </a:p>
        </p:txBody>
      </p:sp>
      <p:sp>
        <p:nvSpPr>
          <p:cNvPr id="2235" name="Google Shape;2235;p238"/>
          <p:cNvSpPr txBox="1"/>
          <p:nvPr/>
        </p:nvSpPr>
        <p:spPr>
          <a:xfrm>
            <a:off x="255477" y="144056"/>
            <a:ext cx="10026761" cy="1030161"/>
          </a:xfrm>
          <a:prstGeom prst="rect">
            <a:avLst/>
          </a:prstGeom>
          <a:noFill/>
          <a:ln>
            <a:noFill/>
          </a:ln>
        </p:spPr>
        <p:txBody>
          <a:bodyPr spcFirstLastPara="1" wrap="square" lIns="180000" tIns="539475" rIns="91425" bIns="45700" anchor="t" anchorCtr="0">
            <a:noAutofit/>
          </a:bodyPr>
          <a:lstStyle/>
          <a:p>
            <a:pPr marL="0" marR="0" lvl="0" indent="0" algn="l" rtl="0">
              <a:lnSpc>
                <a:spcPct val="110000"/>
              </a:lnSpc>
              <a:spcBef>
                <a:spcPts val="0"/>
              </a:spcBef>
              <a:spcAft>
                <a:spcPts val="0"/>
              </a:spcAft>
              <a:buClr>
                <a:schemeClr val="accent1"/>
              </a:buClr>
              <a:buSzPts val="3000"/>
              <a:buFont typeface="Kadwa"/>
              <a:buNone/>
            </a:pPr>
            <a:r>
              <a:rPr lang="en-US" sz="3000" b="1">
                <a:solidFill>
                  <a:schemeClr val="accent1"/>
                </a:solidFill>
                <a:latin typeface="Kadwa"/>
                <a:ea typeface="Kadwa"/>
                <a:cs typeface="Kadwa"/>
                <a:sym typeface="Kadwa"/>
              </a:rPr>
              <a:t>Series Objectives</a:t>
            </a:r>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Shape 2239"/>
        <p:cNvGrpSpPr/>
        <p:nvPr/>
      </p:nvGrpSpPr>
      <p:grpSpPr>
        <a:xfrm>
          <a:off x="0" y="0"/>
          <a:ext cx="0" cy="0"/>
          <a:chOff x="0" y="0"/>
          <a:chExt cx="0" cy="0"/>
        </a:xfrm>
      </p:grpSpPr>
      <p:sp>
        <p:nvSpPr>
          <p:cNvPr id="2240" name="Google Shape;2240;p23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Housekeeping</a:t>
            </a:r>
            <a:endParaRPr/>
          </a:p>
        </p:txBody>
      </p:sp>
      <p:sp>
        <p:nvSpPr>
          <p:cNvPr id="2241" name="Google Shape;2241;p239"/>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Training certificates</a:t>
            </a:r>
            <a:endParaRPr/>
          </a:p>
          <a:p>
            <a:pPr marL="200424" lvl="0" indent="-200424" algn="l" rtl="0">
              <a:lnSpc>
                <a:spcPct val="100000"/>
              </a:lnSpc>
              <a:spcBef>
                <a:spcPts val="1052"/>
              </a:spcBef>
              <a:spcAft>
                <a:spcPts val="0"/>
              </a:spcAft>
              <a:buSzPts val="2160"/>
              <a:buChar char="▪"/>
            </a:pPr>
            <a:r>
              <a:rPr lang="en-US">
                <a:highlight>
                  <a:srgbClr val="FFFF00"/>
                </a:highlight>
              </a:rPr>
              <a:t>[Any further information that needs to be shared]</a:t>
            </a:r>
            <a:endParaRPr/>
          </a:p>
          <a:p>
            <a:pPr marL="200424" lvl="0" indent="-200424" algn="l" rtl="0">
              <a:lnSpc>
                <a:spcPct val="100000"/>
              </a:lnSpc>
              <a:spcBef>
                <a:spcPts val="1052"/>
              </a:spcBef>
              <a:spcAft>
                <a:spcPts val="0"/>
              </a:spcAft>
              <a:buSzPts val="2160"/>
              <a:buChar char="▪"/>
            </a:pPr>
            <a:r>
              <a:rPr lang="en-US"/>
              <a:t>Your Participant’s Guide is yours to keep, use it!</a:t>
            </a:r>
            <a:endParaRPr/>
          </a:p>
          <a:p>
            <a:pPr marL="200424" lvl="0" indent="-200424" algn="l" rtl="0">
              <a:lnSpc>
                <a:spcPct val="100000"/>
              </a:lnSpc>
              <a:spcBef>
                <a:spcPts val="1052"/>
              </a:spcBef>
              <a:spcAft>
                <a:spcPts val="0"/>
              </a:spcAft>
              <a:buSzPts val="2160"/>
              <a:buChar char="▪"/>
            </a:pPr>
            <a:r>
              <a:rPr lang="en-US"/>
              <a:t>Thank you!</a:t>
            </a:r>
            <a:endParaRPr/>
          </a:p>
        </p:txBody>
      </p:sp>
      <p:pic>
        <p:nvPicPr>
          <p:cNvPr id="2242" name="Google Shape;2242;p239"/>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2243" name="Google Shape;2243;p239"/>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Shape 2248"/>
        <p:cNvGrpSpPr/>
        <p:nvPr/>
      </p:nvGrpSpPr>
      <p:grpSpPr>
        <a:xfrm>
          <a:off x="0" y="0"/>
          <a:ext cx="0" cy="0"/>
          <a:chOff x="0" y="0"/>
          <a:chExt cx="0" cy="0"/>
        </a:xfrm>
      </p:grpSpPr>
      <p:sp>
        <p:nvSpPr>
          <p:cNvPr id="2249" name="Google Shape;2249;p240"/>
          <p:cNvSpPr txBox="1">
            <a:spLocks noGrp="1"/>
          </p:cNvSpPr>
          <p:nvPr>
            <p:ph type="body" idx="1"/>
          </p:nvPr>
        </p:nvSpPr>
        <p:spPr>
          <a:xfrm>
            <a:off x="279400" y="1608138"/>
            <a:ext cx="10002900" cy="51561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en-US"/>
              <a:t>Cover: ILRI/Jules Mateo</a:t>
            </a:r>
            <a:endParaRPr/>
          </a:p>
          <a:p>
            <a:pPr marL="0" lvl="0" indent="0" algn="l" rtl="0">
              <a:spcBef>
                <a:spcPts val="0"/>
              </a:spcBef>
              <a:spcAft>
                <a:spcPts val="0"/>
              </a:spcAft>
              <a:buClr>
                <a:schemeClr val="dk1"/>
              </a:buClr>
              <a:buSzPts val="1100"/>
              <a:buFont typeface="Arial"/>
              <a:buNone/>
            </a:pPr>
            <a:r>
              <a:rPr lang="en-US"/>
              <a:t>Slide 15: International Potato Center</a:t>
            </a:r>
            <a:endParaRPr/>
          </a:p>
          <a:p>
            <a:pPr marL="0" lvl="0" indent="0" algn="l" rtl="0">
              <a:spcBef>
                <a:spcPts val="0"/>
              </a:spcBef>
              <a:spcAft>
                <a:spcPts val="0"/>
              </a:spcAft>
              <a:buClr>
                <a:schemeClr val="dk1"/>
              </a:buClr>
              <a:buSzPts val="1100"/>
              <a:buFont typeface="Arial"/>
              <a:buNone/>
            </a:pPr>
            <a:r>
              <a:rPr lang="en-US"/>
              <a:t>Slide 21: ILRI/Jules Mateo</a:t>
            </a:r>
            <a:endParaRPr/>
          </a:p>
          <a:p>
            <a:pPr marL="0" lvl="0" indent="0" algn="l" rtl="0">
              <a:spcBef>
                <a:spcPts val="0"/>
              </a:spcBef>
              <a:spcAft>
                <a:spcPts val="0"/>
              </a:spcAft>
              <a:buClr>
                <a:schemeClr val="dk1"/>
              </a:buClr>
              <a:buSzPts val="1100"/>
              <a:buFont typeface="Arial"/>
              <a:buNone/>
            </a:pPr>
            <a:r>
              <a:rPr lang="en-US"/>
              <a:t>Slide 53: ILRI/Susan MacMillan</a:t>
            </a:r>
            <a:endParaRPr/>
          </a:p>
          <a:p>
            <a:pPr marL="0" lvl="0" indent="0" algn="l" rtl="0">
              <a:spcBef>
                <a:spcPts val="0"/>
              </a:spcBef>
              <a:spcAft>
                <a:spcPts val="0"/>
              </a:spcAft>
              <a:buClr>
                <a:schemeClr val="dk1"/>
              </a:buClr>
              <a:buSzPts val="1100"/>
              <a:buFont typeface="Arial"/>
              <a:buNone/>
            </a:pPr>
            <a:r>
              <a:rPr lang="en-US"/>
              <a:t>Slide 61: ILRI/Dave Elsworth</a:t>
            </a:r>
            <a:endParaRPr/>
          </a:p>
          <a:p>
            <a:pPr marL="0" lvl="0" indent="0" algn="l" rtl="0">
              <a:spcBef>
                <a:spcPts val="0"/>
              </a:spcBef>
              <a:spcAft>
                <a:spcPts val="0"/>
              </a:spcAft>
              <a:buClr>
                <a:schemeClr val="dk1"/>
              </a:buClr>
              <a:buSzPts val="1100"/>
              <a:buFont typeface="Arial"/>
              <a:buNone/>
            </a:pPr>
            <a:r>
              <a:rPr lang="en-US"/>
              <a:t>Slide 81: ILRI/Mohamed Ibrahim</a:t>
            </a:r>
            <a:endParaRPr/>
          </a:p>
          <a:p>
            <a:pPr marL="0" lvl="0" indent="0" algn="l" rtl="0">
              <a:spcBef>
                <a:spcPts val="0"/>
              </a:spcBef>
              <a:spcAft>
                <a:spcPts val="0"/>
              </a:spcAft>
              <a:buClr>
                <a:schemeClr val="dk1"/>
              </a:buClr>
              <a:buSzPts val="1100"/>
              <a:buFont typeface="Arial"/>
              <a:buNone/>
            </a:pPr>
            <a:r>
              <a:rPr lang="en-US"/>
              <a:t>Slide 82: ILRI/Susan MacMillan</a:t>
            </a:r>
            <a:endParaRPr/>
          </a:p>
          <a:p>
            <a:pPr marL="0" lvl="0" indent="0" algn="l" rtl="0">
              <a:spcBef>
                <a:spcPts val="0"/>
              </a:spcBef>
              <a:spcAft>
                <a:spcPts val="0"/>
              </a:spcAft>
              <a:buClr>
                <a:schemeClr val="dk1"/>
              </a:buClr>
              <a:buSzPts val="1100"/>
              <a:buFont typeface="Arial"/>
              <a:buNone/>
            </a:pPr>
            <a:r>
              <a:rPr lang="en-US"/>
              <a:t>Slide 83: ILRI/Ranjitha Puskur</a:t>
            </a:r>
            <a:endParaRPr/>
          </a:p>
          <a:p>
            <a:pPr marL="0" lvl="0" indent="0" algn="l" rtl="0">
              <a:spcBef>
                <a:spcPts val="0"/>
              </a:spcBef>
              <a:spcAft>
                <a:spcPts val="0"/>
              </a:spcAft>
              <a:buClr>
                <a:schemeClr val="dk1"/>
              </a:buClr>
              <a:buSzPts val="1100"/>
              <a:buFont typeface="Arial"/>
              <a:buNone/>
            </a:pPr>
            <a:r>
              <a:rPr lang="en-US"/>
              <a:t>Slide 92: ILRI/Brad Collis</a:t>
            </a:r>
            <a:endParaRPr/>
          </a:p>
          <a:p>
            <a:pPr marL="0" lvl="0" indent="0" algn="l" rtl="0">
              <a:spcBef>
                <a:spcPts val="0"/>
              </a:spcBef>
              <a:spcAft>
                <a:spcPts val="0"/>
              </a:spcAft>
              <a:buClr>
                <a:schemeClr val="dk1"/>
              </a:buClr>
              <a:buSzPts val="1100"/>
              <a:buFont typeface="Arial"/>
              <a:buNone/>
            </a:pPr>
            <a:r>
              <a:rPr lang="en-US"/>
              <a:t>Slide 123: ILRI/Dave Elsworth</a:t>
            </a:r>
            <a:endParaRPr/>
          </a:p>
          <a:p>
            <a:pPr marL="0" lvl="0" indent="0" algn="l" rtl="0">
              <a:spcBef>
                <a:spcPts val="0"/>
              </a:spcBef>
              <a:spcAft>
                <a:spcPts val="0"/>
              </a:spcAft>
              <a:buNone/>
            </a:pPr>
            <a:r>
              <a:rPr lang="en-US"/>
              <a:t>Slide 158: ILRI/Dave Elsworth</a:t>
            </a:r>
            <a:endParaRPr/>
          </a:p>
        </p:txBody>
      </p:sp>
      <p:sp>
        <p:nvSpPr>
          <p:cNvPr id="2250" name="Google Shape;2250;p240"/>
          <p:cNvSpPr txBox="1">
            <a:spLocks noGrp="1"/>
          </p:cNvSpPr>
          <p:nvPr>
            <p:ph type="title"/>
          </p:nvPr>
        </p:nvSpPr>
        <p:spPr>
          <a:xfrm>
            <a:off x="254693" y="144056"/>
            <a:ext cx="10026900" cy="1030200"/>
          </a:xfrm>
          <a:prstGeom prst="rect">
            <a:avLst/>
          </a:prstGeom>
        </p:spPr>
        <p:txBody>
          <a:bodyPr spcFirstLastPara="1" wrap="square" lIns="180000" tIns="539475" rIns="91425" bIns="45700" anchor="t" anchorCtr="0">
            <a:noAutofit/>
          </a:bodyPr>
          <a:lstStyle/>
          <a:p>
            <a:pPr marL="0" lvl="0" indent="0" algn="l" rtl="0">
              <a:spcBef>
                <a:spcPts val="0"/>
              </a:spcBef>
              <a:spcAft>
                <a:spcPts val="0"/>
              </a:spcAft>
              <a:buNone/>
            </a:pPr>
            <a:r>
              <a:rPr lang="en-US"/>
              <a:t>Photo credits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54"/>
        <p:cNvGrpSpPr/>
        <p:nvPr/>
      </p:nvGrpSpPr>
      <p:grpSpPr>
        <a:xfrm>
          <a:off x="0" y="0"/>
          <a:ext cx="0" cy="0"/>
          <a:chOff x="0" y="0"/>
          <a:chExt cx="0" cy="0"/>
        </a:xfrm>
      </p:grpSpPr>
      <p:sp>
        <p:nvSpPr>
          <p:cNvPr id="655" name="Google Shape;655;p71"/>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highlight>
                  <a:srgbClr val="FFFFFF"/>
                </a:highlight>
              </a:rPr>
              <a:t>Prior to Session</a:t>
            </a:r>
            <a:endParaRPr/>
          </a:p>
          <a:p>
            <a:pPr marL="601272" lvl="1" indent="-157814" algn="l" rtl="0">
              <a:lnSpc>
                <a:spcPct val="100000"/>
              </a:lnSpc>
              <a:spcBef>
                <a:spcPts val="1052"/>
              </a:spcBef>
              <a:spcAft>
                <a:spcPts val="0"/>
              </a:spcAft>
              <a:buSzPts val="2100"/>
              <a:buChar char="-"/>
            </a:pPr>
            <a:r>
              <a:rPr lang="en-US">
                <a:highlight>
                  <a:srgbClr val="FFFFFF"/>
                </a:highlight>
              </a:rPr>
              <a:t>Confirm availability of facilities 1 week or more in advance</a:t>
            </a:r>
            <a:endParaRPr/>
          </a:p>
          <a:p>
            <a:pPr marL="601272" lvl="1" indent="-157814" algn="l" rtl="0">
              <a:lnSpc>
                <a:spcPct val="100000"/>
              </a:lnSpc>
              <a:spcBef>
                <a:spcPts val="1052"/>
              </a:spcBef>
              <a:spcAft>
                <a:spcPts val="0"/>
              </a:spcAft>
              <a:buSzPts val="2100"/>
              <a:buChar char="-"/>
            </a:pPr>
            <a:r>
              <a:rPr lang="en-US">
                <a:highlight>
                  <a:srgbClr val="FFFFFF"/>
                </a:highlight>
              </a:rPr>
              <a:t>Confirm that room has been properly set up evening before</a:t>
            </a:r>
            <a:endParaRPr/>
          </a:p>
          <a:p>
            <a:pPr marL="601272" lvl="1" indent="-157814" algn="l" rtl="0">
              <a:lnSpc>
                <a:spcPct val="100000"/>
              </a:lnSpc>
              <a:spcBef>
                <a:spcPts val="1052"/>
              </a:spcBef>
              <a:spcAft>
                <a:spcPts val="0"/>
              </a:spcAft>
              <a:buSzPts val="2100"/>
              <a:buChar char="-"/>
            </a:pPr>
            <a:r>
              <a:rPr lang="en-US">
                <a:highlight>
                  <a:srgbClr val="FFFFFF"/>
                </a:highlight>
              </a:rPr>
              <a:t>Get any necessary materials collected / printed in advance</a:t>
            </a:r>
            <a:endParaRPr/>
          </a:p>
          <a:p>
            <a:pPr marL="200424" lvl="0" indent="-200424" algn="l" rtl="0">
              <a:lnSpc>
                <a:spcPct val="100000"/>
              </a:lnSpc>
              <a:spcBef>
                <a:spcPts val="1052"/>
              </a:spcBef>
              <a:spcAft>
                <a:spcPts val="0"/>
              </a:spcAft>
              <a:buSzPts val="2160"/>
              <a:buChar char="▪"/>
            </a:pPr>
            <a:r>
              <a:rPr lang="en-US">
                <a:highlight>
                  <a:srgbClr val="FFFFFF"/>
                </a:highlight>
              </a:rPr>
              <a:t>After Session</a:t>
            </a:r>
            <a:endParaRPr/>
          </a:p>
          <a:p>
            <a:pPr marL="601272" lvl="1" indent="-157814" algn="l" rtl="0">
              <a:lnSpc>
                <a:spcPct val="100000"/>
              </a:lnSpc>
              <a:spcBef>
                <a:spcPts val="1052"/>
              </a:spcBef>
              <a:spcAft>
                <a:spcPts val="0"/>
              </a:spcAft>
              <a:buSzPts val="2100"/>
              <a:buChar char="-"/>
            </a:pPr>
            <a:r>
              <a:rPr lang="en-US">
                <a:highlight>
                  <a:srgbClr val="FFFFFF"/>
                </a:highlight>
              </a:rPr>
              <a:t>Distribute feedback survey</a:t>
            </a:r>
            <a:endParaRPr/>
          </a:p>
          <a:p>
            <a:pPr marL="601272" lvl="1" indent="-157814" algn="l" rtl="0">
              <a:lnSpc>
                <a:spcPct val="100000"/>
              </a:lnSpc>
              <a:spcBef>
                <a:spcPts val="1052"/>
              </a:spcBef>
              <a:spcAft>
                <a:spcPts val="0"/>
              </a:spcAft>
              <a:buSzPts val="2100"/>
              <a:buChar char="-"/>
            </a:pPr>
            <a:r>
              <a:rPr lang="en-US">
                <a:highlight>
                  <a:srgbClr val="FFFFFF"/>
                </a:highlight>
              </a:rPr>
              <a:t>Share contact details for follow-up questions</a:t>
            </a:r>
            <a:endParaRPr/>
          </a:p>
          <a:p>
            <a:pPr marL="601272" lvl="1" indent="-157814" algn="l" rtl="0">
              <a:lnSpc>
                <a:spcPct val="100000"/>
              </a:lnSpc>
              <a:spcBef>
                <a:spcPts val="1052"/>
              </a:spcBef>
              <a:spcAft>
                <a:spcPts val="0"/>
              </a:spcAft>
              <a:buSzPts val="2100"/>
              <a:buChar char="-"/>
            </a:pPr>
            <a:r>
              <a:rPr lang="en-US">
                <a:highlight>
                  <a:srgbClr val="FFFFFF"/>
                </a:highlight>
              </a:rPr>
              <a:t>Remind the participants of upcoming sessions, events</a:t>
            </a:r>
            <a:endParaRPr/>
          </a:p>
          <a:p>
            <a:pPr marL="200424" lvl="0" indent="-63263" algn="l" rtl="0">
              <a:lnSpc>
                <a:spcPct val="100000"/>
              </a:lnSpc>
              <a:spcBef>
                <a:spcPts val="1052"/>
              </a:spcBef>
              <a:spcAft>
                <a:spcPts val="0"/>
              </a:spcAft>
              <a:buSzPts val="2160"/>
              <a:buNone/>
            </a:pPr>
            <a:endParaRPr/>
          </a:p>
        </p:txBody>
      </p:sp>
      <p:sp>
        <p:nvSpPr>
          <p:cNvPr id="656" name="Google Shape;656;p7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Before and After Session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03"/>
        <p:cNvGrpSpPr/>
        <p:nvPr/>
      </p:nvGrpSpPr>
      <p:grpSpPr>
        <a:xfrm>
          <a:off x="0" y="0"/>
          <a:ext cx="0" cy="0"/>
          <a:chOff x="0" y="0"/>
          <a:chExt cx="0" cy="0"/>
        </a:xfrm>
      </p:grpSpPr>
      <p:sp>
        <p:nvSpPr>
          <p:cNvPr id="504" name="Google Shape;504;p54"/>
          <p:cNvSpPr/>
          <p:nvPr/>
        </p:nvSpPr>
        <p:spPr>
          <a:xfrm>
            <a:off x="462043" y="263550"/>
            <a:ext cx="9707100" cy="6719100"/>
          </a:xfrm>
          <a:prstGeom prst="rect">
            <a:avLst/>
          </a:prstGeom>
          <a:noFill/>
          <a:ln>
            <a:noFill/>
          </a:ln>
        </p:spPr>
        <p:txBody>
          <a:bodyPr spcFirstLastPara="1" wrap="square" lIns="116000" tIns="57975" rIns="116000" bIns="5797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2019 International Livestock Research Institute (ILRI)</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thanks all donors and organizations which globally support its work through their contributions to the </a:t>
            </a:r>
            <a:r>
              <a:rPr lang="en-US" sz="1200" b="0" i="0" u="sng" strike="noStrike" cap="none" dirty="0">
                <a:solidFill>
                  <a:schemeClr val="hlink"/>
                </a:solidFill>
                <a:latin typeface="Nunito"/>
                <a:ea typeface="Nunito"/>
                <a:cs typeface="Nunito"/>
                <a:sym typeface="Nunito"/>
                <a:hlinkClick r:id="rId3"/>
              </a:rPr>
              <a:t>CGIAR Trust Fund</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This publication is copyrighted by the International Livestock Research Institute (ILRI). It is licensed for use under the Creative Commons Attribution 4.0 International Licence. To view this licence, visit </a:t>
            </a:r>
            <a:r>
              <a:rPr lang="en-US" sz="1200" b="0" i="0" u="sng" strike="noStrike" cap="none" dirty="0">
                <a:solidFill>
                  <a:schemeClr val="hlink"/>
                </a:solidFill>
                <a:latin typeface="Nunito"/>
                <a:ea typeface="Nunito"/>
                <a:cs typeface="Nunito"/>
                <a:sym typeface="Nunito"/>
                <a:hlinkClick r:id="rId4"/>
              </a:rPr>
              <a:t>https://creativecommons.org/licenses/by/4.0</a:t>
            </a:r>
            <a:r>
              <a:rPr lang="en-US" sz="1200" b="0" i="0" u="none" strike="noStrike" cap="none" dirty="0">
                <a:solidFill>
                  <a:srgbClr val="000000"/>
                </a:solidFill>
                <a:latin typeface="Nunito"/>
                <a:ea typeface="Nunito"/>
                <a:cs typeface="Nunito"/>
                <a:sym typeface="Nunito"/>
              </a:rPr>
              <a:t>. Unless otherwise noted, you are free to share (copy and redistribute the material in any medium or format), adapt (remix, transform, and build upon the material) for any purpose, even commercially, under the following condition: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ATTRIBUTION. The work must be attributed, but not in any way that suggests endorsement by ILRI or the author(s).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NOTICE:</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For any reuse or distribution, the licence terms of this work must be made clear to others.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Any of the above conditions can be waived if permission is obtained from the copyright holder.</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Nothing in this licence impairs or restricts the author’s moral rights.</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Fair dealing and other rights are in no way affected by the above.</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The parts used must not misrepresent the meaning of the publication.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would appreciate being sent a copy of any materials in which text, photos etc. have been used.</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1" i="0" u="none" strike="noStrike" cap="none" dirty="0">
                <a:solidFill>
                  <a:srgbClr val="000000"/>
                </a:solidFill>
                <a:latin typeface="Nunito"/>
                <a:ea typeface="Nunito"/>
                <a:cs typeface="Nunito"/>
                <a:sym typeface="Nunito"/>
              </a:rPr>
              <a:t>Citation</a:t>
            </a:r>
            <a:endParaRPr sz="1200" b="0" i="0" u="none" strike="noStrike" cap="none" dirty="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ILRI (International Livestock Research Institute). 2019. </a:t>
            </a:r>
            <a:r>
              <a:rPr lang="en-US" sz="1200" b="0" i="1" u="none" strike="noStrike" cap="none" dirty="0">
                <a:solidFill>
                  <a:srgbClr val="000000"/>
                </a:solidFill>
                <a:latin typeface="Nunito"/>
                <a:ea typeface="Nunito"/>
                <a:cs typeface="Nunito"/>
                <a:sym typeface="Nunito"/>
              </a:rPr>
              <a:t>MoreMilk workshop: </a:t>
            </a:r>
            <a:r>
              <a:rPr lang="en-US" sz="1200" i="1" dirty="0">
                <a:latin typeface="Nunito"/>
                <a:ea typeface="Nunito"/>
                <a:cs typeface="Nunito"/>
                <a:sym typeface="Nunito"/>
              </a:rPr>
              <a:t>Facilitator’s </a:t>
            </a:r>
            <a:r>
              <a:rPr lang="en-US" sz="1200" b="0" i="1" u="none" strike="noStrike" cap="none" dirty="0">
                <a:solidFill>
                  <a:srgbClr val="000000"/>
                </a:solidFill>
                <a:latin typeface="Nunito"/>
                <a:ea typeface="Nunito"/>
                <a:cs typeface="Nunito"/>
                <a:sym typeface="Nunito"/>
              </a:rPr>
              <a:t>guide</a:t>
            </a:r>
            <a:r>
              <a:rPr lang="en-US" sz="1200" b="0" i="0" u="none" strike="noStrike" cap="none" dirty="0">
                <a:solidFill>
                  <a:srgbClr val="000000"/>
                </a:solidFill>
                <a:latin typeface="Nunito"/>
                <a:ea typeface="Nunito"/>
                <a:cs typeface="Nunito"/>
                <a:sym typeface="Nunito"/>
              </a:rPr>
              <a:t>. Nairobi, Kenya: ILRI.</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	   </a:t>
            </a: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endParaRPr sz="1200" b="0" i="0" u="none" strike="noStrike" cap="none" dirty="0">
              <a:solidFill>
                <a:srgbClr val="000000"/>
              </a:solidFill>
              <a:latin typeface="Nunito"/>
              <a:ea typeface="Nunito"/>
              <a:cs typeface="Nunito"/>
              <a:sym typeface="Nunito"/>
            </a:endParaRPr>
          </a:p>
          <a:p>
            <a:pPr marL="0" marR="0" lvl="0" indent="0" algn="l" rtl="0">
              <a:lnSpc>
                <a:spcPct val="100000"/>
              </a:lnSpc>
              <a:spcBef>
                <a:spcPts val="0"/>
              </a:spcBef>
              <a:spcAft>
                <a:spcPts val="0"/>
              </a:spcAft>
              <a:buClr>
                <a:srgbClr val="000000"/>
              </a:buClr>
              <a:buSzPts val="1200"/>
              <a:buFont typeface="Arial"/>
              <a:buNone/>
            </a:pPr>
            <a:r>
              <a:rPr lang="en-US" sz="1200" b="0" i="0" u="none" strike="noStrike" cap="none" dirty="0">
                <a:solidFill>
                  <a:srgbClr val="000000"/>
                </a:solidFill>
                <a:latin typeface="Nunito"/>
                <a:ea typeface="Nunito"/>
                <a:cs typeface="Nunito"/>
                <a:sym typeface="Nunito"/>
              </a:rPr>
              <a:t>Production of this material has been funded by the Bill &amp; Melinda Gates foundation, the CGIAR Research Program on Agriculture for Nutrition and Health, and UK aid from the UK government. However, the views expressed do not necessarily reflect the official policies of these institutions.</a:t>
            </a:r>
            <a:endParaRPr sz="1200" b="0" i="0" u="none" strike="noStrike" cap="none" dirty="0">
              <a:solidFill>
                <a:srgbClr val="000000"/>
              </a:solidFill>
              <a:latin typeface="Arial"/>
              <a:ea typeface="Arial"/>
              <a:cs typeface="Arial"/>
              <a:sym typeface="Arial"/>
            </a:endParaRPr>
          </a:p>
        </p:txBody>
      </p:sp>
      <p:pic>
        <p:nvPicPr>
          <p:cNvPr id="505" name="Google Shape;505;p54"/>
          <p:cNvPicPr preferRelativeResize="0"/>
          <p:nvPr/>
        </p:nvPicPr>
        <p:blipFill rotWithShape="1">
          <a:blip r:embed="rId5">
            <a:alphaModFix/>
          </a:blip>
          <a:srcRect/>
          <a:stretch/>
        </p:blipFill>
        <p:spPr>
          <a:xfrm>
            <a:off x="630547" y="1955103"/>
            <a:ext cx="190500" cy="190500"/>
          </a:xfrm>
          <a:prstGeom prst="rect">
            <a:avLst/>
          </a:prstGeom>
          <a:noFill/>
          <a:ln>
            <a:noFill/>
          </a:ln>
        </p:spPr>
      </p:pic>
      <p:pic>
        <p:nvPicPr>
          <p:cNvPr id="506" name="Google Shape;506;p54"/>
          <p:cNvPicPr preferRelativeResize="0"/>
          <p:nvPr/>
        </p:nvPicPr>
        <p:blipFill rotWithShape="1">
          <a:blip r:embed="rId6">
            <a:alphaModFix/>
          </a:blip>
          <a:srcRect/>
          <a:stretch/>
        </p:blipFill>
        <p:spPr>
          <a:xfrm>
            <a:off x="554290" y="1030922"/>
            <a:ext cx="626110" cy="217805"/>
          </a:xfrm>
          <a:prstGeom prst="rect">
            <a:avLst/>
          </a:prstGeom>
          <a:noFill/>
          <a:ln>
            <a:noFill/>
          </a:ln>
        </p:spPr>
      </p:pic>
      <p:pic>
        <p:nvPicPr>
          <p:cNvPr id="507" name="Google Shape;507;p54"/>
          <p:cNvPicPr preferRelativeResize="0"/>
          <p:nvPr/>
        </p:nvPicPr>
        <p:blipFill rotWithShape="1">
          <a:blip r:embed="rId7">
            <a:alphaModFix/>
          </a:blip>
          <a:srcRect/>
          <a:stretch/>
        </p:blipFill>
        <p:spPr>
          <a:xfrm>
            <a:off x="630543" y="5078577"/>
            <a:ext cx="790750" cy="793875"/>
          </a:xfrm>
          <a:prstGeom prst="rect">
            <a:avLst/>
          </a:prstGeom>
          <a:noFill/>
          <a:ln>
            <a:noFill/>
          </a:ln>
        </p:spPr>
      </p:pic>
      <p:pic>
        <p:nvPicPr>
          <p:cNvPr id="508" name="Google Shape;508;p54"/>
          <p:cNvPicPr preferRelativeResize="0"/>
          <p:nvPr/>
        </p:nvPicPr>
        <p:blipFill rotWithShape="1">
          <a:blip r:embed="rId8">
            <a:alphaModFix/>
          </a:blip>
          <a:srcRect/>
          <a:stretch/>
        </p:blipFill>
        <p:spPr>
          <a:xfrm>
            <a:off x="2552328" y="5078577"/>
            <a:ext cx="1535354" cy="793875"/>
          </a:xfrm>
          <a:prstGeom prst="rect">
            <a:avLst/>
          </a:prstGeom>
          <a:noFill/>
          <a:ln>
            <a:noFill/>
          </a:ln>
        </p:spPr>
      </p:pic>
      <p:pic>
        <p:nvPicPr>
          <p:cNvPr id="509" name="Google Shape;509;p54"/>
          <p:cNvPicPr preferRelativeResize="0"/>
          <p:nvPr/>
        </p:nvPicPr>
        <p:blipFill rotWithShape="1">
          <a:blip r:embed="rId9">
            <a:alphaModFix/>
          </a:blip>
          <a:srcRect/>
          <a:stretch/>
        </p:blipFill>
        <p:spPr>
          <a:xfrm>
            <a:off x="5015211" y="4915698"/>
            <a:ext cx="1055374" cy="1119624"/>
          </a:xfrm>
          <a:prstGeom prst="rect">
            <a:avLst/>
          </a:prstGeom>
          <a:noFill/>
          <a:ln>
            <a:noFill/>
          </a:ln>
        </p:spPr>
      </p:pic>
      <p:pic>
        <p:nvPicPr>
          <p:cNvPr id="510" name="Google Shape;510;p54" descr="A drawing of a face&#10;&#10;Description automatically generated"/>
          <p:cNvPicPr preferRelativeResize="0"/>
          <p:nvPr/>
        </p:nvPicPr>
        <p:blipFill rotWithShape="1">
          <a:blip r:embed="rId10">
            <a:alphaModFix/>
          </a:blip>
          <a:srcRect/>
          <a:stretch/>
        </p:blipFill>
        <p:spPr>
          <a:xfrm>
            <a:off x="6703648" y="5159958"/>
            <a:ext cx="3155513" cy="631103"/>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60"/>
        <p:cNvGrpSpPr/>
        <p:nvPr/>
      </p:nvGrpSpPr>
      <p:grpSpPr>
        <a:xfrm>
          <a:off x="0" y="0"/>
          <a:ext cx="0" cy="0"/>
          <a:chOff x="0" y="0"/>
          <a:chExt cx="0" cy="0"/>
        </a:xfrm>
      </p:grpSpPr>
      <p:sp>
        <p:nvSpPr>
          <p:cNvPr id="661" name="Google Shape;661;p72"/>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Follow up on any issues raised during the session</a:t>
            </a:r>
            <a:endParaRPr/>
          </a:p>
          <a:p>
            <a:pPr marL="200424" lvl="0" indent="-200424" algn="l" rtl="0">
              <a:lnSpc>
                <a:spcPct val="100000"/>
              </a:lnSpc>
              <a:spcBef>
                <a:spcPts val="1052"/>
              </a:spcBef>
              <a:spcAft>
                <a:spcPts val="0"/>
              </a:spcAft>
              <a:buSzPts val="2160"/>
              <a:buChar char="▪"/>
            </a:pPr>
            <a:r>
              <a:rPr lang="en-US"/>
              <a:t>Follow up with ‘snails’ who may have been struggling and ‘sleepwalkers’ who might not have appeared to be ‘tuned out’</a:t>
            </a:r>
            <a:endParaRPr/>
          </a:p>
          <a:p>
            <a:pPr marL="200424" lvl="0" indent="-200424" algn="l" rtl="0">
              <a:lnSpc>
                <a:spcPct val="100000"/>
              </a:lnSpc>
              <a:spcBef>
                <a:spcPts val="1052"/>
              </a:spcBef>
              <a:spcAft>
                <a:spcPts val="0"/>
              </a:spcAft>
              <a:buSzPts val="2160"/>
              <a:buChar char="▪"/>
            </a:pPr>
            <a:r>
              <a:rPr lang="en-US"/>
              <a:t>Review results of feedback surveys</a:t>
            </a:r>
            <a:endParaRPr/>
          </a:p>
          <a:p>
            <a:pPr marL="200424" lvl="0" indent="-200424" algn="l" rtl="0">
              <a:lnSpc>
                <a:spcPct val="100000"/>
              </a:lnSpc>
              <a:spcBef>
                <a:spcPts val="1052"/>
              </a:spcBef>
              <a:spcAft>
                <a:spcPts val="0"/>
              </a:spcAft>
              <a:buSzPts val="2160"/>
              <a:buChar char="▪"/>
            </a:pPr>
            <a:r>
              <a:rPr lang="en-US"/>
              <a:t>Provide feedback to curriculum designer(s)</a:t>
            </a:r>
            <a:endParaRPr/>
          </a:p>
          <a:p>
            <a:pPr marL="200424" lvl="0" indent="-63263" algn="l" rtl="0">
              <a:lnSpc>
                <a:spcPct val="100000"/>
              </a:lnSpc>
              <a:spcBef>
                <a:spcPts val="1052"/>
              </a:spcBef>
              <a:spcAft>
                <a:spcPts val="0"/>
              </a:spcAft>
              <a:buSzPts val="2160"/>
              <a:buNone/>
            </a:pPr>
            <a:endParaRPr/>
          </a:p>
        </p:txBody>
      </p:sp>
      <p:sp>
        <p:nvSpPr>
          <p:cNvPr id="662" name="Google Shape;662;p7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As Soon As Possible After Session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67"/>
        <p:cNvGrpSpPr/>
        <p:nvPr/>
      </p:nvGrpSpPr>
      <p:grpSpPr>
        <a:xfrm>
          <a:off x="0" y="0"/>
          <a:ext cx="0" cy="0"/>
          <a:chOff x="0" y="0"/>
          <a:chExt cx="0" cy="0"/>
        </a:xfrm>
      </p:grpSpPr>
      <p:pic>
        <p:nvPicPr>
          <p:cNvPr id="668" name="Google Shape;668;p73" descr="A person cooking food in a bow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0" y="0"/>
            <a:ext cx="10688638" cy="7562850"/>
          </a:xfrm>
          <a:prstGeom prst="rect">
            <a:avLst/>
          </a:prstGeom>
          <a:solidFill>
            <a:schemeClr val="lt1"/>
          </a:solidFill>
          <a:ln>
            <a:noFill/>
          </a:ln>
        </p:spPr>
      </p:pic>
      <p:sp>
        <p:nvSpPr>
          <p:cNvPr id="669" name="Google Shape;669;p73"/>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Milk Hygiene</a:t>
            </a:r>
            <a:endParaRPr/>
          </a:p>
        </p:txBody>
      </p:sp>
      <p:sp>
        <p:nvSpPr>
          <p:cNvPr id="670" name="Google Shape;670;p73"/>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671" name="Google Shape;671;p73"/>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672" name="Google Shape;672;p73"/>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673" name="Google Shape;673;p73"/>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1</a:t>
            </a:r>
            <a:endParaRPr sz="2400" b="0" i="0" u="none" strike="noStrike" cap="none">
              <a:latin typeface="Nunito"/>
              <a:ea typeface="Nunito"/>
              <a:cs typeface="Nunito"/>
              <a:sym typeface="Nunito"/>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78" name="Google Shape;678;p7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Welcome</a:t>
            </a:r>
            <a:endParaRPr/>
          </a:p>
        </p:txBody>
      </p:sp>
      <p:sp>
        <p:nvSpPr>
          <p:cNvPr id="679" name="Google Shape;679;p74"/>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This workshop is about how to sell more, high-quality milk</a:t>
            </a:r>
            <a:endParaRPr/>
          </a:p>
          <a:p>
            <a:pPr marL="200424" lvl="0" indent="-200424" algn="l" rtl="0">
              <a:lnSpc>
                <a:spcPct val="100000"/>
              </a:lnSpc>
              <a:spcBef>
                <a:spcPts val="1052"/>
              </a:spcBef>
              <a:spcAft>
                <a:spcPts val="0"/>
              </a:spcAft>
              <a:buSzPts val="2160"/>
              <a:buChar char="▪"/>
            </a:pPr>
            <a:r>
              <a:rPr lang="en-US"/>
              <a:t>First session in a series of 5</a:t>
            </a:r>
            <a:endParaRPr/>
          </a:p>
          <a:p>
            <a:pPr marL="200424" lvl="0" indent="-200424" algn="l" rtl="0">
              <a:lnSpc>
                <a:spcPct val="100000"/>
              </a:lnSpc>
              <a:spcBef>
                <a:spcPts val="1052"/>
              </a:spcBef>
              <a:spcAft>
                <a:spcPts val="0"/>
              </a:spcAft>
              <a:buSzPts val="2160"/>
              <a:buChar char="▪"/>
            </a:pPr>
            <a:r>
              <a:rPr lang="en-US"/>
              <a:t>Will share tips, recommendations, etc.</a:t>
            </a:r>
            <a:endParaRPr/>
          </a:p>
          <a:p>
            <a:pPr marL="200424" lvl="0" indent="-200424" algn="l" rtl="0">
              <a:lnSpc>
                <a:spcPct val="100000"/>
              </a:lnSpc>
              <a:spcBef>
                <a:spcPts val="1052"/>
              </a:spcBef>
              <a:spcAft>
                <a:spcPts val="0"/>
              </a:spcAft>
              <a:buSzPts val="2160"/>
              <a:buChar char="▪"/>
            </a:pPr>
            <a:r>
              <a:rPr lang="en-US"/>
              <a:t>Will ask YOU to share your experiences</a:t>
            </a:r>
            <a:endParaRPr/>
          </a:p>
          <a:p>
            <a:pPr marL="200424" lvl="0" indent="-200424" algn="l" rtl="0">
              <a:lnSpc>
                <a:spcPct val="100000"/>
              </a:lnSpc>
              <a:spcBef>
                <a:spcPts val="1052"/>
              </a:spcBef>
              <a:spcAft>
                <a:spcPts val="0"/>
              </a:spcAft>
              <a:buSzPts val="2160"/>
              <a:buChar char="▪"/>
            </a:pPr>
            <a:r>
              <a:rPr lang="en-US"/>
              <a:t>Everyone will have opportunity to speak, but not for every activity / discussion</a:t>
            </a:r>
            <a:endParaRPr/>
          </a:p>
          <a:p>
            <a:pPr marL="200424" lvl="0" indent="-200424" algn="l" rtl="0">
              <a:lnSpc>
                <a:spcPct val="100000"/>
              </a:lnSpc>
              <a:spcBef>
                <a:spcPts val="1052"/>
              </a:spcBef>
              <a:spcAft>
                <a:spcPts val="0"/>
              </a:spcAft>
              <a:buSzPts val="2160"/>
              <a:buChar char="▪"/>
            </a:pPr>
            <a:r>
              <a:rPr lang="en-US"/>
              <a:t>Phones off please</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83"/>
        <p:cNvGrpSpPr/>
        <p:nvPr/>
      </p:nvGrpSpPr>
      <p:grpSpPr>
        <a:xfrm>
          <a:off x="0" y="0"/>
          <a:ext cx="0" cy="0"/>
          <a:chOff x="0" y="0"/>
          <a:chExt cx="0" cy="0"/>
        </a:xfrm>
      </p:grpSpPr>
      <p:sp>
        <p:nvSpPr>
          <p:cNvPr id="684" name="Google Shape;684;p7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Housekeeping</a:t>
            </a:r>
            <a:endParaRPr/>
          </a:p>
        </p:txBody>
      </p:sp>
      <p:sp>
        <p:nvSpPr>
          <p:cNvPr id="685" name="Google Shape;685;p75"/>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highlight>
                  <a:srgbClr val="FFFF00"/>
                </a:highlight>
              </a:rPr>
              <a:t>[Review logistics for your specific meeting – times, facilities, infectious disease prevention protocols (as required), etc.]</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89"/>
        <p:cNvGrpSpPr/>
        <p:nvPr/>
      </p:nvGrpSpPr>
      <p:grpSpPr>
        <a:xfrm>
          <a:off x="0" y="0"/>
          <a:ext cx="0" cy="0"/>
          <a:chOff x="0" y="0"/>
          <a:chExt cx="0" cy="0"/>
        </a:xfrm>
      </p:grpSpPr>
      <p:sp>
        <p:nvSpPr>
          <p:cNvPr id="690" name="Google Shape;690;p7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Introduction</a:t>
            </a:r>
            <a:endParaRPr/>
          </a:p>
        </p:txBody>
      </p:sp>
      <p:sp>
        <p:nvSpPr>
          <p:cNvPr id="691" name="Google Shape;691;p76"/>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Introduce yourself</a:t>
            </a:r>
            <a:endParaRPr/>
          </a:p>
          <a:p>
            <a:pPr marL="200424" lvl="0" indent="-200424" algn="l" rtl="0">
              <a:lnSpc>
                <a:spcPct val="100000"/>
              </a:lnSpc>
              <a:spcBef>
                <a:spcPts val="1052"/>
              </a:spcBef>
              <a:spcAft>
                <a:spcPts val="0"/>
              </a:spcAft>
              <a:buSzPts val="1620"/>
              <a:buChar char="▪"/>
            </a:pPr>
            <a:r>
              <a:rPr lang="en-US"/>
              <a:t>Group introduces self one at a time</a:t>
            </a:r>
            <a:endParaRPr/>
          </a:p>
          <a:p>
            <a:pPr marL="200424" lvl="0" indent="-200424" algn="l" rtl="0">
              <a:lnSpc>
                <a:spcPct val="100000"/>
              </a:lnSpc>
              <a:spcBef>
                <a:spcPts val="1052"/>
              </a:spcBef>
              <a:spcAft>
                <a:spcPts val="0"/>
              </a:spcAft>
              <a:buSzPts val="1620"/>
              <a:buChar char="▪"/>
            </a:pPr>
            <a:r>
              <a:rPr lang="en-US"/>
              <a:t>For fun fact, choose ONE from the following:</a:t>
            </a:r>
            <a:endParaRPr/>
          </a:p>
          <a:p>
            <a:pPr marL="601272" lvl="1" indent="-157814" algn="l" rtl="0">
              <a:lnSpc>
                <a:spcPct val="100000"/>
              </a:lnSpc>
              <a:spcBef>
                <a:spcPts val="1052"/>
              </a:spcBef>
              <a:spcAft>
                <a:spcPts val="0"/>
              </a:spcAft>
              <a:buSzPts val="1800"/>
              <a:buChar char="-"/>
            </a:pPr>
            <a:r>
              <a:rPr lang="en-US"/>
              <a:t>Favourite musician</a:t>
            </a:r>
            <a:endParaRPr/>
          </a:p>
          <a:p>
            <a:pPr marL="601272" lvl="1" indent="-157814" algn="l" rtl="0">
              <a:lnSpc>
                <a:spcPct val="100000"/>
              </a:lnSpc>
              <a:spcBef>
                <a:spcPts val="1052"/>
              </a:spcBef>
              <a:spcAft>
                <a:spcPts val="0"/>
              </a:spcAft>
              <a:buSzPts val="1800"/>
              <a:buChar char="-"/>
            </a:pPr>
            <a:r>
              <a:rPr lang="en-US"/>
              <a:t>Favourite sports team</a:t>
            </a:r>
            <a:endParaRPr/>
          </a:p>
          <a:p>
            <a:pPr marL="601272" lvl="1" indent="-157814" algn="l" rtl="0">
              <a:lnSpc>
                <a:spcPct val="100000"/>
              </a:lnSpc>
              <a:spcBef>
                <a:spcPts val="1052"/>
              </a:spcBef>
              <a:spcAft>
                <a:spcPts val="0"/>
              </a:spcAft>
              <a:buSzPts val="1800"/>
              <a:buChar char="-"/>
            </a:pPr>
            <a:r>
              <a:rPr lang="en-US"/>
              <a:t>Favourite thing to do with free time</a:t>
            </a:r>
            <a:endParaRPr/>
          </a:p>
          <a:p>
            <a:pPr marL="200424" lvl="0" indent="-97553" algn="l" rtl="0">
              <a:lnSpc>
                <a:spcPct val="100000"/>
              </a:lnSpc>
              <a:spcBef>
                <a:spcPts val="1052"/>
              </a:spcBef>
              <a:spcAft>
                <a:spcPts val="0"/>
              </a:spcAft>
              <a:buSzPts val="1620"/>
              <a:buNone/>
            </a:pPr>
            <a:endParaRPr/>
          </a:p>
        </p:txBody>
      </p:sp>
      <p:sp>
        <p:nvSpPr>
          <p:cNvPr id="692" name="Google Shape;692;p76"/>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Please share:</a:t>
            </a:r>
            <a:endParaRPr/>
          </a:p>
          <a:p>
            <a:pPr marL="601272" lvl="1" indent="-157814" algn="l" rtl="0">
              <a:lnSpc>
                <a:spcPct val="100000"/>
              </a:lnSpc>
              <a:spcBef>
                <a:spcPts val="1052"/>
              </a:spcBef>
              <a:spcAft>
                <a:spcPts val="0"/>
              </a:spcAft>
              <a:buSzPts val="2100"/>
              <a:buChar char="-"/>
            </a:pPr>
            <a:r>
              <a:rPr lang="en-US"/>
              <a:t>Your name</a:t>
            </a:r>
            <a:endParaRPr/>
          </a:p>
          <a:p>
            <a:pPr marL="601272" lvl="1" indent="-157814" algn="l" rtl="0">
              <a:lnSpc>
                <a:spcPct val="100000"/>
              </a:lnSpc>
              <a:spcBef>
                <a:spcPts val="1052"/>
              </a:spcBef>
              <a:spcAft>
                <a:spcPts val="0"/>
              </a:spcAft>
              <a:buSzPts val="2100"/>
              <a:buChar char="-"/>
            </a:pPr>
            <a:r>
              <a:rPr lang="en-US"/>
              <a:t>Where you sell </a:t>
            </a:r>
            <a:endParaRPr/>
          </a:p>
          <a:p>
            <a:pPr marL="601272" lvl="1" indent="-157814" algn="l" rtl="0">
              <a:lnSpc>
                <a:spcPct val="100000"/>
              </a:lnSpc>
              <a:spcBef>
                <a:spcPts val="1052"/>
              </a:spcBef>
              <a:spcAft>
                <a:spcPts val="0"/>
              </a:spcAft>
              <a:buSzPts val="2100"/>
              <a:buChar char="-"/>
            </a:pPr>
            <a:r>
              <a:rPr lang="en-US"/>
              <a:t>Type of business </a:t>
            </a:r>
            <a:br>
              <a:rPr lang="en-US"/>
            </a:br>
            <a:r>
              <a:rPr lang="en-US"/>
              <a:t>(shop, cart, etc.)</a:t>
            </a:r>
            <a:endParaRPr/>
          </a:p>
          <a:p>
            <a:pPr marL="601272" lvl="1" indent="-157814" algn="l" rtl="0">
              <a:lnSpc>
                <a:spcPct val="100000"/>
              </a:lnSpc>
              <a:spcBef>
                <a:spcPts val="1052"/>
              </a:spcBef>
              <a:spcAft>
                <a:spcPts val="0"/>
              </a:spcAft>
              <a:buSzPts val="2100"/>
              <a:buChar char="-"/>
            </a:pPr>
            <a:r>
              <a:rPr lang="en-US"/>
              <a:t>Fun fact</a:t>
            </a:r>
            <a:endParaRPr/>
          </a:p>
          <a:p>
            <a:pPr marL="200424" lvl="0" indent="-63263" algn="l" rtl="0">
              <a:lnSpc>
                <a:spcPct val="100000"/>
              </a:lnSpc>
              <a:spcBef>
                <a:spcPts val="1052"/>
              </a:spcBef>
              <a:spcAft>
                <a:spcPts val="0"/>
              </a:spcAft>
              <a:buSzPts val="2160"/>
              <a:buNone/>
            </a:pPr>
            <a:endParaRPr/>
          </a:p>
        </p:txBody>
      </p:sp>
      <p:pic>
        <p:nvPicPr>
          <p:cNvPr id="693" name="Google Shape;693;p76"/>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694" name="Google Shape;694;p76"/>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sp>
        <p:nvSpPr>
          <p:cNvPr id="699" name="Google Shape;699;p77"/>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Raise your hand if…</a:t>
            </a:r>
            <a:endParaRPr/>
          </a:p>
          <a:p>
            <a:pPr marL="200424" lvl="0" indent="-200424" algn="l" rtl="0">
              <a:lnSpc>
                <a:spcPct val="100000"/>
              </a:lnSpc>
              <a:spcBef>
                <a:spcPts val="1052"/>
              </a:spcBef>
              <a:spcAft>
                <a:spcPts val="0"/>
              </a:spcAft>
              <a:buSzPts val="2160"/>
              <a:buChar char="▪"/>
            </a:pPr>
            <a:r>
              <a:rPr lang="en-US"/>
              <a:t>Milk sales are important to your business</a:t>
            </a:r>
            <a:endParaRPr/>
          </a:p>
          <a:p>
            <a:pPr marL="200424" lvl="0" indent="-200424" algn="l" rtl="0">
              <a:lnSpc>
                <a:spcPct val="100000"/>
              </a:lnSpc>
              <a:spcBef>
                <a:spcPts val="1052"/>
              </a:spcBef>
              <a:spcAft>
                <a:spcPts val="0"/>
              </a:spcAft>
              <a:buSzPts val="2160"/>
              <a:buChar char="▪"/>
            </a:pPr>
            <a:r>
              <a:rPr lang="en-US"/>
              <a:t>You are interested in increasing the amount of milk you sell</a:t>
            </a:r>
            <a:endParaRPr/>
          </a:p>
          <a:p>
            <a:pPr marL="200424" lvl="0" indent="-200424" algn="l" rtl="0">
              <a:lnSpc>
                <a:spcPct val="100000"/>
              </a:lnSpc>
              <a:spcBef>
                <a:spcPts val="1052"/>
              </a:spcBef>
              <a:spcAft>
                <a:spcPts val="0"/>
              </a:spcAft>
              <a:buSzPts val="2160"/>
              <a:buChar char="▪"/>
            </a:pPr>
            <a:r>
              <a:rPr lang="en-US"/>
              <a:t>You have lost customers due to spoiled milk</a:t>
            </a:r>
            <a:endParaRPr/>
          </a:p>
          <a:p>
            <a:pPr marL="0" lvl="0" indent="0" algn="l" rtl="0">
              <a:lnSpc>
                <a:spcPct val="100000"/>
              </a:lnSpc>
              <a:spcBef>
                <a:spcPts val="1052"/>
              </a:spcBef>
              <a:spcAft>
                <a:spcPts val="0"/>
              </a:spcAft>
              <a:buSzPts val="2160"/>
              <a:buNone/>
            </a:pPr>
            <a:endParaRPr/>
          </a:p>
        </p:txBody>
      </p:sp>
      <p:sp>
        <p:nvSpPr>
          <p:cNvPr id="700" name="Google Shape;700;p77"/>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p:txBody>
      </p:sp>
      <p:sp>
        <p:nvSpPr>
          <p:cNvPr id="701" name="Google Shape;701;p7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Your Business</a:t>
            </a:r>
            <a:endParaRPr/>
          </a:p>
        </p:txBody>
      </p:sp>
      <p:pic>
        <p:nvPicPr>
          <p:cNvPr id="702" name="Google Shape;702;p77"/>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703" name="Google Shape;703;p77"/>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07"/>
        <p:cNvGrpSpPr/>
        <p:nvPr/>
      </p:nvGrpSpPr>
      <p:grpSpPr>
        <a:xfrm>
          <a:off x="0" y="0"/>
          <a:ext cx="0" cy="0"/>
          <a:chOff x="0" y="0"/>
          <a:chExt cx="0" cy="0"/>
        </a:xfrm>
      </p:grpSpPr>
      <p:sp>
        <p:nvSpPr>
          <p:cNvPr id="708" name="Google Shape;708;p78"/>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At the end of this series, you should be able to:</a:t>
            </a:r>
            <a:endParaRPr/>
          </a:p>
          <a:p>
            <a:pPr marL="200424" lvl="0" indent="-200424" algn="l" rtl="0">
              <a:lnSpc>
                <a:spcPct val="100000"/>
              </a:lnSpc>
              <a:spcBef>
                <a:spcPts val="1052"/>
              </a:spcBef>
              <a:spcAft>
                <a:spcPts val="0"/>
              </a:spcAft>
              <a:buSzPts val="2160"/>
              <a:buChar char="▪"/>
            </a:pPr>
            <a:r>
              <a:rPr lang="en-US"/>
              <a:t>Buy clean and good quality milk</a:t>
            </a:r>
            <a:endParaRPr/>
          </a:p>
          <a:p>
            <a:pPr marL="200424" lvl="0" indent="-200424" algn="l" rtl="0">
              <a:lnSpc>
                <a:spcPct val="100000"/>
              </a:lnSpc>
              <a:spcBef>
                <a:spcPts val="1052"/>
              </a:spcBef>
              <a:spcAft>
                <a:spcPts val="0"/>
              </a:spcAft>
              <a:buSzPts val="2160"/>
              <a:buChar char="▪"/>
            </a:pPr>
            <a:r>
              <a:rPr lang="en-US"/>
              <a:t>Conduct milk tests to determine quality</a:t>
            </a:r>
            <a:endParaRPr/>
          </a:p>
          <a:p>
            <a:pPr marL="200424" lvl="0" indent="-200424" algn="l" rtl="0">
              <a:lnSpc>
                <a:spcPct val="100000"/>
              </a:lnSpc>
              <a:spcBef>
                <a:spcPts val="1052"/>
              </a:spcBef>
              <a:spcAft>
                <a:spcPts val="0"/>
              </a:spcAft>
              <a:buSzPts val="2160"/>
              <a:buChar char="▪"/>
            </a:pPr>
            <a:r>
              <a:rPr lang="en-US"/>
              <a:t>Handle milk hygienically so it does not get contaminated</a:t>
            </a:r>
            <a:endParaRPr/>
          </a:p>
          <a:p>
            <a:pPr marL="200424" lvl="0" indent="-200424" algn="l" rtl="0">
              <a:lnSpc>
                <a:spcPct val="100000"/>
              </a:lnSpc>
              <a:spcBef>
                <a:spcPts val="1052"/>
              </a:spcBef>
              <a:spcAft>
                <a:spcPts val="0"/>
              </a:spcAft>
              <a:buSzPts val="2160"/>
              <a:buChar char="▪"/>
            </a:pPr>
            <a:r>
              <a:rPr lang="en-US"/>
              <a:t>Identify and use food grade milk handling containers </a:t>
            </a:r>
            <a:endParaRPr/>
          </a:p>
          <a:p>
            <a:pPr marL="200424" lvl="0" indent="-200424" algn="l" rtl="0">
              <a:lnSpc>
                <a:spcPct val="100000"/>
              </a:lnSpc>
              <a:spcBef>
                <a:spcPts val="1052"/>
              </a:spcBef>
              <a:spcAft>
                <a:spcPts val="0"/>
              </a:spcAft>
              <a:buSzPts val="2160"/>
              <a:buChar char="▪"/>
            </a:pPr>
            <a:r>
              <a:rPr lang="en-US"/>
              <a:t>Make sure your customers handle milk safely, so it doesn’t get contaminated after they buy it</a:t>
            </a:r>
            <a:endParaRPr/>
          </a:p>
          <a:p>
            <a:pPr marL="200424" lvl="0" indent="-200424" algn="l" rtl="0">
              <a:lnSpc>
                <a:spcPct val="100000"/>
              </a:lnSpc>
              <a:spcBef>
                <a:spcPts val="1052"/>
              </a:spcBef>
              <a:spcAft>
                <a:spcPts val="0"/>
              </a:spcAft>
              <a:buSzPts val="2160"/>
              <a:buChar char="▪"/>
            </a:pPr>
            <a:r>
              <a:rPr lang="en-US"/>
              <a:t>Educate your customers about the health benefits of milk so they’ll want to buy more of it for their families</a:t>
            </a:r>
            <a:endParaRPr/>
          </a:p>
          <a:p>
            <a:pPr marL="200424" lvl="0" indent="-200424" algn="l" rtl="0">
              <a:lnSpc>
                <a:spcPct val="100000"/>
              </a:lnSpc>
              <a:spcBef>
                <a:spcPts val="1052"/>
              </a:spcBef>
              <a:spcAft>
                <a:spcPts val="0"/>
              </a:spcAft>
              <a:buSzPts val="2160"/>
              <a:buChar char="▪"/>
            </a:pPr>
            <a:r>
              <a:rPr lang="en-US"/>
              <a:t>Run a more profitable business so that you make more money</a:t>
            </a:r>
            <a:endParaRPr/>
          </a:p>
          <a:p>
            <a:pPr marL="200424" lvl="0" indent="-200424" algn="l" rtl="0">
              <a:lnSpc>
                <a:spcPct val="100000"/>
              </a:lnSpc>
              <a:spcBef>
                <a:spcPts val="1052"/>
              </a:spcBef>
              <a:spcAft>
                <a:spcPts val="0"/>
              </a:spcAft>
              <a:buSzPts val="2160"/>
              <a:buChar char="▪"/>
            </a:pPr>
            <a:r>
              <a:rPr lang="en-US"/>
              <a:t>Promote your business within your community</a:t>
            </a:r>
            <a:endParaRPr/>
          </a:p>
          <a:p>
            <a:pPr marL="200424" lvl="0" indent="-63263" algn="l" rtl="0">
              <a:lnSpc>
                <a:spcPct val="100000"/>
              </a:lnSpc>
              <a:spcBef>
                <a:spcPts val="1052"/>
              </a:spcBef>
              <a:spcAft>
                <a:spcPts val="0"/>
              </a:spcAft>
              <a:buSzPts val="2160"/>
              <a:buNone/>
            </a:pPr>
            <a:endParaRPr/>
          </a:p>
        </p:txBody>
      </p:sp>
      <p:sp>
        <p:nvSpPr>
          <p:cNvPr id="709" name="Google Shape;709;p7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Series</a:t>
            </a:r>
            <a:endParaRPr/>
          </a:p>
        </p:txBody>
      </p:sp>
      <p:sp>
        <p:nvSpPr>
          <p:cNvPr id="710" name="Google Shape;710;p78"/>
          <p:cNvSpPr txBox="1"/>
          <p:nvPr/>
        </p:nvSpPr>
        <p:spPr>
          <a:xfrm>
            <a:off x="255477" y="144056"/>
            <a:ext cx="10026761" cy="1030161"/>
          </a:xfrm>
          <a:prstGeom prst="rect">
            <a:avLst/>
          </a:prstGeom>
          <a:noFill/>
          <a:ln>
            <a:noFill/>
          </a:ln>
        </p:spPr>
        <p:txBody>
          <a:bodyPr spcFirstLastPara="1" wrap="square" lIns="180000" tIns="539475" rIns="91425" bIns="45700" anchor="t" anchorCtr="0">
            <a:noAutofit/>
          </a:bodyPr>
          <a:lstStyle/>
          <a:p>
            <a:pPr marL="0" marR="0" lvl="0" indent="0" algn="l" rtl="0">
              <a:lnSpc>
                <a:spcPct val="110000"/>
              </a:lnSpc>
              <a:spcBef>
                <a:spcPts val="0"/>
              </a:spcBef>
              <a:spcAft>
                <a:spcPts val="0"/>
              </a:spcAft>
              <a:buClr>
                <a:schemeClr val="accent1"/>
              </a:buClr>
              <a:buSzPts val="3000"/>
              <a:buFont typeface="Kadwa"/>
              <a:buNone/>
            </a:pPr>
            <a:r>
              <a:rPr lang="en-US" sz="3000" b="1">
                <a:solidFill>
                  <a:schemeClr val="accent1"/>
                </a:solidFill>
                <a:latin typeface="Kadwa"/>
                <a:ea typeface="Kadwa"/>
                <a:cs typeface="Kadwa"/>
                <a:sym typeface="Kadwa"/>
              </a:rPr>
              <a:t>Series Objectives</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715"/>
        <p:cNvGrpSpPr/>
        <p:nvPr/>
      </p:nvGrpSpPr>
      <p:grpSpPr>
        <a:xfrm>
          <a:off x="0" y="0"/>
          <a:ext cx="0" cy="0"/>
          <a:chOff x="0" y="0"/>
          <a:chExt cx="0" cy="0"/>
        </a:xfrm>
      </p:grpSpPr>
      <p:sp>
        <p:nvSpPr>
          <p:cNvPr id="716" name="Google Shape;716;p79"/>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Why safety and hygiene matter in the milk industry</a:t>
            </a:r>
            <a:endParaRPr/>
          </a:p>
          <a:p>
            <a:pPr marL="200424" lvl="0" indent="-200424" algn="l" rtl="0">
              <a:lnSpc>
                <a:spcPct val="100000"/>
              </a:lnSpc>
              <a:spcBef>
                <a:spcPts val="1052"/>
              </a:spcBef>
              <a:spcAft>
                <a:spcPts val="0"/>
              </a:spcAft>
              <a:buSzPts val="2160"/>
              <a:buChar char="▪"/>
            </a:pPr>
            <a:r>
              <a:rPr lang="en-US"/>
              <a:t>Basics of milk hygiene</a:t>
            </a:r>
            <a:endParaRPr/>
          </a:p>
          <a:p>
            <a:pPr marL="200424" lvl="0" indent="-200424" algn="l" rtl="0">
              <a:lnSpc>
                <a:spcPct val="100000"/>
              </a:lnSpc>
              <a:spcBef>
                <a:spcPts val="1052"/>
              </a:spcBef>
              <a:spcAft>
                <a:spcPts val="0"/>
              </a:spcAft>
              <a:buSzPts val="2160"/>
              <a:buChar char="▪"/>
            </a:pPr>
            <a:r>
              <a:rPr lang="en-US"/>
              <a:t>What happens when milk goes bad</a:t>
            </a:r>
            <a:endParaRPr/>
          </a:p>
          <a:p>
            <a:pPr marL="200424" lvl="0" indent="-200424" algn="l" rtl="0">
              <a:lnSpc>
                <a:spcPct val="100000"/>
              </a:lnSpc>
              <a:spcBef>
                <a:spcPts val="1052"/>
              </a:spcBef>
              <a:spcAft>
                <a:spcPts val="0"/>
              </a:spcAft>
              <a:buSzPts val="2160"/>
              <a:buChar char="▪"/>
            </a:pPr>
            <a:r>
              <a:rPr lang="en-US"/>
              <a:t>General causes of bad milk</a:t>
            </a:r>
            <a:endParaRPr/>
          </a:p>
          <a:p>
            <a:pPr marL="200424" lvl="0" indent="-63263" algn="l" rtl="0">
              <a:lnSpc>
                <a:spcPct val="100000"/>
              </a:lnSpc>
              <a:spcBef>
                <a:spcPts val="1052"/>
              </a:spcBef>
              <a:spcAft>
                <a:spcPts val="0"/>
              </a:spcAft>
              <a:buSzPts val="2160"/>
              <a:buNone/>
            </a:pPr>
            <a:endParaRPr/>
          </a:p>
        </p:txBody>
      </p:sp>
      <p:sp>
        <p:nvSpPr>
          <p:cNvPr id="717" name="Google Shape;717;p7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Objectives: Milk Hygiene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721"/>
        <p:cNvGrpSpPr/>
        <p:nvPr/>
      </p:nvGrpSpPr>
      <p:grpSpPr>
        <a:xfrm>
          <a:off x="0" y="0"/>
          <a:ext cx="0" cy="0"/>
          <a:chOff x="0" y="0"/>
          <a:chExt cx="0" cy="0"/>
        </a:xfrm>
      </p:grpSpPr>
      <p:sp>
        <p:nvSpPr>
          <p:cNvPr id="722" name="Google Shape;722;p80"/>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200424" lvl="0" indent="-200424" algn="l" rtl="0">
              <a:lnSpc>
                <a:spcPct val="100000"/>
              </a:lnSpc>
              <a:spcBef>
                <a:spcPts val="1052"/>
              </a:spcBef>
              <a:spcAft>
                <a:spcPts val="0"/>
              </a:spcAft>
              <a:buSzPts val="1620"/>
              <a:buChar char="▪"/>
            </a:pPr>
            <a:r>
              <a:rPr lang="en-US"/>
              <a:t>Key Points:</a:t>
            </a:r>
            <a:endParaRPr/>
          </a:p>
          <a:p>
            <a:pPr marL="601272" lvl="1" indent="-157814" algn="l" rtl="0">
              <a:lnSpc>
                <a:spcPct val="100000"/>
              </a:lnSpc>
              <a:spcBef>
                <a:spcPts val="1052"/>
              </a:spcBef>
              <a:spcAft>
                <a:spcPts val="0"/>
              </a:spcAft>
              <a:buSzPts val="1800"/>
              <a:buChar char="-"/>
            </a:pPr>
            <a:r>
              <a:rPr lang="en-US"/>
              <a:t>Remind participants that foodborne diseases are preventable</a:t>
            </a:r>
            <a:endParaRPr/>
          </a:p>
          <a:p>
            <a:pPr marL="601272" lvl="1" indent="-157814" algn="l" rtl="0">
              <a:lnSpc>
                <a:spcPct val="100000"/>
              </a:lnSpc>
              <a:spcBef>
                <a:spcPts val="1052"/>
              </a:spcBef>
              <a:spcAft>
                <a:spcPts val="0"/>
              </a:spcAft>
              <a:buSzPts val="1800"/>
              <a:buChar char="-"/>
            </a:pPr>
            <a:r>
              <a:rPr lang="en-US"/>
              <a:t>Customers unlikely to buy milk from a vendor who has sold spoiled/unsafe milk</a:t>
            </a:r>
            <a:endParaRPr/>
          </a:p>
          <a:p>
            <a:pPr marL="601272" lvl="1" indent="-157814" algn="l" rtl="0">
              <a:lnSpc>
                <a:spcPct val="100000"/>
              </a:lnSpc>
              <a:spcBef>
                <a:spcPts val="1052"/>
              </a:spcBef>
              <a:spcAft>
                <a:spcPts val="0"/>
              </a:spcAft>
              <a:buSzPts val="1800"/>
              <a:buChar char="-"/>
            </a:pPr>
            <a:r>
              <a:rPr lang="en-US"/>
              <a:t>Preventing foodborne illness is about protecting public’s health – and protecting your income</a:t>
            </a:r>
            <a:endParaRPr/>
          </a:p>
          <a:p>
            <a:pPr marL="200424" lvl="0" indent="-97553" algn="l" rtl="0">
              <a:lnSpc>
                <a:spcPct val="100000"/>
              </a:lnSpc>
              <a:spcBef>
                <a:spcPts val="1052"/>
              </a:spcBef>
              <a:spcAft>
                <a:spcPts val="0"/>
              </a:spcAft>
              <a:buSzPts val="1620"/>
              <a:buNone/>
            </a:pPr>
            <a:endParaRPr/>
          </a:p>
        </p:txBody>
      </p:sp>
      <p:sp>
        <p:nvSpPr>
          <p:cNvPr id="723" name="Google Shape;723;p80"/>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How would it impact your business if a customer drank your milk and had an upset stomach?</a:t>
            </a:r>
            <a:endParaRPr/>
          </a:p>
          <a:p>
            <a:pPr marL="200424" lvl="0" indent="-200424" algn="l" rtl="0">
              <a:lnSpc>
                <a:spcPct val="100000"/>
              </a:lnSpc>
              <a:spcBef>
                <a:spcPts val="1052"/>
              </a:spcBef>
              <a:spcAft>
                <a:spcPts val="0"/>
              </a:spcAft>
              <a:buSzPts val="2160"/>
              <a:buChar char="▪"/>
            </a:pPr>
            <a:r>
              <a:rPr lang="en-US"/>
              <a:t>What if they drank your milk and got so sick that they couldn’t go to work for several days?</a:t>
            </a:r>
            <a:endParaRPr/>
          </a:p>
          <a:p>
            <a:pPr marL="200424" lvl="0" indent="-200424" algn="l" rtl="0">
              <a:lnSpc>
                <a:spcPct val="100000"/>
              </a:lnSpc>
              <a:spcBef>
                <a:spcPts val="1052"/>
              </a:spcBef>
              <a:spcAft>
                <a:spcPts val="0"/>
              </a:spcAft>
              <a:buSzPts val="2160"/>
              <a:buChar char="▪"/>
            </a:pPr>
            <a:r>
              <a:rPr lang="en-US"/>
              <a:t>Would they tell their friends? How many people would hear about it?</a:t>
            </a:r>
            <a:endParaRPr/>
          </a:p>
          <a:p>
            <a:pPr marL="200424" lvl="0" indent="-63263" algn="l" rtl="0">
              <a:lnSpc>
                <a:spcPct val="100000"/>
              </a:lnSpc>
              <a:spcBef>
                <a:spcPts val="1052"/>
              </a:spcBef>
              <a:spcAft>
                <a:spcPts val="0"/>
              </a:spcAft>
              <a:buSzPts val="2160"/>
              <a:buNone/>
            </a:pPr>
            <a:endParaRPr/>
          </a:p>
        </p:txBody>
      </p:sp>
      <p:sp>
        <p:nvSpPr>
          <p:cNvPr id="724" name="Google Shape;724;p80"/>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Foodborne Diseases</a:t>
            </a:r>
            <a:endParaRPr/>
          </a:p>
        </p:txBody>
      </p:sp>
      <p:pic>
        <p:nvPicPr>
          <p:cNvPr id="725" name="Google Shape;725;p80"/>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726" name="Google Shape;726;p80"/>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731"/>
        <p:cNvGrpSpPr/>
        <p:nvPr/>
      </p:nvGrpSpPr>
      <p:grpSpPr>
        <a:xfrm>
          <a:off x="0" y="0"/>
          <a:ext cx="0" cy="0"/>
          <a:chOff x="0" y="0"/>
          <a:chExt cx="0" cy="0"/>
        </a:xfrm>
      </p:grpSpPr>
      <p:sp>
        <p:nvSpPr>
          <p:cNvPr id="732" name="Google Shape;732;p81"/>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Foodborne diseases result from consuming food contaminated by bad bacteria or chemicals</a:t>
            </a:r>
            <a:endParaRPr/>
          </a:p>
          <a:p>
            <a:pPr marL="200424" lvl="0" indent="-200424" algn="l" rtl="0">
              <a:lnSpc>
                <a:spcPct val="100000"/>
              </a:lnSpc>
              <a:spcBef>
                <a:spcPts val="1052"/>
              </a:spcBef>
              <a:spcAft>
                <a:spcPts val="0"/>
              </a:spcAft>
              <a:buSzPts val="2160"/>
              <a:buChar char="▪"/>
            </a:pPr>
            <a:r>
              <a:rPr lang="en-US"/>
              <a:t>If milk is spoiled, does not always mean it carries foodborne illness</a:t>
            </a:r>
            <a:endParaRPr/>
          </a:p>
          <a:p>
            <a:pPr marL="200424" lvl="0" indent="-200424" algn="l" rtl="0">
              <a:lnSpc>
                <a:spcPct val="100000"/>
              </a:lnSpc>
              <a:spcBef>
                <a:spcPts val="1052"/>
              </a:spcBef>
              <a:spcAft>
                <a:spcPts val="0"/>
              </a:spcAft>
              <a:buSzPts val="2160"/>
              <a:buChar char="▪"/>
            </a:pPr>
            <a:r>
              <a:rPr lang="en-US"/>
              <a:t>Contamination can occur from poor handling by producer, vendor or customer</a:t>
            </a:r>
            <a:endParaRPr/>
          </a:p>
          <a:p>
            <a:pPr marL="200424" lvl="0" indent="-200424" algn="l" rtl="0">
              <a:lnSpc>
                <a:spcPct val="100000"/>
              </a:lnSpc>
              <a:spcBef>
                <a:spcPts val="1052"/>
              </a:spcBef>
              <a:spcAft>
                <a:spcPts val="0"/>
              </a:spcAft>
              <a:buSzPts val="2160"/>
              <a:buChar char="▪"/>
            </a:pPr>
            <a:r>
              <a:rPr lang="en-US"/>
              <a:t>Symptoms range from mildly uncomfortable to fatal</a:t>
            </a:r>
            <a:endParaRPr/>
          </a:p>
          <a:p>
            <a:pPr marL="1002120" lvl="2" indent="-43514" algn="l" rtl="0">
              <a:lnSpc>
                <a:spcPct val="100000"/>
              </a:lnSpc>
              <a:spcBef>
                <a:spcPts val="1052"/>
              </a:spcBef>
              <a:spcAft>
                <a:spcPts val="0"/>
              </a:spcAft>
              <a:buSzPts val="1800"/>
              <a:buNone/>
            </a:pPr>
            <a:endParaRPr/>
          </a:p>
          <a:p>
            <a:pPr marL="0" lvl="0" indent="0" algn="l" rtl="0">
              <a:lnSpc>
                <a:spcPct val="100000"/>
              </a:lnSpc>
              <a:spcBef>
                <a:spcPts val="1052"/>
              </a:spcBef>
              <a:spcAft>
                <a:spcPts val="0"/>
              </a:spcAft>
              <a:buSzPts val="2160"/>
              <a:buNone/>
            </a:pPr>
            <a:endParaRPr/>
          </a:p>
        </p:txBody>
      </p:sp>
      <p:sp>
        <p:nvSpPr>
          <p:cNvPr id="733" name="Google Shape;733;p8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Foodborne Diseases</a:t>
            </a:r>
            <a:endParaRPr/>
          </a:p>
        </p:txBody>
      </p:sp>
      <p:sp>
        <p:nvSpPr>
          <p:cNvPr id="734" name="Google Shape;734;p81"/>
          <p:cNvSpPr txBox="1"/>
          <p:nvPr/>
        </p:nvSpPr>
        <p:spPr>
          <a:xfrm>
            <a:off x="1152590" y="4367587"/>
            <a:ext cx="7983300" cy="1419600"/>
          </a:xfrm>
          <a:prstGeom prst="rect">
            <a:avLst/>
          </a:prstGeom>
          <a:noFill/>
          <a:ln>
            <a:noFill/>
          </a:ln>
        </p:spPr>
        <p:txBody>
          <a:bodyPr spcFirstLastPara="1" wrap="square" lIns="91425" tIns="45700" rIns="91425" bIns="45700" anchor="t" anchorCtr="0">
            <a:noAutofit/>
          </a:bodyPr>
          <a:lstStyle/>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Chills / fever</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Dehydration</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Cramping</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Diarrhoea</a:t>
            </a:r>
            <a:endParaRPr sz="2400" b="0" i="0" u="none" strike="noStrike" cap="none">
              <a:solidFill>
                <a:schemeClr val="dk1"/>
              </a:solidFill>
              <a:latin typeface="Nunito"/>
              <a:ea typeface="Nunito"/>
              <a:cs typeface="Nunito"/>
              <a:sym typeface="Nunito"/>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Infertility, abortion</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Joint pain</a:t>
            </a:r>
            <a:endParaRPr/>
          </a:p>
          <a:p>
            <a:pPr marL="800100" marR="0" lvl="1" indent="-342900" algn="l" rtl="0">
              <a:spcBef>
                <a:spcPts val="0"/>
              </a:spcBef>
              <a:spcAft>
                <a:spcPts val="0"/>
              </a:spcAft>
              <a:buClr>
                <a:schemeClr val="dk1"/>
              </a:buClr>
              <a:buSzPts val="2400"/>
              <a:buFont typeface="Arial"/>
              <a:buChar char="•"/>
            </a:pPr>
            <a:r>
              <a:rPr lang="en-US" sz="2400" b="0" i="0" u="none" strike="noStrike" cap="none">
                <a:solidFill>
                  <a:schemeClr val="dk1"/>
                </a:solidFill>
                <a:latin typeface="Nunito"/>
                <a:ea typeface="Nunito"/>
                <a:cs typeface="Nunito"/>
                <a:sym typeface="Nunito"/>
              </a:rPr>
              <a:t>Liver inflammation</a:t>
            </a:r>
            <a:endParaRPr/>
          </a:p>
          <a:p>
            <a:pPr marL="0" marR="0" lvl="0" indent="0" algn="l" rtl="0">
              <a:spcBef>
                <a:spcPts val="0"/>
              </a:spcBef>
              <a:spcAft>
                <a:spcPts val="0"/>
              </a:spcAft>
              <a:buNone/>
            </a:pPr>
            <a:endParaRPr sz="2400">
              <a:solidFill>
                <a:schemeClr val="dk1"/>
              </a:solidFill>
              <a:latin typeface="Nunito"/>
              <a:ea typeface="Nunito"/>
              <a:cs typeface="Nunito"/>
              <a:sym typeface="Nunito"/>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5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The MoreMilk Workshop is divided into five sessions, each one intended to last 2.5 hours (without any breaks)</a:t>
            </a:r>
            <a:endParaRPr/>
          </a:p>
          <a:p>
            <a:pPr marL="601272" lvl="1" indent="-157814" algn="l" rtl="0">
              <a:lnSpc>
                <a:spcPct val="100000"/>
              </a:lnSpc>
              <a:spcBef>
                <a:spcPts val="1052"/>
              </a:spcBef>
              <a:spcAft>
                <a:spcPts val="0"/>
              </a:spcAft>
              <a:buSzPts val="2100"/>
              <a:buChar char="-"/>
            </a:pPr>
            <a:r>
              <a:rPr lang="en-US" b="1"/>
              <a:t>Session 1: Milk Hygiene</a:t>
            </a:r>
            <a:endParaRPr/>
          </a:p>
          <a:p>
            <a:pPr marL="601272" lvl="1" indent="-157814" algn="l" rtl="0">
              <a:lnSpc>
                <a:spcPct val="100000"/>
              </a:lnSpc>
              <a:spcBef>
                <a:spcPts val="1052"/>
              </a:spcBef>
              <a:spcAft>
                <a:spcPts val="0"/>
              </a:spcAft>
              <a:buSzPts val="2100"/>
              <a:buChar char="-"/>
            </a:pPr>
            <a:r>
              <a:rPr lang="en-US" b="1"/>
              <a:t>Session 2: Milk Hygiene in the Supply Chain</a:t>
            </a:r>
            <a:endParaRPr b="1"/>
          </a:p>
          <a:p>
            <a:pPr marL="601272" lvl="1" indent="-157814" algn="l" rtl="0">
              <a:lnSpc>
                <a:spcPct val="100000"/>
              </a:lnSpc>
              <a:spcBef>
                <a:spcPts val="1052"/>
              </a:spcBef>
              <a:spcAft>
                <a:spcPts val="0"/>
              </a:spcAft>
              <a:buSzPts val="2100"/>
              <a:buChar char="-"/>
            </a:pPr>
            <a:r>
              <a:rPr lang="en-US" b="1"/>
              <a:t>Session 3: Customers and Milk Hygiene</a:t>
            </a:r>
            <a:endParaRPr/>
          </a:p>
          <a:p>
            <a:pPr marL="601272" lvl="1" indent="-157814" algn="l" rtl="0">
              <a:lnSpc>
                <a:spcPct val="100000"/>
              </a:lnSpc>
              <a:spcBef>
                <a:spcPts val="1052"/>
              </a:spcBef>
              <a:spcAft>
                <a:spcPts val="0"/>
              </a:spcAft>
              <a:buSzPts val="2100"/>
              <a:buChar char="-"/>
            </a:pPr>
            <a:r>
              <a:rPr lang="en-US" b="1"/>
              <a:t>Session 4: Planning a Business</a:t>
            </a:r>
            <a:endParaRPr/>
          </a:p>
          <a:p>
            <a:pPr marL="601272" lvl="1" indent="-157814" algn="l" rtl="0">
              <a:lnSpc>
                <a:spcPct val="100000"/>
              </a:lnSpc>
              <a:spcBef>
                <a:spcPts val="1052"/>
              </a:spcBef>
              <a:spcAft>
                <a:spcPts val="0"/>
              </a:spcAft>
              <a:buSzPts val="2100"/>
              <a:buChar char="-"/>
            </a:pPr>
            <a:r>
              <a:rPr lang="en-US" b="1"/>
              <a:t>Session 5: Selling More Milk to Your Customers</a:t>
            </a:r>
            <a:endParaRPr/>
          </a:p>
          <a:p>
            <a:pPr marL="200424" lvl="0" indent="-200424" algn="l" rtl="0">
              <a:lnSpc>
                <a:spcPct val="100000"/>
              </a:lnSpc>
              <a:spcBef>
                <a:spcPts val="1052"/>
              </a:spcBef>
              <a:spcAft>
                <a:spcPts val="0"/>
              </a:spcAft>
              <a:buSzPts val="2160"/>
              <a:buChar char="▪"/>
            </a:pPr>
            <a:r>
              <a:rPr lang="en-US"/>
              <a:t>Ideally the sessions would be scheduled 1 day to 1 week apart to give participants time to apply the principles from each session in their day-to-day business.</a:t>
            </a:r>
            <a:endParaRPr/>
          </a:p>
        </p:txBody>
      </p:sp>
      <p:sp>
        <p:nvSpPr>
          <p:cNvPr id="516" name="Google Shape;516;p5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Workshop Overview</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39"/>
        <p:cNvGrpSpPr/>
        <p:nvPr/>
      </p:nvGrpSpPr>
      <p:grpSpPr>
        <a:xfrm>
          <a:off x="0" y="0"/>
          <a:ext cx="0" cy="0"/>
          <a:chOff x="0" y="0"/>
          <a:chExt cx="0" cy="0"/>
        </a:xfrm>
      </p:grpSpPr>
      <p:sp>
        <p:nvSpPr>
          <p:cNvPr id="740" name="Google Shape;740;p8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Foodborne Diseases Cont’d</a:t>
            </a:r>
            <a:endParaRPr/>
          </a:p>
        </p:txBody>
      </p:sp>
      <p:sp>
        <p:nvSpPr>
          <p:cNvPr id="741" name="Google Shape;741;p82"/>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Foodborne diseases transmitted through milk include:</a:t>
            </a:r>
            <a:endParaRPr/>
          </a:p>
          <a:p>
            <a:pPr marL="601272" lvl="1" indent="-157814" algn="l" rtl="0">
              <a:lnSpc>
                <a:spcPct val="100000"/>
              </a:lnSpc>
              <a:spcBef>
                <a:spcPts val="1052"/>
              </a:spcBef>
              <a:spcAft>
                <a:spcPts val="0"/>
              </a:spcAft>
              <a:buSzPts val="2100"/>
              <a:buChar char="-"/>
            </a:pPr>
            <a:r>
              <a:rPr lang="en-US"/>
              <a:t>Brucellosis</a:t>
            </a:r>
            <a:endParaRPr/>
          </a:p>
          <a:p>
            <a:pPr marL="601272" lvl="1" indent="-157814" algn="l" rtl="0">
              <a:lnSpc>
                <a:spcPct val="100000"/>
              </a:lnSpc>
              <a:spcBef>
                <a:spcPts val="1052"/>
              </a:spcBef>
              <a:spcAft>
                <a:spcPts val="0"/>
              </a:spcAft>
              <a:buSzPts val="2100"/>
              <a:buChar char="-"/>
            </a:pPr>
            <a:r>
              <a:rPr lang="en-US"/>
              <a:t>Tuberculosis</a:t>
            </a:r>
            <a:endParaRPr/>
          </a:p>
          <a:p>
            <a:pPr marL="601272" lvl="1" indent="-157814" algn="l" rtl="0">
              <a:lnSpc>
                <a:spcPct val="100000"/>
              </a:lnSpc>
              <a:spcBef>
                <a:spcPts val="1052"/>
              </a:spcBef>
              <a:spcAft>
                <a:spcPts val="0"/>
              </a:spcAft>
              <a:buSzPts val="2100"/>
              <a:buChar char="-"/>
            </a:pPr>
            <a:r>
              <a:rPr lang="en-US"/>
              <a:t>Cholera</a:t>
            </a:r>
            <a:endParaRPr/>
          </a:p>
          <a:p>
            <a:pPr marL="601272" lvl="1" indent="-157814" algn="l" rtl="0">
              <a:lnSpc>
                <a:spcPct val="100000"/>
              </a:lnSpc>
              <a:spcBef>
                <a:spcPts val="1052"/>
              </a:spcBef>
              <a:spcAft>
                <a:spcPts val="0"/>
              </a:spcAft>
              <a:buSzPts val="2100"/>
              <a:buChar char="-"/>
            </a:pPr>
            <a:r>
              <a:rPr lang="en-US"/>
              <a:t>Typhoid</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746"/>
        <p:cNvGrpSpPr/>
        <p:nvPr/>
      </p:nvGrpSpPr>
      <p:grpSpPr>
        <a:xfrm>
          <a:off x="0" y="0"/>
          <a:ext cx="0" cy="0"/>
          <a:chOff x="0" y="0"/>
          <a:chExt cx="0" cy="0"/>
        </a:xfrm>
      </p:grpSpPr>
      <p:sp>
        <p:nvSpPr>
          <p:cNvPr id="747" name="Google Shape;747;p8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Preventing Foodborne Disease</a:t>
            </a:r>
            <a:endParaRPr/>
          </a:p>
        </p:txBody>
      </p:sp>
      <p:sp>
        <p:nvSpPr>
          <p:cNvPr id="748" name="Google Shape;748;p83"/>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Foodborne diseases harmful to customers and your business profits</a:t>
            </a:r>
            <a:endParaRPr/>
          </a:p>
          <a:p>
            <a:pPr marL="200424" lvl="0" indent="-200424" algn="l" rtl="0">
              <a:lnSpc>
                <a:spcPct val="100000"/>
              </a:lnSpc>
              <a:spcBef>
                <a:spcPts val="1052"/>
              </a:spcBef>
              <a:spcAft>
                <a:spcPts val="0"/>
              </a:spcAft>
              <a:buSzPts val="2160"/>
              <a:buChar char="▪"/>
            </a:pPr>
            <a:r>
              <a:rPr lang="en-US"/>
              <a:t>Serious, but preventable by practicing good hygiene</a:t>
            </a:r>
            <a:endParaRPr/>
          </a:p>
          <a:p>
            <a:pPr marL="200424" lvl="0" indent="-200424" algn="l" rtl="0">
              <a:lnSpc>
                <a:spcPct val="100000"/>
              </a:lnSpc>
              <a:spcBef>
                <a:spcPts val="1052"/>
              </a:spcBef>
              <a:spcAft>
                <a:spcPts val="0"/>
              </a:spcAft>
              <a:buSzPts val="2160"/>
              <a:buChar char="▪"/>
            </a:pPr>
            <a:r>
              <a:rPr lang="en-US"/>
              <a:t>Can’t always tell by looking / tasting / smelling if milk is safe</a:t>
            </a:r>
            <a:endParaRPr/>
          </a:p>
          <a:p>
            <a:pPr marL="200424" lvl="0" indent="-200424" algn="l" rtl="0">
              <a:lnSpc>
                <a:spcPct val="100000"/>
              </a:lnSpc>
              <a:spcBef>
                <a:spcPts val="1052"/>
              </a:spcBef>
              <a:spcAft>
                <a:spcPts val="0"/>
              </a:spcAft>
              <a:buSzPts val="2160"/>
              <a:buChar char="▪"/>
            </a:pPr>
            <a:r>
              <a:rPr lang="en-US"/>
              <a:t>Must buy from source that practices good hygiene</a:t>
            </a:r>
            <a:endParaRPr/>
          </a:p>
          <a:p>
            <a:pPr marL="1002120" lvl="2" indent="-43514" algn="l" rtl="0">
              <a:lnSpc>
                <a:spcPct val="100000"/>
              </a:lnSpc>
              <a:spcBef>
                <a:spcPts val="1052"/>
              </a:spcBef>
              <a:spcAft>
                <a:spcPts val="0"/>
              </a:spcAft>
              <a:buSzPts val="1800"/>
              <a:buNone/>
            </a:pPr>
            <a:endParaRPr/>
          </a:p>
          <a:p>
            <a:pPr marL="200424" lvl="0" indent="-63263" algn="l" rtl="0">
              <a:lnSpc>
                <a:spcPct val="100000"/>
              </a:lnSpc>
              <a:spcBef>
                <a:spcPts val="1052"/>
              </a:spcBef>
              <a:spcAft>
                <a:spcPts val="0"/>
              </a:spcAft>
              <a:buSzPts val="2160"/>
              <a:buNone/>
            </a:pPr>
            <a:endParaRPr>
              <a:highlight>
                <a:srgbClr val="FFFF00"/>
              </a:highlight>
            </a:endParaRPr>
          </a:p>
          <a:p>
            <a:pPr marL="601272" lvl="1" indent="-24210" algn="l" rtl="0">
              <a:lnSpc>
                <a:spcPct val="100000"/>
              </a:lnSpc>
              <a:spcBef>
                <a:spcPts val="1052"/>
              </a:spcBef>
              <a:spcAft>
                <a:spcPts val="0"/>
              </a:spcAft>
              <a:buSzPts val="2104"/>
              <a:buNone/>
            </a:pPr>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752"/>
        <p:cNvGrpSpPr/>
        <p:nvPr/>
      </p:nvGrpSpPr>
      <p:grpSpPr>
        <a:xfrm>
          <a:off x="0" y="0"/>
          <a:ext cx="0" cy="0"/>
          <a:chOff x="0" y="0"/>
          <a:chExt cx="0" cy="0"/>
        </a:xfrm>
      </p:grpSpPr>
      <p:sp>
        <p:nvSpPr>
          <p:cNvPr id="753" name="Google Shape;753;p84"/>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Bacteria are small organisms, too small to see</a:t>
            </a:r>
            <a:endParaRPr/>
          </a:p>
          <a:p>
            <a:pPr marL="200424" lvl="0" indent="-200424" algn="l" rtl="0">
              <a:lnSpc>
                <a:spcPct val="100000"/>
              </a:lnSpc>
              <a:spcBef>
                <a:spcPts val="1052"/>
              </a:spcBef>
              <a:spcAft>
                <a:spcPts val="0"/>
              </a:spcAft>
              <a:buSzPts val="2160"/>
              <a:buChar char="▪"/>
            </a:pPr>
            <a:r>
              <a:rPr lang="en-US"/>
              <a:t>All around us, can only be seen with a microscope</a:t>
            </a:r>
            <a:endParaRPr/>
          </a:p>
          <a:p>
            <a:pPr marL="200424" lvl="0" indent="-200424" algn="l" rtl="0">
              <a:lnSpc>
                <a:spcPct val="100000"/>
              </a:lnSpc>
              <a:spcBef>
                <a:spcPts val="1052"/>
              </a:spcBef>
              <a:spcAft>
                <a:spcPts val="0"/>
              </a:spcAft>
              <a:buSzPts val="2160"/>
              <a:buChar char="▪"/>
            </a:pPr>
            <a:r>
              <a:rPr lang="en-US"/>
              <a:t>Most bacteria good</a:t>
            </a:r>
            <a:endParaRPr/>
          </a:p>
          <a:p>
            <a:pPr marL="601272" lvl="1" indent="-157814" algn="l" rtl="0">
              <a:lnSpc>
                <a:spcPct val="100000"/>
              </a:lnSpc>
              <a:spcBef>
                <a:spcPts val="1052"/>
              </a:spcBef>
              <a:spcAft>
                <a:spcPts val="0"/>
              </a:spcAft>
              <a:buSzPts val="2100"/>
              <a:buChar char="-"/>
            </a:pPr>
            <a:r>
              <a:rPr lang="en-US"/>
              <a:t>In milk, good bacteria makes cheese, yogurt, mala</a:t>
            </a:r>
            <a:endParaRPr/>
          </a:p>
          <a:p>
            <a:pPr marL="200424" lvl="0" indent="-200424" algn="l" rtl="0">
              <a:lnSpc>
                <a:spcPct val="100000"/>
              </a:lnSpc>
              <a:spcBef>
                <a:spcPts val="1052"/>
              </a:spcBef>
              <a:spcAft>
                <a:spcPts val="0"/>
              </a:spcAft>
              <a:buSzPts val="2160"/>
              <a:buChar char="▪"/>
            </a:pPr>
            <a:r>
              <a:rPr lang="en-US"/>
              <a:t>Some bacteria bad, also referred to as “germs”</a:t>
            </a:r>
            <a:endParaRPr/>
          </a:p>
          <a:p>
            <a:pPr marL="601272" lvl="1" indent="-157814" algn="l" rtl="0">
              <a:lnSpc>
                <a:spcPct val="100000"/>
              </a:lnSpc>
              <a:spcBef>
                <a:spcPts val="1052"/>
              </a:spcBef>
              <a:spcAft>
                <a:spcPts val="0"/>
              </a:spcAft>
              <a:buSzPts val="2100"/>
              <a:buChar char="-"/>
            </a:pPr>
            <a:r>
              <a:rPr lang="en-US"/>
              <a:t>In milk, bad bacteria causes illness, disease, spoilage</a:t>
            </a:r>
            <a:endParaRPr/>
          </a:p>
          <a:p>
            <a:pPr marL="200424" lvl="0" indent="-200424" algn="l" rtl="0">
              <a:lnSpc>
                <a:spcPct val="100000"/>
              </a:lnSpc>
              <a:spcBef>
                <a:spcPts val="1052"/>
              </a:spcBef>
              <a:spcAft>
                <a:spcPts val="0"/>
              </a:spcAft>
              <a:buSzPts val="2160"/>
              <a:buChar char="▪"/>
            </a:pPr>
            <a:r>
              <a:rPr lang="en-US"/>
              <a:t>Milk is nutritious for people, but bacteria like it as well</a:t>
            </a:r>
            <a:endParaRPr/>
          </a:p>
        </p:txBody>
      </p:sp>
      <p:sp>
        <p:nvSpPr>
          <p:cNvPr id="754" name="Google Shape;754;p8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Bacteria</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758"/>
        <p:cNvGrpSpPr/>
        <p:nvPr/>
      </p:nvGrpSpPr>
      <p:grpSpPr>
        <a:xfrm>
          <a:off x="0" y="0"/>
          <a:ext cx="0" cy="0"/>
          <a:chOff x="0" y="0"/>
          <a:chExt cx="0" cy="0"/>
        </a:xfrm>
      </p:grpSpPr>
      <p:sp>
        <p:nvSpPr>
          <p:cNvPr id="759" name="Google Shape;759;p8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Bacteria grow by diving in two</a:t>
            </a:r>
            <a:endParaRPr/>
          </a:p>
          <a:p>
            <a:pPr marL="200424" lvl="0" indent="-200424" algn="l" rtl="0">
              <a:lnSpc>
                <a:spcPct val="100000"/>
              </a:lnSpc>
              <a:spcBef>
                <a:spcPts val="1052"/>
              </a:spcBef>
              <a:spcAft>
                <a:spcPts val="0"/>
              </a:spcAft>
              <a:buSzPts val="2160"/>
              <a:buChar char="▪"/>
            </a:pPr>
            <a:r>
              <a:rPr lang="en-US"/>
              <a:t>Some bacteria divide in two every 15 minutes.</a:t>
            </a:r>
            <a:endParaRPr/>
          </a:p>
          <a:p>
            <a:pPr marL="200424" lvl="0" indent="-200424" algn="l" rtl="0">
              <a:lnSpc>
                <a:spcPct val="100000"/>
              </a:lnSpc>
              <a:spcBef>
                <a:spcPts val="1052"/>
              </a:spcBef>
              <a:spcAft>
                <a:spcPts val="0"/>
              </a:spcAft>
              <a:buSzPts val="2160"/>
              <a:buChar char="▪"/>
            </a:pPr>
            <a:r>
              <a:rPr lang="en-US"/>
              <a:t>When milk first contaminated by bacteria, the amount can be very low for the first few hours</a:t>
            </a:r>
            <a:endParaRPr/>
          </a:p>
          <a:p>
            <a:pPr marL="200424" lvl="0" indent="-200424" algn="l" rtl="0">
              <a:lnSpc>
                <a:spcPct val="100000"/>
              </a:lnSpc>
              <a:spcBef>
                <a:spcPts val="1052"/>
              </a:spcBef>
              <a:spcAft>
                <a:spcPts val="0"/>
              </a:spcAft>
              <a:buSzPts val="2160"/>
              <a:buChar char="▪"/>
            </a:pPr>
            <a:r>
              <a:rPr lang="en-US"/>
              <a:t>As time passes, bacteria can multiply more rapidly</a:t>
            </a:r>
            <a:endParaRPr/>
          </a:p>
          <a:p>
            <a:pPr marL="200424" lvl="0" indent="-200424" algn="l" rtl="0">
              <a:lnSpc>
                <a:spcPct val="100000"/>
              </a:lnSpc>
              <a:spcBef>
                <a:spcPts val="1052"/>
              </a:spcBef>
              <a:spcAft>
                <a:spcPts val="0"/>
              </a:spcAft>
              <a:buSzPts val="2160"/>
              <a:buChar char="▪"/>
            </a:pPr>
            <a:r>
              <a:rPr lang="en-US"/>
              <a:t>Growth of bacteria is preventable</a:t>
            </a:r>
            <a:endParaRPr/>
          </a:p>
          <a:p>
            <a:pPr marL="0" lvl="0" indent="0" algn="l" rtl="0">
              <a:lnSpc>
                <a:spcPct val="100000"/>
              </a:lnSpc>
              <a:spcBef>
                <a:spcPts val="1052"/>
              </a:spcBef>
              <a:spcAft>
                <a:spcPts val="0"/>
              </a:spcAft>
              <a:buSzPts val="2160"/>
              <a:buNone/>
            </a:pPr>
            <a:endParaRPr/>
          </a:p>
        </p:txBody>
      </p:sp>
      <p:sp>
        <p:nvSpPr>
          <p:cNvPr id="760" name="Google Shape;760;p8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Bacteria and Milk</a:t>
            </a:r>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765"/>
        <p:cNvGrpSpPr/>
        <p:nvPr/>
      </p:nvGrpSpPr>
      <p:grpSpPr>
        <a:xfrm>
          <a:off x="0" y="0"/>
          <a:ext cx="0" cy="0"/>
          <a:chOff x="0" y="0"/>
          <a:chExt cx="0" cy="0"/>
        </a:xfrm>
      </p:grpSpPr>
      <p:sp>
        <p:nvSpPr>
          <p:cNvPr id="766" name="Google Shape;766;p86"/>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Let’s explore how bacteria multiply…</a:t>
            </a:r>
            <a:endParaRPr/>
          </a:p>
          <a:p>
            <a:pPr marL="200424" lvl="0" indent="-200424" algn="l" rtl="0">
              <a:lnSpc>
                <a:spcPct val="100000"/>
              </a:lnSpc>
              <a:spcBef>
                <a:spcPts val="1052"/>
              </a:spcBef>
              <a:spcAft>
                <a:spcPts val="0"/>
              </a:spcAft>
              <a:buSzPts val="2160"/>
              <a:buChar char="▪"/>
            </a:pPr>
            <a:r>
              <a:rPr lang="en-US"/>
              <a:t>Imagine this bean is one bacterium, one germ.  Let’s see what happens over time.</a:t>
            </a:r>
            <a:endParaRPr/>
          </a:p>
          <a:p>
            <a:pPr marL="601272" lvl="1" indent="-157814" algn="l" rtl="0">
              <a:lnSpc>
                <a:spcPct val="100000"/>
              </a:lnSpc>
              <a:spcBef>
                <a:spcPts val="1052"/>
              </a:spcBef>
              <a:spcAft>
                <a:spcPts val="0"/>
              </a:spcAft>
              <a:buSzPts val="2100"/>
              <a:buChar char="-"/>
            </a:pPr>
            <a:r>
              <a:rPr lang="en-US"/>
              <a:t>What do you think would happen over a full day?</a:t>
            </a:r>
            <a:endParaRPr/>
          </a:p>
        </p:txBody>
      </p:sp>
      <p:sp>
        <p:nvSpPr>
          <p:cNvPr id="767" name="Google Shape;767;p86"/>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Materials needed:</a:t>
            </a:r>
            <a:endParaRPr/>
          </a:p>
          <a:p>
            <a:pPr marL="601272" lvl="1" indent="-157814" algn="l" rtl="0">
              <a:lnSpc>
                <a:spcPct val="100000"/>
              </a:lnSpc>
              <a:spcBef>
                <a:spcPts val="1052"/>
              </a:spcBef>
              <a:spcAft>
                <a:spcPts val="0"/>
              </a:spcAft>
              <a:buSzPts val="1800"/>
              <a:buChar char="-"/>
            </a:pPr>
            <a:r>
              <a:rPr lang="en-US"/>
              <a:t>Timer</a:t>
            </a:r>
            <a:endParaRPr/>
          </a:p>
          <a:p>
            <a:pPr marL="601272" lvl="1" indent="-157814" algn="l" rtl="0">
              <a:lnSpc>
                <a:spcPct val="100000"/>
              </a:lnSpc>
              <a:spcBef>
                <a:spcPts val="1052"/>
              </a:spcBef>
              <a:spcAft>
                <a:spcPts val="0"/>
              </a:spcAft>
              <a:buSzPts val="1800"/>
              <a:buChar char="-"/>
            </a:pPr>
            <a:r>
              <a:rPr lang="en-US"/>
              <a:t>Clear jar</a:t>
            </a:r>
            <a:endParaRPr/>
          </a:p>
          <a:p>
            <a:pPr marL="601272" lvl="1" indent="-157814" algn="l" rtl="0">
              <a:lnSpc>
                <a:spcPct val="100000"/>
              </a:lnSpc>
              <a:spcBef>
                <a:spcPts val="1052"/>
              </a:spcBef>
              <a:spcAft>
                <a:spcPts val="0"/>
              </a:spcAft>
              <a:buSzPts val="1800"/>
              <a:buChar char="-"/>
            </a:pPr>
            <a:r>
              <a:rPr lang="en-US"/>
              <a:t>Dried beans, or similar, to represent bacteria</a:t>
            </a:r>
            <a:endParaRPr/>
          </a:p>
          <a:p>
            <a:pPr marL="200424" lvl="0" indent="-200424" algn="l" rtl="0">
              <a:lnSpc>
                <a:spcPct val="100000"/>
              </a:lnSpc>
              <a:spcBef>
                <a:spcPts val="1052"/>
              </a:spcBef>
              <a:spcAft>
                <a:spcPts val="0"/>
              </a:spcAft>
              <a:buSzPts val="1620"/>
              <a:buChar char="▪"/>
            </a:pPr>
            <a:r>
              <a:rPr lang="en-US"/>
              <a:t>Place bean in jar, set timer for 15 seconds</a:t>
            </a:r>
            <a:endParaRPr/>
          </a:p>
          <a:p>
            <a:pPr marL="200424" lvl="0" indent="-200424" algn="l" rtl="0">
              <a:lnSpc>
                <a:spcPct val="100000"/>
              </a:lnSpc>
              <a:spcBef>
                <a:spcPts val="1052"/>
              </a:spcBef>
              <a:spcAft>
                <a:spcPts val="0"/>
              </a:spcAft>
              <a:buSzPts val="1620"/>
              <a:buChar char="▪"/>
            </a:pPr>
            <a:r>
              <a:rPr lang="en-US"/>
              <a:t>Have participant place two more in jar, restart timer</a:t>
            </a:r>
            <a:endParaRPr/>
          </a:p>
          <a:p>
            <a:pPr marL="200424" lvl="0" indent="-200424" algn="l" rtl="0">
              <a:lnSpc>
                <a:spcPct val="100000"/>
              </a:lnSpc>
              <a:spcBef>
                <a:spcPts val="1052"/>
              </a:spcBef>
              <a:spcAft>
                <a:spcPts val="0"/>
              </a:spcAft>
              <a:buSzPts val="1620"/>
              <a:buChar char="▪"/>
            </a:pPr>
            <a:r>
              <a:rPr lang="en-US"/>
              <a:t>Continue doubling after 15 second increments for 2 -3 min</a:t>
            </a:r>
            <a:endParaRPr/>
          </a:p>
        </p:txBody>
      </p:sp>
      <p:sp>
        <p:nvSpPr>
          <p:cNvPr id="768" name="Google Shape;768;p86"/>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How Bacteria Multiply</a:t>
            </a:r>
            <a:endParaRPr/>
          </a:p>
        </p:txBody>
      </p:sp>
      <p:pic>
        <p:nvPicPr>
          <p:cNvPr id="769" name="Google Shape;769;p86"/>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770" name="Google Shape;770;p86"/>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74"/>
        <p:cNvGrpSpPr/>
        <p:nvPr/>
      </p:nvGrpSpPr>
      <p:grpSpPr>
        <a:xfrm>
          <a:off x="0" y="0"/>
          <a:ext cx="0" cy="0"/>
          <a:chOff x="0" y="0"/>
          <a:chExt cx="0" cy="0"/>
        </a:xfrm>
      </p:grpSpPr>
      <p:sp>
        <p:nvSpPr>
          <p:cNvPr id="775" name="Google Shape;775;p8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Preventing Bacteria Growth</a:t>
            </a:r>
            <a:endParaRPr/>
          </a:p>
        </p:txBody>
      </p:sp>
      <p:sp>
        <p:nvSpPr>
          <p:cNvPr id="776" name="Google Shape;776;p87"/>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Boiling and pasteurisation kill bacteria</a:t>
            </a:r>
            <a:endParaRPr/>
          </a:p>
          <a:p>
            <a:pPr marL="601272" lvl="1" indent="-157814" algn="l" rtl="0">
              <a:lnSpc>
                <a:spcPct val="100000"/>
              </a:lnSpc>
              <a:spcBef>
                <a:spcPts val="1052"/>
              </a:spcBef>
              <a:spcAft>
                <a:spcPts val="0"/>
              </a:spcAft>
              <a:buSzPts val="2100"/>
              <a:buChar char="-"/>
            </a:pPr>
            <a:r>
              <a:rPr lang="en-US"/>
              <a:t>Bacteria </a:t>
            </a:r>
            <a:r>
              <a:rPr lang="en-US" i="1"/>
              <a:t>grow back</a:t>
            </a:r>
            <a:r>
              <a:rPr lang="en-US"/>
              <a:t> faster in boiled/pasteurised milk than raw milk</a:t>
            </a:r>
            <a:endParaRPr/>
          </a:p>
          <a:p>
            <a:pPr marL="200424" lvl="0" indent="-200424" algn="l" rtl="0">
              <a:lnSpc>
                <a:spcPct val="100000"/>
              </a:lnSpc>
              <a:spcBef>
                <a:spcPts val="1052"/>
              </a:spcBef>
              <a:spcAft>
                <a:spcPts val="0"/>
              </a:spcAft>
              <a:buSzPts val="2160"/>
              <a:buChar char="▪"/>
            </a:pPr>
            <a:r>
              <a:rPr lang="en-US"/>
              <a:t>Refrigeration, keeping milk cool slow bacteria’s ability to multiply</a:t>
            </a:r>
            <a:endParaRPr/>
          </a:p>
          <a:p>
            <a:pPr marL="200424" lvl="0" indent="-200424" algn="l" rtl="0">
              <a:lnSpc>
                <a:spcPct val="100000"/>
              </a:lnSpc>
              <a:spcBef>
                <a:spcPts val="1052"/>
              </a:spcBef>
              <a:spcAft>
                <a:spcPts val="0"/>
              </a:spcAft>
              <a:buSzPts val="2160"/>
              <a:buChar char="▪"/>
            </a:pPr>
            <a:r>
              <a:rPr lang="en-US"/>
              <a:t>Freezing milk stops bacteria from growing</a:t>
            </a:r>
            <a:endParaRPr/>
          </a:p>
          <a:p>
            <a:pPr marL="601272" lvl="1" indent="-157814" algn="l" rtl="0">
              <a:lnSpc>
                <a:spcPct val="100000"/>
              </a:lnSpc>
              <a:spcBef>
                <a:spcPts val="1052"/>
              </a:spcBef>
              <a:spcAft>
                <a:spcPts val="0"/>
              </a:spcAft>
              <a:buSzPts val="2100"/>
              <a:buChar char="-"/>
            </a:pPr>
            <a:r>
              <a:rPr lang="en-US"/>
              <a:t>Effective way to preserve milk</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81"/>
        <p:cNvGrpSpPr/>
        <p:nvPr/>
      </p:nvGrpSpPr>
      <p:grpSpPr>
        <a:xfrm>
          <a:off x="0" y="0"/>
          <a:ext cx="0" cy="0"/>
          <a:chOff x="0" y="0"/>
          <a:chExt cx="0" cy="0"/>
        </a:xfrm>
      </p:grpSpPr>
      <p:sp>
        <p:nvSpPr>
          <p:cNvPr id="782" name="Google Shape;782;p88"/>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Raise your hand if…</a:t>
            </a:r>
            <a:endParaRPr/>
          </a:p>
          <a:p>
            <a:pPr marL="457200" lvl="0" indent="-457200" algn="l" rtl="0">
              <a:lnSpc>
                <a:spcPct val="100000"/>
              </a:lnSpc>
              <a:spcBef>
                <a:spcPts val="1052"/>
              </a:spcBef>
              <a:spcAft>
                <a:spcPts val="0"/>
              </a:spcAft>
              <a:buSzPts val="2160"/>
              <a:buFont typeface="Kadwa"/>
              <a:buAutoNum type="arabicPeriod"/>
            </a:pPr>
            <a:r>
              <a:rPr lang="en-US"/>
              <a:t>You buy already pasteurised milk</a:t>
            </a:r>
            <a:endParaRPr/>
          </a:p>
          <a:p>
            <a:pPr marL="457200" lvl="0" indent="-457200" algn="l" rtl="0">
              <a:lnSpc>
                <a:spcPct val="100000"/>
              </a:lnSpc>
              <a:spcBef>
                <a:spcPts val="1052"/>
              </a:spcBef>
              <a:spcAft>
                <a:spcPts val="0"/>
              </a:spcAft>
              <a:buSzPts val="2160"/>
              <a:buFont typeface="Kadwa"/>
              <a:buAutoNum type="arabicPeriod"/>
            </a:pPr>
            <a:r>
              <a:rPr lang="en-US"/>
              <a:t>You take your milk to a hub to get pasteurised</a:t>
            </a:r>
            <a:endParaRPr/>
          </a:p>
          <a:p>
            <a:pPr marL="0" lvl="0" indent="0" algn="l" rtl="0">
              <a:lnSpc>
                <a:spcPct val="100000"/>
              </a:lnSpc>
              <a:spcBef>
                <a:spcPts val="1052"/>
              </a:spcBef>
              <a:spcAft>
                <a:spcPts val="0"/>
              </a:spcAft>
              <a:buSzPts val="2160"/>
              <a:buNone/>
            </a:pPr>
            <a:r>
              <a:rPr lang="en-US"/>
              <a:t>Quick show of hands…</a:t>
            </a:r>
            <a:endParaRPr/>
          </a:p>
          <a:p>
            <a:pPr marL="200424" lvl="0" indent="-200424" algn="l" rtl="0">
              <a:lnSpc>
                <a:spcPct val="100000"/>
              </a:lnSpc>
              <a:spcBef>
                <a:spcPts val="1052"/>
              </a:spcBef>
              <a:spcAft>
                <a:spcPts val="0"/>
              </a:spcAft>
              <a:buSzPts val="2160"/>
              <a:buChar char="▪"/>
            </a:pPr>
            <a:r>
              <a:rPr lang="en-US"/>
              <a:t>Which do you think is more effective for killing bacteria: boiling or pasteurisation?</a:t>
            </a:r>
            <a:endParaRPr/>
          </a:p>
          <a:p>
            <a:pPr marL="200424" lvl="0" indent="-63263" algn="l" rtl="0">
              <a:lnSpc>
                <a:spcPct val="100000"/>
              </a:lnSpc>
              <a:spcBef>
                <a:spcPts val="1052"/>
              </a:spcBef>
              <a:spcAft>
                <a:spcPts val="0"/>
              </a:spcAft>
              <a:buSzPts val="2160"/>
              <a:buNone/>
            </a:pPr>
            <a:endParaRPr/>
          </a:p>
        </p:txBody>
      </p:sp>
      <p:sp>
        <p:nvSpPr>
          <p:cNvPr id="783" name="Google Shape;783;p88"/>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 will review next slide</a:t>
            </a:r>
            <a:endParaRPr/>
          </a:p>
        </p:txBody>
      </p:sp>
      <p:sp>
        <p:nvSpPr>
          <p:cNvPr id="784" name="Google Shape;784;p8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Pasteurisation</a:t>
            </a:r>
            <a:endParaRPr/>
          </a:p>
        </p:txBody>
      </p:sp>
      <p:pic>
        <p:nvPicPr>
          <p:cNvPr id="785" name="Google Shape;785;p88"/>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786" name="Google Shape;786;p88"/>
          <p:cNvSpPr/>
          <p:nvPr/>
        </p:nvSpPr>
        <p:spPr>
          <a:xfrm>
            <a:off x="9836297" y="712083"/>
            <a:ext cx="444353"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790"/>
        <p:cNvGrpSpPr/>
        <p:nvPr/>
      </p:nvGrpSpPr>
      <p:grpSpPr>
        <a:xfrm>
          <a:off x="0" y="0"/>
          <a:ext cx="0" cy="0"/>
          <a:chOff x="0" y="0"/>
          <a:chExt cx="0" cy="0"/>
        </a:xfrm>
      </p:grpSpPr>
      <p:sp>
        <p:nvSpPr>
          <p:cNvPr id="791" name="Google Shape;791;p89"/>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Pasteurisation is a process in which milk is treated with mild heat</a:t>
            </a:r>
            <a:endParaRPr/>
          </a:p>
          <a:p>
            <a:pPr marL="200424" lvl="0" indent="-200424" algn="l" rtl="0">
              <a:lnSpc>
                <a:spcPct val="100000"/>
              </a:lnSpc>
              <a:spcBef>
                <a:spcPts val="1052"/>
              </a:spcBef>
              <a:spcAft>
                <a:spcPts val="0"/>
              </a:spcAft>
              <a:buSzPts val="2160"/>
              <a:buChar char="▪"/>
            </a:pPr>
            <a:r>
              <a:rPr lang="en-US"/>
              <a:t>Usually less than </a:t>
            </a:r>
            <a:r>
              <a:rPr lang="en-US" b="1"/>
              <a:t>100 degrees C</a:t>
            </a:r>
            <a:r>
              <a:rPr lang="en-US"/>
              <a:t> (or 212 degrees F) for a specified length of time</a:t>
            </a:r>
            <a:endParaRPr/>
          </a:p>
          <a:p>
            <a:pPr marL="200424" lvl="0" indent="-200424" algn="l" rtl="0">
              <a:lnSpc>
                <a:spcPct val="100000"/>
              </a:lnSpc>
              <a:spcBef>
                <a:spcPts val="1052"/>
              </a:spcBef>
              <a:spcAft>
                <a:spcPts val="0"/>
              </a:spcAft>
              <a:buSzPts val="2160"/>
              <a:buChar char="▪"/>
            </a:pPr>
            <a:r>
              <a:rPr lang="en-US"/>
              <a:t>Compulsory by Kenyan law for milk sold in urban areas</a:t>
            </a:r>
            <a:endParaRPr/>
          </a:p>
          <a:p>
            <a:pPr marL="200424" lvl="0" indent="-200424" algn="l" rtl="0">
              <a:lnSpc>
                <a:spcPct val="100000"/>
              </a:lnSpc>
              <a:spcBef>
                <a:spcPts val="1052"/>
              </a:spcBef>
              <a:spcAft>
                <a:spcPts val="0"/>
              </a:spcAft>
              <a:buSzPts val="2160"/>
              <a:buChar char="▪"/>
            </a:pPr>
            <a:r>
              <a:rPr lang="en-US"/>
              <a:t>Does not affect nutritive value of milk</a:t>
            </a:r>
            <a:endParaRPr/>
          </a:p>
          <a:p>
            <a:pPr marL="200424" lvl="0" indent="-200424" algn="l" rtl="0">
              <a:lnSpc>
                <a:spcPct val="100000"/>
              </a:lnSpc>
              <a:spcBef>
                <a:spcPts val="1052"/>
              </a:spcBef>
              <a:spcAft>
                <a:spcPts val="0"/>
              </a:spcAft>
              <a:buSzPts val="2160"/>
              <a:buChar char="▪"/>
            </a:pPr>
            <a:r>
              <a:rPr lang="en-US"/>
              <a:t>Less effective than boiling for killing bacteria</a:t>
            </a:r>
            <a:endParaRPr/>
          </a:p>
          <a:p>
            <a:pPr marL="200424" lvl="0" indent="-200424" algn="l" rtl="0">
              <a:lnSpc>
                <a:spcPct val="100000"/>
              </a:lnSpc>
              <a:spcBef>
                <a:spcPts val="1052"/>
              </a:spcBef>
              <a:spcAft>
                <a:spcPts val="0"/>
              </a:spcAft>
              <a:buSzPts val="2160"/>
              <a:buChar char="▪"/>
            </a:pPr>
            <a:r>
              <a:rPr lang="en-US"/>
              <a:t>Pasteurised milk should be kept separate from raw milk</a:t>
            </a:r>
            <a:endParaRPr/>
          </a:p>
          <a:p>
            <a:pPr marL="200424" lvl="0" indent="-200424" algn="l" rtl="0">
              <a:lnSpc>
                <a:spcPct val="100000"/>
              </a:lnSpc>
              <a:spcBef>
                <a:spcPts val="1052"/>
              </a:spcBef>
              <a:spcAft>
                <a:spcPts val="0"/>
              </a:spcAft>
              <a:buSzPts val="2160"/>
              <a:buChar char="▪"/>
            </a:pPr>
            <a:r>
              <a:rPr lang="en-US"/>
              <a:t>Pasteurisation usually done by a distributor / hub, should not be attempted at home</a:t>
            </a:r>
            <a:endParaRPr/>
          </a:p>
          <a:p>
            <a:pPr marL="200424" lvl="0" indent="-63263" algn="l" rtl="0">
              <a:lnSpc>
                <a:spcPct val="100000"/>
              </a:lnSpc>
              <a:spcBef>
                <a:spcPts val="1052"/>
              </a:spcBef>
              <a:spcAft>
                <a:spcPts val="0"/>
              </a:spcAft>
              <a:buSzPts val="2160"/>
              <a:buNone/>
            </a:pPr>
            <a:endParaRPr/>
          </a:p>
        </p:txBody>
      </p:sp>
      <p:sp>
        <p:nvSpPr>
          <p:cNvPr id="792" name="Google Shape;792;p8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Pasteurisation</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796"/>
        <p:cNvGrpSpPr/>
        <p:nvPr/>
      </p:nvGrpSpPr>
      <p:grpSpPr>
        <a:xfrm>
          <a:off x="0" y="0"/>
          <a:ext cx="0" cy="0"/>
          <a:chOff x="0" y="0"/>
          <a:chExt cx="0" cy="0"/>
        </a:xfrm>
      </p:grpSpPr>
      <p:sp>
        <p:nvSpPr>
          <p:cNvPr id="797" name="Google Shape;797;p90"/>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Hygiene extremely important when handling milk</a:t>
            </a:r>
            <a:endParaRPr/>
          </a:p>
          <a:p>
            <a:pPr marL="200424" lvl="0" indent="-200424" algn="l" rtl="0">
              <a:lnSpc>
                <a:spcPct val="100000"/>
              </a:lnSpc>
              <a:spcBef>
                <a:spcPts val="1052"/>
              </a:spcBef>
              <a:spcAft>
                <a:spcPts val="0"/>
              </a:spcAft>
              <a:buSzPts val="2160"/>
              <a:buChar char="▪"/>
            </a:pPr>
            <a:r>
              <a:rPr lang="en-US"/>
              <a:t>Good hygiene keeps milk safe / fresh</a:t>
            </a:r>
            <a:endParaRPr/>
          </a:p>
          <a:p>
            <a:pPr marL="200424" lvl="0" indent="-200424" algn="l" rtl="0">
              <a:lnSpc>
                <a:spcPct val="100000"/>
              </a:lnSpc>
              <a:spcBef>
                <a:spcPts val="1052"/>
              </a:spcBef>
              <a:spcAft>
                <a:spcPts val="0"/>
              </a:spcAft>
              <a:buSzPts val="2160"/>
              <a:buChar char="▪"/>
            </a:pPr>
            <a:r>
              <a:rPr lang="en-US"/>
              <a:t>Customers also judge milk quality by cleanliness of seller and shop</a:t>
            </a:r>
            <a:endParaRPr/>
          </a:p>
          <a:p>
            <a:pPr marL="200424" lvl="0" indent="-200424" algn="l" rtl="0">
              <a:lnSpc>
                <a:spcPct val="100000"/>
              </a:lnSpc>
              <a:spcBef>
                <a:spcPts val="1052"/>
              </a:spcBef>
              <a:spcAft>
                <a:spcPts val="0"/>
              </a:spcAft>
              <a:buSzPts val="2160"/>
              <a:buChar char="▪"/>
            </a:pPr>
            <a:r>
              <a:rPr lang="en-US"/>
              <a:t>Customers who see a dirty shop may buy elsewhere</a:t>
            </a:r>
            <a:endParaRPr/>
          </a:p>
        </p:txBody>
      </p:sp>
      <p:sp>
        <p:nvSpPr>
          <p:cNvPr id="798" name="Google Shape;798;p9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Cleaning vs Disinfecting</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4" name="Google Shape;804;p91"/>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Cleaning removes dirt and bacteria</a:t>
            </a:r>
            <a:endParaRPr/>
          </a:p>
          <a:p>
            <a:pPr marL="601272" lvl="1" indent="-157814" algn="l" rtl="0">
              <a:lnSpc>
                <a:spcPct val="100000"/>
              </a:lnSpc>
              <a:spcBef>
                <a:spcPts val="1052"/>
              </a:spcBef>
              <a:spcAft>
                <a:spcPts val="0"/>
              </a:spcAft>
              <a:buSzPts val="1800"/>
              <a:buChar char="-"/>
            </a:pPr>
            <a:r>
              <a:rPr lang="en-US"/>
              <a:t>Disinfecting kills bacteria/germs</a:t>
            </a:r>
            <a:endParaRPr/>
          </a:p>
        </p:txBody>
      </p:sp>
      <p:sp>
        <p:nvSpPr>
          <p:cNvPr id="805" name="Google Shape;805;p91"/>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What’s the difference between “clean” and “disinfected”?</a:t>
            </a:r>
            <a:endParaRPr/>
          </a:p>
        </p:txBody>
      </p:sp>
      <p:sp>
        <p:nvSpPr>
          <p:cNvPr id="806" name="Google Shape;806;p91"/>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Cleaning vs. Disinfecting</a:t>
            </a:r>
            <a:endParaRPr/>
          </a:p>
        </p:txBody>
      </p:sp>
      <p:pic>
        <p:nvPicPr>
          <p:cNvPr id="807" name="Google Shape;807;p91"/>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808" name="Google Shape;808;p91"/>
          <p:cNvSpPr/>
          <p:nvPr/>
        </p:nvSpPr>
        <p:spPr>
          <a:xfrm>
            <a:off x="9836297" y="712083"/>
            <a:ext cx="444353"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20"/>
        <p:cNvGrpSpPr/>
        <p:nvPr/>
      </p:nvGrpSpPr>
      <p:grpSpPr>
        <a:xfrm>
          <a:off x="0" y="0"/>
          <a:ext cx="0" cy="0"/>
          <a:chOff x="0" y="0"/>
          <a:chExt cx="0" cy="0"/>
        </a:xfrm>
      </p:grpSpPr>
      <p:sp>
        <p:nvSpPr>
          <p:cNvPr id="521" name="Google Shape;521;p56"/>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To facilitate the MoreMilk Workshop, you will need:</a:t>
            </a:r>
            <a:endParaRPr/>
          </a:p>
          <a:p>
            <a:pPr marL="601272" lvl="1" indent="-157814" algn="l" rtl="0">
              <a:lnSpc>
                <a:spcPct val="100000"/>
              </a:lnSpc>
              <a:spcBef>
                <a:spcPts val="1052"/>
              </a:spcBef>
              <a:spcAft>
                <a:spcPts val="0"/>
              </a:spcAft>
              <a:buSzPts val="2100"/>
              <a:buChar char="-"/>
            </a:pPr>
            <a:r>
              <a:rPr lang="en-US"/>
              <a:t>The </a:t>
            </a:r>
            <a:r>
              <a:rPr lang="en-US" b="1"/>
              <a:t>Facilitator’s Guide </a:t>
            </a:r>
            <a:r>
              <a:rPr lang="en-US"/>
              <a:t>(this book)</a:t>
            </a:r>
            <a:endParaRPr/>
          </a:p>
          <a:p>
            <a:pPr marL="601272" lvl="1" indent="-157814" algn="l" rtl="0">
              <a:lnSpc>
                <a:spcPct val="100000"/>
              </a:lnSpc>
              <a:spcBef>
                <a:spcPts val="1052"/>
              </a:spcBef>
              <a:spcAft>
                <a:spcPts val="0"/>
              </a:spcAft>
              <a:buSzPts val="2100"/>
              <a:buChar char="-"/>
            </a:pPr>
            <a:r>
              <a:rPr lang="en-US"/>
              <a:t>Copies of the </a:t>
            </a:r>
            <a:r>
              <a:rPr lang="en-US" b="1"/>
              <a:t>Participant’s Guide </a:t>
            </a:r>
            <a:r>
              <a:rPr lang="en-US"/>
              <a:t>for each participant</a:t>
            </a:r>
            <a:endParaRPr/>
          </a:p>
          <a:p>
            <a:pPr marL="601272" lvl="1" indent="-157814" algn="l" rtl="0">
              <a:lnSpc>
                <a:spcPct val="100000"/>
              </a:lnSpc>
              <a:spcBef>
                <a:spcPts val="1052"/>
              </a:spcBef>
              <a:spcAft>
                <a:spcPts val="0"/>
              </a:spcAft>
              <a:buSzPts val="2100"/>
              <a:buChar char="-"/>
            </a:pPr>
            <a:r>
              <a:rPr lang="en-US"/>
              <a:t>Visual aids</a:t>
            </a:r>
            <a:endParaRPr/>
          </a:p>
          <a:p>
            <a:pPr marL="1002120" lvl="2" indent="-157814" algn="l" rtl="0">
              <a:lnSpc>
                <a:spcPct val="100000"/>
              </a:lnSpc>
              <a:spcBef>
                <a:spcPts val="1052"/>
              </a:spcBef>
              <a:spcAft>
                <a:spcPts val="0"/>
              </a:spcAft>
              <a:buSzPts val="1800"/>
              <a:buChar char="-"/>
            </a:pPr>
            <a:r>
              <a:rPr lang="en-US"/>
              <a:t>If you have a computer and a projector, you can use the</a:t>
            </a:r>
            <a:r>
              <a:rPr lang="en-US" b="1"/>
              <a:t> PowerPoint slide deck</a:t>
            </a:r>
            <a:endParaRPr/>
          </a:p>
          <a:p>
            <a:pPr marL="1002120" lvl="2" indent="-157814" algn="l" rtl="0">
              <a:lnSpc>
                <a:spcPct val="100000"/>
              </a:lnSpc>
              <a:spcBef>
                <a:spcPts val="1052"/>
              </a:spcBef>
              <a:spcAft>
                <a:spcPts val="0"/>
              </a:spcAft>
              <a:buSzPts val="1800"/>
              <a:buChar char="-"/>
            </a:pPr>
            <a:r>
              <a:rPr lang="en-US"/>
              <a:t>If you do not have a computer and projector, use the </a:t>
            </a:r>
            <a:r>
              <a:rPr lang="en-US" b="1"/>
              <a:t>Presentation Book </a:t>
            </a:r>
            <a:r>
              <a:rPr lang="en-US"/>
              <a:t>and show the various pages to the audience when prompted by the Facilitator’s Guide</a:t>
            </a:r>
            <a:endParaRPr/>
          </a:p>
          <a:p>
            <a:pPr marL="601272" lvl="1" indent="-157814" algn="l" rtl="0">
              <a:lnSpc>
                <a:spcPct val="100000"/>
              </a:lnSpc>
              <a:spcBef>
                <a:spcPts val="1052"/>
              </a:spcBef>
              <a:spcAft>
                <a:spcPts val="0"/>
              </a:spcAft>
              <a:buSzPts val="2100"/>
              <a:buChar char="-"/>
            </a:pPr>
            <a:r>
              <a:rPr lang="en-US"/>
              <a:t>The </a:t>
            </a:r>
            <a:r>
              <a:rPr lang="en-US" b="1"/>
              <a:t>agenda</a:t>
            </a:r>
            <a:r>
              <a:rPr lang="en-US"/>
              <a:t> spreadsheet (to help you keep track of time during sessions)</a:t>
            </a:r>
            <a:endParaRPr/>
          </a:p>
          <a:p>
            <a:pPr marL="601272" lvl="1" indent="-157814" algn="l" rtl="0">
              <a:lnSpc>
                <a:spcPct val="100000"/>
              </a:lnSpc>
              <a:spcBef>
                <a:spcPts val="1052"/>
              </a:spcBef>
              <a:spcAft>
                <a:spcPts val="0"/>
              </a:spcAft>
              <a:buSzPts val="2100"/>
              <a:buChar char="-"/>
            </a:pPr>
            <a:r>
              <a:rPr lang="en-US"/>
              <a:t>The </a:t>
            </a:r>
            <a:r>
              <a:rPr lang="en-US" b="1"/>
              <a:t>supplies and equipment</a:t>
            </a:r>
            <a:r>
              <a:rPr lang="en-US"/>
              <a:t> listed on the next page (for activities)</a:t>
            </a:r>
            <a:endParaRPr/>
          </a:p>
        </p:txBody>
      </p:sp>
      <p:sp>
        <p:nvSpPr>
          <p:cNvPr id="522" name="Google Shape;522;p5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Materials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812"/>
        <p:cNvGrpSpPr/>
        <p:nvPr/>
      </p:nvGrpSpPr>
      <p:grpSpPr>
        <a:xfrm>
          <a:off x="0" y="0"/>
          <a:ext cx="0" cy="0"/>
          <a:chOff x="0" y="0"/>
          <a:chExt cx="0" cy="0"/>
        </a:xfrm>
      </p:grpSpPr>
      <p:sp>
        <p:nvSpPr>
          <p:cNvPr id="813" name="Google Shape;813;p9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Cleaning vs. Disinfecting</a:t>
            </a:r>
            <a:endParaRPr/>
          </a:p>
        </p:txBody>
      </p:sp>
      <p:sp>
        <p:nvSpPr>
          <p:cNvPr id="814" name="Google Shape;814;p92"/>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Show bottle of Bactergent or equivalent commercially available product for cleaning if you have it</a:t>
            </a:r>
            <a:endParaRPr/>
          </a:p>
          <a:p>
            <a:pPr marL="0" lvl="0" indent="0" algn="l" rtl="0">
              <a:lnSpc>
                <a:spcPct val="100000"/>
              </a:lnSpc>
              <a:spcBef>
                <a:spcPts val="1052"/>
              </a:spcBef>
              <a:spcAft>
                <a:spcPts val="0"/>
              </a:spcAft>
              <a:buSzPts val="1620"/>
              <a:buNone/>
            </a:pPr>
            <a:endParaRPr/>
          </a:p>
        </p:txBody>
      </p:sp>
      <p:sp>
        <p:nvSpPr>
          <p:cNvPr id="815" name="Google Shape;815;p92"/>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Can buy special products to disinfect milk equipment</a:t>
            </a:r>
            <a:endParaRPr/>
          </a:p>
          <a:p>
            <a:pPr marL="601272" lvl="1" indent="-157814" algn="l" rtl="0">
              <a:lnSpc>
                <a:spcPct val="100000"/>
              </a:lnSpc>
              <a:spcBef>
                <a:spcPts val="1052"/>
              </a:spcBef>
              <a:spcAft>
                <a:spcPts val="0"/>
              </a:spcAft>
              <a:buSzPts val="2100"/>
              <a:buChar char="-"/>
            </a:pPr>
            <a:r>
              <a:rPr lang="en-US"/>
              <a:t>Kill bacteria but expensive</a:t>
            </a:r>
            <a:endParaRPr/>
          </a:p>
          <a:p>
            <a:pPr marL="200424" lvl="0" indent="-200424" algn="l" rtl="0">
              <a:lnSpc>
                <a:spcPct val="100000"/>
              </a:lnSpc>
              <a:spcBef>
                <a:spcPts val="1052"/>
              </a:spcBef>
              <a:spcAft>
                <a:spcPts val="0"/>
              </a:spcAft>
              <a:buSzPts val="2160"/>
              <a:buChar char="▪"/>
            </a:pPr>
            <a:r>
              <a:rPr lang="en-US"/>
              <a:t>Will review two cheaper ways to disinfect</a:t>
            </a:r>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819"/>
        <p:cNvGrpSpPr/>
        <p:nvPr/>
      </p:nvGrpSpPr>
      <p:grpSpPr>
        <a:xfrm>
          <a:off x="0" y="0"/>
          <a:ext cx="0" cy="0"/>
          <a:chOff x="0" y="0"/>
          <a:chExt cx="0" cy="0"/>
        </a:xfrm>
      </p:grpSpPr>
      <p:sp>
        <p:nvSpPr>
          <p:cNvPr id="820" name="Google Shape;820;p9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Disinfecting with Bleach Solution</a:t>
            </a:r>
            <a:endParaRPr/>
          </a:p>
        </p:txBody>
      </p:sp>
      <p:sp>
        <p:nvSpPr>
          <p:cNvPr id="821" name="Google Shape;821;p93"/>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1.1 in Participant’s Guide</a:t>
            </a:r>
            <a:endParaRPr/>
          </a:p>
          <a:p>
            <a:pPr marL="200424" lvl="0" indent="-200424" algn="l" rtl="0">
              <a:lnSpc>
                <a:spcPct val="100000"/>
              </a:lnSpc>
              <a:spcBef>
                <a:spcPts val="1052"/>
              </a:spcBef>
              <a:spcAft>
                <a:spcPts val="0"/>
              </a:spcAft>
              <a:buSzPts val="1620"/>
              <a:buChar char="▪"/>
            </a:pPr>
            <a:r>
              <a:rPr lang="en-US"/>
              <a:t>Refer to image 1.1 in Presentation Book</a:t>
            </a:r>
            <a:endParaRPr/>
          </a:p>
          <a:p>
            <a:pPr marL="200424" lvl="0" indent="-200424" algn="l" rtl="0">
              <a:lnSpc>
                <a:spcPct val="100000"/>
              </a:lnSpc>
              <a:spcBef>
                <a:spcPts val="1052"/>
              </a:spcBef>
              <a:spcAft>
                <a:spcPts val="0"/>
              </a:spcAft>
              <a:buSzPts val="1620"/>
              <a:buChar char="▪"/>
            </a:pPr>
            <a:r>
              <a:rPr lang="en-US"/>
              <a:t>Tell participants that sun is a great disinfectant</a:t>
            </a:r>
            <a:endParaRPr/>
          </a:p>
          <a:p>
            <a:pPr marL="200424" lvl="0" indent="-200424" algn="l" rtl="0">
              <a:lnSpc>
                <a:spcPct val="100000"/>
              </a:lnSpc>
              <a:spcBef>
                <a:spcPts val="1052"/>
              </a:spcBef>
              <a:spcAft>
                <a:spcPts val="0"/>
              </a:spcAft>
              <a:buSzPts val="1620"/>
              <a:buChar char="▪"/>
            </a:pPr>
            <a:r>
              <a:rPr lang="en-US"/>
              <a:t>Note that participants may not have access to brush like in the graphic, they should use what is locally available</a:t>
            </a:r>
            <a:endParaRPr/>
          </a:p>
          <a:p>
            <a:pPr marL="0" lvl="0" indent="0" algn="l" rtl="0">
              <a:lnSpc>
                <a:spcPct val="100000"/>
              </a:lnSpc>
              <a:spcBef>
                <a:spcPts val="1052"/>
              </a:spcBef>
              <a:spcAft>
                <a:spcPts val="0"/>
              </a:spcAft>
              <a:buSzPts val="1620"/>
              <a:buNone/>
            </a:pPr>
            <a:endParaRPr/>
          </a:p>
        </p:txBody>
      </p:sp>
      <p:sp>
        <p:nvSpPr>
          <p:cNvPr id="822" name="Google Shape;822;p93"/>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See Participant Guide</a:t>
            </a:r>
            <a:endParaRPr/>
          </a:p>
          <a:p>
            <a:pPr marL="200424" lvl="0" indent="-200424" algn="l" rtl="0">
              <a:lnSpc>
                <a:spcPct val="100000"/>
              </a:lnSpc>
              <a:spcBef>
                <a:spcPts val="1052"/>
              </a:spcBef>
              <a:spcAft>
                <a:spcPts val="0"/>
              </a:spcAft>
              <a:buSzPts val="2160"/>
              <a:buChar char="▪"/>
            </a:pPr>
            <a:r>
              <a:rPr lang="en-US"/>
              <a:t>First, scrub area with soap, or detergent and warm water with a clean brush</a:t>
            </a:r>
            <a:endParaRPr/>
          </a:p>
          <a:p>
            <a:pPr marL="200424" lvl="0" indent="-200424" algn="l" rtl="0">
              <a:lnSpc>
                <a:spcPct val="100000"/>
              </a:lnSpc>
              <a:spcBef>
                <a:spcPts val="1052"/>
              </a:spcBef>
              <a:spcAft>
                <a:spcPts val="0"/>
              </a:spcAft>
              <a:buSzPts val="2160"/>
              <a:buChar char="▪"/>
            </a:pPr>
            <a:r>
              <a:rPr lang="en-US"/>
              <a:t>Rinse</a:t>
            </a:r>
            <a:endParaRPr/>
          </a:p>
          <a:p>
            <a:pPr marL="200424" lvl="0" indent="-200424" algn="l" rtl="0">
              <a:lnSpc>
                <a:spcPct val="100000"/>
              </a:lnSpc>
              <a:spcBef>
                <a:spcPts val="1052"/>
              </a:spcBef>
              <a:spcAft>
                <a:spcPts val="0"/>
              </a:spcAft>
              <a:buSzPts val="2160"/>
              <a:buChar char="▪"/>
            </a:pPr>
            <a:r>
              <a:rPr lang="en-US"/>
              <a:t>Make a bleach and water solution; one part regular, unscented household bleach to nine parts water</a:t>
            </a:r>
            <a:endParaRPr/>
          </a:p>
          <a:p>
            <a:pPr marL="200424" lvl="0" indent="-200424" algn="l" rtl="0">
              <a:lnSpc>
                <a:spcPct val="100000"/>
              </a:lnSpc>
              <a:spcBef>
                <a:spcPts val="1052"/>
              </a:spcBef>
              <a:spcAft>
                <a:spcPts val="0"/>
              </a:spcAft>
              <a:buSzPts val="2160"/>
              <a:buChar char="▪"/>
            </a:pPr>
            <a:r>
              <a:rPr lang="en-US"/>
              <a:t>Let bleach and water solution contact surface for 10 min</a:t>
            </a:r>
            <a:endParaRPr/>
          </a:p>
          <a:p>
            <a:pPr marL="200424" lvl="0" indent="-200424" algn="l" rtl="0">
              <a:lnSpc>
                <a:spcPct val="100000"/>
              </a:lnSpc>
              <a:spcBef>
                <a:spcPts val="1052"/>
              </a:spcBef>
              <a:spcAft>
                <a:spcPts val="0"/>
              </a:spcAft>
              <a:buSzPts val="2160"/>
              <a:buChar char="▪"/>
            </a:pPr>
            <a:r>
              <a:rPr lang="en-US"/>
              <a:t>Then rinse and let dry upside down completely in sun</a:t>
            </a:r>
            <a:endParaRPr/>
          </a:p>
          <a:p>
            <a:pPr marL="200424" lvl="0" indent="-63263" algn="l" rtl="0">
              <a:lnSpc>
                <a:spcPct val="100000"/>
              </a:lnSpc>
              <a:spcBef>
                <a:spcPts val="1052"/>
              </a:spcBef>
              <a:spcAft>
                <a:spcPts val="0"/>
              </a:spcAft>
              <a:buSzPts val="2160"/>
              <a:buNone/>
            </a:pPr>
            <a:endParaRPr/>
          </a:p>
        </p:txBody>
      </p:sp>
      <p:pic>
        <p:nvPicPr>
          <p:cNvPr id="823" name="Google Shape;823;p93"/>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824" name="Google Shape;824;p93"/>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828"/>
        <p:cNvGrpSpPr/>
        <p:nvPr/>
      </p:nvGrpSpPr>
      <p:grpSpPr>
        <a:xfrm>
          <a:off x="0" y="0"/>
          <a:ext cx="0" cy="0"/>
          <a:chOff x="0" y="0"/>
          <a:chExt cx="0" cy="0"/>
        </a:xfrm>
      </p:grpSpPr>
      <p:sp>
        <p:nvSpPr>
          <p:cNvPr id="829" name="Google Shape;829;p94"/>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1.1 Disinfecting with Bleach Solution</a:t>
            </a:r>
            <a:endParaRPr/>
          </a:p>
        </p:txBody>
      </p:sp>
      <p:sp>
        <p:nvSpPr>
          <p:cNvPr id="830" name="Google Shape;830;p94"/>
          <p:cNvSpPr/>
          <p:nvPr/>
        </p:nvSpPr>
        <p:spPr>
          <a:xfrm>
            <a:off x="1864174" y="3299023"/>
            <a:ext cx="1775460"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Soap</a:t>
            </a:r>
            <a:endParaRPr/>
          </a:p>
        </p:txBody>
      </p:sp>
      <p:sp>
        <p:nvSpPr>
          <p:cNvPr id="831" name="Google Shape;831;p94"/>
          <p:cNvSpPr/>
          <p:nvPr/>
        </p:nvSpPr>
        <p:spPr>
          <a:xfrm>
            <a:off x="4900636" y="3296671"/>
            <a:ext cx="1109643" cy="430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a:t>
            </a:r>
            <a:endParaRPr/>
          </a:p>
        </p:txBody>
      </p:sp>
      <p:sp>
        <p:nvSpPr>
          <p:cNvPr id="832" name="Google Shape;832;p94"/>
          <p:cNvSpPr/>
          <p:nvPr/>
        </p:nvSpPr>
        <p:spPr>
          <a:xfrm>
            <a:off x="427633" y="6050783"/>
            <a:ext cx="2649708"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10 min Surface Contact</a:t>
            </a:r>
            <a:endParaRPr/>
          </a:p>
        </p:txBody>
      </p:sp>
      <p:sp>
        <p:nvSpPr>
          <p:cNvPr id="833" name="Google Shape;833;p94"/>
          <p:cNvSpPr/>
          <p:nvPr/>
        </p:nvSpPr>
        <p:spPr>
          <a:xfrm>
            <a:off x="7221879" y="3279647"/>
            <a:ext cx="2529361"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1 Part Bleach</a:t>
            </a:r>
            <a:br>
              <a:rPr lang="en-US" sz="2200" b="1">
                <a:solidFill>
                  <a:schemeClr val="accent3"/>
                </a:solidFill>
                <a:latin typeface="Nunito"/>
                <a:ea typeface="Nunito"/>
                <a:cs typeface="Nunito"/>
                <a:sym typeface="Nunito"/>
              </a:rPr>
            </a:br>
            <a:r>
              <a:rPr lang="en-US" sz="2200" b="1">
                <a:solidFill>
                  <a:schemeClr val="accent3"/>
                </a:solidFill>
                <a:latin typeface="Nunito"/>
                <a:ea typeface="Nunito"/>
                <a:cs typeface="Nunito"/>
                <a:sym typeface="Nunito"/>
              </a:rPr>
              <a:t>9 Parts Water</a:t>
            </a:r>
            <a:endParaRPr/>
          </a:p>
        </p:txBody>
      </p:sp>
      <p:sp>
        <p:nvSpPr>
          <p:cNvPr id="834" name="Google Shape;834;p94"/>
          <p:cNvSpPr/>
          <p:nvPr/>
        </p:nvSpPr>
        <p:spPr>
          <a:xfrm>
            <a:off x="5523998" y="6021829"/>
            <a:ext cx="2746218"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Sun-Dry</a:t>
            </a:r>
            <a:endParaRPr/>
          </a:p>
        </p:txBody>
      </p:sp>
      <p:pic>
        <p:nvPicPr>
          <p:cNvPr id="835" name="Google Shape;835;p94"/>
          <p:cNvPicPr preferRelativeResize="0"/>
          <p:nvPr/>
        </p:nvPicPr>
        <p:blipFill rotWithShape="1">
          <a:blip r:embed="rId3">
            <a:alphaModFix/>
          </a:blip>
          <a:srcRect/>
          <a:stretch/>
        </p:blipFill>
        <p:spPr>
          <a:xfrm>
            <a:off x="1329069" y="1792191"/>
            <a:ext cx="2153175" cy="1459059"/>
          </a:xfrm>
          <a:prstGeom prst="rect">
            <a:avLst/>
          </a:prstGeom>
          <a:noFill/>
          <a:ln>
            <a:noFill/>
          </a:ln>
        </p:spPr>
      </p:pic>
      <p:pic>
        <p:nvPicPr>
          <p:cNvPr id="836" name="Google Shape;836;p94"/>
          <p:cNvPicPr preferRelativeResize="0"/>
          <p:nvPr/>
        </p:nvPicPr>
        <p:blipFill rotWithShape="1">
          <a:blip r:embed="rId4">
            <a:alphaModFix/>
          </a:blip>
          <a:srcRect/>
          <a:stretch/>
        </p:blipFill>
        <p:spPr>
          <a:xfrm>
            <a:off x="5017871" y="1789351"/>
            <a:ext cx="1081098" cy="1219378"/>
          </a:xfrm>
          <a:prstGeom prst="rect">
            <a:avLst/>
          </a:prstGeom>
          <a:noFill/>
          <a:ln>
            <a:noFill/>
          </a:ln>
        </p:spPr>
      </p:pic>
      <p:pic>
        <p:nvPicPr>
          <p:cNvPr id="837" name="Google Shape;837;p94"/>
          <p:cNvPicPr preferRelativeResize="0"/>
          <p:nvPr/>
        </p:nvPicPr>
        <p:blipFill rotWithShape="1">
          <a:blip r:embed="rId5">
            <a:alphaModFix/>
          </a:blip>
          <a:srcRect/>
          <a:stretch/>
        </p:blipFill>
        <p:spPr>
          <a:xfrm>
            <a:off x="6226124" y="4469378"/>
            <a:ext cx="1432727" cy="1432727"/>
          </a:xfrm>
          <a:prstGeom prst="rect">
            <a:avLst/>
          </a:prstGeom>
          <a:noFill/>
          <a:ln>
            <a:noFill/>
          </a:ln>
        </p:spPr>
      </p:pic>
      <p:grpSp>
        <p:nvGrpSpPr>
          <p:cNvPr id="838" name="Google Shape;838;p94"/>
          <p:cNvGrpSpPr/>
          <p:nvPr/>
        </p:nvGrpSpPr>
        <p:grpSpPr>
          <a:xfrm>
            <a:off x="1656489" y="1449221"/>
            <a:ext cx="527894" cy="563295"/>
            <a:chOff x="1656489" y="1401730"/>
            <a:chExt cx="527894" cy="563295"/>
          </a:xfrm>
        </p:grpSpPr>
        <p:sp>
          <p:nvSpPr>
            <p:cNvPr id="839" name="Google Shape;839;p94"/>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40" name="Google Shape;840;p94"/>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841" name="Google Shape;841;p94"/>
          <p:cNvGrpSpPr/>
          <p:nvPr/>
        </p:nvGrpSpPr>
        <p:grpSpPr>
          <a:xfrm>
            <a:off x="4345228" y="1449221"/>
            <a:ext cx="518741" cy="563295"/>
            <a:chOff x="4427947" y="1460995"/>
            <a:chExt cx="518741" cy="563295"/>
          </a:xfrm>
        </p:grpSpPr>
        <p:sp>
          <p:nvSpPr>
            <p:cNvPr id="842" name="Google Shape;842;p94"/>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43" name="Google Shape;843;p94"/>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844" name="Google Shape;844;p94"/>
          <p:cNvGrpSpPr/>
          <p:nvPr/>
        </p:nvGrpSpPr>
        <p:grpSpPr>
          <a:xfrm>
            <a:off x="6982413" y="1449221"/>
            <a:ext cx="518741" cy="563295"/>
            <a:chOff x="4427947" y="1460995"/>
            <a:chExt cx="518741" cy="563295"/>
          </a:xfrm>
        </p:grpSpPr>
        <p:sp>
          <p:nvSpPr>
            <p:cNvPr id="845" name="Google Shape;845;p94"/>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46" name="Google Shape;846;p94"/>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nvGrpSpPr>
          <p:cNvPr id="847" name="Google Shape;847;p94"/>
          <p:cNvGrpSpPr/>
          <p:nvPr/>
        </p:nvGrpSpPr>
        <p:grpSpPr>
          <a:xfrm>
            <a:off x="637167" y="4223752"/>
            <a:ext cx="518741" cy="563295"/>
            <a:chOff x="4427947" y="1460995"/>
            <a:chExt cx="518741" cy="563295"/>
          </a:xfrm>
        </p:grpSpPr>
        <p:sp>
          <p:nvSpPr>
            <p:cNvPr id="848" name="Google Shape;848;p94"/>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49" name="Google Shape;849;p94"/>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850" name="Google Shape;850;p94"/>
          <p:cNvGrpSpPr/>
          <p:nvPr/>
        </p:nvGrpSpPr>
        <p:grpSpPr>
          <a:xfrm>
            <a:off x="3074851" y="4223752"/>
            <a:ext cx="518741" cy="563295"/>
            <a:chOff x="4427947" y="1460995"/>
            <a:chExt cx="518741" cy="563295"/>
          </a:xfrm>
        </p:grpSpPr>
        <p:sp>
          <p:nvSpPr>
            <p:cNvPr id="851" name="Google Shape;851;p94"/>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52" name="Google Shape;852;p94"/>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pic>
        <p:nvPicPr>
          <p:cNvPr id="853" name="Google Shape;853;p94"/>
          <p:cNvPicPr preferRelativeResize="0"/>
          <p:nvPr/>
        </p:nvPicPr>
        <p:blipFill rotWithShape="1">
          <a:blip r:embed="rId6">
            <a:alphaModFix/>
          </a:blip>
          <a:srcRect/>
          <a:stretch/>
        </p:blipFill>
        <p:spPr>
          <a:xfrm>
            <a:off x="7707529" y="1460226"/>
            <a:ext cx="1345978" cy="1534415"/>
          </a:xfrm>
          <a:prstGeom prst="rect">
            <a:avLst/>
          </a:prstGeom>
          <a:noFill/>
          <a:ln>
            <a:noFill/>
          </a:ln>
        </p:spPr>
      </p:pic>
      <p:pic>
        <p:nvPicPr>
          <p:cNvPr id="854" name="Google Shape;854;p94"/>
          <p:cNvPicPr preferRelativeResize="0"/>
          <p:nvPr/>
        </p:nvPicPr>
        <p:blipFill rotWithShape="1">
          <a:blip r:embed="rId7">
            <a:alphaModFix/>
          </a:blip>
          <a:srcRect/>
          <a:stretch/>
        </p:blipFill>
        <p:spPr>
          <a:xfrm>
            <a:off x="945500" y="4263827"/>
            <a:ext cx="1622727" cy="1722367"/>
          </a:xfrm>
          <a:prstGeom prst="rect">
            <a:avLst/>
          </a:prstGeom>
          <a:noFill/>
          <a:ln>
            <a:noFill/>
          </a:ln>
        </p:spPr>
      </p:pic>
      <p:sp>
        <p:nvSpPr>
          <p:cNvPr id="855" name="Google Shape;855;p94"/>
          <p:cNvSpPr/>
          <p:nvPr/>
        </p:nvSpPr>
        <p:spPr>
          <a:xfrm>
            <a:off x="3274508" y="6041747"/>
            <a:ext cx="1935613" cy="430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 Again</a:t>
            </a:r>
            <a:endParaRPr/>
          </a:p>
        </p:txBody>
      </p:sp>
      <p:grpSp>
        <p:nvGrpSpPr>
          <p:cNvPr id="856" name="Google Shape;856;p94"/>
          <p:cNvGrpSpPr/>
          <p:nvPr/>
        </p:nvGrpSpPr>
        <p:grpSpPr>
          <a:xfrm>
            <a:off x="5563923" y="4263827"/>
            <a:ext cx="518741" cy="577390"/>
            <a:chOff x="4427947" y="1460995"/>
            <a:chExt cx="518741" cy="577390"/>
          </a:xfrm>
        </p:grpSpPr>
        <p:sp>
          <p:nvSpPr>
            <p:cNvPr id="857" name="Google Shape;857;p94"/>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58" name="Google Shape;858;p94"/>
            <p:cNvSpPr txBox="1"/>
            <p:nvPr/>
          </p:nvSpPr>
          <p:spPr>
            <a:xfrm>
              <a:off x="4467756" y="151516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6</a:t>
              </a:r>
              <a:endParaRPr/>
            </a:p>
          </p:txBody>
        </p:sp>
      </p:grpSp>
      <p:pic>
        <p:nvPicPr>
          <p:cNvPr id="859" name="Google Shape;859;p94"/>
          <p:cNvPicPr preferRelativeResize="0"/>
          <p:nvPr/>
        </p:nvPicPr>
        <p:blipFill rotWithShape="1">
          <a:blip r:embed="rId4">
            <a:alphaModFix/>
          </a:blip>
          <a:srcRect/>
          <a:stretch/>
        </p:blipFill>
        <p:spPr>
          <a:xfrm>
            <a:off x="3707685" y="4554121"/>
            <a:ext cx="1081098" cy="1219378"/>
          </a:xfrm>
          <a:prstGeom prst="rect">
            <a:avLst/>
          </a:prstGeom>
          <a:noFill/>
          <a:ln>
            <a:noFill/>
          </a:ln>
        </p:spPr>
      </p:pic>
      <p:sp>
        <p:nvSpPr>
          <p:cNvPr id="860" name="Google Shape;860;p94"/>
          <p:cNvSpPr/>
          <p:nvPr/>
        </p:nvSpPr>
        <p:spPr>
          <a:xfrm>
            <a:off x="8013186" y="6017362"/>
            <a:ext cx="2746218" cy="76944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Dry Upside </a:t>
            </a:r>
            <a:endParaRPr/>
          </a:p>
          <a:p>
            <a:pPr marL="0" marR="0" lvl="0" indent="0" algn="ctr" rtl="0">
              <a:spcBef>
                <a:spcPts val="0"/>
              </a:spcBef>
              <a:spcAft>
                <a:spcPts val="0"/>
              </a:spcAft>
              <a:buNone/>
            </a:pPr>
            <a:r>
              <a:rPr lang="en-US" sz="2200" b="1">
                <a:solidFill>
                  <a:schemeClr val="accent3"/>
                </a:solidFill>
                <a:latin typeface="Nunito"/>
                <a:ea typeface="Nunito"/>
                <a:cs typeface="Nunito"/>
                <a:sym typeface="Nunito"/>
              </a:rPr>
              <a:t>Down</a:t>
            </a:r>
            <a:endParaRPr/>
          </a:p>
        </p:txBody>
      </p:sp>
      <p:grpSp>
        <p:nvGrpSpPr>
          <p:cNvPr id="861" name="Google Shape;861;p94"/>
          <p:cNvGrpSpPr/>
          <p:nvPr/>
        </p:nvGrpSpPr>
        <p:grpSpPr>
          <a:xfrm>
            <a:off x="8601363" y="4477311"/>
            <a:ext cx="1265514" cy="1459703"/>
            <a:chOff x="8887078" y="2936672"/>
            <a:chExt cx="895555" cy="1032975"/>
          </a:xfrm>
        </p:grpSpPr>
        <p:sp>
          <p:nvSpPr>
            <p:cNvPr id="862" name="Google Shape;862;p94"/>
            <p:cNvSpPr/>
            <p:nvPr/>
          </p:nvSpPr>
          <p:spPr>
            <a:xfrm>
              <a:off x="9148943" y="2936672"/>
              <a:ext cx="633690" cy="1032975"/>
            </a:xfrm>
            <a:custGeom>
              <a:avLst/>
              <a:gdLst/>
              <a:ahLst/>
              <a:cxnLst/>
              <a:rect l="l" t="t" r="r" b="b"/>
              <a:pathLst>
                <a:path w="684357" h="1115568" extrusionOk="0">
                  <a:moveTo>
                    <a:pt x="22187" y="1030034"/>
                  </a:moveTo>
                  <a:cubicBezTo>
                    <a:pt x="37331" y="1033367"/>
                    <a:pt x="52476" y="1023652"/>
                    <a:pt x="55810" y="1008507"/>
                  </a:cubicBezTo>
                  <a:lnTo>
                    <a:pt x="78194" y="906304"/>
                  </a:lnTo>
                  <a:lnTo>
                    <a:pt x="96482" y="913829"/>
                  </a:lnTo>
                  <a:cubicBezTo>
                    <a:pt x="116865" y="922115"/>
                    <a:pt x="133439" y="945547"/>
                    <a:pt x="133343" y="965740"/>
                  </a:cubicBezTo>
                  <a:lnTo>
                    <a:pt x="133343" y="1015460"/>
                  </a:lnTo>
                  <a:lnTo>
                    <a:pt x="132200" y="1015460"/>
                  </a:lnTo>
                  <a:cubicBezTo>
                    <a:pt x="119342" y="1015460"/>
                    <a:pt x="108864" y="1025938"/>
                    <a:pt x="108864" y="1038797"/>
                  </a:cubicBezTo>
                  <a:lnTo>
                    <a:pt x="108864" y="1092232"/>
                  </a:lnTo>
                  <a:cubicBezTo>
                    <a:pt x="108864" y="1105091"/>
                    <a:pt x="119342" y="1115568"/>
                    <a:pt x="132200" y="1115568"/>
                  </a:cubicBezTo>
                  <a:lnTo>
                    <a:pt x="552062" y="1115568"/>
                  </a:lnTo>
                  <a:cubicBezTo>
                    <a:pt x="564921" y="1115568"/>
                    <a:pt x="575399" y="1105091"/>
                    <a:pt x="575399" y="1092232"/>
                  </a:cubicBezTo>
                  <a:lnTo>
                    <a:pt x="575399" y="1038797"/>
                  </a:lnTo>
                  <a:cubicBezTo>
                    <a:pt x="575399" y="1025938"/>
                    <a:pt x="564921" y="1015460"/>
                    <a:pt x="552062" y="1015460"/>
                  </a:cubicBezTo>
                  <a:lnTo>
                    <a:pt x="551015" y="1015460"/>
                  </a:lnTo>
                  <a:lnTo>
                    <a:pt x="551015" y="965740"/>
                  </a:lnTo>
                  <a:cubicBezTo>
                    <a:pt x="550824" y="945547"/>
                    <a:pt x="567398" y="922115"/>
                    <a:pt x="587781" y="913829"/>
                  </a:cubicBezTo>
                  <a:lnTo>
                    <a:pt x="606260" y="906304"/>
                  </a:lnTo>
                  <a:lnTo>
                    <a:pt x="628548" y="1008507"/>
                  </a:lnTo>
                  <a:cubicBezTo>
                    <a:pt x="631882" y="1023747"/>
                    <a:pt x="646931" y="1033367"/>
                    <a:pt x="662171" y="1030034"/>
                  </a:cubicBezTo>
                  <a:cubicBezTo>
                    <a:pt x="677411" y="1026700"/>
                    <a:pt x="687032" y="1011650"/>
                    <a:pt x="683698" y="996410"/>
                  </a:cubicBezTo>
                  <a:lnTo>
                    <a:pt x="648741" y="836390"/>
                  </a:lnTo>
                  <a:lnTo>
                    <a:pt x="648741" y="40005"/>
                  </a:lnTo>
                  <a:cubicBezTo>
                    <a:pt x="648741" y="18002"/>
                    <a:pt x="630739" y="0"/>
                    <a:pt x="608736" y="0"/>
                  </a:cubicBezTo>
                  <a:lnTo>
                    <a:pt x="75622" y="0"/>
                  </a:lnTo>
                  <a:cubicBezTo>
                    <a:pt x="53619" y="0"/>
                    <a:pt x="35617" y="18002"/>
                    <a:pt x="35617" y="40005"/>
                  </a:cubicBezTo>
                  <a:lnTo>
                    <a:pt x="35617" y="836295"/>
                  </a:lnTo>
                  <a:lnTo>
                    <a:pt x="660" y="996315"/>
                  </a:lnTo>
                  <a:cubicBezTo>
                    <a:pt x="-2674" y="1011650"/>
                    <a:pt x="6947" y="1026700"/>
                    <a:pt x="22187" y="1030034"/>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863" name="Google Shape;863;p94"/>
            <p:cNvSpPr/>
            <p:nvPr/>
          </p:nvSpPr>
          <p:spPr>
            <a:xfrm>
              <a:off x="8887078" y="3173659"/>
              <a:ext cx="163591" cy="460206"/>
            </a:xfrm>
            <a:custGeom>
              <a:avLst/>
              <a:gdLst/>
              <a:ahLst/>
              <a:cxnLst/>
              <a:rect l="l" t="t" r="r" b="b"/>
              <a:pathLst>
                <a:path w="176671" h="497002" extrusionOk="0">
                  <a:moveTo>
                    <a:pt x="138875" y="24955"/>
                  </a:moveTo>
                  <a:lnTo>
                    <a:pt x="138875" y="361283"/>
                  </a:lnTo>
                  <a:lnTo>
                    <a:pt x="156305" y="361283"/>
                  </a:lnTo>
                  <a:cubicBezTo>
                    <a:pt x="160496" y="361283"/>
                    <a:pt x="164592" y="362617"/>
                    <a:pt x="168021" y="365093"/>
                  </a:cubicBezTo>
                  <a:cubicBezTo>
                    <a:pt x="177260" y="371666"/>
                    <a:pt x="179451" y="384429"/>
                    <a:pt x="172879" y="393668"/>
                  </a:cubicBezTo>
                  <a:lnTo>
                    <a:pt x="104966" y="488442"/>
                  </a:lnTo>
                  <a:cubicBezTo>
                    <a:pt x="103632" y="490252"/>
                    <a:pt x="102013" y="491871"/>
                    <a:pt x="100203" y="493205"/>
                  </a:cubicBezTo>
                  <a:cubicBezTo>
                    <a:pt x="91059" y="499777"/>
                    <a:pt x="78296" y="497586"/>
                    <a:pt x="71819" y="488442"/>
                  </a:cubicBezTo>
                  <a:lnTo>
                    <a:pt x="3905" y="393668"/>
                  </a:lnTo>
                  <a:cubicBezTo>
                    <a:pt x="1334" y="390049"/>
                    <a:pt x="0" y="385858"/>
                    <a:pt x="0" y="381476"/>
                  </a:cubicBezTo>
                  <a:cubicBezTo>
                    <a:pt x="95" y="370237"/>
                    <a:pt x="9239" y="361093"/>
                    <a:pt x="20479" y="361188"/>
                  </a:cubicBezTo>
                  <a:lnTo>
                    <a:pt x="38100" y="361188"/>
                  </a:lnTo>
                  <a:lnTo>
                    <a:pt x="38100" y="25051"/>
                  </a:lnTo>
                  <a:lnTo>
                    <a:pt x="38100" y="25051"/>
                  </a:lnTo>
                  <a:cubicBezTo>
                    <a:pt x="38100" y="11239"/>
                    <a:pt x="49340" y="0"/>
                    <a:pt x="63151" y="0"/>
                  </a:cubicBezTo>
                  <a:lnTo>
                    <a:pt x="113824" y="0"/>
                  </a:lnTo>
                  <a:cubicBezTo>
                    <a:pt x="127635" y="0"/>
                    <a:pt x="138779" y="11144"/>
                    <a:pt x="138875" y="2495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pic>
          <p:nvPicPr>
            <p:cNvPr id="864" name="Google Shape;864;p94"/>
            <p:cNvPicPr preferRelativeResize="0"/>
            <p:nvPr/>
          </p:nvPicPr>
          <p:blipFill rotWithShape="1">
            <a:blip r:embed="rId8">
              <a:alphaModFix/>
            </a:blip>
            <a:srcRect/>
            <a:stretch/>
          </p:blipFill>
          <p:spPr>
            <a:xfrm>
              <a:off x="9394350" y="3471174"/>
              <a:ext cx="142875" cy="200025"/>
            </a:xfrm>
            <a:prstGeom prst="rect">
              <a:avLst/>
            </a:prstGeom>
            <a:noFill/>
            <a:ln>
              <a:noFill/>
            </a:ln>
          </p:spPr>
        </p:pic>
      </p:grpSp>
      <p:grpSp>
        <p:nvGrpSpPr>
          <p:cNvPr id="865" name="Google Shape;865;p94"/>
          <p:cNvGrpSpPr/>
          <p:nvPr/>
        </p:nvGrpSpPr>
        <p:grpSpPr>
          <a:xfrm>
            <a:off x="8013186" y="4263827"/>
            <a:ext cx="550640" cy="563295"/>
            <a:chOff x="4427947" y="1460995"/>
            <a:chExt cx="550640" cy="563295"/>
          </a:xfrm>
        </p:grpSpPr>
        <p:sp>
          <p:nvSpPr>
            <p:cNvPr id="866" name="Google Shape;866;p94"/>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67" name="Google Shape;867;p94"/>
            <p:cNvSpPr txBox="1"/>
            <p:nvPr/>
          </p:nvSpPr>
          <p:spPr>
            <a:xfrm>
              <a:off x="4499655"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7</a:t>
              </a:r>
              <a:endParaRPr/>
            </a:p>
          </p:txBody>
        </p:sp>
      </p:gr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871"/>
        <p:cNvGrpSpPr/>
        <p:nvPr/>
      </p:nvGrpSpPr>
      <p:grpSpPr>
        <a:xfrm>
          <a:off x="0" y="0"/>
          <a:ext cx="0" cy="0"/>
          <a:chOff x="0" y="0"/>
          <a:chExt cx="0" cy="0"/>
        </a:xfrm>
      </p:grpSpPr>
      <p:sp>
        <p:nvSpPr>
          <p:cNvPr id="872" name="Google Shape;872;p9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Disinfecting with Boiling Water</a:t>
            </a:r>
            <a:endParaRPr/>
          </a:p>
        </p:txBody>
      </p:sp>
      <p:sp>
        <p:nvSpPr>
          <p:cNvPr id="873" name="Google Shape;873;p95"/>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1.2  in Participant’s Guide</a:t>
            </a:r>
            <a:endParaRPr/>
          </a:p>
          <a:p>
            <a:pPr marL="200424" lvl="0" indent="-200424" algn="l" rtl="0">
              <a:lnSpc>
                <a:spcPct val="100000"/>
              </a:lnSpc>
              <a:spcBef>
                <a:spcPts val="1052"/>
              </a:spcBef>
              <a:spcAft>
                <a:spcPts val="0"/>
              </a:spcAft>
              <a:buSzPts val="1620"/>
              <a:buChar char="▪"/>
            </a:pPr>
            <a:r>
              <a:rPr lang="en-US"/>
              <a:t>Refer to image 1.2 in Presentation Book</a:t>
            </a:r>
            <a:endParaRPr/>
          </a:p>
          <a:p>
            <a:pPr marL="200424" lvl="0" indent="-200424" algn="l" rtl="0">
              <a:lnSpc>
                <a:spcPct val="100000"/>
              </a:lnSpc>
              <a:spcBef>
                <a:spcPts val="1052"/>
              </a:spcBef>
              <a:spcAft>
                <a:spcPts val="0"/>
              </a:spcAft>
              <a:buSzPts val="1620"/>
              <a:buChar char="▪"/>
            </a:pPr>
            <a:r>
              <a:rPr lang="en-US"/>
              <a:t>Remind participants that sunlight is a great disinfectant</a:t>
            </a:r>
            <a:endParaRPr/>
          </a:p>
          <a:p>
            <a:pPr marL="200424" lvl="0" indent="-200424" algn="l" rtl="0">
              <a:lnSpc>
                <a:spcPct val="100000"/>
              </a:lnSpc>
              <a:spcBef>
                <a:spcPts val="1052"/>
              </a:spcBef>
              <a:spcAft>
                <a:spcPts val="0"/>
              </a:spcAft>
              <a:buSzPts val="1620"/>
              <a:buChar char="▪"/>
            </a:pPr>
            <a:r>
              <a:rPr lang="en-US"/>
              <a:t>Note that participant’s may not have access to brush like in the graphic, they should use what is locally available</a:t>
            </a:r>
            <a:endParaRPr/>
          </a:p>
          <a:p>
            <a:pPr marL="200424" lvl="0" indent="-97553" algn="l" rtl="0">
              <a:lnSpc>
                <a:spcPct val="100000"/>
              </a:lnSpc>
              <a:spcBef>
                <a:spcPts val="1052"/>
              </a:spcBef>
              <a:spcAft>
                <a:spcPts val="0"/>
              </a:spcAft>
              <a:buSzPts val="1620"/>
              <a:buNone/>
            </a:pPr>
            <a:endParaRPr/>
          </a:p>
          <a:p>
            <a:pPr marL="200424" lvl="0" indent="-97553" algn="l" rtl="0">
              <a:lnSpc>
                <a:spcPct val="100000"/>
              </a:lnSpc>
              <a:spcBef>
                <a:spcPts val="1052"/>
              </a:spcBef>
              <a:spcAft>
                <a:spcPts val="0"/>
              </a:spcAft>
              <a:buSzPts val="1620"/>
              <a:buNone/>
            </a:pPr>
            <a:endParaRPr/>
          </a:p>
        </p:txBody>
      </p:sp>
      <p:sp>
        <p:nvSpPr>
          <p:cNvPr id="874" name="Google Shape;874;p95"/>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If you cannot make a bleach solution:</a:t>
            </a:r>
            <a:endParaRPr/>
          </a:p>
          <a:p>
            <a:pPr marL="200424" lvl="0" indent="-200424" algn="l" rtl="0">
              <a:lnSpc>
                <a:spcPct val="100000"/>
              </a:lnSpc>
              <a:spcBef>
                <a:spcPts val="1052"/>
              </a:spcBef>
              <a:spcAft>
                <a:spcPts val="0"/>
              </a:spcAft>
              <a:buSzPts val="2160"/>
              <a:buChar char="▪"/>
            </a:pPr>
            <a:r>
              <a:rPr lang="en-US"/>
              <a:t>First, scrub area with soap, or detergent and warm water with a clean brush</a:t>
            </a:r>
            <a:endParaRPr/>
          </a:p>
          <a:p>
            <a:pPr marL="200424" lvl="0" indent="-200424" algn="l" rtl="0">
              <a:lnSpc>
                <a:spcPct val="100000"/>
              </a:lnSpc>
              <a:spcBef>
                <a:spcPts val="1052"/>
              </a:spcBef>
              <a:spcAft>
                <a:spcPts val="0"/>
              </a:spcAft>
              <a:buSzPts val="2160"/>
              <a:buChar char="▪"/>
            </a:pPr>
            <a:r>
              <a:rPr lang="en-US"/>
              <a:t>Rinse</a:t>
            </a:r>
            <a:endParaRPr/>
          </a:p>
          <a:p>
            <a:pPr marL="200424" lvl="0" indent="-200424" algn="l" rtl="0">
              <a:lnSpc>
                <a:spcPct val="100000"/>
              </a:lnSpc>
              <a:spcBef>
                <a:spcPts val="1052"/>
              </a:spcBef>
              <a:spcAft>
                <a:spcPts val="0"/>
              </a:spcAft>
              <a:buSzPts val="2160"/>
              <a:buChar char="▪"/>
            </a:pPr>
            <a:r>
              <a:rPr lang="en-US"/>
              <a:t>Then rinse with boiling water, or submerge in boiling water</a:t>
            </a:r>
            <a:endParaRPr/>
          </a:p>
          <a:p>
            <a:pPr marL="200424" lvl="0" indent="-200424" algn="l" rtl="0">
              <a:lnSpc>
                <a:spcPct val="100000"/>
              </a:lnSpc>
              <a:spcBef>
                <a:spcPts val="1052"/>
              </a:spcBef>
              <a:spcAft>
                <a:spcPts val="0"/>
              </a:spcAft>
              <a:buSzPts val="2160"/>
              <a:buChar char="▪"/>
            </a:pPr>
            <a:r>
              <a:rPr lang="en-US"/>
              <a:t>Let dry completely, preferably in the sun</a:t>
            </a:r>
            <a:endParaRPr/>
          </a:p>
          <a:p>
            <a:pPr marL="200424" lvl="0" indent="-200424" algn="l" rtl="0">
              <a:lnSpc>
                <a:spcPct val="100000"/>
              </a:lnSpc>
              <a:spcBef>
                <a:spcPts val="1052"/>
              </a:spcBef>
              <a:spcAft>
                <a:spcPts val="0"/>
              </a:spcAft>
              <a:buSzPts val="2160"/>
              <a:buChar char="▪"/>
            </a:pPr>
            <a:r>
              <a:rPr lang="en-US"/>
              <a:t>Dry containers upside down</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878"/>
        <p:cNvGrpSpPr/>
        <p:nvPr/>
      </p:nvGrpSpPr>
      <p:grpSpPr>
        <a:xfrm>
          <a:off x="0" y="0"/>
          <a:ext cx="0" cy="0"/>
          <a:chOff x="0" y="0"/>
          <a:chExt cx="0" cy="0"/>
        </a:xfrm>
      </p:grpSpPr>
      <p:sp>
        <p:nvSpPr>
          <p:cNvPr id="879" name="Google Shape;879;p9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1.2 Disinfecting with Boiling Water (No Bleach) </a:t>
            </a:r>
            <a:endParaRPr/>
          </a:p>
        </p:txBody>
      </p:sp>
      <p:sp>
        <p:nvSpPr>
          <p:cNvPr id="880" name="Google Shape;880;p96"/>
          <p:cNvSpPr/>
          <p:nvPr/>
        </p:nvSpPr>
        <p:spPr>
          <a:xfrm>
            <a:off x="1864174" y="3541059"/>
            <a:ext cx="1775460"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Soap</a:t>
            </a:r>
            <a:endParaRPr/>
          </a:p>
        </p:txBody>
      </p:sp>
      <p:sp>
        <p:nvSpPr>
          <p:cNvPr id="881" name="Google Shape;881;p96"/>
          <p:cNvSpPr/>
          <p:nvPr/>
        </p:nvSpPr>
        <p:spPr>
          <a:xfrm>
            <a:off x="4900636" y="3541059"/>
            <a:ext cx="1109643" cy="430887"/>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200" b="1">
                <a:solidFill>
                  <a:schemeClr val="accent3"/>
                </a:solidFill>
                <a:latin typeface="Nunito"/>
                <a:ea typeface="Nunito"/>
                <a:cs typeface="Nunito"/>
                <a:sym typeface="Nunito"/>
              </a:rPr>
              <a:t>Rinse</a:t>
            </a:r>
            <a:endParaRPr/>
          </a:p>
        </p:txBody>
      </p:sp>
      <p:sp>
        <p:nvSpPr>
          <p:cNvPr id="882" name="Google Shape;882;p96"/>
          <p:cNvSpPr/>
          <p:nvPr/>
        </p:nvSpPr>
        <p:spPr>
          <a:xfrm>
            <a:off x="3058631" y="6001563"/>
            <a:ext cx="1775460"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Sun-Dry</a:t>
            </a:r>
            <a:endParaRPr/>
          </a:p>
        </p:txBody>
      </p:sp>
      <p:sp>
        <p:nvSpPr>
          <p:cNvPr id="883" name="Google Shape;883;p96"/>
          <p:cNvSpPr/>
          <p:nvPr/>
        </p:nvSpPr>
        <p:spPr>
          <a:xfrm>
            <a:off x="6788382" y="3541059"/>
            <a:ext cx="2529361"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Boiling Water</a:t>
            </a:r>
            <a:endParaRPr/>
          </a:p>
        </p:txBody>
      </p:sp>
      <p:sp>
        <p:nvSpPr>
          <p:cNvPr id="884" name="Google Shape;884;p96"/>
          <p:cNvSpPr/>
          <p:nvPr/>
        </p:nvSpPr>
        <p:spPr>
          <a:xfrm>
            <a:off x="5678691" y="6017362"/>
            <a:ext cx="2746218" cy="43088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200" b="1">
                <a:solidFill>
                  <a:schemeClr val="accent3"/>
                </a:solidFill>
                <a:latin typeface="Nunito"/>
                <a:ea typeface="Nunito"/>
                <a:cs typeface="Nunito"/>
                <a:sym typeface="Nunito"/>
              </a:rPr>
              <a:t>Dry Upside Down</a:t>
            </a:r>
            <a:endParaRPr/>
          </a:p>
        </p:txBody>
      </p:sp>
      <p:pic>
        <p:nvPicPr>
          <p:cNvPr id="885" name="Google Shape;885;p96"/>
          <p:cNvPicPr preferRelativeResize="0"/>
          <p:nvPr/>
        </p:nvPicPr>
        <p:blipFill rotWithShape="1">
          <a:blip r:embed="rId3">
            <a:alphaModFix/>
          </a:blip>
          <a:srcRect/>
          <a:stretch/>
        </p:blipFill>
        <p:spPr>
          <a:xfrm>
            <a:off x="1164971" y="1913214"/>
            <a:ext cx="2317274" cy="1570258"/>
          </a:xfrm>
          <a:prstGeom prst="rect">
            <a:avLst/>
          </a:prstGeom>
          <a:noFill/>
          <a:ln>
            <a:noFill/>
          </a:ln>
        </p:spPr>
      </p:pic>
      <p:pic>
        <p:nvPicPr>
          <p:cNvPr id="886" name="Google Shape;886;p96"/>
          <p:cNvPicPr preferRelativeResize="0"/>
          <p:nvPr/>
        </p:nvPicPr>
        <p:blipFill rotWithShape="1">
          <a:blip r:embed="rId4">
            <a:alphaModFix/>
          </a:blip>
          <a:srcRect/>
          <a:stretch/>
        </p:blipFill>
        <p:spPr>
          <a:xfrm>
            <a:off x="4857373" y="1910374"/>
            <a:ext cx="1333878" cy="1504490"/>
          </a:xfrm>
          <a:prstGeom prst="rect">
            <a:avLst/>
          </a:prstGeom>
          <a:noFill/>
          <a:ln>
            <a:noFill/>
          </a:ln>
        </p:spPr>
      </p:pic>
      <p:pic>
        <p:nvPicPr>
          <p:cNvPr id="887" name="Google Shape;887;p96"/>
          <p:cNvPicPr preferRelativeResize="0"/>
          <p:nvPr/>
        </p:nvPicPr>
        <p:blipFill rotWithShape="1">
          <a:blip r:embed="rId5">
            <a:alphaModFix/>
          </a:blip>
          <a:srcRect/>
          <a:stretch/>
        </p:blipFill>
        <p:spPr>
          <a:xfrm>
            <a:off x="3108931" y="4201971"/>
            <a:ext cx="1715229" cy="1715229"/>
          </a:xfrm>
          <a:prstGeom prst="rect">
            <a:avLst/>
          </a:prstGeom>
          <a:noFill/>
          <a:ln>
            <a:noFill/>
          </a:ln>
        </p:spPr>
      </p:pic>
      <p:grpSp>
        <p:nvGrpSpPr>
          <p:cNvPr id="888" name="Google Shape;888;p96"/>
          <p:cNvGrpSpPr/>
          <p:nvPr/>
        </p:nvGrpSpPr>
        <p:grpSpPr>
          <a:xfrm>
            <a:off x="6266868" y="4477311"/>
            <a:ext cx="1265514" cy="1459703"/>
            <a:chOff x="8887078" y="2936672"/>
            <a:chExt cx="895555" cy="1032975"/>
          </a:xfrm>
        </p:grpSpPr>
        <p:sp>
          <p:nvSpPr>
            <p:cNvPr id="889" name="Google Shape;889;p96"/>
            <p:cNvSpPr/>
            <p:nvPr/>
          </p:nvSpPr>
          <p:spPr>
            <a:xfrm>
              <a:off x="9148943" y="2936672"/>
              <a:ext cx="633690" cy="1032975"/>
            </a:xfrm>
            <a:custGeom>
              <a:avLst/>
              <a:gdLst/>
              <a:ahLst/>
              <a:cxnLst/>
              <a:rect l="l" t="t" r="r" b="b"/>
              <a:pathLst>
                <a:path w="684357" h="1115568" extrusionOk="0">
                  <a:moveTo>
                    <a:pt x="22187" y="1030034"/>
                  </a:moveTo>
                  <a:cubicBezTo>
                    <a:pt x="37331" y="1033367"/>
                    <a:pt x="52476" y="1023652"/>
                    <a:pt x="55810" y="1008507"/>
                  </a:cubicBezTo>
                  <a:lnTo>
                    <a:pt x="78194" y="906304"/>
                  </a:lnTo>
                  <a:lnTo>
                    <a:pt x="96482" y="913829"/>
                  </a:lnTo>
                  <a:cubicBezTo>
                    <a:pt x="116865" y="922115"/>
                    <a:pt x="133439" y="945547"/>
                    <a:pt x="133343" y="965740"/>
                  </a:cubicBezTo>
                  <a:lnTo>
                    <a:pt x="133343" y="1015460"/>
                  </a:lnTo>
                  <a:lnTo>
                    <a:pt x="132200" y="1015460"/>
                  </a:lnTo>
                  <a:cubicBezTo>
                    <a:pt x="119342" y="1015460"/>
                    <a:pt x="108864" y="1025938"/>
                    <a:pt x="108864" y="1038797"/>
                  </a:cubicBezTo>
                  <a:lnTo>
                    <a:pt x="108864" y="1092232"/>
                  </a:lnTo>
                  <a:cubicBezTo>
                    <a:pt x="108864" y="1105091"/>
                    <a:pt x="119342" y="1115568"/>
                    <a:pt x="132200" y="1115568"/>
                  </a:cubicBezTo>
                  <a:lnTo>
                    <a:pt x="552062" y="1115568"/>
                  </a:lnTo>
                  <a:cubicBezTo>
                    <a:pt x="564921" y="1115568"/>
                    <a:pt x="575399" y="1105091"/>
                    <a:pt x="575399" y="1092232"/>
                  </a:cubicBezTo>
                  <a:lnTo>
                    <a:pt x="575399" y="1038797"/>
                  </a:lnTo>
                  <a:cubicBezTo>
                    <a:pt x="575399" y="1025938"/>
                    <a:pt x="564921" y="1015460"/>
                    <a:pt x="552062" y="1015460"/>
                  </a:cubicBezTo>
                  <a:lnTo>
                    <a:pt x="551015" y="1015460"/>
                  </a:lnTo>
                  <a:lnTo>
                    <a:pt x="551015" y="965740"/>
                  </a:lnTo>
                  <a:cubicBezTo>
                    <a:pt x="550824" y="945547"/>
                    <a:pt x="567398" y="922115"/>
                    <a:pt x="587781" y="913829"/>
                  </a:cubicBezTo>
                  <a:lnTo>
                    <a:pt x="606260" y="906304"/>
                  </a:lnTo>
                  <a:lnTo>
                    <a:pt x="628548" y="1008507"/>
                  </a:lnTo>
                  <a:cubicBezTo>
                    <a:pt x="631882" y="1023747"/>
                    <a:pt x="646931" y="1033367"/>
                    <a:pt x="662171" y="1030034"/>
                  </a:cubicBezTo>
                  <a:cubicBezTo>
                    <a:pt x="677411" y="1026700"/>
                    <a:pt x="687032" y="1011650"/>
                    <a:pt x="683698" y="996410"/>
                  </a:cubicBezTo>
                  <a:lnTo>
                    <a:pt x="648741" y="836390"/>
                  </a:lnTo>
                  <a:lnTo>
                    <a:pt x="648741" y="40005"/>
                  </a:lnTo>
                  <a:cubicBezTo>
                    <a:pt x="648741" y="18002"/>
                    <a:pt x="630739" y="0"/>
                    <a:pt x="608736" y="0"/>
                  </a:cubicBezTo>
                  <a:lnTo>
                    <a:pt x="75622" y="0"/>
                  </a:lnTo>
                  <a:cubicBezTo>
                    <a:pt x="53619" y="0"/>
                    <a:pt x="35617" y="18002"/>
                    <a:pt x="35617" y="40005"/>
                  </a:cubicBezTo>
                  <a:lnTo>
                    <a:pt x="35617" y="836295"/>
                  </a:lnTo>
                  <a:lnTo>
                    <a:pt x="660" y="996315"/>
                  </a:lnTo>
                  <a:cubicBezTo>
                    <a:pt x="-2674" y="1011650"/>
                    <a:pt x="6947" y="1026700"/>
                    <a:pt x="22187" y="1030034"/>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890" name="Google Shape;890;p96"/>
            <p:cNvSpPr/>
            <p:nvPr/>
          </p:nvSpPr>
          <p:spPr>
            <a:xfrm>
              <a:off x="8887078" y="3173659"/>
              <a:ext cx="163591" cy="460206"/>
            </a:xfrm>
            <a:custGeom>
              <a:avLst/>
              <a:gdLst/>
              <a:ahLst/>
              <a:cxnLst/>
              <a:rect l="l" t="t" r="r" b="b"/>
              <a:pathLst>
                <a:path w="176671" h="497002" extrusionOk="0">
                  <a:moveTo>
                    <a:pt x="138875" y="24955"/>
                  </a:moveTo>
                  <a:lnTo>
                    <a:pt x="138875" y="361283"/>
                  </a:lnTo>
                  <a:lnTo>
                    <a:pt x="156305" y="361283"/>
                  </a:lnTo>
                  <a:cubicBezTo>
                    <a:pt x="160496" y="361283"/>
                    <a:pt x="164592" y="362617"/>
                    <a:pt x="168021" y="365093"/>
                  </a:cubicBezTo>
                  <a:cubicBezTo>
                    <a:pt x="177260" y="371666"/>
                    <a:pt x="179451" y="384429"/>
                    <a:pt x="172879" y="393668"/>
                  </a:cubicBezTo>
                  <a:lnTo>
                    <a:pt x="104966" y="488442"/>
                  </a:lnTo>
                  <a:cubicBezTo>
                    <a:pt x="103632" y="490252"/>
                    <a:pt x="102013" y="491871"/>
                    <a:pt x="100203" y="493205"/>
                  </a:cubicBezTo>
                  <a:cubicBezTo>
                    <a:pt x="91059" y="499777"/>
                    <a:pt x="78296" y="497586"/>
                    <a:pt x="71819" y="488442"/>
                  </a:cubicBezTo>
                  <a:lnTo>
                    <a:pt x="3905" y="393668"/>
                  </a:lnTo>
                  <a:cubicBezTo>
                    <a:pt x="1334" y="390049"/>
                    <a:pt x="0" y="385858"/>
                    <a:pt x="0" y="381476"/>
                  </a:cubicBezTo>
                  <a:cubicBezTo>
                    <a:pt x="95" y="370237"/>
                    <a:pt x="9239" y="361093"/>
                    <a:pt x="20479" y="361188"/>
                  </a:cubicBezTo>
                  <a:lnTo>
                    <a:pt x="38100" y="361188"/>
                  </a:lnTo>
                  <a:lnTo>
                    <a:pt x="38100" y="25051"/>
                  </a:lnTo>
                  <a:lnTo>
                    <a:pt x="38100" y="25051"/>
                  </a:lnTo>
                  <a:cubicBezTo>
                    <a:pt x="38100" y="11239"/>
                    <a:pt x="49340" y="0"/>
                    <a:pt x="63151" y="0"/>
                  </a:cubicBezTo>
                  <a:lnTo>
                    <a:pt x="113824" y="0"/>
                  </a:lnTo>
                  <a:cubicBezTo>
                    <a:pt x="127635" y="0"/>
                    <a:pt x="138779" y="11144"/>
                    <a:pt x="138875" y="24955"/>
                  </a:cubicBezTo>
                  <a:close/>
                </a:path>
              </a:pathLst>
            </a:custGeom>
            <a:solidFill>
              <a:schemeClr val="accent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pic>
          <p:nvPicPr>
            <p:cNvPr id="891" name="Google Shape;891;p96"/>
            <p:cNvPicPr preferRelativeResize="0"/>
            <p:nvPr/>
          </p:nvPicPr>
          <p:blipFill rotWithShape="1">
            <a:blip r:embed="rId6">
              <a:alphaModFix/>
            </a:blip>
            <a:srcRect/>
            <a:stretch/>
          </p:blipFill>
          <p:spPr>
            <a:xfrm>
              <a:off x="9394350" y="3471174"/>
              <a:ext cx="142875" cy="200025"/>
            </a:xfrm>
            <a:prstGeom prst="rect">
              <a:avLst/>
            </a:prstGeom>
            <a:noFill/>
            <a:ln>
              <a:noFill/>
            </a:ln>
          </p:spPr>
        </p:pic>
      </p:grpSp>
      <p:grpSp>
        <p:nvGrpSpPr>
          <p:cNvPr id="892" name="Google Shape;892;p96"/>
          <p:cNvGrpSpPr/>
          <p:nvPr/>
        </p:nvGrpSpPr>
        <p:grpSpPr>
          <a:xfrm>
            <a:off x="1656489" y="1449221"/>
            <a:ext cx="527894" cy="563295"/>
            <a:chOff x="1656489" y="1401730"/>
            <a:chExt cx="527894" cy="563295"/>
          </a:xfrm>
        </p:grpSpPr>
        <p:sp>
          <p:nvSpPr>
            <p:cNvPr id="893" name="Google Shape;893;p96"/>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94" name="Google Shape;894;p96"/>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nvGrpSpPr>
          <p:cNvPr id="895" name="Google Shape;895;p96"/>
          <p:cNvGrpSpPr/>
          <p:nvPr/>
        </p:nvGrpSpPr>
        <p:grpSpPr>
          <a:xfrm>
            <a:off x="4345228" y="1449221"/>
            <a:ext cx="518741" cy="563295"/>
            <a:chOff x="4427947" y="1460995"/>
            <a:chExt cx="518741" cy="563295"/>
          </a:xfrm>
        </p:grpSpPr>
        <p:sp>
          <p:nvSpPr>
            <p:cNvPr id="896" name="Google Shape;896;p96"/>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897" name="Google Shape;897;p96"/>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nvGrpSpPr>
          <p:cNvPr id="898" name="Google Shape;898;p96"/>
          <p:cNvGrpSpPr/>
          <p:nvPr/>
        </p:nvGrpSpPr>
        <p:grpSpPr>
          <a:xfrm>
            <a:off x="7069150" y="1779514"/>
            <a:ext cx="2367731" cy="1587025"/>
            <a:chOff x="6930631" y="1481271"/>
            <a:chExt cx="2367731" cy="1587025"/>
          </a:xfrm>
        </p:grpSpPr>
        <p:sp>
          <p:nvSpPr>
            <p:cNvPr id="899" name="Google Shape;899;p96"/>
            <p:cNvSpPr/>
            <p:nvPr/>
          </p:nvSpPr>
          <p:spPr>
            <a:xfrm>
              <a:off x="7205988" y="2342519"/>
              <a:ext cx="1289906" cy="656258"/>
            </a:xfrm>
            <a:custGeom>
              <a:avLst/>
              <a:gdLst/>
              <a:ahLst/>
              <a:cxnLst/>
              <a:rect l="l" t="t" r="r" b="b"/>
              <a:pathLst>
                <a:path w="1097829" h="558536" extrusionOk="0">
                  <a:moveTo>
                    <a:pt x="1097829" y="158"/>
                  </a:moveTo>
                  <a:cubicBezTo>
                    <a:pt x="1051929" y="2366"/>
                    <a:pt x="1026849" y="26342"/>
                    <a:pt x="1008236" y="44008"/>
                  </a:cubicBezTo>
                  <a:cubicBezTo>
                    <a:pt x="991201" y="60254"/>
                    <a:pt x="983630" y="66721"/>
                    <a:pt x="964859" y="66721"/>
                  </a:cubicBezTo>
                  <a:cubicBezTo>
                    <a:pt x="946089" y="66721"/>
                    <a:pt x="938360" y="60097"/>
                    <a:pt x="921483" y="44008"/>
                  </a:cubicBezTo>
                  <a:cubicBezTo>
                    <a:pt x="901924" y="25395"/>
                    <a:pt x="875267" y="0"/>
                    <a:pt x="824792" y="0"/>
                  </a:cubicBezTo>
                  <a:cubicBezTo>
                    <a:pt x="774317" y="0"/>
                    <a:pt x="747660" y="25553"/>
                    <a:pt x="728101" y="44008"/>
                  </a:cubicBezTo>
                  <a:cubicBezTo>
                    <a:pt x="711065" y="60254"/>
                    <a:pt x="703494" y="66721"/>
                    <a:pt x="684724" y="66721"/>
                  </a:cubicBezTo>
                  <a:cubicBezTo>
                    <a:pt x="665953" y="66721"/>
                    <a:pt x="658224" y="60097"/>
                    <a:pt x="641189" y="44008"/>
                  </a:cubicBezTo>
                  <a:cubicBezTo>
                    <a:pt x="621630" y="25395"/>
                    <a:pt x="594973" y="0"/>
                    <a:pt x="544498" y="0"/>
                  </a:cubicBezTo>
                  <a:cubicBezTo>
                    <a:pt x="494023" y="0"/>
                    <a:pt x="467366" y="25553"/>
                    <a:pt x="447807" y="44008"/>
                  </a:cubicBezTo>
                  <a:cubicBezTo>
                    <a:pt x="430772" y="60254"/>
                    <a:pt x="423201" y="66721"/>
                    <a:pt x="404430" y="66721"/>
                  </a:cubicBezTo>
                  <a:cubicBezTo>
                    <a:pt x="385660" y="66721"/>
                    <a:pt x="377931" y="60097"/>
                    <a:pt x="361053" y="44008"/>
                  </a:cubicBezTo>
                  <a:cubicBezTo>
                    <a:pt x="341494" y="25395"/>
                    <a:pt x="314837" y="0"/>
                    <a:pt x="264362" y="0"/>
                  </a:cubicBezTo>
                  <a:cubicBezTo>
                    <a:pt x="213887" y="0"/>
                    <a:pt x="187230" y="25553"/>
                    <a:pt x="167671" y="44008"/>
                  </a:cubicBezTo>
                  <a:cubicBezTo>
                    <a:pt x="150636" y="60254"/>
                    <a:pt x="143065" y="66721"/>
                    <a:pt x="124294" y="66721"/>
                  </a:cubicBezTo>
                  <a:cubicBezTo>
                    <a:pt x="105524" y="66721"/>
                    <a:pt x="97795" y="60097"/>
                    <a:pt x="80918" y="44008"/>
                  </a:cubicBezTo>
                  <a:cubicBezTo>
                    <a:pt x="64671" y="28550"/>
                    <a:pt x="32809" y="3943"/>
                    <a:pt x="0" y="631"/>
                  </a:cubicBezTo>
                  <a:lnTo>
                    <a:pt x="166725" y="558536"/>
                  </a:lnTo>
                  <a:lnTo>
                    <a:pt x="940568" y="558536"/>
                  </a:lnTo>
                  <a:lnTo>
                    <a:pt x="1097829" y="158"/>
                  </a:ln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900" name="Google Shape;900;p96"/>
            <p:cNvSpPr/>
            <p:nvPr/>
          </p:nvSpPr>
          <p:spPr>
            <a:xfrm>
              <a:off x="6930631" y="2211628"/>
              <a:ext cx="1810374" cy="856668"/>
            </a:xfrm>
            <a:custGeom>
              <a:avLst/>
              <a:gdLst/>
              <a:ahLst/>
              <a:cxnLst/>
              <a:rect l="l" t="t" r="r" b="b"/>
              <a:pathLst>
                <a:path w="1577341" h="746397" extrusionOk="0">
                  <a:moveTo>
                    <a:pt x="1180324" y="672578"/>
                  </a:moveTo>
                  <a:lnTo>
                    <a:pt x="406481" y="672578"/>
                  </a:lnTo>
                  <a:lnTo>
                    <a:pt x="239914" y="113095"/>
                  </a:lnTo>
                  <a:lnTo>
                    <a:pt x="213730" y="32336"/>
                  </a:lnTo>
                  <a:cubicBezTo>
                    <a:pt x="207420" y="13092"/>
                    <a:pt x="189596" y="0"/>
                    <a:pt x="169249" y="0"/>
                  </a:cubicBezTo>
                  <a:lnTo>
                    <a:pt x="46689" y="0"/>
                  </a:lnTo>
                  <a:cubicBezTo>
                    <a:pt x="20979" y="158"/>
                    <a:pt x="0" y="20979"/>
                    <a:pt x="0" y="46847"/>
                  </a:cubicBezTo>
                  <a:cubicBezTo>
                    <a:pt x="0" y="72715"/>
                    <a:pt x="20979" y="93536"/>
                    <a:pt x="46689" y="93536"/>
                  </a:cubicBezTo>
                  <a:lnTo>
                    <a:pt x="135178" y="93536"/>
                  </a:lnTo>
                  <a:lnTo>
                    <a:pt x="336920" y="714062"/>
                  </a:lnTo>
                  <a:cubicBezTo>
                    <a:pt x="343229" y="733306"/>
                    <a:pt x="361053" y="746398"/>
                    <a:pt x="381401" y="746398"/>
                  </a:cubicBezTo>
                  <a:lnTo>
                    <a:pt x="1196098" y="746398"/>
                  </a:lnTo>
                  <a:cubicBezTo>
                    <a:pt x="1216288" y="746398"/>
                    <a:pt x="1234269" y="733306"/>
                    <a:pt x="1240579" y="714062"/>
                  </a:cubicBezTo>
                  <a:lnTo>
                    <a:pt x="1442163" y="93536"/>
                  </a:lnTo>
                  <a:lnTo>
                    <a:pt x="1530652" y="93536"/>
                  </a:lnTo>
                  <a:cubicBezTo>
                    <a:pt x="1556520" y="93536"/>
                    <a:pt x="1577341" y="72558"/>
                    <a:pt x="1577341" y="46847"/>
                  </a:cubicBezTo>
                  <a:cubicBezTo>
                    <a:pt x="1577341" y="21136"/>
                    <a:pt x="1556520" y="158"/>
                    <a:pt x="1530652" y="158"/>
                  </a:cubicBezTo>
                  <a:lnTo>
                    <a:pt x="1408250" y="158"/>
                  </a:lnTo>
                  <a:cubicBezTo>
                    <a:pt x="1388060" y="158"/>
                    <a:pt x="1370078" y="13250"/>
                    <a:pt x="1363769" y="32493"/>
                  </a:cubicBezTo>
                  <a:lnTo>
                    <a:pt x="1337743" y="112780"/>
                  </a:lnTo>
                  <a:lnTo>
                    <a:pt x="1180324" y="672578"/>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901" name="Google Shape;901;p96"/>
            <p:cNvSpPr/>
            <p:nvPr/>
          </p:nvSpPr>
          <p:spPr>
            <a:xfrm>
              <a:off x="8820710" y="1481271"/>
              <a:ext cx="477652" cy="1271253"/>
            </a:xfrm>
            <a:custGeom>
              <a:avLst/>
              <a:gdLst/>
              <a:ahLst/>
              <a:cxnLst/>
              <a:rect l="l" t="t" r="r" b="b"/>
              <a:pathLst>
                <a:path w="416168" h="1107616" extrusionOk="0">
                  <a:moveTo>
                    <a:pt x="347078" y="612171"/>
                  </a:moveTo>
                  <a:lnTo>
                    <a:pt x="397869" y="612171"/>
                  </a:lnTo>
                  <a:lnTo>
                    <a:pt x="397869" y="536143"/>
                  </a:lnTo>
                  <a:lnTo>
                    <a:pt x="347078" y="536143"/>
                  </a:lnTo>
                  <a:lnTo>
                    <a:pt x="347078" y="460115"/>
                  </a:lnTo>
                  <a:lnTo>
                    <a:pt x="397869" y="460115"/>
                  </a:lnTo>
                  <a:lnTo>
                    <a:pt x="397869" y="384087"/>
                  </a:lnTo>
                  <a:lnTo>
                    <a:pt x="347078" y="384087"/>
                  </a:lnTo>
                  <a:lnTo>
                    <a:pt x="347078" y="308059"/>
                  </a:lnTo>
                  <a:lnTo>
                    <a:pt x="397869" y="308059"/>
                  </a:lnTo>
                  <a:lnTo>
                    <a:pt x="397869" y="232032"/>
                  </a:lnTo>
                  <a:lnTo>
                    <a:pt x="347078" y="232032"/>
                  </a:lnTo>
                  <a:lnTo>
                    <a:pt x="347078" y="140546"/>
                  </a:lnTo>
                  <a:cubicBezTo>
                    <a:pt x="347709" y="63572"/>
                    <a:pt x="285562" y="636"/>
                    <a:pt x="208588" y="5"/>
                  </a:cubicBezTo>
                  <a:cubicBezTo>
                    <a:pt x="131614" y="-626"/>
                    <a:pt x="68678" y="61521"/>
                    <a:pt x="68047" y="138495"/>
                  </a:cubicBezTo>
                  <a:lnTo>
                    <a:pt x="68047" y="747349"/>
                  </a:lnTo>
                  <a:cubicBezTo>
                    <a:pt x="-1199" y="810758"/>
                    <a:pt x="-19811" y="912339"/>
                    <a:pt x="22461" y="996253"/>
                  </a:cubicBezTo>
                  <a:cubicBezTo>
                    <a:pt x="40285" y="1034583"/>
                    <a:pt x="70728" y="1065656"/>
                    <a:pt x="108742" y="1084269"/>
                  </a:cubicBezTo>
                  <a:cubicBezTo>
                    <a:pt x="139658" y="1099411"/>
                    <a:pt x="173571" y="1107456"/>
                    <a:pt x="207957" y="1107614"/>
                  </a:cubicBezTo>
                  <a:cubicBezTo>
                    <a:pt x="322314" y="1108245"/>
                    <a:pt x="415535" y="1016128"/>
                    <a:pt x="416166" y="901771"/>
                  </a:cubicBezTo>
                  <a:cubicBezTo>
                    <a:pt x="416481" y="842463"/>
                    <a:pt x="391401" y="785836"/>
                    <a:pt x="347236" y="746403"/>
                  </a:cubicBezTo>
                  <a:lnTo>
                    <a:pt x="347236" y="612171"/>
                  </a:lnTo>
                  <a:close/>
                  <a:moveTo>
                    <a:pt x="277044" y="1010292"/>
                  </a:moveTo>
                  <a:cubicBezTo>
                    <a:pt x="235718" y="1035371"/>
                    <a:pt x="184297" y="1036949"/>
                    <a:pt x="141551" y="1014551"/>
                  </a:cubicBezTo>
                  <a:cubicBezTo>
                    <a:pt x="119310" y="1003982"/>
                    <a:pt x="101486" y="986001"/>
                    <a:pt x="90760" y="963760"/>
                  </a:cubicBezTo>
                  <a:cubicBezTo>
                    <a:pt x="59687" y="905714"/>
                    <a:pt x="75933" y="833787"/>
                    <a:pt x="128774" y="794511"/>
                  </a:cubicBezTo>
                  <a:lnTo>
                    <a:pt x="143917" y="783155"/>
                  </a:lnTo>
                  <a:lnTo>
                    <a:pt x="143917" y="138180"/>
                  </a:lnTo>
                  <a:cubicBezTo>
                    <a:pt x="143917" y="118305"/>
                    <a:pt x="153381" y="99377"/>
                    <a:pt x="169312" y="87389"/>
                  </a:cubicBezTo>
                  <a:cubicBezTo>
                    <a:pt x="180038" y="79660"/>
                    <a:pt x="192814" y="75559"/>
                    <a:pt x="206064" y="75402"/>
                  </a:cubicBezTo>
                  <a:cubicBezTo>
                    <a:pt x="213477" y="75402"/>
                    <a:pt x="220891" y="76664"/>
                    <a:pt x="227831" y="79030"/>
                  </a:cubicBezTo>
                  <a:cubicBezTo>
                    <a:pt x="253700" y="88178"/>
                    <a:pt x="271050" y="112942"/>
                    <a:pt x="270735" y="140388"/>
                  </a:cubicBezTo>
                  <a:lnTo>
                    <a:pt x="270735" y="783155"/>
                  </a:lnTo>
                  <a:lnTo>
                    <a:pt x="285877" y="794511"/>
                  </a:lnTo>
                  <a:cubicBezTo>
                    <a:pt x="343766" y="837888"/>
                    <a:pt x="355438" y="919910"/>
                    <a:pt x="312219" y="977798"/>
                  </a:cubicBezTo>
                  <a:cubicBezTo>
                    <a:pt x="302597" y="990733"/>
                    <a:pt x="290609" y="1001616"/>
                    <a:pt x="277044" y="1010134"/>
                  </a:cubicBezTo>
                  <a:lnTo>
                    <a:pt x="277044" y="1010134"/>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902" name="Google Shape;902;p96"/>
            <p:cNvSpPr/>
            <p:nvPr/>
          </p:nvSpPr>
          <p:spPr>
            <a:xfrm>
              <a:off x="8942442" y="1834480"/>
              <a:ext cx="232991" cy="800907"/>
            </a:xfrm>
            <a:custGeom>
              <a:avLst/>
              <a:gdLst/>
              <a:ahLst/>
              <a:cxnLst/>
              <a:rect l="l" t="t" r="r" b="b"/>
              <a:pathLst>
                <a:path w="203000" h="697813" extrusionOk="0">
                  <a:moveTo>
                    <a:pt x="139435" y="502225"/>
                  </a:moveTo>
                  <a:lnTo>
                    <a:pt x="139435" y="0"/>
                  </a:lnTo>
                  <a:lnTo>
                    <a:pt x="63407" y="0"/>
                  </a:lnTo>
                  <a:lnTo>
                    <a:pt x="63407" y="502225"/>
                  </a:lnTo>
                  <a:cubicBezTo>
                    <a:pt x="11513" y="523204"/>
                    <a:pt x="-13567" y="582354"/>
                    <a:pt x="7412" y="634407"/>
                  </a:cubicBezTo>
                  <a:cubicBezTo>
                    <a:pt x="28390" y="686301"/>
                    <a:pt x="87541" y="711381"/>
                    <a:pt x="139593" y="690402"/>
                  </a:cubicBezTo>
                  <a:cubicBezTo>
                    <a:pt x="191487" y="669424"/>
                    <a:pt x="216567" y="610273"/>
                    <a:pt x="195589" y="558221"/>
                  </a:cubicBezTo>
                  <a:cubicBezTo>
                    <a:pt x="185178" y="532668"/>
                    <a:pt x="164988" y="512478"/>
                    <a:pt x="139435" y="502225"/>
                  </a:cubicBezTo>
                  <a:close/>
                </a:path>
              </a:pathLst>
            </a:custGeom>
            <a:solidFill>
              <a:srgbClr val="EFCA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903" name="Google Shape;903;p96"/>
            <p:cNvSpPr/>
            <p:nvPr/>
          </p:nvSpPr>
          <p:spPr>
            <a:xfrm>
              <a:off x="7601555" y="1897348"/>
              <a:ext cx="90519" cy="332204"/>
            </a:xfrm>
            <a:custGeom>
              <a:avLst/>
              <a:gdLst/>
              <a:ahLst/>
              <a:cxnLst/>
              <a:rect l="l" t="t" r="r" b="b"/>
              <a:pathLst>
                <a:path w="78867" h="289442" extrusionOk="0">
                  <a:moveTo>
                    <a:pt x="0" y="289442"/>
                  </a:moveTo>
                  <a:lnTo>
                    <a:pt x="47320" y="289442"/>
                  </a:lnTo>
                  <a:cubicBezTo>
                    <a:pt x="47320" y="269252"/>
                    <a:pt x="53314" y="260104"/>
                    <a:pt x="60728" y="248589"/>
                  </a:cubicBezTo>
                  <a:cubicBezTo>
                    <a:pt x="69245" y="235655"/>
                    <a:pt x="78867" y="220986"/>
                    <a:pt x="78867" y="192909"/>
                  </a:cubicBezTo>
                  <a:cubicBezTo>
                    <a:pt x="78867" y="164832"/>
                    <a:pt x="69245" y="150163"/>
                    <a:pt x="60728" y="137229"/>
                  </a:cubicBezTo>
                  <a:cubicBezTo>
                    <a:pt x="53156" y="125714"/>
                    <a:pt x="47320" y="116565"/>
                    <a:pt x="47320" y="96376"/>
                  </a:cubicBezTo>
                  <a:cubicBezTo>
                    <a:pt x="47320" y="76186"/>
                    <a:pt x="53314" y="67037"/>
                    <a:pt x="60728" y="55680"/>
                  </a:cubicBezTo>
                  <a:cubicBezTo>
                    <a:pt x="69245" y="42746"/>
                    <a:pt x="78867" y="28077"/>
                    <a:pt x="78867" y="0"/>
                  </a:cubicBezTo>
                  <a:lnTo>
                    <a:pt x="31547" y="0"/>
                  </a:lnTo>
                  <a:cubicBezTo>
                    <a:pt x="31547" y="20190"/>
                    <a:pt x="25553" y="29339"/>
                    <a:pt x="18139" y="40853"/>
                  </a:cubicBezTo>
                  <a:cubicBezTo>
                    <a:pt x="9622" y="53787"/>
                    <a:pt x="0" y="68457"/>
                    <a:pt x="0" y="96533"/>
                  </a:cubicBezTo>
                  <a:cubicBezTo>
                    <a:pt x="0" y="124610"/>
                    <a:pt x="9622" y="139279"/>
                    <a:pt x="18139" y="152213"/>
                  </a:cubicBezTo>
                  <a:cubicBezTo>
                    <a:pt x="25711" y="163728"/>
                    <a:pt x="31547" y="172877"/>
                    <a:pt x="31547" y="193067"/>
                  </a:cubicBezTo>
                  <a:cubicBezTo>
                    <a:pt x="31547" y="213257"/>
                    <a:pt x="25553" y="222405"/>
                    <a:pt x="18139" y="233920"/>
                  </a:cubicBezTo>
                  <a:cubicBezTo>
                    <a:pt x="9622" y="246696"/>
                    <a:pt x="0" y="261365"/>
                    <a:pt x="0" y="289442"/>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904" name="Google Shape;904;p96"/>
            <p:cNvSpPr/>
            <p:nvPr/>
          </p:nvSpPr>
          <p:spPr>
            <a:xfrm>
              <a:off x="7782592" y="1897348"/>
              <a:ext cx="90519" cy="332384"/>
            </a:xfrm>
            <a:custGeom>
              <a:avLst/>
              <a:gdLst/>
              <a:ahLst/>
              <a:cxnLst/>
              <a:rect l="l" t="t" r="r" b="b"/>
              <a:pathLst>
                <a:path w="78867" h="289599" extrusionOk="0">
                  <a:moveTo>
                    <a:pt x="78867" y="0"/>
                  </a:moveTo>
                  <a:lnTo>
                    <a:pt x="31547" y="0"/>
                  </a:lnTo>
                  <a:cubicBezTo>
                    <a:pt x="31547" y="20190"/>
                    <a:pt x="25553" y="29339"/>
                    <a:pt x="18139" y="40853"/>
                  </a:cubicBezTo>
                  <a:cubicBezTo>
                    <a:pt x="9622" y="53787"/>
                    <a:pt x="0" y="68457"/>
                    <a:pt x="0" y="96533"/>
                  </a:cubicBezTo>
                  <a:cubicBezTo>
                    <a:pt x="0" y="124610"/>
                    <a:pt x="9622" y="139279"/>
                    <a:pt x="18139" y="152213"/>
                  </a:cubicBezTo>
                  <a:cubicBezTo>
                    <a:pt x="25711" y="163728"/>
                    <a:pt x="31547" y="172877"/>
                    <a:pt x="31547" y="193067"/>
                  </a:cubicBezTo>
                  <a:cubicBezTo>
                    <a:pt x="31547" y="213257"/>
                    <a:pt x="25553" y="222405"/>
                    <a:pt x="18139" y="233920"/>
                  </a:cubicBezTo>
                  <a:cubicBezTo>
                    <a:pt x="9622" y="246854"/>
                    <a:pt x="0" y="261523"/>
                    <a:pt x="0" y="289600"/>
                  </a:cubicBezTo>
                  <a:lnTo>
                    <a:pt x="47320" y="289600"/>
                  </a:lnTo>
                  <a:cubicBezTo>
                    <a:pt x="47320" y="269410"/>
                    <a:pt x="53314" y="260261"/>
                    <a:pt x="60728" y="248747"/>
                  </a:cubicBezTo>
                  <a:cubicBezTo>
                    <a:pt x="69245" y="235813"/>
                    <a:pt x="78867" y="221143"/>
                    <a:pt x="78867" y="193067"/>
                  </a:cubicBezTo>
                  <a:cubicBezTo>
                    <a:pt x="78867" y="164990"/>
                    <a:pt x="69245" y="150321"/>
                    <a:pt x="60728" y="137386"/>
                  </a:cubicBezTo>
                  <a:cubicBezTo>
                    <a:pt x="53156" y="125872"/>
                    <a:pt x="47320" y="116723"/>
                    <a:pt x="47320" y="96533"/>
                  </a:cubicBezTo>
                  <a:cubicBezTo>
                    <a:pt x="47320" y="76343"/>
                    <a:pt x="53314" y="67195"/>
                    <a:pt x="60728" y="55838"/>
                  </a:cubicBezTo>
                  <a:cubicBezTo>
                    <a:pt x="69245" y="42746"/>
                    <a:pt x="78867" y="27919"/>
                    <a:pt x="78867" y="0"/>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905" name="Google Shape;905;p96"/>
            <p:cNvSpPr/>
            <p:nvPr/>
          </p:nvSpPr>
          <p:spPr>
            <a:xfrm>
              <a:off x="7962544" y="1897348"/>
              <a:ext cx="90519" cy="332204"/>
            </a:xfrm>
            <a:custGeom>
              <a:avLst/>
              <a:gdLst/>
              <a:ahLst/>
              <a:cxnLst/>
              <a:rect l="l" t="t" r="r" b="b"/>
              <a:pathLst>
                <a:path w="78867" h="289442" extrusionOk="0">
                  <a:moveTo>
                    <a:pt x="0" y="289442"/>
                  </a:moveTo>
                  <a:lnTo>
                    <a:pt x="47320" y="289442"/>
                  </a:lnTo>
                  <a:cubicBezTo>
                    <a:pt x="47320" y="269252"/>
                    <a:pt x="53314" y="260104"/>
                    <a:pt x="60728" y="248589"/>
                  </a:cubicBezTo>
                  <a:cubicBezTo>
                    <a:pt x="69245" y="235655"/>
                    <a:pt x="78867" y="220986"/>
                    <a:pt x="78867" y="192909"/>
                  </a:cubicBezTo>
                  <a:cubicBezTo>
                    <a:pt x="78867" y="164832"/>
                    <a:pt x="69245" y="150163"/>
                    <a:pt x="60728" y="137229"/>
                  </a:cubicBezTo>
                  <a:cubicBezTo>
                    <a:pt x="53314" y="125714"/>
                    <a:pt x="47320" y="116565"/>
                    <a:pt x="47320" y="96376"/>
                  </a:cubicBezTo>
                  <a:cubicBezTo>
                    <a:pt x="47320" y="76186"/>
                    <a:pt x="53314" y="67037"/>
                    <a:pt x="60728" y="55680"/>
                  </a:cubicBezTo>
                  <a:cubicBezTo>
                    <a:pt x="69245" y="42746"/>
                    <a:pt x="78867" y="28077"/>
                    <a:pt x="78867" y="0"/>
                  </a:cubicBezTo>
                  <a:lnTo>
                    <a:pt x="31547" y="0"/>
                  </a:lnTo>
                  <a:cubicBezTo>
                    <a:pt x="31547" y="20190"/>
                    <a:pt x="25553" y="29339"/>
                    <a:pt x="18139" y="40853"/>
                  </a:cubicBezTo>
                  <a:cubicBezTo>
                    <a:pt x="9622" y="53630"/>
                    <a:pt x="0" y="68457"/>
                    <a:pt x="0" y="96376"/>
                  </a:cubicBezTo>
                  <a:cubicBezTo>
                    <a:pt x="0" y="124452"/>
                    <a:pt x="9622" y="139121"/>
                    <a:pt x="18139" y="152056"/>
                  </a:cubicBezTo>
                  <a:cubicBezTo>
                    <a:pt x="25711" y="163570"/>
                    <a:pt x="31547" y="172719"/>
                    <a:pt x="31547" y="192909"/>
                  </a:cubicBezTo>
                  <a:cubicBezTo>
                    <a:pt x="31547" y="213099"/>
                    <a:pt x="25553" y="222247"/>
                    <a:pt x="18139" y="233762"/>
                  </a:cubicBezTo>
                  <a:cubicBezTo>
                    <a:pt x="9622" y="246696"/>
                    <a:pt x="0" y="261365"/>
                    <a:pt x="0" y="289442"/>
                  </a:cubicBezTo>
                  <a:close/>
                </a:path>
              </a:pathLst>
            </a:custGeom>
            <a:solidFill>
              <a:srgbClr val="45546A"/>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906" name="Google Shape;906;p96"/>
          <p:cNvGrpSpPr/>
          <p:nvPr/>
        </p:nvGrpSpPr>
        <p:grpSpPr>
          <a:xfrm>
            <a:off x="6982413" y="1449221"/>
            <a:ext cx="518741" cy="563295"/>
            <a:chOff x="4427947" y="1460995"/>
            <a:chExt cx="518741" cy="563295"/>
          </a:xfrm>
        </p:grpSpPr>
        <p:sp>
          <p:nvSpPr>
            <p:cNvPr id="907" name="Google Shape;907;p96"/>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08" name="Google Shape;908;p96"/>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nvGrpSpPr>
          <p:cNvPr id="909" name="Google Shape;909;p96"/>
          <p:cNvGrpSpPr/>
          <p:nvPr/>
        </p:nvGrpSpPr>
        <p:grpSpPr>
          <a:xfrm>
            <a:off x="2456515" y="4223752"/>
            <a:ext cx="518741" cy="563295"/>
            <a:chOff x="4427947" y="1460995"/>
            <a:chExt cx="518741" cy="563295"/>
          </a:xfrm>
        </p:grpSpPr>
        <p:sp>
          <p:nvSpPr>
            <p:cNvPr id="910" name="Google Shape;910;p96"/>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11" name="Google Shape;911;p96"/>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nvGrpSpPr>
          <p:cNvPr id="912" name="Google Shape;912;p96"/>
          <p:cNvGrpSpPr/>
          <p:nvPr/>
        </p:nvGrpSpPr>
        <p:grpSpPr>
          <a:xfrm>
            <a:off x="5678691" y="4223752"/>
            <a:ext cx="518741" cy="563295"/>
            <a:chOff x="4427947" y="1460995"/>
            <a:chExt cx="518741" cy="563295"/>
          </a:xfrm>
        </p:grpSpPr>
        <p:sp>
          <p:nvSpPr>
            <p:cNvPr id="913" name="Google Shape;913;p96"/>
            <p:cNvSpPr/>
            <p:nvPr/>
          </p:nvSpPr>
          <p:spPr>
            <a:xfrm>
              <a:off x="4427947" y="1460995"/>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914" name="Google Shape;914;p96"/>
            <p:cNvSpPr txBox="1"/>
            <p:nvPr/>
          </p:nvSpPr>
          <p:spPr>
            <a:xfrm>
              <a:off x="4467756" y="1501070"/>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919"/>
        <p:cNvGrpSpPr/>
        <p:nvPr/>
      </p:nvGrpSpPr>
      <p:grpSpPr>
        <a:xfrm>
          <a:off x="0" y="0"/>
          <a:ext cx="0" cy="0"/>
          <a:chOff x="0" y="0"/>
          <a:chExt cx="0" cy="0"/>
        </a:xfrm>
      </p:grpSpPr>
      <p:sp>
        <p:nvSpPr>
          <p:cNvPr id="920" name="Google Shape;920;p9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Testing Milk</a:t>
            </a:r>
            <a:endParaRPr/>
          </a:p>
        </p:txBody>
      </p:sp>
      <p:sp>
        <p:nvSpPr>
          <p:cNvPr id="921" name="Google Shape;921;p97"/>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Can’t always tell if milk is good quality / safe just by looking.</a:t>
            </a:r>
            <a:endParaRPr/>
          </a:p>
          <a:p>
            <a:pPr marL="200424" lvl="0" indent="-200424" algn="l" rtl="0">
              <a:lnSpc>
                <a:spcPct val="100000"/>
              </a:lnSpc>
              <a:spcBef>
                <a:spcPts val="1052"/>
              </a:spcBef>
              <a:spcAft>
                <a:spcPts val="0"/>
              </a:spcAft>
              <a:buSzPts val="2160"/>
              <a:buChar char="▪"/>
            </a:pPr>
            <a:r>
              <a:rPr lang="en-US"/>
              <a:t>Must be able to test milk ourselves</a:t>
            </a:r>
            <a:endParaRPr/>
          </a:p>
          <a:p>
            <a:pPr marL="200424" lvl="0" indent="-200424" algn="l" rtl="0">
              <a:lnSpc>
                <a:spcPct val="100000"/>
              </a:lnSpc>
              <a:spcBef>
                <a:spcPts val="1052"/>
              </a:spcBef>
              <a:spcAft>
                <a:spcPts val="0"/>
              </a:spcAft>
              <a:buSzPts val="2160"/>
              <a:buChar char="▪"/>
            </a:pPr>
            <a:r>
              <a:rPr lang="en-US"/>
              <a:t>Testing milk helps determine if milk is contaminated before we spend money on it - and before it ends up in hands consumer</a:t>
            </a:r>
            <a:endParaRPr/>
          </a:p>
          <a:p>
            <a:pPr marL="200424" lvl="0" indent="-200424" algn="l" rtl="0">
              <a:lnSpc>
                <a:spcPct val="100000"/>
              </a:lnSpc>
              <a:spcBef>
                <a:spcPts val="1052"/>
              </a:spcBef>
              <a:spcAft>
                <a:spcPts val="0"/>
              </a:spcAft>
              <a:buSzPts val="2160"/>
              <a:buChar char="▪"/>
            </a:pPr>
            <a:r>
              <a:rPr lang="en-US"/>
              <a:t>Even if milk is pasteurised, you must test</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926"/>
        <p:cNvGrpSpPr/>
        <p:nvPr/>
      </p:nvGrpSpPr>
      <p:grpSpPr>
        <a:xfrm>
          <a:off x="0" y="0"/>
          <a:ext cx="0" cy="0"/>
          <a:chOff x="0" y="0"/>
          <a:chExt cx="0" cy="0"/>
        </a:xfrm>
      </p:grpSpPr>
      <p:sp>
        <p:nvSpPr>
          <p:cNvPr id="927" name="Google Shape;927;p98"/>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Who here knows methods of testing to see if milk is safe?</a:t>
            </a:r>
            <a:endParaRPr/>
          </a:p>
          <a:p>
            <a:pPr marL="200424" lvl="0" indent="-200424" algn="l" rtl="0">
              <a:lnSpc>
                <a:spcPct val="100000"/>
              </a:lnSpc>
              <a:spcBef>
                <a:spcPts val="1052"/>
              </a:spcBef>
              <a:spcAft>
                <a:spcPts val="0"/>
              </a:spcAft>
              <a:buSzPts val="2160"/>
              <a:buChar char="▪"/>
            </a:pPr>
            <a:r>
              <a:rPr lang="en-US"/>
              <a:t>Do you often do these tests?</a:t>
            </a:r>
            <a:endParaRPr/>
          </a:p>
          <a:p>
            <a:pPr marL="200424" lvl="0" indent="-200424" algn="l" rtl="0">
              <a:lnSpc>
                <a:spcPct val="100000"/>
              </a:lnSpc>
              <a:spcBef>
                <a:spcPts val="1052"/>
              </a:spcBef>
              <a:spcAft>
                <a:spcPts val="0"/>
              </a:spcAft>
              <a:buSzPts val="2160"/>
              <a:buChar char="▪"/>
            </a:pPr>
            <a:r>
              <a:rPr lang="en-US"/>
              <a:t>Do you know if your distributors do these tests?</a:t>
            </a:r>
            <a:endParaRPr/>
          </a:p>
          <a:p>
            <a:pPr marL="0" lvl="0" indent="0" algn="l" rtl="0">
              <a:lnSpc>
                <a:spcPct val="100000"/>
              </a:lnSpc>
              <a:spcBef>
                <a:spcPts val="1052"/>
              </a:spcBef>
              <a:spcAft>
                <a:spcPts val="0"/>
              </a:spcAft>
              <a:buSzPts val="2160"/>
              <a:buNone/>
            </a:pPr>
            <a:endParaRPr/>
          </a:p>
        </p:txBody>
      </p:sp>
      <p:sp>
        <p:nvSpPr>
          <p:cNvPr id="928" name="Google Shape;928;p98"/>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Sight and smell test (organoleptic)</a:t>
            </a:r>
            <a:endParaRPr/>
          </a:p>
          <a:p>
            <a:pPr marL="601272" lvl="1" indent="-157814" algn="l" rtl="0">
              <a:lnSpc>
                <a:spcPct val="100000"/>
              </a:lnSpc>
              <a:spcBef>
                <a:spcPts val="1052"/>
              </a:spcBef>
              <a:spcAft>
                <a:spcPts val="0"/>
              </a:spcAft>
              <a:buSzPts val="1800"/>
              <a:buChar char="-"/>
            </a:pPr>
            <a:r>
              <a:rPr lang="en-US"/>
              <a:t>Clot on boiling test</a:t>
            </a:r>
            <a:endParaRPr/>
          </a:p>
          <a:p>
            <a:pPr marL="601272" lvl="1" indent="-157814" algn="l" rtl="0">
              <a:lnSpc>
                <a:spcPct val="100000"/>
              </a:lnSpc>
              <a:spcBef>
                <a:spcPts val="1052"/>
              </a:spcBef>
              <a:spcAft>
                <a:spcPts val="0"/>
              </a:spcAft>
              <a:buSzPts val="1800"/>
              <a:buChar char="-"/>
            </a:pPr>
            <a:r>
              <a:rPr lang="en-US"/>
              <a:t>Alcohol test</a:t>
            </a:r>
            <a:endParaRPr/>
          </a:p>
          <a:p>
            <a:pPr marL="601272" lvl="1" indent="-157814" algn="l" rtl="0">
              <a:lnSpc>
                <a:spcPct val="100000"/>
              </a:lnSpc>
              <a:spcBef>
                <a:spcPts val="1052"/>
              </a:spcBef>
              <a:spcAft>
                <a:spcPts val="0"/>
              </a:spcAft>
              <a:buSzPts val="1800"/>
              <a:buChar char="-"/>
            </a:pPr>
            <a:r>
              <a:rPr lang="en-US"/>
              <a:t>Lactometer (for adulteration)</a:t>
            </a:r>
            <a:endParaRPr/>
          </a:p>
        </p:txBody>
      </p:sp>
      <p:sp>
        <p:nvSpPr>
          <p:cNvPr id="929" name="Google Shape;929;p98"/>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Testing Milk</a:t>
            </a:r>
            <a:endParaRPr/>
          </a:p>
        </p:txBody>
      </p:sp>
      <p:pic>
        <p:nvPicPr>
          <p:cNvPr id="930" name="Google Shape;930;p98"/>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931" name="Google Shape;931;p98"/>
          <p:cNvSpPr/>
          <p:nvPr/>
        </p:nvSpPr>
        <p:spPr>
          <a:xfrm>
            <a:off x="9836297" y="712083"/>
            <a:ext cx="444353"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936"/>
        <p:cNvGrpSpPr/>
        <p:nvPr/>
      </p:nvGrpSpPr>
      <p:grpSpPr>
        <a:xfrm>
          <a:off x="0" y="0"/>
          <a:ext cx="0" cy="0"/>
          <a:chOff x="0" y="0"/>
          <a:chExt cx="0" cy="0"/>
        </a:xfrm>
      </p:grpSpPr>
      <p:sp>
        <p:nvSpPr>
          <p:cNvPr id="937" name="Google Shape;937;p99"/>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One of the most common ways to test milk is by sight and smell.</a:t>
            </a:r>
            <a:endParaRPr/>
          </a:p>
          <a:p>
            <a:pPr marL="200424" lvl="0" indent="-200424" algn="l" rtl="0">
              <a:lnSpc>
                <a:spcPct val="100000"/>
              </a:lnSpc>
              <a:spcBef>
                <a:spcPts val="1052"/>
              </a:spcBef>
              <a:spcAft>
                <a:spcPts val="0"/>
              </a:spcAft>
              <a:buSzPts val="2160"/>
              <a:buChar char="▪"/>
            </a:pPr>
            <a:r>
              <a:rPr lang="en-US"/>
              <a:t>Here is some milk, we’re going to pass around, look at it, smell it</a:t>
            </a:r>
            <a:endParaRPr/>
          </a:p>
          <a:p>
            <a:pPr marL="200424" lvl="0" indent="-200424" algn="l" rtl="0">
              <a:lnSpc>
                <a:spcPct val="100000"/>
              </a:lnSpc>
              <a:spcBef>
                <a:spcPts val="1052"/>
              </a:spcBef>
              <a:spcAft>
                <a:spcPts val="0"/>
              </a:spcAft>
              <a:buSzPts val="2160"/>
              <a:buChar char="▪"/>
            </a:pPr>
            <a:r>
              <a:rPr lang="en-US"/>
              <a:t>Look for clumping, discolouring, visible dirt</a:t>
            </a:r>
            <a:endParaRPr/>
          </a:p>
          <a:p>
            <a:pPr marL="200424" lvl="0" indent="-200424" algn="l" rtl="0">
              <a:lnSpc>
                <a:spcPct val="100000"/>
              </a:lnSpc>
              <a:spcBef>
                <a:spcPts val="1052"/>
              </a:spcBef>
              <a:spcAft>
                <a:spcPts val="0"/>
              </a:spcAft>
              <a:buSzPts val="2160"/>
              <a:buChar char="▪"/>
            </a:pPr>
            <a:r>
              <a:rPr lang="en-US"/>
              <a:t>Smell for foul odour</a:t>
            </a:r>
            <a:endParaRPr/>
          </a:p>
        </p:txBody>
      </p:sp>
      <p:sp>
        <p:nvSpPr>
          <p:cNvPr id="938" name="Google Shape;938;p99"/>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Materials needed:</a:t>
            </a:r>
            <a:endParaRPr/>
          </a:p>
          <a:p>
            <a:pPr marL="601272" lvl="1" indent="-157814" algn="l" rtl="0">
              <a:lnSpc>
                <a:spcPct val="100000"/>
              </a:lnSpc>
              <a:spcBef>
                <a:spcPts val="1052"/>
              </a:spcBef>
              <a:spcAft>
                <a:spcPts val="0"/>
              </a:spcAft>
              <a:buSzPts val="1800"/>
              <a:buChar char="-"/>
            </a:pPr>
            <a:r>
              <a:rPr lang="en-US"/>
              <a:t>Jar of milk</a:t>
            </a:r>
            <a:endParaRPr/>
          </a:p>
          <a:p>
            <a:pPr marL="601272" lvl="1" indent="-157814" algn="l" rtl="0">
              <a:lnSpc>
                <a:spcPct val="100000"/>
              </a:lnSpc>
              <a:spcBef>
                <a:spcPts val="1052"/>
              </a:spcBef>
              <a:spcAft>
                <a:spcPts val="0"/>
              </a:spcAft>
              <a:buSzPts val="1800"/>
              <a:buChar char="-"/>
            </a:pPr>
            <a:r>
              <a:rPr lang="en-US"/>
              <a:t>If possible, have jar of good milk and jar of bad milk to compare</a:t>
            </a:r>
            <a:endParaRPr/>
          </a:p>
          <a:p>
            <a:pPr marL="200424" lvl="0" indent="-200424" algn="l" rtl="0">
              <a:lnSpc>
                <a:spcPct val="100000"/>
              </a:lnSpc>
              <a:spcBef>
                <a:spcPts val="1052"/>
              </a:spcBef>
              <a:spcAft>
                <a:spcPts val="0"/>
              </a:spcAft>
              <a:buSzPts val="1620"/>
              <a:buChar char="▪"/>
            </a:pPr>
            <a:r>
              <a:rPr lang="en-US"/>
              <a:t>Pass around jars and encourage participants to make observations using sight/smell</a:t>
            </a:r>
            <a:endParaRPr/>
          </a:p>
          <a:p>
            <a:pPr marL="200424" lvl="0" indent="-200424" algn="l" rtl="0">
              <a:lnSpc>
                <a:spcPct val="100000"/>
              </a:lnSpc>
              <a:spcBef>
                <a:spcPts val="1052"/>
              </a:spcBef>
              <a:spcAft>
                <a:spcPts val="0"/>
              </a:spcAft>
              <a:buSzPts val="1620"/>
              <a:buChar char="▪"/>
            </a:pPr>
            <a:r>
              <a:rPr lang="en-US"/>
              <a:t>Key point:</a:t>
            </a:r>
            <a:endParaRPr/>
          </a:p>
          <a:p>
            <a:pPr marL="601272" lvl="1" indent="-157814" algn="l" rtl="0">
              <a:lnSpc>
                <a:spcPct val="100000"/>
              </a:lnSpc>
              <a:spcBef>
                <a:spcPts val="1052"/>
              </a:spcBef>
              <a:spcAft>
                <a:spcPts val="0"/>
              </a:spcAft>
              <a:buSzPts val="1800"/>
              <a:buChar char="-"/>
            </a:pPr>
            <a:r>
              <a:rPr lang="en-US"/>
              <a:t>If milk smells / looks bad, vendors should not buy</a:t>
            </a:r>
            <a:endParaRPr/>
          </a:p>
          <a:p>
            <a:pPr marL="601272" lvl="1" indent="-43514" algn="l" rtl="0">
              <a:lnSpc>
                <a:spcPct val="100000"/>
              </a:lnSpc>
              <a:spcBef>
                <a:spcPts val="1052"/>
              </a:spcBef>
              <a:spcAft>
                <a:spcPts val="0"/>
              </a:spcAft>
              <a:buSzPts val="1800"/>
              <a:buNone/>
            </a:pPr>
            <a:endParaRPr/>
          </a:p>
          <a:p>
            <a:pPr marL="200424" lvl="0" indent="-97553" algn="l" rtl="0">
              <a:lnSpc>
                <a:spcPct val="100000"/>
              </a:lnSpc>
              <a:spcBef>
                <a:spcPts val="1052"/>
              </a:spcBef>
              <a:spcAft>
                <a:spcPts val="0"/>
              </a:spcAft>
              <a:buSzPts val="1620"/>
              <a:buNone/>
            </a:pPr>
            <a:endParaRPr>
              <a:highlight>
                <a:srgbClr val="FFFF00"/>
              </a:highlight>
            </a:endParaRPr>
          </a:p>
        </p:txBody>
      </p:sp>
      <p:sp>
        <p:nvSpPr>
          <p:cNvPr id="939" name="Google Shape;939;p99"/>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Sight and Smell Test</a:t>
            </a:r>
            <a:endParaRPr/>
          </a:p>
        </p:txBody>
      </p:sp>
      <p:pic>
        <p:nvPicPr>
          <p:cNvPr id="940" name="Google Shape;940;p99"/>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941" name="Google Shape;941;p99"/>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945"/>
        <p:cNvGrpSpPr/>
        <p:nvPr/>
      </p:nvGrpSpPr>
      <p:grpSpPr>
        <a:xfrm>
          <a:off x="0" y="0"/>
          <a:ext cx="0" cy="0"/>
          <a:chOff x="0" y="0"/>
          <a:chExt cx="0" cy="0"/>
        </a:xfrm>
      </p:grpSpPr>
      <p:sp>
        <p:nvSpPr>
          <p:cNvPr id="946" name="Google Shape;946;p100"/>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Another effective way to determine if milk is safe is the clot on boiling method</a:t>
            </a:r>
            <a:endParaRPr/>
          </a:p>
          <a:p>
            <a:pPr marL="200424" lvl="0" indent="-200424" algn="l" rtl="0">
              <a:lnSpc>
                <a:spcPct val="100000"/>
              </a:lnSpc>
              <a:spcBef>
                <a:spcPts val="1052"/>
              </a:spcBef>
              <a:spcAft>
                <a:spcPts val="0"/>
              </a:spcAft>
              <a:buSzPts val="2160"/>
              <a:buChar char="▪"/>
            </a:pPr>
            <a:r>
              <a:rPr lang="en-US"/>
              <a:t>Need one volunteer</a:t>
            </a:r>
            <a:endParaRPr/>
          </a:p>
          <a:p>
            <a:pPr marL="200424" lvl="0" indent="-200424" algn="l" rtl="0">
              <a:lnSpc>
                <a:spcPct val="100000"/>
              </a:lnSpc>
              <a:spcBef>
                <a:spcPts val="1052"/>
              </a:spcBef>
              <a:spcAft>
                <a:spcPts val="0"/>
              </a:spcAft>
              <a:buSzPts val="2160"/>
              <a:buChar char="▪"/>
            </a:pPr>
            <a:r>
              <a:rPr lang="en-US"/>
              <a:t>With this method, we take a small amount of milk and boil it over a heat source</a:t>
            </a:r>
            <a:endParaRPr/>
          </a:p>
          <a:p>
            <a:pPr marL="200424" lvl="0" indent="-200424" algn="l" rtl="0">
              <a:lnSpc>
                <a:spcPct val="100000"/>
              </a:lnSpc>
              <a:spcBef>
                <a:spcPts val="1052"/>
              </a:spcBef>
              <a:spcAft>
                <a:spcPts val="0"/>
              </a:spcAft>
              <a:buSzPts val="2160"/>
              <a:buChar char="▪"/>
            </a:pPr>
            <a:r>
              <a:rPr lang="en-US"/>
              <a:t>If the milk shows signs of clumping, or if flakes appear in the milk, or if it coagulates, the milk is not good quality and should be refuse</a:t>
            </a:r>
            <a:endParaRPr/>
          </a:p>
        </p:txBody>
      </p:sp>
      <p:sp>
        <p:nvSpPr>
          <p:cNvPr id="947" name="Google Shape;947;p100"/>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Materials needed</a:t>
            </a:r>
            <a:endParaRPr/>
          </a:p>
          <a:p>
            <a:pPr marL="601272" lvl="1" indent="-157814" algn="l" rtl="0">
              <a:lnSpc>
                <a:spcPct val="100000"/>
              </a:lnSpc>
              <a:spcBef>
                <a:spcPts val="1052"/>
              </a:spcBef>
              <a:spcAft>
                <a:spcPts val="0"/>
              </a:spcAft>
              <a:buSzPts val="1800"/>
              <a:buChar char="-"/>
            </a:pPr>
            <a:r>
              <a:rPr lang="en-US"/>
              <a:t>Two metal spoons</a:t>
            </a:r>
            <a:endParaRPr/>
          </a:p>
          <a:p>
            <a:pPr marL="601272" lvl="1" indent="-157814" algn="l" rtl="0">
              <a:lnSpc>
                <a:spcPct val="100000"/>
              </a:lnSpc>
              <a:spcBef>
                <a:spcPts val="1052"/>
              </a:spcBef>
              <a:spcAft>
                <a:spcPts val="0"/>
              </a:spcAft>
              <a:buSzPts val="1800"/>
              <a:buChar char="-"/>
            </a:pPr>
            <a:r>
              <a:rPr lang="en-US"/>
              <a:t>Milk from previous test</a:t>
            </a:r>
            <a:endParaRPr/>
          </a:p>
          <a:p>
            <a:pPr marL="601272" lvl="1" indent="-157814" algn="l" rtl="0">
              <a:lnSpc>
                <a:spcPct val="100000"/>
              </a:lnSpc>
              <a:spcBef>
                <a:spcPts val="1052"/>
              </a:spcBef>
              <a:spcAft>
                <a:spcPts val="0"/>
              </a:spcAft>
              <a:buSzPts val="1800"/>
              <a:buChar char="-"/>
            </a:pPr>
            <a:r>
              <a:rPr lang="en-US"/>
              <a:t>Burner: could be a candle that can burn up to five minutes</a:t>
            </a:r>
            <a:endParaRPr/>
          </a:p>
          <a:p>
            <a:pPr marL="200424" lvl="0" indent="-200424" algn="l" rtl="0">
              <a:lnSpc>
                <a:spcPct val="100000"/>
              </a:lnSpc>
              <a:spcBef>
                <a:spcPts val="1052"/>
              </a:spcBef>
              <a:spcAft>
                <a:spcPts val="0"/>
              </a:spcAft>
              <a:buSzPts val="1620"/>
              <a:buChar char="▪"/>
            </a:pPr>
            <a:r>
              <a:rPr lang="en-US"/>
              <a:t>Coach volunteer through test</a:t>
            </a:r>
            <a:endParaRPr/>
          </a:p>
          <a:p>
            <a:pPr marL="200424" lvl="0" indent="-200424" algn="l" rtl="0">
              <a:lnSpc>
                <a:spcPct val="100000"/>
              </a:lnSpc>
              <a:spcBef>
                <a:spcPts val="1052"/>
              </a:spcBef>
              <a:spcAft>
                <a:spcPts val="0"/>
              </a:spcAft>
              <a:buSzPts val="1620"/>
              <a:buChar char="▪"/>
            </a:pPr>
            <a:r>
              <a:rPr lang="en-US"/>
              <a:t>Take less than a spoonful of each milk, a whole spoon will boil over</a:t>
            </a:r>
            <a:endParaRPr/>
          </a:p>
          <a:p>
            <a:pPr marL="200424" lvl="0" indent="-200424" algn="l" rtl="0">
              <a:lnSpc>
                <a:spcPct val="100000"/>
              </a:lnSpc>
              <a:spcBef>
                <a:spcPts val="1052"/>
              </a:spcBef>
              <a:spcAft>
                <a:spcPts val="0"/>
              </a:spcAft>
              <a:buSzPts val="1620"/>
              <a:buChar char="▪"/>
            </a:pPr>
            <a:r>
              <a:rPr lang="en-US"/>
              <a:t>Hold spoon over flame till milk boils</a:t>
            </a:r>
            <a:endParaRPr/>
          </a:p>
          <a:p>
            <a:pPr marL="200424" lvl="0" indent="-200424" algn="l" rtl="0">
              <a:lnSpc>
                <a:spcPct val="100000"/>
              </a:lnSpc>
              <a:spcBef>
                <a:spcPts val="1052"/>
              </a:spcBef>
              <a:spcAft>
                <a:spcPts val="0"/>
              </a:spcAft>
              <a:buSzPts val="1620"/>
              <a:buChar char="▪"/>
            </a:pPr>
            <a:r>
              <a:rPr lang="en-US"/>
              <a:t>Dispose of boiled milk</a:t>
            </a:r>
            <a:endParaRPr/>
          </a:p>
        </p:txBody>
      </p:sp>
      <p:sp>
        <p:nvSpPr>
          <p:cNvPr id="948" name="Google Shape;948;p100"/>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Clot on Boiling Test</a:t>
            </a:r>
            <a:endParaRPr/>
          </a:p>
        </p:txBody>
      </p:sp>
      <p:pic>
        <p:nvPicPr>
          <p:cNvPr id="949" name="Google Shape;949;p100"/>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950" name="Google Shape;950;p100"/>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954"/>
        <p:cNvGrpSpPr/>
        <p:nvPr/>
      </p:nvGrpSpPr>
      <p:grpSpPr>
        <a:xfrm>
          <a:off x="0" y="0"/>
          <a:ext cx="0" cy="0"/>
          <a:chOff x="0" y="0"/>
          <a:chExt cx="0" cy="0"/>
        </a:xfrm>
      </p:grpSpPr>
      <p:sp>
        <p:nvSpPr>
          <p:cNvPr id="955" name="Google Shape;955;p101"/>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Another way to test for quality is the alcohol test</a:t>
            </a:r>
            <a:endParaRPr/>
          </a:p>
          <a:p>
            <a:pPr marL="200424" lvl="0" indent="-200424" algn="l" rtl="0">
              <a:lnSpc>
                <a:spcPct val="100000"/>
              </a:lnSpc>
              <a:spcBef>
                <a:spcPts val="1052"/>
              </a:spcBef>
              <a:spcAft>
                <a:spcPts val="0"/>
              </a:spcAft>
              <a:buSzPts val="2160"/>
              <a:buChar char="▪"/>
            </a:pPr>
            <a:r>
              <a:rPr lang="en-US"/>
              <a:t>Need one volunteer</a:t>
            </a:r>
            <a:endParaRPr/>
          </a:p>
          <a:p>
            <a:pPr marL="200424" lvl="0" indent="-200424" algn="l" rtl="0">
              <a:lnSpc>
                <a:spcPct val="100000"/>
              </a:lnSpc>
              <a:spcBef>
                <a:spcPts val="1052"/>
              </a:spcBef>
              <a:spcAft>
                <a:spcPts val="0"/>
              </a:spcAft>
              <a:buSzPts val="2160"/>
              <a:buChar char="▪"/>
            </a:pPr>
            <a:r>
              <a:rPr lang="en-US"/>
              <a:t>In this test, take equal parts milk and alcohol and mix together</a:t>
            </a:r>
            <a:endParaRPr/>
          </a:p>
          <a:p>
            <a:pPr marL="200424" lvl="0" indent="-200424" algn="l" rtl="0">
              <a:lnSpc>
                <a:spcPct val="100000"/>
              </a:lnSpc>
              <a:spcBef>
                <a:spcPts val="1052"/>
              </a:spcBef>
              <a:spcAft>
                <a:spcPts val="0"/>
              </a:spcAft>
              <a:buSzPts val="2160"/>
              <a:buChar char="▪"/>
            </a:pPr>
            <a:r>
              <a:rPr lang="en-US"/>
              <a:t>Look for clumping, clotting, flaking</a:t>
            </a:r>
            <a:endParaRPr/>
          </a:p>
          <a:p>
            <a:pPr marL="200424" lvl="0" indent="-200424" algn="l" rtl="0">
              <a:lnSpc>
                <a:spcPct val="100000"/>
              </a:lnSpc>
              <a:spcBef>
                <a:spcPts val="1052"/>
              </a:spcBef>
              <a:spcAft>
                <a:spcPts val="0"/>
              </a:spcAft>
              <a:buSzPts val="2160"/>
              <a:buChar char="▪"/>
            </a:pPr>
            <a:r>
              <a:rPr lang="en-US"/>
              <a:t>If the milk shows these signs, you should refuse it</a:t>
            </a:r>
            <a:endParaRPr/>
          </a:p>
        </p:txBody>
      </p:sp>
      <p:sp>
        <p:nvSpPr>
          <p:cNvPr id="956" name="Google Shape;956;p101"/>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Materials needed:</a:t>
            </a:r>
            <a:endParaRPr/>
          </a:p>
          <a:p>
            <a:pPr marL="601272" lvl="1" indent="-157814" algn="l" rtl="0">
              <a:lnSpc>
                <a:spcPct val="100000"/>
              </a:lnSpc>
              <a:spcBef>
                <a:spcPts val="1052"/>
              </a:spcBef>
              <a:spcAft>
                <a:spcPts val="0"/>
              </a:spcAft>
              <a:buSzPts val="1800"/>
              <a:buChar char="-"/>
            </a:pPr>
            <a:r>
              <a:rPr lang="en-US"/>
              <a:t>2 clear jars that close to pour milk and alcohol into</a:t>
            </a:r>
            <a:endParaRPr/>
          </a:p>
          <a:p>
            <a:pPr marL="601272" lvl="1" indent="-157814" algn="l" rtl="0">
              <a:lnSpc>
                <a:spcPct val="100000"/>
              </a:lnSpc>
              <a:spcBef>
                <a:spcPts val="1052"/>
              </a:spcBef>
              <a:spcAft>
                <a:spcPts val="0"/>
              </a:spcAft>
              <a:buSzPts val="1800"/>
              <a:buChar char="-"/>
            </a:pPr>
            <a:r>
              <a:rPr lang="en-US"/>
              <a:t>Measuring vessel or scale for milk/alcohol</a:t>
            </a:r>
            <a:endParaRPr/>
          </a:p>
          <a:p>
            <a:pPr marL="601272" lvl="1" indent="-157814" algn="l" rtl="0">
              <a:lnSpc>
                <a:spcPct val="100000"/>
              </a:lnSpc>
              <a:spcBef>
                <a:spcPts val="1052"/>
              </a:spcBef>
              <a:spcAft>
                <a:spcPts val="0"/>
              </a:spcAft>
              <a:buSzPts val="1800"/>
              <a:buChar char="-"/>
            </a:pPr>
            <a:r>
              <a:rPr lang="en-US"/>
              <a:t>Good and bad quality milk, can use the same from before</a:t>
            </a:r>
            <a:endParaRPr/>
          </a:p>
          <a:p>
            <a:pPr marL="601272" lvl="1" indent="-157814" algn="l" rtl="0">
              <a:lnSpc>
                <a:spcPct val="100000"/>
              </a:lnSpc>
              <a:spcBef>
                <a:spcPts val="1052"/>
              </a:spcBef>
              <a:spcAft>
                <a:spcPts val="0"/>
              </a:spcAft>
              <a:buSzPts val="1800"/>
              <a:buChar char="-"/>
            </a:pPr>
            <a:r>
              <a:rPr lang="en-US"/>
              <a:t>Alcohol 68%-70%</a:t>
            </a:r>
            <a:endParaRPr/>
          </a:p>
          <a:p>
            <a:pPr marL="200424" lvl="0" indent="-200424" algn="l" rtl="0">
              <a:lnSpc>
                <a:spcPct val="100000"/>
              </a:lnSpc>
              <a:spcBef>
                <a:spcPts val="1052"/>
              </a:spcBef>
              <a:spcAft>
                <a:spcPts val="0"/>
              </a:spcAft>
              <a:buSzPts val="1620"/>
              <a:buChar char="▪"/>
            </a:pPr>
            <a:r>
              <a:rPr lang="en-US"/>
              <a:t>Coach volunteer through test</a:t>
            </a:r>
            <a:endParaRPr/>
          </a:p>
          <a:p>
            <a:pPr marL="200424" lvl="0" indent="-200424" algn="l" rtl="0">
              <a:lnSpc>
                <a:spcPct val="100000"/>
              </a:lnSpc>
              <a:spcBef>
                <a:spcPts val="1052"/>
              </a:spcBef>
              <a:spcAft>
                <a:spcPts val="0"/>
              </a:spcAft>
              <a:buSzPts val="1620"/>
              <a:buChar char="▪"/>
            </a:pPr>
            <a:r>
              <a:rPr lang="en-US"/>
              <a:t>Measure equal parts alcohol / milk into jars</a:t>
            </a:r>
            <a:endParaRPr/>
          </a:p>
          <a:p>
            <a:pPr marL="200424" lvl="0" indent="-200424" algn="l" rtl="0">
              <a:lnSpc>
                <a:spcPct val="100000"/>
              </a:lnSpc>
              <a:spcBef>
                <a:spcPts val="1052"/>
              </a:spcBef>
              <a:spcAft>
                <a:spcPts val="0"/>
              </a:spcAft>
              <a:buSzPts val="1620"/>
              <a:buChar char="▪"/>
            </a:pPr>
            <a:r>
              <a:rPr lang="en-US"/>
              <a:t>Agitate so it mixes</a:t>
            </a:r>
            <a:endParaRPr/>
          </a:p>
        </p:txBody>
      </p:sp>
      <p:sp>
        <p:nvSpPr>
          <p:cNvPr id="957" name="Google Shape;957;p101"/>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Alcohol Test</a:t>
            </a:r>
            <a:endParaRPr/>
          </a:p>
        </p:txBody>
      </p:sp>
      <p:pic>
        <p:nvPicPr>
          <p:cNvPr id="958" name="Google Shape;958;p101"/>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959" name="Google Shape;959;p101"/>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528" name="Google Shape;528;p57"/>
          <p:cNvSpPr txBox="1">
            <a:spLocks noGrp="1"/>
          </p:cNvSpPr>
          <p:nvPr>
            <p:ph type="body" idx="1"/>
          </p:nvPr>
        </p:nvSpPr>
        <p:spPr>
          <a:xfrm>
            <a:off x="254693" y="1174217"/>
            <a:ext cx="4963160" cy="540724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Session 1</a:t>
            </a:r>
            <a:endParaRPr/>
          </a:p>
          <a:p>
            <a:pPr marL="601272" lvl="1" indent="-157814" algn="l" rtl="0">
              <a:lnSpc>
                <a:spcPct val="100000"/>
              </a:lnSpc>
              <a:spcBef>
                <a:spcPts val="1052"/>
              </a:spcBef>
              <a:spcAft>
                <a:spcPts val="0"/>
              </a:spcAft>
              <a:buSzPts val="2100"/>
              <a:buChar char="-"/>
            </a:pPr>
            <a:r>
              <a:rPr lang="en-US"/>
              <a:t>Timer </a:t>
            </a:r>
            <a:endParaRPr/>
          </a:p>
          <a:p>
            <a:pPr marL="601272" lvl="1" indent="-157814" algn="l" rtl="0">
              <a:lnSpc>
                <a:spcPct val="100000"/>
              </a:lnSpc>
              <a:spcBef>
                <a:spcPts val="1052"/>
              </a:spcBef>
              <a:spcAft>
                <a:spcPts val="0"/>
              </a:spcAft>
              <a:buSzPts val="2100"/>
              <a:buChar char="-"/>
            </a:pPr>
            <a:r>
              <a:rPr lang="en-US"/>
              <a:t>Clear jar</a:t>
            </a:r>
            <a:endParaRPr/>
          </a:p>
          <a:p>
            <a:pPr marL="601272" lvl="1" indent="-157814" algn="l" rtl="0">
              <a:lnSpc>
                <a:spcPct val="100000"/>
              </a:lnSpc>
              <a:spcBef>
                <a:spcPts val="1052"/>
              </a:spcBef>
              <a:spcAft>
                <a:spcPts val="0"/>
              </a:spcAft>
              <a:buSzPts val="2100"/>
              <a:buChar char="-"/>
            </a:pPr>
            <a:r>
              <a:rPr lang="en-US"/>
              <a:t>Sack of dried beans</a:t>
            </a:r>
            <a:endParaRPr/>
          </a:p>
          <a:p>
            <a:pPr marL="601272" lvl="1" indent="-157814" algn="l" rtl="0">
              <a:lnSpc>
                <a:spcPct val="100000"/>
              </a:lnSpc>
              <a:spcBef>
                <a:spcPts val="1052"/>
              </a:spcBef>
              <a:spcAft>
                <a:spcPts val="0"/>
              </a:spcAft>
              <a:buSzPts val="2100"/>
              <a:buChar char="-"/>
            </a:pPr>
            <a:r>
              <a:rPr lang="en-US"/>
              <a:t>0.5 litres milk in clear jar</a:t>
            </a:r>
            <a:endParaRPr/>
          </a:p>
          <a:p>
            <a:pPr marL="601272" lvl="1" indent="-157814" algn="l" rtl="0">
              <a:lnSpc>
                <a:spcPct val="100000"/>
              </a:lnSpc>
              <a:spcBef>
                <a:spcPts val="1052"/>
              </a:spcBef>
              <a:spcAft>
                <a:spcPts val="0"/>
              </a:spcAft>
              <a:buSzPts val="2100"/>
              <a:buChar char="-"/>
            </a:pPr>
            <a:r>
              <a:rPr lang="en-US"/>
              <a:t>2 metal spoons</a:t>
            </a:r>
            <a:endParaRPr/>
          </a:p>
          <a:p>
            <a:pPr marL="601272" lvl="1" indent="-157814" algn="l" rtl="0">
              <a:lnSpc>
                <a:spcPct val="100000"/>
              </a:lnSpc>
              <a:spcBef>
                <a:spcPts val="1052"/>
              </a:spcBef>
              <a:spcAft>
                <a:spcPts val="0"/>
              </a:spcAft>
              <a:buSzPts val="2100"/>
              <a:buChar char="-"/>
            </a:pPr>
            <a:r>
              <a:rPr lang="en-US"/>
              <a:t>Heat source, such as candle, burner</a:t>
            </a:r>
            <a:endParaRPr/>
          </a:p>
          <a:p>
            <a:pPr marL="601272" lvl="1" indent="-157814" algn="l" rtl="0">
              <a:lnSpc>
                <a:spcPct val="100000"/>
              </a:lnSpc>
              <a:spcBef>
                <a:spcPts val="1052"/>
              </a:spcBef>
              <a:spcAft>
                <a:spcPts val="0"/>
              </a:spcAft>
              <a:buSzPts val="2100"/>
              <a:buChar char="-"/>
            </a:pPr>
            <a:r>
              <a:rPr lang="en-US"/>
              <a:t>Vessel for dirty spoons</a:t>
            </a:r>
            <a:endParaRPr/>
          </a:p>
          <a:p>
            <a:pPr marL="601272" lvl="1" indent="-157814" algn="l" rtl="0">
              <a:lnSpc>
                <a:spcPct val="100000"/>
              </a:lnSpc>
              <a:spcBef>
                <a:spcPts val="1052"/>
              </a:spcBef>
              <a:spcAft>
                <a:spcPts val="0"/>
              </a:spcAft>
              <a:buSzPts val="2100"/>
              <a:buChar char="-"/>
            </a:pPr>
            <a:r>
              <a:rPr lang="en-US"/>
              <a:t>1-2 small clear jars </a:t>
            </a:r>
            <a:endParaRPr/>
          </a:p>
          <a:p>
            <a:pPr marL="601272" lvl="1" indent="-157814" algn="l" rtl="0">
              <a:lnSpc>
                <a:spcPct val="100000"/>
              </a:lnSpc>
              <a:spcBef>
                <a:spcPts val="1052"/>
              </a:spcBef>
              <a:spcAft>
                <a:spcPts val="0"/>
              </a:spcAft>
              <a:buSzPts val="2100"/>
              <a:buChar char="-"/>
            </a:pPr>
            <a:r>
              <a:rPr lang="en-US"/>
              <a:t>Bottle of alcohol, 68-70%</a:t>
            </a:r>
            <a:endParaRPr/>
          </a:p>
          <a:p>
            <a:pPr marL="601272" lvl="1" indent="-157814" algn="l" rtl="0">
              <a:lnSpc>
                <a:spcPct val="100000"/>
              </a:lnSpc>
              <a:spcBef>
                <a:spcPts val="1052"/>
              </a:spcBef>
              <a:spcAft>
                <a:spcPts val="0"/>
              </a:spcAft>
              <a:buSzPts val="2100"/>
              <a:buChar char="-"/>
            </a:pPr>
            <a:r>
              <a:rPr lang="en-US"/>
              <a:t>Measuring device, such as measuring cup or syringe</a:t>
            </a:r>
            <a:endParaRPr/>
          </a:p>
          <a:p>
            <a:pPr marL="601272" lvl="1" indent="-24210" algn="l" rtl="0">
              <a:lnSpc>
                <a:spcPct val="100000"/>
              </a:lnSpc>
              <a:spcBef>
                <a:spcPts val="1052"/>
              </a:spcBef>
              <a:spcAft>
                <a:spcPts val="0"/>
              </a:spcAft>
              <a:buSzPts val="2104"/>
              <a:buNone/>
            </a:pPr>
            <a:endParaRPr/>
          </a:p>
        </p:txBody>
      </p:sp>
      <p:sp>
        <p:nvSpPr>
          <p:cNvPr id="529" name="Google Shape;529;p5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Supplies and Equipment </a:t>
            </a:r>
            <a:endParaRPr/>
          </a:p>
        </p:txBody>
      </p:sp>
      <p:sp>
        <p:nvSpPr>
          <p:cNvPr id="530" name="Google Shape;530;p57"/>
          <p:cNvSpPr txBox="1">
            <a:spLocks noGrp="1"/>
          </p:cNvSpPr>
          <p:nvPr>
            <p:ph type="body" idx="2"/>
          </p:nvPr>
        </p:nvSpPr>
        <p:spPr>
          <a:xfrm>
            <a:off x="5327015" y="1174217"/>
            <a:ext cx="4963160"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Session 2</a:t>
            </a:r>
            <a:endParaRPr/>
          </a:p>
          <a:p>
            <a:pPr marL="601272" lvl="1" indent="-157814" algn="l" rtl="0">
              <a:lnSpc>
                <a:spcPct val="100000"/>
              </a:lnSpc>
              <a:spcBef>
                <a:spcPts val="1052"/>
              </a:spcBef>
              <a:spcAft>
                <a:spcPts val="0"/>
              </a:spcAft>
              <a:buSzPts val="2100"/>
              <a:buChar char="-"/>
            </a:pPr>
            <a:r>
              <a:rPr lang="en-US"/>
              <a:t>1kg sack of flour</a:t>
            </a:r>
            <a:endParaRPr/>
          </a:p>
          <a:p>
            <a:pPr marL="601272" lvl="1" indent="-157814" algn="l" rtl="0">
              <a:lnSpc>
                <a:spcPct val="100000"/>
              </a:lnSpc>
              <a:spcBef>
                <a:spcPts val="1052"/>
              </a:spcBef>
              <a:spcAft>
                <a:spcPts val="0"/>
              </a:spcAft>
              <a:buSzPts val="2100"/>
              <a:buChar char="-"/>
            </a:pPr>
            <a:r>
              <a:rPr lang="en-US"/>
              <a:t>Wipes to clean flour off hands</a:t>
            </a:r>
            <a:endParaRPr/>
          </a:p>
          <a:p>
            <a:pPr marL="200424" lvl="0" indent="-200424" algn="l" rtl="0">
              <a:lnSpc>
                <a:spcPct val="100000"/>
              </a:lnSpc>
              <a:spcBef>
                <a:spcPts val="1052"/>
              </a:spcBef>
              <a:spcAft>
                <a:spcPts val="0"/>
              </a:spcAft>
              <a:buSzPts val="2160"/>
              <a:buChar char="▪"/>
            </a:pPr>
            <a:r>
              <a:rPr lang="en-US"/>
              <a:t>Session 3</a:t>
            </a:r>
            <a:endParaRPr/>
          </a:p>
          <a:p>
            <a:pPr marL="601272" lvl="1" indent="-157814" algn="l" rtl="0">
              <a:lnSpc>
                <a:spcPct val="100000"/>
              </a:lnSpc>
              <a:spcBef>
                <a:spcPts val="1052"/>
              </a:spcBef>
              <a:spcAft>
                <a:spcPts val="0"/>
              </a:spcAft>
              <a:buSzPts val="2100"/>
              <a:buChar char="-"/>
            </a:pPr>
            <a:r>
              <a:rPr lang="en-US"/>
              <a:t>Snacks / beverages</a:t>
            </a:r>
            <a:endParaRPr/>
          </a:p>
          <a:p>
            <a:pPr marL="200424" lvl="0" indent="-200424" algn="l" rtl="0">
              <a:lnSpc>
                <a:spcPct val="100000"/>
              </a:lnSpc>
              <a:spcBef>
                <a:spcPts val="1052"/>
              </a:spcBef>
              <a:spcAft>
                <a:spcPts val="0"/>
              </a:spcAft>
              <a:buSzPts val="2160"/>
              <a:buChar char="▪"/>
            </a:pPr>
            <a:r>
              <a:rPr lang="en-US"/>
              <a:t>Session 4</a:t>
            </a:r>
            <a:endParaRPr/>
          </a:p>
          <a:p>
            <a:pPr marL="601272" lvl="1" indent="-157814" algn="l" rtl="0">
              <a:lnSpc>
                <a:spcPct val="100000"/>
              </a:lnSpc>
              <a:spcBef>
                <a:spcPts val="1052"/>
              </a:spcBef>
              <a:spcAft>
                <a:spcPts val="0"/>
              </a:spcAft>
              <a:buSzPts val="2100"/>
              <a:buChar char="-"/>
            </a:pPr>
            <a:r>
              <a:rPr lang="en-US"/>
              <a:t>No equipment required</a:t>
            </a:r>
            <a:endParaRPr/>
          </a:p>
          <a:p>
            <a:pPr marL="200424" lvl="0" indent="-200424" algn="l" rtl="0">
              <a:lnSpc>
                <a:spcPct val="100000"/>
              </a:lnSpc>
              <a:spcBef>
                <a:spcPts val="1052"/>
              </a:spcBef>
              <a:spcAft>
                <a:spcPts val="0"/>
              </a:spcAft>
              <a:buSzPts val="2160"/>
              <a:buChar char="▪"/>
            </a:pPr>
            <a:r>
              <a:rPr lang="en-US"/>
              <a:t>Session 5</a:t>
            </a:r>
            <a:endParaRPr/>
          </a:p>
          <a:p>
            <a:pPr marL="601272" lvl="1" indent="-157814" algn="l" rtl="0">
              <a:lnSpc>
                <a:spcPct val="100000"/>
              </a:lnSpc>
              <a:spcBef>
                <a:spcPts val="1052"/>
              </a:spcBef>
              <a:spcAft>
                <a:spcPts val="0"/>
              </a:spcAft>
              <a:buSzPts val="2100"/>
              <a:buChar char="-"/>
            </a:pPr>
            <a:r>
              <a:rPr lang="en-US"/>
              <a:t>Communication materials</a:t>
            </a:r>
            <a:endParaRPr/>
          </a:p>
          <a:p>
            <a:pPr marL="601272" lvl="1" indent="-157814" algn="l" rtl="0">
              <a:lnSpc>
                <a:spcPct val="100000"/>
              </a:lnSpc>
              <a:spcBef>
                <a:spcPts val="1052"/>
              </a:spcBef>
              <a:spcAft>
                <a:spcPts val="0"/>
              </a:spcAft>
              <a:buSzPts val="2100"/>
              <a:buChar char="-"/>
            </a:pPr>
            <a:r>
              <a:rPr lang="en-US"/>
              <a:t>Training certificates</a:t>
            </a:r>
            <a:endParaRPr/>
          </a:p>
          <a:p>
            <a:pPr marL="601272" lvl="1" indent="-157814" algn="l" rtl="0">
              <a:lnSpc>
                <a:spcPct val="100000"/>
              </a:lnSpc>
              <a:spcBef>
                <a:spcPts val="1052"/>
              </a:spcBef>
              <a:spcAft>
                <a:spcPts val="0"/>
              </a:spcAft>
              <a:buSzPts val="2100"/>
              <a:buChar char="-"/>
            </a:pPr>
            <a:r>
              <a:rPr lang="en-US"/>
              <a:t>Feedback survey</a:t>
            </a:r>
            <a:endParaRPr/>
          </a:p>
          <a:p>
            <a:pPr marL="601272" lvl="1" indent="-24210" algn="l" rtl="0">
              <a:lnSpc>
                <a:spcPct val="100000"/>
              </a:lnSpc>
              <a:spcBef>
                <a:spcPts val="1052"/>
              </a:spcBef>
              <a:spcAft>
                <a:spcPts val="0"/>
              </a:spcAft>
              <a:buSzPts val="2104"/>
              <a:buNone/>
            </a:pPr>
            <a:endParaRPr/>
          </a:p>
          <a:p>
            <a:pPr marL="601272" lvl="1" indent="-24210" algn="l" rtl="0">
              <a:lnSpc>
                <a:spcPct val="100000"/>
              </a:lnSpc>
              <a:spcBef>
                <a:spcPts val="1052"/>
              </a:spcBef>
              <a:spcAft>
                <a:spcPts val="0"/>
              </a:spcAft>
              <a:buSzPts val="2104"/>
              <a:buNone/>
            </a:pP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963"/>
        <p:cNvGrpSpPr/>
        <p:nvPr/>
      </p:nvGrpSpPr>
      <p:grpSpPr>
        <a:xfrm>
          <a:off x="0" y="0"/>
          <a:ext cx="0" cy="0"/>
          <a:chOff x="0" y="0"/>
          <a:chExt cx="0" cy="0"/>
        </a:xfrm>
      </p:grpSpPr>
      <p:sp>
        <p:nvSpPr>
          <p:cNvPr id="964" name="Google Shape;964;p102"/>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200424" lvl="0" indent="-97553" algn="l" rtl="0">
              <a:lnSpc>
                <a:spcPct val="100000"/>
              </a:lnSpc>
              <a:spcBef>
                <a:spcPts val="1052"/>
              </a:spcBef>
              <a:spcAft>
                <a:spcPts val="0"/>
              </a:spcAft>
              <a:buSzPts val="1620"/>
              <a:buNone/>
            </a:pPr>
            <a:endParaRPr/>
          </a:p>
        </p:txBody>
      </p:sp>
      <p:sp>
        <p:nvSpPr>
          <p:cNvPr id="965" name="Google Shape;965;p102"/>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 are almost at the end of our time.</a:t>
            </a:r>
            <a:endParaRPr/>
          </a:p>
          <a:p>
            <a:pPr marL="200424" lvl="0" indent="-200424" algn="l" rtl="0">
              <a:lnSpc>
                <a:spcPct val="100000"/>
              </a:lnSpc>
              <a:spcBef>
                <a:spcPts val="1052"/>
              </a:spcBef>
              <a:spcAft>
                <a:spcPts val="0"/>
              </a:spcAft>
              <a:buSzPts val="2160"/>
              <a:buChar char="▪"/>
            </a:pPr>
            <a:r>
              <a:rPr lang="en-US"/>
              <a:t>Do you have any questions?</a:t>
            </a:r>
            <a:endParaRPr/>
          </a:p>
          <a:p>
            <a:pPr marL="200424" lvl="0" indent="-200424" algn="l" rtl="0">
              <a:lnSpc>
                <a:spcPct val="100000"/>
              </a:lnSpc>
              <a:spcBef>
                <a:spcPts val="1052"/>
              </a:spcBef>
              <a:spcAft>
                <a:spcPts val="0"/>
              </a:spcAft>
              <a:buSzPts val="2160"/>
              <a:buChar char="▪"/>
            </a:pPr>
            <a:r>
              <a:rPr lang="en-US"/>
              <a:t>Did you learn anything new today?</a:t>
            </a:r>
            <a:endParaRPr/>
          </a:p>
          <a:p>
            <a:pPr marL="200424" lvl="0" indent="-200424" algn="l" rtl="0">
              <a:lnSpc>
                <a:spcPct val="100000"/>
              </a:lnSpc>
              <a:spcBef>
                <a:spcPts val="1052"/>
              </a:spcBef>
              <a:spcAft>
                <a:spcPts val="0"/>
              </a:spcAft>
              <a:buSzPts val="2160"/>
              <a:buChar char="▪"/>
            </a:pPr>
            <a:r>
              <a:rPr lang="en-US"/>
              <a:t>How might you use it before the next session?</a:t>
            </a:r>
            <a:endParaRPr/>
          </a:p>
        </p:txBody>
      </p:sp>
      <p:sp>
        <p:nvSpPr>
          <p:cNvPr id="966" name="Google Shape;966;p102"/>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Debrief</a:t>
            </a:r>
            <a:endParaRPr/>
          </a:p>
        </p:txBody>
      </p:sp>
      <p:pic>
        <p:nvPicPr>
          <p:cNvPr id="967" name="Google Shape;967;p102"/>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968" name="Google Shape;968;p102"/>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972"/>
        <p:cNvGrpSpPr/>
        <p:nvPr/>
      </p:nvGrpSpPr>
      <p:grpSpPr>
        <a:xfrm>
          <a:off x="0" y="0"/>
          <a:ext cx="0" cy="0"/>
          <a:chOff x="0" y="0"/>
          <a:chExt cx="0" cy="0"/>
        </a:xfrm>
      </p:grpSpPr>
      <p:sp>
        <p:nvSpPr>
          <p:cNvPr id="973" name="Google Shape;973;p10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Next Session</a:t>
            </a:r>
            <a:endParaRPr/>
          </a:p>
        </p:txBody>
      </p:sp>
      <p:sp>
        <p:nvSpPr>
          <p:cNvPr id="974" name="Google Shape;974;p103"/>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Share details (if known) of when/where next session is.</a:t>
            </a:r>
            <a:endParaRPr/>
          </a:p>
        </p:txBody>
      </p:sp>
      <p:sp>
        <p:nvSpPr>
          <p:cNvPr id="975" name="Google Shape;975;p103"/>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Next session will review milk hygiene in the supply chain</a:t>
            </a:r>
            <a:endParaRPr/>
          </a:p>
          <a:p>
            <a:pPr marL="200424" lvl="0" indent="-200424" algn="l" rtl="0">
              <a:lnSpc>
                <a:spcPct val="100000"/>
              </a:lnSpc>
              <a:spcBef>
                <a:spcPts val="1052"/>
              </a:spcBef>
              <a:spcAft>
                <a:spcPts val="0"/>
              </a:spcAft>
              <a:buSzPts val="2160"/>
              <a:buChar char="▪"/>
            </a:pPr>
            <a:r>
              <a:rPr lang="en-US"/>
              <a:t>Try to put some of the practices we learned about today into action</a:t>
            </a:r>
            <a:endParaRPr/>
          </a:p>
          <a:p>
            <a:pPr marL="200424" lvl="0" indent="-200424" algn="l" rtl="0">
              <a:lnSpc>
                <a:spcPct val="100000"/>
              </a:lnSpc>
              <a:spcBef>
                <a:spcPts val="1052"/>
              </a:spcBef>
              <a:spcAft>
                <a:spcPts val="0"/>
              </a:spcAft>
              <a:buSzPts val="2160"/>
              <a:buChar char="▪"/>
            </a:pPr>
            <a:r>
              <a:rPr lang="en-US">
                <a:highlight>
                  <a:srgbClr val="FFFF00"/>
                </a:highlight>
              </a:rPr>
              <a:t>[Next time and location]</a:t>
            </a:r>
            <a:endParaRPr/>
          </a:p>
          <a:p>
            <a:pPr marL="200424" lvl="0" indent="-200424" algn="l" rtl="0">
              <a:lnSpc>
                <a:spcPct val="100000"/>
              </a:lnSpc>
              <a:spcBef>
                <a:spcPts val="1052"/>
              </a:spcBef>
              <a:spcAft>
                <a:spcPts val="0"/>
              </a:spcAft>
              <a:buSzPts val="2160"/>
              <a:buChar char="▪"/>
            </a:pPr>
            <a:r>
              <a:rPr lang="en-US"/>
              <a:t>Remember to bring back your Participant’s Guide!</a:t>
            </a:r>
            <a:endParaRPr/>
          </a:p>
          <a:p>
            <a:pPr marL="200424" lvl="0" indent="-200424" algn="l" rtl="0">
              <a:lnSpc>
                <a:spcPct val="100000"/>
              </a:lnSpc>
              <a:spcBef>
                <a:spcPts val="1052"/>
              </a:spcBef>
              <a:spcAft>
                <a:spcPts val="0"/>
              </a:spcAft>
              <a:buSzPts val="2160"/>
              <a:buChar char="▪"/>
            </a:pPr>
            <a:r>
              <a:rPr lang="en-US"/>
              <a:t>Looking forward to seeing you again!</a:t>
            </a:r>
            <a:endParaRPr/>
          </a:p>
        </p:txBody>
      </p:sp>
      <p:pic>
        <p:nvPicPr>
          <p:cNvPr id="976" name="Google Shape;976;p103"/>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977" name="Google Shape;977;p103"/>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981"/>
        <p:cNvGrpSpPr/>
        <p:nvPr/>
      </p:nvGrpSpPr>
      <p:grpSpPr>
        <a:xfrm>
          <a:off x="0" y="0"/>
          <a:ext cx="0" cy="0"/>
          <a:chOff x="0" y="0"/>
          <a:chExt cx="0" cy="0"/>
        </a:xfrm>
      </p:grpSpPr>
      <p:pic>
        <p:nvPicPr>
          <p:cNvPr id="982" name="Google Shape;982;p104"/>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l="-43" r="-83"/>
          <a:stretch/>
        </p:blipFill>
        <p:spPr>
          <a:xfrm>
            <a:off x="0" y="0"/>
            <a:ext cx="10688637" cy="7562850"/>
          </a:xfrm>
          <a:prstGeom prst="rect">
            <a:avLst/>
          </a:prstGeom>
          <a:solidFill>
            <a:schemeClr val="lt1"/>
          </a:solidFill>
          <a:ln>
            <a:noFill/>
          </a:ln>
        </p:spPr>
      </p:pic>
      <p:sp>
        <p:nvSpPr>
          <p:cNvPr id="983" name="Google Shape;983;p104"/>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Milk Hygiene in the Supply Chain</a:t>
            </a:r>
            <a:endParaRPr/>
          </a:p>
        </p:txBody>
      </p:sp>
      <p:sp>
        <p:nvSpPr>
          <p:cNvPr id="984" name="Google Shape;984;p104"/>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52</a:t>
            </a:fld>
            <a:endParaRPr/>
          </a:p>
        </p:txBody>
      </p:sp>
      <p:sp>
        <p:nvSpPr>
          <p:cNvPr id="985" name="Google Shape;985;p104"/>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986" name="Google Shape;986;p104"/>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987" name="Google Shape;987;p104"/>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988" name="Google Shape;988;p104"/>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2</a:t>
            </a:r>
            <a:endParaRPr sz="2400" b="0" i="0" u="none" strike="noStrike" cap="none">
              <a:latin typeface="Nunito"/>
              <a:ea typeface="Nunito"/>
              <a:cs typeface="Nunito"/>
              <a:sym typeface="Nunito"/>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992"/>
        <p:cNvGrpSpPr/>
        <p:nvPr/>
      </p:nvGrpSpPr>
      <p:grpSpPr>
        <a:xfrm>
          <a:off x="0" y="0"/>
          <a:ext cx="0" cy="0"/>
          <a:chOff x="0" y="0"/>
          <a:chExt cx="0" cy="0"/>
        </a:xfrm>
      </p:grpSpPr>
      <p:sp>
        <p:nvSpPr>
          <p:cNvPr id="993" name="Google Shape;993;p10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This workshop is about how to sell more, high-quality milk</a:t>
            </a:r>
            <a:endParaRPr/>
          </a:p>
          <a:p>
            <a:pPr marL="200424" lvl="0" indent="-200424" algn="l" rtl="0">
              <a:lnSpc>
                <a:spcPct val="100000"/>
              </a:lnSpc>
              <a:spcBef>
                <a:spcPts val="1052"/>
              </a:spcBef>
              <a:spcAft>
                <a:spcPts val="0"/>
              </a:spcAft>
              <a:buSzPts val="2160"/>
              <a:buChar char="▪"/>
            </a:pPr>
            <a:r>
              <a:rPr lang="en-US"/>
              <a:t>Second session in a series of 5</a:t>
            </a:r>
            <a:endParaRPr/>
          </a:p>
          <a:p>
            <a:pPr marL="200424" lvl="0" indent="-200424" algn="l" rtl="0">
              <a:lnSpc>
                <a:spcPct val="100000"/>
              </a:lnSpc>
              <a:spcBef>
                <a:spcPts val="1052"/>
              </a:spcBef>
              <a:spcAft>
                <a:spcPts val="0"/>
              </a:spcAft>
              <a:buSzPts val="2160"/>
              <a:buChar char="▪"/>
            </a:pPr>
            <a:r>
              <a:rPr lang="en-US"/>
              <a:t>Will share tips, recommendations, etc.</a:t>
            </a:r>
            <a:endParaRPr/>
          </a:p>
          <a:p>
            <a:pPr marL="200424" lvl="0" indent="-200424" algn="l" rtl="0">
              <a:lnSpc>
                <a:spcPct val="100000"/>
              </a:lnSpc>
              <a:spcBef>
                <a:spcPts val="1052"/>
              </a:spcBef>
              <a:spcAft>
                <a:spcPts val="0"/>
              </a:spcAft>
              <a:buSzPts val="2160"/>
              <a:buChar char="▪"/>
            </a:pPr>
            <a:r>
              <a:rPr lang="en-US"/>
              <a:t>Will ask YOU to share your experiences</a:t>
            </a:r>
            <a:endParaRPr/>
          </a:p>
          <a:p>
            <a:pPr marL="200424" lvl="0" indent="-200424" algn="l" rtl="0">
              <a:lnSpc>
                <a:spcPct val="100000"/>
              </a:lnSpc>
              <a:spcBef>
                <a:spcPts val="1052"/>
              </a:spcBef>
              <a:spcAft>
                <a:spcPts val="0"/>
              </a:spcAft>
              <a:buSzPts val="2160"/>
              <a:buChar char="▪"/>
            </a:pPr>
            <a:r>
              <a:rPr lang="en-US"/>
              <a:t>Everyone will have opportunity to speak, but not for every activity / discussion</a:t>
            </a:r>
            <a:endParaRPr/>
          </a:p>
          <a:p>
            <a:pPr marL="200424" lvl="0" indent="-200424" algn="l" rtl="0">
              <a:lnSpc>
                <a:spcPct val="100000"/>
              </a:lnSpc>
              <a:spcBef>
                <a:spcPts val="1052"/>
              </a:spcBef>
              <a:spcAft>
                <a:spcPts val="0"/>
              </a:spcAft>
              <a:buSzPts val="2160"/>
              <a:buChar char="▪"/>
            </a:pPr>
            <a:r>
              <a:rPr lang="en-US"/>
              <a:t>Phones off please</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994" name="Google Shape;994;p10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Welcome</a:t>
            </a:r>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998"/>
        <p:cNvGrpSpPr/>
        <p:nvPr/>
      </p:nvGrpSpPr>
      <p:grpSpPr>
        <a:xfrm>
          <a:off x="0" y="0"/>
          <a:ext cx="0" cy="0"/>
          <a:chOff x="0" y="0"/>
          <a:chExt cx="0" cy="0"/>
        </a:xfrm>
      </p:grpSpPr>
      <p:sp>
        <p:nvSpPr>
          <p:cNvPr id="999" name="Google Shape;999;p10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Housekeeping</a:t>
            </a:r>
            <a:endParaRPr/>
          </a:p>
        </p:txBody>
      </p:sp>
      <p:sp>
        <p:nvSpPr>
          <p:cNvPr id="1000" name="Google Shape;1000;p106"/>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highlight>
                  <a:srgbClr val="FFFF00"/>
                </a:highlight>
              </a:rPr>
              <a:t>[Review logistics for your specific meeting – times, facilities, etc.]</a:t>
            </a:r>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1004"/>
        <p:cNvGrpSpPr/>
        <p:nvPr/>
      </p:nvGrpSpPr>
      <p:grpSpPr>
        <a:xfrm>
          <a:off x="0" y="0"/>
          <a:ext cx="0" cy="0"/>
          <a:chOff x="0" y="0"/>
          <a:chExt cx="0" cy="0"/>
        </a:xfrm>
      </p:grpSpPr>
      <p:sp>
        <p:nvSpPr>
          <p:cNvPr id="1005" name="Google Shape;1005;p107"/>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200424" lvl="0" indent="-200424" algn="l" rtl="0">
              <a:lnSpc>
                <a:spcPct val="100000"/>
              </a:lnSpc>
              <a:spcBef>
                <a:spcPts val="1052"/>
              </a:spcBef>
              <a:spcAft>
                <a:spcPts val="0"/>
              </a:spcAft>
              <a:buSzPts val="1620"/>
              <a:buChar char="▪"/>
            </a:pPr>
            <a:r>
              <a:rPr lang="en-US"/>
              <a:t>Probe for use of milk testing</a:t>
            </a:r>
            <a:endParaRPr/>
          </a:p>
          <a:p>
            <a:pPr marL="601272" lvl="1" indent="-157814" algn="l" rtl="0">
              <a:lnSpc>
                <a:spcPct val="100000"/>
              </a:lnSpc>
              <a:spcBef>
                <a:spcPts val="1052"/>
              </a:spcBef>
              <a:spcAft>
                <a:spcPts val="0"/>
              </a:spcAft>
              <a:buSzPts val="1800"/>
              <a:buChar char="-"/>
            </a:pPr>
            <a:r>
              <a:rPr lang="en-US"/>
              <a:t>Alcohol</a:t>
            </a:r>
            <a:endParaRPr/>
          </a:p>
          <a:p>
            <a:pPr marL="601272" lvl="1" indent="-157814" algn="l" rtl="0">
              <a:lnSpc>
                <a:spcPct val="100000"/>
              </a:lnSpc>
              <a:spcBef>
                <a:spcPts val="1052"/>
              </a:spcBef>
              <a:spcAft>
                <a:spcPts val="0"/>
              </a:spcAft>
              <a:buSzPts val="1800"/>
              <a:buChar char="-"/>
            </a:pPr>
            <a:r>
              <a:rPr lang="en-US"/>
              <a:t>Clot on boiling</a:t>
            </a:r>
            <a:endParaRPr/>
          </a:p>
          <a:p>
            <a:pPr marL="601272" lvl="1" indent="-157814" algn="l" rtl="0">
              <a:lnSpc>
                <a:spcPct val="100000"/>
              </a:lnSpc>
              <a:spcBef>
                <a:spcPts val="1052"/>
              </a:spcBef>
              <a:spcAft>
                <a:spcPts val="0"/>
              </a:spcAft>
              <a:buSzPts val="1800"/>
              <a:buChar char="-"/>
            </a:pPr>
            <a:r>
              <a:rPr lang="en-US"/>
              <a:t>Sight and smell</a:t>
            </a:r>
            <a:endParaRPr/>
          </a:p>
          <a:p>
            <a:pPr marL="601272" lvl="1" indent="-43514" algn="l" rtl="0">
              <a:lnSpc>
                <a:spcPct val="100000"/>
              </a:lnSpc>
              <a:spcBef>
                <a:spcPts val="1052"/>
              </a:spcBef>
              <a:spcAft>
                <a:spcPts val="0"/>
              </a:spcAft>
              <a:buSzPts val="1800"/>
              <a:buNone/>
            </a:pPr>
            <a:endParaRPr/>
          </a:p>
        </p:txBody>
      </p:sp>
      <p:sp>
        <p:nvSpPr>
          <p:cNvPr id="1006" name="Google Shape;1006;p107"/>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you able to use anything from last session?</a:t>
            </a:r>
            <a:endParaRPr/>
          </a:p>
          <a:p>
            <a:pPr marL="200424" lvl="0" indent="-200424" algn="l" rtl="0">
              <a:lnSpc>
                <a:spcPct val="100000"/>
              </a:lnSpc>
              <a:spcBef>
                <a:spcPts val="1052"/>
              </a:spcBef>
              <a:spcAft>
                <a:spcPts val="0"/>
              </a:spcAft>
              <a:buSzPts val="2160"/>
              <a:buChar char="▪"/>
            </a:pPr>
            <a:r>
              <a:rPr lang="en-US"/>
              <a:t>Did you conduct any milk tests?</a:t>
            </a:r>
            <a:endParaRPr/>
          </a:p>
          <a:p>
            <a:pPr marL="200424" lvl="0" indent="-200424" algn="l" rtl="0">
              <a:lnSpc>
                <a:spcPct val="100000"/>
              </a:lnSpc>
              <a:spcBef>
                <a:spcPts val="1052"/>
              </a:spcBef>
              <a:spcAft>
                <a:spcPts val="0"/>
              </a:spcAft>
              <a:buSzPts val="2160"/>
              <a:buChar char="▪"/>
            </a:pPr>
            <a:r>
              <a:rPr lang="en-US"/>
              <a:t>How did it go?</a:t>
            </a:r>
            <a:endParaRPr/>
          </a:p>
        </p:txBody>
      </p:sp>
      <p:sp>
        <p:nvSpPr>
          <p:cNvPr id="1007" name="Google Shape;1007;p10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Session 1 Recap</a:t>
            </a:r>
            <a:endParaRPr/>
          </a:p>
        </p:txBody>
      </p:sp>
      <p:pic>
        <p:nvPicPr>
          <p:cNvPr id="1008" name="Google Shape;1008;p107"/>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009" name="Google Shape;1009;p107"/>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1015" name="Google Shape;1015;p10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Milk Hygiene in the Supply Chain</a:t>
            </a:r>
            <a:endParaRPr/>
          </a:p>
        </p:txBody>
      </p:sp>
      <p:sp>
        <p:nvSpPr>
          <p:cNvPr id="1016" name="Google Shape;1016;p108"/>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Very important to keep milk safe / hygienic during journey from farm to shop</a:t>
            </a:r>
            <a:endParaRPr/>
          </a:p>
          <a:p>
            <a:pPr marL="200424" lvl="0" indent="-200424" algn="l" rtl="0">
              <a:lnSpc>
                <a:spcPct val="100000"/>
              </a:lnSpc>
              <a:spcBef>
                <a:spcPts val="1052"/>
              </a:spcBef>
              <a:spcAft>
                <a:spcPts val="0"/>
              </a:spcAft>
              <a:buSzPts val="2160"/>
              <a:buChar char="▪"/>
            </a:pPr>
            <a:r>
              <a:rPr lang="en-US"/>
              <a:t>Contamination is serious concern</a:t>
            </a:r>
            <a:endParaRPr/>
          </a:p>
          <a:p>
            <a:pPr marL="200424" lvl="0" indent="-200424" algn="l" rtl="0">
              <a:lnSpc>
                <a:spcPct val="100000"/>
              </a:lnSpc>
              <a:spcBef>
                <a:spcPts val="1052"/>
              </a:spcBef>
              <a:spcAft>
                <a:spcPts val="0"/>
              </a:spcAft>
              <a:buSzPts val="2160"/>
              <a:buChar char="▪"/>
            </a:pPr>
            <a:r>
              <a:rPr lang="en-US"/>
              <a:t>Contamination caused by bad bacteria / chemicals</a:t>
            </a:r>
            <a:endParaRPr/>
          </a:p>
          <a:p>
            <a:pPr marL="0" lvl="0" indent="0" algn="l" rtl="0">
              <a:lnSpc>
                <a:spcPct val="100000"/>
              </a:lnSpc>
              <a:spcBef>
                <a:spcPts val="1052"/>
              </a:spcBef>
              <a:spcAft>
                <a:spcPts val="0"/>
              </a:spcAft>
              <a:buSzPts val="2160"/>
              <a:buNone/>
            </a:pP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1021"/>
        <p:cNvGrpSpPr/>
        <p:nvPr/>
      </p:nvGrpSpPr>
      <p:grpSpPr>
        <a:xfrm>
          <a:off x="0" y="0"/>
          <a:ext cx="0" cy="0"/>
          <a:chOff x="0" y="0"/>
          <a:chExt cx="0" cy="0"/>
        </a:xfrm>
      </p:grpSpPr>
      <p:sp>
        <p:nvSpPr>
          <p:cNvPr id="1022" name="Google Shape;1022;p10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Objectives</a:t>
            </a:r>
            <a:endParaRPr/>
          </a:p>
        </p:txBody>
      </p:sp>
      <p:sp>
        <p:nvSpPr>
          <p:cNvPr id="1023" name="Google Shape;1023;p109"/>
          <p:cNvSpPr txBox="1">
            <a:spLocks noGrp="1"/>
          </p:cNvSpPr>
          <p:nvPr>
            <p:ph type="body" idx="2"/>
          </p:nvPr>
        </p:nvSpPr>
        <p:spPr>
          <a:xfrm>
            <a:off x="254692"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prevent contamination along the supply chain</a:t>
            </a:r>
            <a:endParaRPr/>
          </a:p>
        </p:txBody>
      </p:sp>
      <p:grpSp>
        <p:nvGrpSpPr>
          <p:cNvPr id="1024" name="Google Shape;1024;p109"/>
          <p:cNvGrpSpPr/>
          <p:nvPr/>
        </p:nvGrpSpPr>
        <p:grpSpPr>
          <a:xfrm>
            <a:off x="1690013" y="1899971"/>
            <a:ext cx="1600693" cy="1600693"/>
            <a:chOff x="402991" y="2791544"/>
            <a:chExt cx="1600693" cy="1600693"/>
          </a:xfrm>
        </p:grpSpPr>
        <p:grpSp>
          <p:nvGrpSpPr>
            <p:cNvPr id="1025" name="Google Shape;1025;p109"/>
            <p:cNvGrpSpPr/>
            <p:nvPr/>
          </p:nvGrpSpPr>
          <p:grpSpPr>
            <a:xfrm>
              <a:off x="402991" y="2791544"/>
              <a:ext cx="1600693" cy="1600693"/>
              <a:chOff x="1118379" y="1960675"/>
              <a:chExt cx="2039760" cy="2039760"/>
            </a:xfrm>
          </p:grpSpPr>
          <p:sp>
            <p:nvSpPr>
              <p:cNvPr id="1026" name="Google Shape;1026;p109"/>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27" name="Google Shape;1027;p109"/>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028" name="Google Shape;1028;p109"/>
            <p:cNvPicPr preferRelativeResize="0"/>
            <p:nvPr/>
          </p:nvPicPr>
          <p:blipFill rotWithShape="1">
            <a:blip r:embed="rId3">
              <a:alphaModFix/>
            </a:blip>
            <a:srcRect/>
            <a:stretch/>
          </p:blipFill>
          <p:spPr>
            <a:xfrm>
              <a:off x="577309" y="3308776"/>
              <a:ext cx="1252055" cy="804893"/>
            </a:xfrm>
            <a:prstGeom prst="rect">
              <a:avLst/>
            </a:prstGeom>
            <a:noFill/>
            <a:ln>
              <a:noFill/>
            </a:ln>
          </p:spPr>
        </p:pic>
      </p:grpSp>
      <p:sp>
        <p:nvSpPr>
          <p:cNvPr id="1029" name="Google Shape;1029;p109"/>
          <p:cNvSpPr/>
          <p:nvPr/>
        </p:nvSpPr>
        <p:spPr>
          <a:xfrm>
            <a:off x="1718929" y="3723119"/>
            <a:ext cx="1503215"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The Farm</a:t>
            </a:r>
            <a:endParaRPr/>
          </a:p>
        </p:txBody>
      </p:sp>
      <p:pic>
        <p:nvPicPr>
          <p:cNvPr id="1030" name="Google Shape;1030;p109"/>
          <p:cNvPicPr preferRelativeResize="0"/>
          <p:nvPr/>
        </p:nvPicPr>
        <p:blipFill rotWithShape="1">
          <a:blip r:embed="rId3">
            <a:alphaModFix/>
          </a:blip>
          <a:srcRect/>
          <a:stretch/>
        </p:blipFill>
        <p:spPr>
          <a:xfrm>
            <a:off x="3855489" y="3956179"/>
            <a:ext cx="1472328" cy="946497"/>
          </a:xfrm>
          <a:prstGeom prst="rect">
            <a:avLst/>
          </a:prstGeom>
          <a:noFill/>
          <a:ln>
            <a:noFill/>
          </a:ln>
        </p:spPr>
      </p:pic>
      <p:sp>
        <p:nvSpPr>
          <p:cNvPr id="1031" name="Google Shape;1031;p109"/>
          <p:cNvSpPr/>
          <p:nvPr/>
        </p:nvSpPr>
        <p:spPr>
          <a:xfrm>
            <a:off x="4039984" y="3706611"/>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The Distributor</a:t>
            </a:r>
            <a:endParaRPr/>
          </a:p>
        </p:txBody>
      </p:sp>
      <p:grpSp>
        <p:nvGrpSpPr>
          <p:cNvPr id="1032" name="Google Shape;1032;p109"/>
          <p:cNvGrpSpPr/>
          <p:nvPr/>
        </p:nvGrpSpPr>
        <p:grpSpPr>
          <a:xfrm>
            <a:off x="4425248" y="1875898"/>
            <a:ext cx="1600693" cy="1600693"/>
            <a:chOff x="2628245" y="2783838"/>
            <a:chExt cx="1600693" cy="1600693"/>
          </a:xfrm>
        </p:grpSpPr>
        <p:grpSp>
          <p:nvGrpSpPr>
            <p:cNvPr id="1033" name="Google Shape;1033;p109"/>
            <p:cNvGrpSpPr/>
            <p:nvPr/>
          </p:nvGrpSpPr>
          <p:grpSpPr>
            <a:xfrm>
              <a:off x="2628245" y="2783838"/>
              <a:ext cx="1600693" cy="1600693"/>
              <a:chOff x="1118379" y="1960675"/>
              <a:chExt cx="2039760" cy="2039760"/>
            </a:xfrm>
          </p:grpSpPr>
          <p:sp>
            <p:nvSpPr>
              <p:cNvPr id="1034" name="Google Shape;1034;p109"/>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35" name="Google Shape;1035;p109"/>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036" name="Google Shape;1036;p109"/>
            <p:cNvPicPr preferRelativeResize="0"/>
            <p:nvPr/>
          </p:nvPicPr>
          <p:blipFill rotWithShape="1">
            <a:blip r:embed="rId4">
              <a:alphaModFix/>
            </a:blip>
            <a:srcRect/>
            <a:stretch/>
          </p:blipFill>
          <p:spPr>
            <a:xfrm>
              <a:off x="2934322" y="3197529"/>
              <a:ext cx="989656" cy="839960"/>
            </a:xfrm>
            <a:prstGeom prst="rect">
              <a:avLst/>
            </a:prstGeom>
            <a:noFill/>
            <a:ln>
              <a:noFill/>
            </a:ln>
          </p:spPr>
        </p:pic>
      </p:grpSp>
      <p:sp>
        <p:nvSpPr>
          <p:cNvPr id="1037" name="Google Shape;1037;p109"/>
          <p:cNvSpPr/>
          <p:nvPr/>
        </p:nvSpPr>
        <p:spPr>
          <a:xfrm>
            <a:off x="6792544" y="3732438"/>
            <a:ext cx="2374367"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In Transit</a:t>
            </a:r>
            <a:endParaRPr/>
          </a:p>
        </p:txBody>
      </p:sp>
      <p:grpSp>
        <p:nvGrpSpPr>
          <p:cNvPr id="1038" name="Google Shape;1038;p109"/>
          <p:cNvGrpSpPr/>
          <p:nvPr/>
        </p:nvGrpSpPr>
        <p:grpSpPr>
          <a:xfrm>
            <a:off x="7179382" y="1908806"/>
            <a:ext cx="1600693" cy="1600693"/>
            <a:chOff x="4773873" y="2799455"/>
            <a:chExt cx="1600693" cy="1600693"/>
          </a:xfrm>
        </p:grpSpPr>
        <p:grpSp>
          <p:nvGrpSpPr>
            <p:cNvPr id="1039" name="Google Shape;1039;p109"/>
            <p:cNvGrpSpPr/>
            <p:nvPr/>
          </p:nvGrpSpPr>
          <p:grpSpPr>
            <a:xfrm>
              <a:off x="4773873" y="2799455"/>
              <a:ext cx="1600693" cy="1600693"/>
              <a:chOff x="1118379" y="1960675"/>
              <a:chExt cx="2039760" cy="2039760"/>
            </a:xfrm>
          </p:grpSpPr>
          <p:sp>
            <p:nvSpPr>
              <p:cNvPr id="1040" name="Google Shape;1040;p109"/>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41" name="Google Shape;1041;p109"/>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042" name="Google Shape;1042;p109"/>
            <p:cNvPicPr preferRelativeResize="0"/>
            <p:nvPr/>
          </p:nvPicPr>
          <p:blipFill rotWithShape="1">
            <a:blip r:embed="rId5">
              <a:alphaModFix/>
            </a:blip>
            <a:srcRect/>
            <a:stretch/>
          </p:blipFill>
          <p:spPr>
            <a:xfrm>
              <a:off x="5108756" y="3162256"/>
              <a:ext cx="979935" cy="890850"/>
            </a:xfrm>
            <a:prstGeom prst="rect">
              <a:avLst/>
            </a:prstGeom>
            <a:noFill/>
            <a:ln>
              <a:noFill/>
            </a:ln>
          </p:spPr>
        </p:pic>
      </p:grpSp>
      <p:sp>
        <p:nvSpPr>
          <p:cNvPr id="1043" name="Google Shape;1043;p109"/>
          <p:cNvSpPr/>
          <p:nvPr/>
        </p:nvSpPr>
        <p:spPr>
          <a:xfrm>
            <a:off x="2807264" y="6149279"/>
            <a:ext cx="2003554"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In Storage</a:t>
            </a:r>
            <a:endParaRPr/>
          </a:p>
        </p:txBody>
      </p:sp>
      <p:grpSp>
        <p:nvGrpSpPr>
          <p:cNvPr id="1044" name="Google Shape;1044;p109"/>
          <p:cNvGrpSpPr/>
          <p:nvPr/>
        </p:nvGrpSpPr>
        <p:grpSpPr>
          <a:xfrm>
            <a:off x="3008695" y="4432648"/>
            <a:ext cx="1600693" cy="1600693"/>
            <a:chOff x="6787360" y="2799455"/>
            <a:chExt cx="1600693" cy="1600693"/>
          </a:xfrm>
        </p:grpSpPr>
        <p:grpSp>
          <p:nvGrpSpPr>
            <p:cNvPr id="1045" name="Google Shape;1045;p109"/>
            <p:cNvGrpSpPr/>
            <p:nvPr/>
          </p:nvGrpSpPr>
          <p:grpSpPr>
            <a:xfrm>
              <a:off x="6787360" y="2799455"/>
              <a:ext cx="1600693" cy="1600693"/>
              <a:chOff x="1118379" y="1960675"/>
              <a:chExt cx="2039760" cy="2039760"/>
            </a:xfrm>
          </p:grpSpPr>
          <p:sp>
            <p:nvSpPr>
              <p:cNvPr id="1046" name="Google Shape;1046;p109"/>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47" name="Google Shape;1047;p109"/>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048" name="Google Shape;1048;p109"/>
            <p:cNvPicPr preferRelativeResize="0"/>
            <p:nvPr/>
          </p:nvPicPr>
          <p:blipFill rotWithShape="1">
            <a:blip r:embed="rId6">
              <a:alphaModFix/>
            </a:blip>
            <a:srcRect/>
            <a:stretch/>
          </p:blipFill>
          <p:spPr>
            <a:xfrm>
              <a:off x="7075745" y="3166711"/>
              <a:ext cx="1024061" cy="869161"/>
            </a:xfrm>
            <a:prstGeom prst="rect">
              <a:avLst/>
            </a:prstGeom>
            <a:noFill/>
            <a:ln>
              <a:noFill/>
            </a:ln>
          </p:spPr>
        </p:pic>
      </p:grpSp>
      <p:sp>
        <p:nvSpPr>
          <p:cNvPr id="1049" name="Google Shape;1049;p109"/>
          <p:cNvSpPr/>
          <p:nvPr/>
        </p:nvSpPr>
        <p:spPr>
          <a:xfrm>
            <a:off x="5186745" y="6196020"/>
            <a:ext cx="273551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chemeClr val="dk1"/>
                </a:solidFill>
                <a:latin typeface="Nunito"/>
                <a:ea typeface="Nunito"/>
                <a:cs typeface="Nunito"/>
                <a:sym typeface="Nunito"/>
              </a:rPr>
              <a:t>During Handling</a:t>
            </a:r>
            <a:endParaRPr/>
          </a:p>
        </p:txBody>
      </p:sp>
      <p:grpSp>
        <p:nvGrpSpPr>
          <p:cNvPr id="1050" name="Google Shape;1050;p109"/>
          <p:cNvGrpSpPr/>
          <p:nvPr/>
        </p:nvGrpSpPr>
        <p:grpSpPr>
          <a:xfrm>
            <a:off x="5754157" y="4432648"/>
            <a:ext cx="1600693" cy="1600693"/>
            <a:chOff x="8728707" y="2816972"/>
            <a:chExt cx="1600693" cy="1600693"/>
          </a:xfrm>
        </p:grpSpPr>
        <p:grpSp>
          <p:nvGrpSpPr>
            <p:cNvPr id="1051" name="Google Shape;1051;p109"/>
            <p:cNvGrpSpPr/>
            <p:nvPr/>
          </p:nvGrpSpPr>
          <p:grpSpPr>
            <a:xfrm>
              <a:off x="8728707" y="2816972"/>
              <a:ext cx="1600693" cy="1600693"/>
              <a:chOff x="1118379" y="1960675"/>
              <a:chExt cx="2039760" cy="2039760"/>
            </a:xfrm>
          </p:grpSpPr>
          <p:sp>
            <p:nvSpPr>
              <p:cNvPr id="1052" name="Google Shape;1052;p109"/>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053" name="Google Shape;1053;p109"/>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054" name="Google Shape;1054;p109"/>
            <p:cNvPicPr preferRelativeResize="0"/>
            <p:nvPr/>
          </p:nvPicPr>
          <p:blipFill rotWithShape="1">
            <a:blip r:embed="rId7">
              <a:alphaModFix/>
            </a:blip>
            <a:srcRect/>
            <a:stretch/>
          </p:blipFill>
          <p:spPr>
            <a:xfrm>
              <a:off x="9310387" y="3048890"/>
              <a:ext cx="459620" cy="1153386"/>
            </a:xfrm>
            <a:prstGeom prst="rect">
              <a:avLst/>
            </a:prstGeom>
            <a:noFill/>
            <a:ln>
              <a:noFill/>
            </a:ln>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1037"/>
                                        </p:tgtEl>
                                        <p:attrNameLst>
                                          <p:attrName>style.visibility</p:attrName>
                                        </p:attrNameLst>
                                      </p:cBhvr>
                                      <p:to>
                                        <p:strVal val="visible"/>
                                      </p:to>
                                    </p:set>
                                    <p:animEffect transition="in" filter="fade">
                                      <p:cBhvr>
                                        <p:cTn id="7" dur="500"/>
                                        <p:tgtEl>
                                          <p:spTgt spid="1037"/>
                                        </p:tgtEl>
                                      </p:cBhvr>
                                    </p:animEffect>
                                  </p:childTnLst>
                                </p:cTn>
                              </p:par>
                              <p:par>
                                <p:cTn id="8" presetID="10" presetClass="entr" presetSubtype="0" fill="hold" nodeType="withEffect">
                                  <p:stCondLst>
                                    <p:cond delay="4500"/>
                                  </p:stCondLst>
                                  <p:childTnLst>
                                    <p:set>
                                      <p:cBhvr>
                                        <p:cTn id="9" dur="1" fill="hold">
                                          <p:stCondLst>
                                            <p:cond delay="0"/>
                                          </p:stCondLst>
                                        </p:cTn>
                                        <p:tgtEl>
                                          <p:spTgt spid="1049"/>
                                        </p:tgtEl>
                                        <p:attrNameLst>
                                          <p:attrName>style.visibility</p:attrName>
                                        </p:attrNameLst>
                                      </p:cBhvr>
                                      <p:to>
                                        <p:strVal val="visible"/>
                                      </p:to>
                                    </p:set>
                                    <p:animEffect transition="in" filter="fade">
                                      <p:cBhvr>
                                        <p:cTn id="10" dur="500"/>
                                        <p:tgtEl>
                                          <p:spTgt spid="10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1058"/>
        <p:cNvGrpSpPr/>
        <p:nvPr/>
      </p:nvGrpSpPr>
      <p:grpSpPr>
        <a:xfrm>
          <a:off x="0" y="0"/>
          <a:ext cx="0" cy="0"/>
          <a:chOff x="0" y="0"/>
          <a:chExt cx="0" cy="0"/>
        </a:xfrm>
      </p:grpSpPr>
      <p:sp>
        <p:nvSpPr>
          <p:cNvPr id="1059" name="Google Shape;1059;p110"/>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Raise your hand if…</a:t>
            </a:r>
            <a:endParaRPr/>
          </a:p>
          <a:p>
            <a:pPr marL="200424" lvl="0" indent="-200424" algn="l" rtl="0">
              <a:lnSpc>
                <a:spcPct val="100000"/>
              </a:lnSpc>
              <a:spcBef>
                <a:spcPts val="1052"/>
              </a:spcBef>
              <a:spcAft>
                <a:spcPts val="0"/>
              </a:spcAft>
              <a:buSzPts val="2160"/>
              <a:buChar char="▪"/>
            </a:pPr>
            <a:r>
              <a:rPr lang="en-US"/>
              <a:t>You buy your milk directly from a famer</a:t>
            </a:r>
            <a:endParaRPr/>
          </a:p>
          <a:p>
            <a:pPr marL="200424" lvl="0" indent="-200424" algn="l" rtl="0">
              <a:lnSpc>
                <a:spcPct val="100000"/>
              </a:lnSpc>
              <a:spcBef>
                <a:spcPts val="1052"/>
              </a:spcBef>
              <a:spcAft>
                <a:spcPts val="0"/>
              </a:spcAft>
              <a:buSzPts val="2160"/>
              <a:buChar char="▪"/>
            </a:pPr>
            <a:r>
              <a:rPr lang="en-US"/>
              <a:t>You get it from a distributor/middleman</a:t>
            </a:r>
            <a:endParaRPr/>
          </a:p>
          <a:p>
            <a:pPr marL="200424" lvl="0" indent="-200424" algn="l" rtl="0">
              <a:lnSpc>
                <a:spcPct val="100000"/>
              </a:lnSpc>
              <a:spcBef>
                <a:spcPts val="1052"/>
              </a:spcBef>
              <a:spcAft>
                <a:spcPts val="0"/>
              </a:spcAft>
              <a:buSzPts val="2160"/>
              <a:buChar char="▪"/>
            </a:pPr>
            <a:r>
              <a:rPr lang="en-US"/>
              <a:t>You’ve had a farmer or distributor try to sell you bad milk </a:t>
            </a:r>
            <a:endParaRPr/>
          </a:p>
          <a:p>
            <a:pPr marL="200424" lvl="0" indent="-200424" algn="l" rtl="0">
              <a:lnSpc>
                <a:spcPct val="100000"/>
              </a:lnSpc>
              <a:spcBef>
                <a:spcPts val="1052"/>
              </a:spcBef>
              <a:spcAft>
                <a:spcPts val="0"/>
              </a:spcAft>
              <a:buSzPts val="2160"/>
              <a:buChar char="▪"/>
            </a:pPr>
            <a:r>
              <a:rPr lang="en-US"/>
              <a:t>You’ve bought milk and then later suspected it was of bad quality, perhaps because a customer complained </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060" name="Google Shape;1060;p110"/>
          <p:cNvSpPr txBox="1">
            <a:spLocks noGrp="1"/>
          </p:cNvSpPr>
          <p:nvPr>
            <p:ph type="body" idx="2"/>
          </p:nvPr>
        </p:nvSpPr>
        <p:spPr>
          <a:xfrm>
            <a:off x="5518150" y="2115967"/>
            <a:ext cx="4762500" cy="4450956"/>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p:txBody>
      </p:sp>
      <p:sp>
        <p:nvSpPr>
          <p:cNvPr id="1061" name="Google Shape;1061;p110"/>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Buying Milk</a:t>
            </a:r>
            <a:endParaRPr/>
          </a:p>
        </p:txBody>
      </p:sp>
      <p:pic>
        <p:nvPicPr>
          <p:cNvPr id="1062" name="Google Shape;1062;p110"/>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063" name="Google Shape;1063;p110"/>
          <p:cNvSpPr/>
          <p:nvPr/>
        </p:nvSpPr>
        <p:spPr>
          <a:xfrm>
            <a:off x="9836297" y="712083"/>
            <a:ext cx="444353"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068"/>
        <p:cNvGrpSpPr/>
        <p:nvPr/>
      </p:nvGrpSpPr>
      <p:grpSpPr>
        <a:xfrm>
          <a:off x="0" y="0"/>
          <a:ext cx="0" cy="0"/>
          <a:chOff x="0" y="0"/>
          <a:chExt cx="0" cy="0"/>
        </a:xfrm>
      </p:grpSpPr>
      <p:sp>
        <p:nvSpPr>
          <p:cNvPr id="1069" name="Google Shape;1069;p11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Buying Better Milk</a:t>
            </a:r>
            <a:endParaRPr/>
          </a:p>
        </p:txBody>
      </p:sp>
      <p:sp>
        <p:nvSpPr>
          <p:cNvPr id="1070" name="Google Shape;1070;p111"/>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Important to sell customers good safe milk</a:t>
            </a:r>
            <a:endParaRPr/>
          </a:p>
          <a:p>
            <a:pPr marL="200424" lvl="0" indent="-200424" algn="l" rtl="0">
              <a:lnSpc>
                <a:spcPct val="100000"/>
              </a:lnSpc>
              <a:spcBef>
                <a:spcPts val="1052"/>
              </a:spcBef>
              <a:spcAft>
                <a:spcPts val="0"/>
              </a:spcAft>
              <a:buSzPts val="2160"/>
              <a:buChar char="▪"/>
            </a:pPr>
            <a:r>
              <a:rPr lang="en-US"/>
              <a:t>Negotiate with distributors if you think you are not receiving good quality</a:t>
            </a:r>
            <a:endParaRPr/>
          </a:p>
          <a:p>
            <a:pPr marL="200424" lvl="0" indent="-200424" algn="l" rtl="0">
              <a:lnSpc>
                <a:spcPct val="100000"/>
              </a:lnSpc>
              <a:spcBef>
                <a:spcPts val="1052"/>
              </a:spcBef>
              <a:spcAft>
                <a:spcPts val="0"/>
              </a:spcAft>
              <a:buSzPts val="2160"/>
              <a:buChar char="▪"/>
            </a:pPr>
            <a:r>
              <a:rPr lang="en-US"/>
              <a:t>Work with distributors to make sure milk not contaminated</a:t>
            </a:r>
            <a:endParaRPr/>
          </a:p>
          <a:p>
            <a:pPr marL="200424" lvl="0" indent="-200424" algn="l" rtl="0">
              <a:lnSpc>
                <a:spcPct val="100000"/>
              </a:lnSpc>
              <a:spcBef>
                <a:spcPts val="1052"/>
              </a:spcBef>
              <a:spcAft>
                <a:spcPts val="0"/>
              </a:spcAft>
              <a:buSzPts val="2160"/>
              <a:buChar char="▪"/>
            </a:pPr>
            <a:r>
              <a:rPr lang="en-US"/>
              <a:t>Good safe milk means customers happy / will buy more</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4"/>
        <p:cNvGrpSpPr/>
        <p:nvPr/>
      </p:nvGrpSpPr>
      <p:grpSpPr>
        <a:xfrm>
          <a:off x="0" y="0"/>
          <a:ext cx="0" cy="0"/>
          <a:chOff x="0" y="0"/>
          <a:chExt cx="0" cy="0"/>
        </a:xfrm>
      </p:grpSpPr>
      <p:sp>
        <p:nvSpPr>
          <p:cNvPr id="535" name="Google Shape;535;p58"/>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The MoreMilk workshop was designed to be delivered as an </a:t>
            </a:r>
            <a:r>
              <a:rPr lang="en-US" b="1"/>
              <a:t>activity and discussion</a:t>
            </a:r>
            <a:r>
              <a:rPr lang="en-US"/>
              <a:t> based training program</a:t>
            </a:r>
            <a:endParaRPr/>
          </a:p>
          <a:p>
            <a:pPr marL="200424" lvl="0" indent="-200424" algn="l" rtl="0">
              <a:lnSpc>
                <a:spcPct val="100000"/>
              </a:lnSpc>
              <a:spcBef>
                <a:spcPts val="1052"/>
              </a:spcBef>
              <a:spcAft>
                <a:spcPts val="0"/>
              </a:spcAft>
              <a:buSzPts val="2160"/>
              <a:buChar char="▪"/>
            </a:pPr>
            <a:r>
              <a:rPr lang="en-US"/>
              <a:t>While some material is presented as a traditional lecture, most of the training should focus on </a:t>
            </a:r>
            <a:r>
              <a:rPr lang="en-US" b="1"/>
              <a:t>activities</a:t>
            </a:r>
            <a:r>
              <a:rPr lang="en-US"/>
              <a:t> where participants do hands-on tasks to learn skills and </a:t>
            </a:r>
            <a:r>
              <a:rPr lang="en-US" b="1"/>
              <a:t>discussions </a:t>
            </a:r>
            <a:r>
              <a:rPr lang="en-US"/>
              <a:t>where the facilitator’s job is to guide the conversation and help participants discover key principles on their own and relate them to their day-to-day work.  </a:t>
            </a:r>
            <a:endParaRPr/>
          </a:p>
          <a:p>
            <a:pPr marL="200424" lvl="0" indent="-200424" algn="l" rtl="0">
              <a:lnSpc>
                <a:spcPct val="100000"/>
              </a:lnSpc>
              <a:spcBef>
                <a:spcPts val="1052"/>
              </a:spcBef>
              <a:spcAft>
                <a:spcPts val="0"/>
              </a:spcAft>
              <a:buSzPts val="2160"/>
              <a:buChar char="▪"/>
            </a:pPr>
            <a:r>
              <a:rPr lang="en-US"/>
              <a:t>This approach has been shown to be more effective for adult learners, however </a:t>
            </a:r>
            <a:r>
              <a:rPr lang="en-US" b="1"/>
              <a:t>time management can be a challenge</a:t>
            </a:r>
            <a:r>
              <a:rPr lang="en-US"/>
              <a:t> for activity and discussion based training.</a:t>
            </a:r>
            <a:endParaRPr/>
          </a:p>
          <a:p>
            <a:pPr marL="200424" lvl="0" indent="-200424" algn="l" rtl="0">
              <a:lnSpc>
                <a:spcPct val="100000"/>
              </a:lnSpc>
              <a:spcBef>
                <a:spcPts val="1052"/>
              </a:spcBef>
              <a:spcAft>
                <a:spcPts val="0"/>
              </a:spcAft>
              <a:buSzPts val="2160"/>
              <a:buChar char="▪"/>
            </a:pPr>
            <a:r>
              <a:rPr lang="en-US"/>
              <a:t>In this introduction we will review some tips and best practices for facilitating activity and discussion based workshops. </a:t>
            </a:r>
            <a:endParaRPr/>
          </a:p>
        </p:txBody>
      </p:sp>
      <p:sp>
        <p:nvSpPr>
          <p:cNvPr id="536" name="Google Shape;536;p5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How to Facilitate This Workshop</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1074"/>
        <p:cNvGrpSpPr/>
        <p:nvPr/>
      </p:nvGrpSpPr>
      <p:grpSpPr>
        <a:xfrm>
          <a:off x="0" y="0"/>
          <a:ext cx="0" cy="0"/>
          <a:chOff x="0" y="0"/>
          <a:chExt cx="0" cy="0"/>
        </a:xfrm>
      </p:grpSpPr>
      <p:sp>
        <p:nvSpPr>
          <p:cNvPr id="1075" name="Google Shape;1075;p11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Adulteration vs Contamination</a:t>
            </a:r>
            <a:endParaRPr/>
          </a:p>
        </p:txBody>
      </p:sp>
      <p:sp>
        <p:nvSpPr>
          <p:cNvPr id="1076" name="Google Shape;1076;p112"/>
          <p:cNvSpPr txBox="1">
            <a:spLocks noGrp="1"/>
          </p:cNvSpPr>
          <p:nvPr>
            <p:ph type="body" idx="1"/>
          </p:nvPr>
        </p:nvSpPr>
        <p:spPr>
          <a:xfrm>
            <a:off x="5518150" y="1641690"/>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2.1 in Participant’s Guide</a:t>
            </a:r>
            <a:endParaRPr/>
          </a:p>
          <a:p>
            <a:pPr marL="200424" lvl="0" indent="-200424" algn="l" rtl="0">
              <a:lnSpc>
                <a:spcPct val="100000"/>
              </a:lnSpc>
              <a:spcBef>
                <a:spcPts val="1052"/>
              </a:spcBef>
              <a:spcAft>
                <a:spcPts val="0"/>
              </a:spcAft>
              <a:buSzPts val="1620"/>
              <a:buChar char="▪"/>
            </a:pPr>
            <a:r>
              <a:rPr lang="en-US"/>
              <a:t>Refer to image 2.1 in Presentation Book</a:t>
            </a:r>
            <a:endParaRPr/>
          </a:p>
          <a:p>
            <a:pPr marL="200424" lvl="0" indent="-200424" algn="l" rtl="0">
              <a:lnSpc>
                <a:spcPct val="100000"/>
              </a:lnSpc>
              <a:spcBef>
                <a:spcPts val="1052"/>
              </a:spcBef>
              <a:spcAft>
                <a:spcPts val="0"/>
              </a:spcAft>
              <a:buSzPts val="1620"/>
              <a:buChar char="▪"/>
            </a:pPr>
            <a:r>
              <a:rPr lang="en-US"/>
              <a:t>Note: It may be extremely difficult for participants to obtain a lactometer, but important that they know it exists</a:t>
            </a:r>
            <a:endParaRPr/>
          </a:p>
        </p:txBody>
      </p:sp>
      <p:sp>
        <p:nvSpPr>
          <p:cNvPr id="1077" name="Google Shape;1077;p112"/>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Adulteration is adding another substance to milk to increase volume (flour, water, eggs)</a:t>
            </a:r>
            <a:endParaRPr/>
          </a:p>
          <a:p>
            <a:pPr marL="200424" lvl="0" indent="-200424" algn="l" rtl="0">
              <a:lnSpc>
                <a:spcPct val="100000"/>
              </a:lnSpc>
              <a:spcBef>
                <a:spcPts val="1052"/>
              </a:spcBef>
              <a:spcAft>
                <a:spcPts val="0"/>
              </a:spcAft>
              <a:buSzPts val="2160"/>
              <a:buChar char="▪"/>
            </a:pPr>
            <a:r>
              <a:rPr lang="en-US"/>
              <a:t>Adulteration not the same as contamination</a:t>
            </a:r>
            <a:endParaRPr/>
          </a:p>
          <a:p>
            <a:pPr marL="200424" lvl="0" indent="-200424" algn="l" rtl="0">
              <a:lnSpc>
                <a:spcPct val="100000"/>
              </a:lnSpc>
              <a:spcBef>
                <a:spcPts val="1052"/>
              </a:spcBef>
              <a:spcAft>
                <a:spcPts val="0"/>
              </a:spcAft>
              <a:buSzPts val="2160"/>
              <a:buChar char="▪"/>
            </a:pPr>
            <a:r>
              <a:rPr lang="en-US"/>
              <a:t>Adulteration can result in contamination if bad bacteria / germs are introduced</a:t>
            </a:r>
            <a:endParaRPr/>
          </a:p>
          <a:p>
            <a:pPr marL="200424" lvl="0" indent="-200424" algn="l" rtl="0">
              <a:lnSpc>
                <a:spcPct val="100000"/>
              </a:lnSpc>
              <a:spcBef>
                <a:spcPts val="1052"/>
              </a:spcBef>
              <a:spcAft>
                <a:spcPts val="0"/>
              </a:spcAft>
              <a:buSzPts val="2160"/>
              <a:buChar char="▪"/>
            </a:pPr>
            <a:r>
              <a:rPr lang="en-US"/>
              <a:t>Adulteration robs consumer, is illegal</a:t>
            </a:r>
            <a:endParaRPr/>
          </a:p>
          <a:p>
            <a:pPr marL="200424" lvl="0" indent="-200424" algn="l" rtl="0">
              <a:lnSpc>
                <a:spcPct val="100000"/>
              </a:lnSpc>
              <a:spcBef>
                <a:spcPts val="1052"/>
              </a:spcBef>
              <a:spcAft>
                <a:spcPts val="0"/>
              </a:spcAft>
              <a:buSzPts val="2160"/>
              <a:buChar char="▪"/>
            </a:pPr>
            <a:r>
              <a:rPr lang="en-US"/>
              <a:t>It is possible to test for adulteration with lactometer</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1083" name="Google Shape;1083;p113"/>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Lactometer measures milk density</a:t>
            </a:r>
            <a:endParaRPr/>
          </a:p>
          <a:p>
            <a:pPr marL="200424" lvl="0" indent="-200424" algn="l" rtl="0">
              <a:lnSpc>
                <a:spcPct val="100000"/>
              </a:lnSpc>
              <a:spcBef>
                <a:spcPts val="1052"/>
              </a:spcBef>
              <a:spcAft>
                <a:spcPts val="0"/>
              </a:spcAft>
              <a:buSzPts val="2160"/>
              <a:buChar char="▪"/>
            </a:pPr>
            <a:r>
              <a:rPr lang="en-US"/>
              <a:t>Drop lactometer instrument in container of milk and read numbers on side</a:t>
            </a:r>
            <a:endParaRPr/>
          </a:p>
          <a:p>
            <a:pPr marL="200424" lvl="0" indent="-200424" algn="l" rtl="0">
              <a:lnSpc>
                <a:spcPct val="100000"/>
              </a:lnSpc>
              <a:spcBef>
                <a:spcPts val="1052"/>
              </a:spcBef>
              <a:spcAft>
                <a:spcPts val="0"/>
              </a:spcAft>
              <a:buSzPts val="2160"/>
              <a:buChar char="▪"/>
            </a:pPr>
            <a:r>
              <a:rPr lang="en-US"/>
              <a:t>Depending on how high / low number is, lactometer can tell if there is adulteration</a:t>
            </a:r>
            <a:endParaRPr/>
          </a:p>
          <a:p>
            <a:pPr marL="200424" lvl="0" indent="-200424" algn="l" rtl="0">
              <a:lnSpc>
                <a:spcPct val="100000"/>
              </a:lnSpc>
              <a:spcBef>
                <a:spcPts val="1052"/>
              </a:spcBef>
              <a:spcAft>
                <a:spcPts val="0"/>
              </a:spcAft>
              <a:buSzPts val="2160"/>
              <a:buChar char="▪"/>
            </a:pPr>
            <a:r>
              <a:rPr lang="en-US"/>
              <a:t>Good milk between lactometer reading of 26 and 32</a:t>
            </a:r>
            <a:endParaRPr/>
          </a:p>
        </p:txBody>
      </p:sp>
      <p:sp>
        <p:nvSpPr>
          <p:cNvPr id="1084" name="Google Shape;1084;p113"/>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 Lactometer Test</a:t>
            </a:r>
            <a:endParaRPr/>
          </a:p>
        </p:txBody>
      </p:sp>
      <p:pic>
        <p:nvPicPr>
          <p:cNvPr id="1085" name="Google Shape;1085;p113" descr="A hand holding a cup&#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b="-123"/>
          <a:stretch/>
        </p:blipFill>
        <p:spPr>
          <a:xfrm>
            <a:off x="5573363" y="0"/>
            <a:ext cx="5115277" cy="6862586"/>
          </a:xfrm>
          <a:prstGeom prst="rect">
            <a:avLst/>
          </a:prstGeom>
          <a:solidFill>
            <a:schemeClr val="lt1"/>
          </a:solidFill>
          <a:ln>
            <a:noFill/>
          </a:ln>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90"/>
        <p:cNvGrpSpPr/>
        <p:nvPr/>
      </p:nvGrpSpPr>
      <p:grpSpPr>
        <a:xfrm>
          <a:off x="0" y="0"/>
          <a:ext cx="0" cy="0"/>
          <a:chOff x="0" y="0"/>
          <a:chExt cx="0" cy="0"/>
        </a:xfrm>
      </p:grpSpPr>
      <p:sp>
        <p:nvSpPr>
          <p:cNvPr id="1091" name="Google Shape;1091;p114"/>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Contaminated feed</a:t>
            </a:r>
            <a:endParaRPr/>
          </a:p>
          <a:p>
            <a:pPr marL="601272" lvl="1" indent="-157814" algn="l" rtl="0">
              <a:lnSpc>
                <a:spcPct val="100000"/>
              </a:lnSpc>
              <a:spcBef>
                <a:spcPts val="1052"/>
              </a:spcBef>
              <a:spcAft>
                <a:spcPts val="0"/>
              </a:spcAft>
              <a:buSzPts val="1800"/>
              <a:buChar char="-"/>
            </a:pPr>
            <a:r>
              <a:rPr lang="en-US"/>
              <a:t>Unhealthy cows</a:t>
            </a:r>
            <a:endParaRPr/>
          </a:p>
          <a:p>
            <a:pPr marL="601272" lvl="1" indent="-157814" algn="l" rtl="0">
              <a:lnSpc>
                <a:spcPct val="100000"/>
              </a:lnSpc>
              <a:spcBef>
                <a:spcPts val="1052"/>
              </a:spcBef>
              <a:spcAft>
                <a:spcPts val="0"/>
              </a:spcAft>
              <a:buSzPts val="1800"/>
              <a:buChar char="-"/>
            </a:pPr>
            <a:r>
              <a:rPr lang="en-US"/>
              <a:t>Unclean animal / udder</a:t>
            </a:r>
            <a:endParaRPr/>
          </a:p>
          <a:p>
            <a:pPr marL="601272" lvl="1" indent="-157814" algn="l" rtl="0">
              <a:lnSpc>
                <a:spcPct val="100000"/>
              </a:lnSpc>
              <a:spcBef>
                <a:spcPts val="1052"/>
              </a:spcBef>
              <a:spcAft>
                <a:spcPts val="0"/>
              </a:spcAft>
              <a:buSzPts val="1800"/>
              <a:buChar char="-"/>
            </a:pPr>
            <a:r>
              <a:rPr lang="en-US"/>
              <a:t>Sick / unhygienic milker</a:t>
            </a:r>
            <a:endParaRPr/>
          </a:p>
          <a:p>
            <a:pPr marL="601272" lvl="1" indent="-157814" algn="l" rtl="0">
              <a:lnSpc>
                <a:spcPct val="100000"/>
              </a:lnSpc>
              <a:spcBef>
                <a:spcPts val="1052"/>
              </a:spcBef>
              <a:spcAft>
                <a:spcPts val="0"/>
              </a:spcAft>
              <a:buSzPts val="1800"/>
              <a:buChar char="-"/>
            </a:pPr>
            <a:r>
              <a:rPr lang="en-US"/>
              <a:t>Unsanitary milk environment</a:t>
            </a:r>
            <a:endParaRPr/>
          </a:p>
          <a:p>
            <a:pPr marL="601272" lvl="1" indent="-157814" algn="l" rtl="0">
              <a:lnSpc>
                <a:spcPct val="100000"/>
              </a:lnSpc>
              <a:spcBef>
                <a:spcPts val="1052"/>
              </a:spcBef>
              <a:spcAft>
                <a:spcPts val="0"/>
              </a:spcAft>
              <a:buSzPts val="1800"/>
              <a:buChar char="-"/>
            </a:pPr>
            <a:r>
              <a:rPr lang="en-US"/>
              <a:t>Dirty containers / storage</a:t>
            </a:r>
            <a:endParaRPr/>
          </a:p>
          <a:p>
            <a:pPr marL="601272" lvl="1" indent="-157814" algn="l" rtl="0">
              <a:lnSpc>
                <a:spcPct val="100000"/>
              </a:lnSpc>
              <a:spcBef>
                <a:spcPts val="1052"/>
              </a:spcBef>
              <a:spcAft>
                <a:spcPts val="0"/>
              </a:spcAft>
              <a:buSzPts val="1800"/>
              <a:buChar char="-"/>
            </a:pPr>
            <a:r>
              <a:rPr lang="en-US"/>
              <a:t>Long storage without refrigeration</a:t>
            </a:r>
            <a:endParaRPr/>
          </a:p>
          <a:p>
            <a:pPr marL="200424" lvl="0" indent="-200424" algn="l" rtl="0">
              <a:lnSpc>
                <a:spcPct val="100000"/>
              </a:lnSpc>
              <a:spcBef>
                <a:spcPts val="1052"/>
              </a:spcBef>
              <a:spcAft>
                <a:spcPts val="0"/>
              </a:spcAft>
              <a:buSzPts val="1620"/>
              <a:buChar char="▪"/>
            </a:pPr>
            <a:r>
              <a:rPr lang="en-US"/>
              <a:t>Discussion cont’d on next page</a:t>
            </a:r>
            <a:endParaRPr/>
          </a:p>
          <a:p>
            <a:pPr marL="200424" lvl="0" indent="-97553" algn="l" rtl="0">
              <a:lnSpc>
                <a:spcPct val="100000"/>
              </a:lnSpc>
              <a:spcBef>
                <a:spcPts val="1052"/>
              </a:spcBef>
              <a:spcAft>
                <a:spcPts val="0"/>
              </a:spcAft>
              <a:buSzPts val="1620"/>
              <a:buNone/>
            </a:pPr>
            <a:endParaRPr/>
          </a:p>
          <a:p>
            <a:pPr marL="601272" lvl="1" indent="-43514" algn="l" rtl="0">
              <a:lnSpc>
                <a:spcPct val="100000"/>
              </a:lnSpc>
              <a:spcBef>
                <a:spcPts val="1052"/>
              </a:spcBef>
              <a:spcAft>
                <a:spcPts val="0"/>
              </a:spcAft>
              <a:buSzPts val="1800"/>
              <a:buNone/>
            </a:pPr>
            <a:endParaRPr/>
          </a:p>
        </p:txBody>
      </p:sp>
      <p:sp>
        <p:nvSpPr>
          <p:cNvPr id="1092" name="Google Shape;1092;p114"/>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Does anyone know how milk might be contaminated by a farmer or distributor?</a:t>
            </a:r>
            <a:endParaRPr/>
          </a:p>
          <a:p>
            <a:pPr marL="0" lvl="0" indent="0" algn="l" rtl="0">
              <a:lnSpc>
                <a:spcPct val="100000"/>
              </a:lnSpc>
              <a:spcBef>
                <a:spcPts val="1052"/>
              </a:spcBef>
              <a:spcAft>
                <a:spcPts val="0"/>
              </a:spcAft>
              <a:buSzPts val="2160"/>
              <a:buNone/>
            </a:pPr>
            <a:endParaRPr/>
          </a:p>
        </p:txBody>
      </p:sp>
      <p:sp>
        <p:nvSpPr>
          <p:cNvPr id="1093" name="Google Shape;1093;p114"/>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Milk Contamination</a:t>
            </a:r>
            <a:endParaRPr/>
          </a:p>
        </p:txBody>
      </p:sp>
      <p:pic>
        <p:nvPicPr>
          <p:cNvPr id="1094" name="Google Shape;1094;p114"/>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095" name="Google Shape;1095;p114"/>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99"/>
        <p:cNvGrpSpPr/>
        <p:nvPr/>
      </p:nvGrpSpPr>
      <p:grpSpPr>
        <a:xfrm>
          <a:off x="0" y="0"/>
          <a:ext cx="0" cy="0"/>
          <a:chOff x="0" y="0"/>
          <a:chExt cx="0" cy="0"/>
        </a:xfrm>
      </p:grpSpPr>
      <p:sp>
        <p:nvSpPr>
          <p:cNvPr id="1100" name="Google Shape;1100;p115"/>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Poor transportation practices</a:t>
            </a:r>
            <a:endParaRPr/>
          </a:p>
          <a:p>
            <a:pPr marL="601272" lvl="1" indent="-157814" algn="l" rtl="0">
              <a:lnSpc>
                <a:spcPct val="100000"/>
              </a:lnSpc>
              <a:spcBef>
                <a:spcPts val="1052"/>
              </a:spcBef>
              <a:spcAft>
                <a:spcPts val="0"/>
              </a:spcAft>
              <a:buSzPts val="1800"/>
              <a:buChar char="-"/>
            </a:pPr>
            <a:r>
              <a:rPr lang="en-US"/>
              <a:t>Milk not stored correctly, particularly in high temperatures</a:t>
            </a:r>
            <a:endParaRPr/>
          </a:p>
          <a:p>
            <a:pPr marL="601272" lvl="1" indent="-157814" algn="l" rtl="0">
              <a:lnSpc>
                <a:spcPct val="100000"/>
              </a:lnSpc>
              <a:spcBef>
                <a:spcPts val="1052"/>
              </a:spcBef>
              <a:spcAft>
                <a:spcPts val="0"/>
              </a:spcAft>
              <a:buSzPts val="1800"/>
              <a:buChar char="-"/>
            </a:pPr>
            <a:r>
              <a:rPr lang="en-US"/>
              <a:t>Containers that are not food grade</a:t>
            </a:r>
            <a:endParaRPr/>
          </a:p>
          <a:p>
            <a:pPr marL="601272" lvl="1" indent="-157814" algn="l" rtl="0">
              <a:lnSpc>
                <a:spcPct val="100000"/>
              </a:lnSpc>
              <a:spcBef>
                <a:spcPts val="1052"/>
              </a:spcBef>
              <a:spcAft>
                <a:spcPts val="0"/>
              </a:spcAft>
              <a:buSzPts val="1800"/>
              <a:buChar char="-"/>
            </a:pPr>
            <a:r>
              <a:rPr lang="en-US"/>
              <a:t>Poor personal hygiene of handler</a:t>
            </a:r>
            <a:endParaRPr/>
          </a:p>
          <a:p>
            <a:pPr marL="601272" lvl="1" indent="-157814" algn="l" rtl="0">
              <a:lnSpc>
                <a:spcPct val="100000"/>
              </a:lnSpc>
              <a:spcBef>
                <a:spcPts val="1052"/>
              </a:spcBef>
              <a:spcAft>
                <a:spcPts val="0"/>
              </a:spcAft>
              <a:buSzPts val="1800"/>
              <a:buChar char="-"/>
            </a:pPr>
            <a:r>
              <a:rPr lang="en-US"/>
              <a:t>Equipment not cleaned and sanitised</a:t>
            </a:r>
            <a:endParaRPr/>
          </a:p>
          <a:p>
            <a:pPr marL="601272" lvl="1" indent="-157814" algn="l" rtl="0">
              <a:lnSpc>
                <a:spcPct val="100000"/>
              </a:lnSpc>
              <a:spcBef>
                <a:spcPts val="1052"/>
              </a:spcBef>
              <a:spcAft>
                <a:spcPts val="0"/>
              </a:spcAft>
              <a:buSzPts val="1800"/>
              <a:buChar char="-"/>
            </a:pPr>
            <a:r>
              <a:rPr lang="en-US"/>
              <a:t>Poor packaging</a:t>
            </a:r>
            <a:endParaRPr/>
          </a:p>
          <a:p>
            <a:pPr marL="0" lvl="0" indent="0" algn="l" rtl="0">
              <a:lnSpc>
                <a:spcPct val="100000"/>
              </a:lnSpc>
              <a:spcBef>
                <a:spcPts val="1052"/>
              </a:spcBef>
              <a:spcAft>
                <a:spcPts val="0"/>
              </a:spcAft>
              <a:buSzPts val="1620"/>
              <a:buFont typeface="Nunito"/>
              <a:buNone/>
            </a:pPr>
            <a:r>
              <a:rPr lang="en-US"/>
              <a:t>Key Point:</a:t>
            </a:r>
            <a:endParaRPr/>
          </a:p>
          <a:p>
            <a:pPr marL="400848" lvl="1" indent="0" algn="l" rtl="0">
              <a:lnSpc>
                <a:spcPct val="100000"/>
              </a:lnSpc>
              <a:spcBef>
                <a:spcPts val="1052"/>
              </a:spcBef>
              <a:spcAft>
                <a:spcPts val="0"/>
              </a:spcAft>
              <a:buSzPts val="1800"/>
              <a:buNone/>
            </a:pPr>
            <a:r>
              <a:rPr lang="en-US"/>
              <a:t>-There are many places where milk can get contaminated on the supply chain</a:t>
            </a:r>
            <a:endParaRPr/>
          </a:p>
          <a:p>
            <a:pPr marL="200424" lvl="0" indent="-97553" algn="l" rtl="0">
              <a:lnSpc>
                <a:spcPct val="100000"/>
              </a:lnSpc>
              <a:spcBef>
                <a:spcPts val="1052"/>
              </a:spcBef>
              <a:spcAft>
                <a:spcPts val="0"/>
              </a:spcAft>
              <a:buSzPts val="1620"/>
              <a:buNone/>
            </a:pPr>
            <a:endParaRPr/>
          </a:p>
          <a:p>
            <a:pPr marL="200424" lvl="0" indent="-97553" algn="l" rtl="0">
              <a:lnSpc>
                <a:spcPct val="100000"/>
              </a:lnSpc>
              <a:spcBef>
                <a:spcPts val="1052"/>
              </a:spcBef>
              <a:spcAft>
                <a:spcPts val="0"/>
              </a:spcAft>
              <a:buSzPts val="1620"/>
              <a:buNone/>
            </a:pPr>
            <a:endParaRPr/>
          </a:p>
          <a:p>
            <a:pPr marL="200424" lvl="0" indent="-97553" algn="l" rtl="0">
              <a:lnSpc>
                <a:spcPct val="100000"/>
              </a:lnSpc>
              <a:spcBef>
                <a:spcPts val="1052"/>
              </a:spcBef>
              <a:spcAft>
                <a:spcPts val="0"/>
              </a:spcAft>
              <a:buSzPts val="1620"/>
              <a:buNone/>
            </a:pPr>
            <a:endParaRPr/>
          </a:p>
        </p:txBody>
      </p:sp>
      <p:sp>
        <p:nvSpPr>
          <p:cNvPr id="1101" name="Google Shape;1101;p115"/>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Does anyone know how milk might be contaminated during transportation?</a:t>
            </a:r>
            <a:endParaRPr/>
          </a:p>
          <a:p>
            <a:pPr marL="200424" lvl="0" indent="-63263" algn="l" rtl="0">
              <a:lnSpc>
                <a:spcPct val="100000"/>
              </a:lnSpc>
              <a:spcBef>
                <a:spcPts val="1052"/>
              </a:spcBef>
              <a:spcAft>
                <a:spcPts val="0"/>
              </a:spcAft>
              <a:buSzPts val="2160"/>
              <a:buNone/>
            </a:pPr>
            <a:endParaRPr/>
          </a:p>
        </p:txBody>
      </p:sp>
      <p:sp>
        <p:nvSpPr>
          <p:cNvPr id="1102" name="Google Shape;1102;p11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Milk Contamination Cont’d</a:t>
            </a:r>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106"/>
        <p:cNvGrpSpPr/>
        <p:nvPr/>
      </p:nvGrpSpPr>
      <p:grpSpPr>
        <a:xfrm>
          <a:off x="0" y="0"/>
          <a:ext cx="0" cy="0"/>
          <a:chOff x="0" y="0"/>
          <a:chExt cx="0" cy="0"/>
        </a:xfrm>
      </p:grpSpPr>
      <p:sp>
        <p:nvSpPr>
          <p:cNvPr id="1107" name="Google Shape;1107;p11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Farm Facilities</a:t>
            </a:r>
            <a:endParaRPr/>
          </a:p>
        </p:txBody>
      </p:sp>
      <p:sp>
        <p:nvSpPr>
          <p:cNvPr id="1108" name="Google Shape;1108;p116"/>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images 2.2 and 2.3 in Participant Guide</a:t>
            </a:r>
            <a:endParaRPr/>
          </a:p>
        </p:txBody>
      </p:sp>
      <p:sp>
        <p:nvSpPr>
          <p:cNvPr id="1109" name="Google Shape;1109;p116"/>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highlight>
                  <a:srgbClr val="FFFFFF"/>
                </a:highlight>
              </a:rPr>
              <a:t>Ideal facility has animals in area that are completely dry and clean</a:t>
            </a:r>
            <a:endParaRPr/>
          </a:p>
          <a:p>
            <a:pPr marL="200424" lvl="0" indent="-200424" algn="l" rtl="0">
              <a:lnSpc>
                <a:spcPct val="100000"/>
              </a:lnSpc>
              <a:spcBef>
                <a:spcPts val="1052"/>
              </a:spcBef>
              <a:spcAft>
                <a:spcPts val="0"/>
              </a:spcAft>
              <a:buSzPts val="2160"/>
              <a:buChar char="▪"/>
            </a:pPr>
            <a:r>
              <a:rPr lang="en-US">
                <a:highlight>
                  <a:srgbClr val="FFFFFF"/>
                </a:highlight>
              </a:rPr>
              <a:t>Facility should have clean, dry sleeping area</a:t>
            </a:r>
            <a:endParaRPr/>
          </a:p>
          <a:p>
            <a:pPr marL="200424" lvl="0" indent="-200424" algn="l" rtl="0">
              <a:lnSpc>
                <a:spcPct val="100000"/>
              </a:lnSpc>
              <a:spcBef>
                <a:spcPts val="1052"/>
              </a:spcBef>
              <a:spcAft>
                <a:spcPts val="0"/>
              </a:spcAft>
              <a:buSzPts val="2160"/>
              <a:buChar char="▪"/>
            </a:pPr>
            <a:r>
              <a:rPr lang="en-US">
                <a:highlight>
                  <a:srgbClr val="FFFFFF"/>
                </a:highlight>
              </a:rPr>
              <a:t>Animals hooves should be clean</a:t>
            </a:r>
            <a:endParaRPr/>
          </a:p>
          <a:p>
            <a:pPr marL="200424" lvl="0" indent="-200424" algn="l" rtl="0">
              <a:lnSpc>
                <a:spcPct val="100000"/>
              </a:lnSpc>
              <a:spcBef>
                <a:spcPts val="1052"/>
              </a:spcBef>
              <a:spcAft>
                <a:spcPts val="0"/>
              </a:spcAft>
              <a:buSzPts val="2160"/>
              <a:buChar char="▪"/>
            </a:pPr>
            <a:r>
              <a:rPr lang="en-US">
                <a:highlight>
                  <a:srgbClr val="FFFFFF"/>
                </a:highlight>
              </a:rPr>
              <a:t>Look for warnings signs that standing and laying areas are wet/boggy with lots of faeces</a:t>
            </a:r>
            <a:endParaRPr>
              <a:highlight>
                <a:srgbClr val="FFFFFF"/>
              </a:highlight>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113"/>
        <p:cNvGrpSpPr/>
        <p:nvPr/>
      </p:nvGrpSpPr>
      <p:grpSpPr>
        <a:xfrm>
          <a:off x="0" y="0"/>
          <a:ext cx="0" cy="0"/>
          <a:chOff x="0" y="0"/>
          <a:chExt cx="0" cy="0"/>
        </a:xfrm>
      </p:grpSpPr>
      <p:sp>
        <p:nvSpPr>
          <p:cNvPr id="1114" name="Google Shape;1114;p11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2.2 Shed Cleanliness (Standing Area)</a:t>
            </a:r>
            <a:endParaRPr/>
          </a:p>
        </p:txBody>
      </p:sp>
      <p:sp>
        <p:nvSpPr>
          <p:cNvPr id="1115" name="Google Shape;1115;p117"/>
          <p:cNvSpPr txBox="1"/>
          <p:nvPr/>
        </p:nvSpPr>
        <p:spPr>
          <a:xfrm>
            <a:off x="1454830" y="3048812"/>
            <a:ext cx="3410021"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Completely dry</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No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remain clean</a:t>
            </a:r>
            <a:endParaRPr/>
          </a:p>
        </p:txBody>
      </p:sp>
      <p:sp>
        <p:nvSpPr>
          <p:cNvPr id="1116" name="Google Shape;1116;p117"/>
          <p:cNvSpPr txBox="1"/>
          <p:nvPr/>
        </p:nvSpPr>
        <p:spPr>
          <a:xfrm>
            <a:off x="5562142" y="3015610"/>
            <a:ext cx="4191223"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Mainly dry some wet patches</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Less than 1cm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on hard ground</a:t>
            </a:r>
            <a:endParaRPr/>
          </a:p>
        </p:txBody>
      </p:sp>
      <p:sp>
        <p:nvSpPr>
          <p:cNvPr id="1117" name="Google Shape;1117;p117"/>
          <p:cNvSpPr txBox="1"/>
          <p:nvPr/>
        </p:nvSpPr>
        <p:spPr>
          <a:xfrm>
            <a:off x="1312449" y="5759069"/>
            <a:ext cx="3766457"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Wet</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1- 3 cm of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sink a little in ground</a:t>
            </a:r>
            <a:endParaRPr/>
          </a:p>
        </p:txBody>
      </p:sp>
      <p:sp>
        <p:nvSpPr>
          <p:cNvPr id="1118" name="Google Shape;1118;p117"/>
          <p:cNvSpPr txBox="1"/>
          <p:nvPr/>
        </p:nvSpPr>
        <p:spPr>
          <a:xfrm>
            <a:off x="5294466" y="5759069"/>
            <a:ext cx="4458900"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Boggy</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More than 4 cm faeces/mud on ground</a:t>
            </a:r>
            <a:endParaRPr/>
          </a:p>
          <a:p>
            <a:pPr marL="0" marR="0" lvl="0" indent="0" algn="ctr" rtl="0">
              <a:spcBef>
                <a:spcPts val="0"/>
              </a:spcBef>
              <a:spcAft>
                <a:spcPts val="0"/>
              </a:spcAft>
              <a:buNone/>
            </a:pPr>
            <a:r>
              <a:rPr lang="en-US" sz="1800">
                <a:solidFill>
                  <a:schemeClr val="dk1"/>
                </a:solidFill>
                <a:latin typeface="Nunito"/>
                <a:ea typeface="Nunito"/>
                <a:cs typeface="Nunito"/>
                <a:sym typeface="Nunito"/>
              </a:rPr>
              <a:t>Hoofs sink deeply in ground</a:t>
            </a:r>
            <a:endParaRPr/>
          </a:p>
        </p:txBody>
      </p:sp>
      <p:pic>
        <p:nvPicPr>
          <p:cNvPr id="1119" name="Google Shape;1119;p117"/>
          <p:cNvPicPr preferRelativeResize="0"/>
          <p:nvPr/>
        </p:nvPicPr>
        <p:blipFill rotWithShape="1">
          <a:blip r:embed="rId3">
            <a:alphaModFix/>
          </a:blip>
          <a:srcRect/>
          <a:stretch/>
        </p:blipFill>
        <p:spPr>
          <a:xfrm>
            <a:off x="2744090" y="2238101"/>
            <a:ext cx="709120" cy="709120"/>
          </a:xfrm>
          <a:prstGeom prst="rect">
            <a:avLst/>
          </a:prstGeom>
          <a:noFill/>
          <a:ln>
            <a:noFill/>
          </a:ln>
        </p:spPr>
      </p:pic>
      <p:grpSp>
        <p:nvGrpSpPr>
          <p:cNvPr id="1120" name="Google Shape;1120;p117"/>
          <p:cNvGrpSpPr/>
          <p:nvPr/>
        </p:nvGrpSpPr>
        <p:grpSpPr>
          <a:xfrm>
            <a:off x="7303370" y="2135526"/>
            <a:ext cx="708804" cy="709102"/>
            <a:chOff x="8440046" y="1174226"/>
            <a:chExt cx="708804" cy="709102"/>
          </a:xfrm>
        </p:grpSpPr>
        <p:sp>
          <p:nvSpPr>
            <p:cNvPr id="1121" name="Google Shape;1121;p117"/>
            <p:cNvSpPr/>
            <p:nvPr/>
          </p:nvSpPr>
          <p:spPr>
            <a:xfrm>
              <a:off x="8440046" y="1174226"/>
              <a:ext cx="708804" cy="709102"/>
            </a:xfrm>
            <a:custGeom>
              <a:avLst/>
              <a:gdLst/>
              <a:ahLst/>
              <a:cxnLst/>
              <a:rect l="l" t="t" r="r" b="b"/>
              <a:pathLst>
                <a:path w="708804" h="709102" extrusionOk="0">
                  <a:moveTo>
                    <a:pt x="321435" y="707551"/>
                  </a:moveTo>
                  <a:cubicBezTo>
                    <a:pt x="232724" y="698971"/>
                    <a:pt x="146282" y="655147"/>
                    <a:pt x="88985" y="589695"/>
                  </a:cubicBezTo>
                  <a:cubicBezTo>
                    <a:pt x="5167" y="494035"/>
                    <a:pt x="-21708" y="362138"/>
                    <a:pt x="18073" y="242510"/>
                  </a:cubicBezTo>
                  <a:cubicBezTo>
                    <a:pt x="37362" y="184504"/>
                    <a:pt x="74590" y="127987"/>
                    <a:pt x="119123" y="88985"/>
                  </a:cubicBezTo>
                  <a:cubicBezTo>
                    <a:pt x="214854" y="5167"/>
                    <a:pt x="346680" y="-21708"/>
                    <a:pt x="466308" y="18073"/>
                  </a:cubicBezTo>
                  <a:cubicBezTo>
                    <a:pt x="524314" y="37362"/>
                    <a:pt x="580831" y="74590"/>
                    <a:pt x="619833" y="119123"/>
                  </a:cubicBezTo>
                  <a:cubicBezTo>
                    <a:pt x="703580" y="214783"/>
                    <a:pt x="730526" y="346609"/>
                    <a:pt x="690745" y="466308"/>
                  </a:cubicBezTo>
                  <a:cubicBezTo>
                    <a:pt x="671457" y="524314"/>
                    <a:pt x="634228" y="580831"/>
                    <a:pt x="589695" y="619833"/>
                  </a:cubicBezTo>
                  <a:cubicBezTo>
                    <a:pt x="515805" y="684575"/>
                    <a:pt x="417166" y="716769"/>
                    <a:pt x="321435" y="707551"/>
                  </a:cubicBezTo>
                  <a:lnTo>
                    <a:pt x="321435" y="707551"/>
                  </a:lnTo>
                  <a:close/>
                </a:path>
              </a:pathLst>
            </a:custGeom>
            <a:solidFill>
              <a:srgbClr val="FFC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122" name="Google Shape;1122;p117"/>
            <p:cNvSpPr/>
            <p:nvPr/>
          </p:nvSpPr>
          <p:spPr>
            <a:xfrm>
              <a:off x="8567891" y="1355751"/>
              <a:ext cx="451283" cy="343072"/>
            </a:xfrm>
            <a:custGeom>
              <a:avLst/>
              <a:gdLst/>
              <a:ahLst/>
              <a:cxnLst/>
              <a:rect l="l" t="t" r="r" b="b"/>
              <a:pathLst>
                <a:path w="451283" h="343072" extrusionOk="0">
                  <a:moveTo>
                    <a:pt x="311658" y="203376"/>
                  </a:moveTo>
                  <a:lnTo>
                    <a:pt x="451284" y="63679"/>
                  </a:lnTo>
                  <a:lnTo>
                    <a:pt x="419303" y="31839"/>
                  </a:lnTo>
                  <a:lnTo>
                    <a:pt x="387321" y="0"/>
                  </a:lnTo>
                  <a:lnTo>
                    <a:pt x="280173" y="107290"/>
                  </a:lnTo>
                  <a:lnTo>
                    <a:pt x="172883" y="214438"/>
                  </a:lnTo>
                  <a:lnTo>
                    <a:pt x="120621" y="162176"/>
                  </a:lnTo>
                  <a:cubicBezTo>
                    <a:pt x="91902" y="133456"/>
                    <a:pt x="67508" y="109914"/>
                    <a:pt x="66515" y="109914"/>
                  </a:cubicBezTo>
                  <a:cubicBezTo>
                    <a:pt x="65523" y="109914"/>
                    <a:pt x="50135" y="124451"/>
                    <a:pt x="32336" y="142320"/>
                  </a:cubicBezTo>
                  <a:lnTo>
                    <a:pt x="0" y="174727"/>
                  </a:lnTo>
                  <a:lnTo>
                    <a:pt x="84173" y="258900"/>
                  </a:lnTo>
                  <a:cubicBezTo>
                    <a:pt x="130478" y="305205"/>
                    <a:pt x="169125" y="343072"/>
                    <a:pt x="170189" y="343072"/>
                  </a:cubicBezTo>
                  <a:cubicBezTo>
                    <a:pt x="171182" y="343072"/>
                    <a:pt x="234861" y="280173"/>
                    <a:pt x="311658" y="203376"/>
                  </a:cubicBezTo>
                  <a:lnTo>
                    <a:pt x="311658" y="20337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1123" name="Google Shape;1123;p117"/>
          <p:cNvGrpSpPr/>
          <p:nvPr/>
        </p:nvGrpSpPr>
        <p:grpSpPr>
          <a:xfrm>
            <a:off x="2805571" y="4764044"/>
            <a:ext cx="708543" cy="708792"/>
            <a:chOff x="4183885" y="3849837"/>
            <a:chExt cx="708543" cy="708792"/>
          </a:xfrm>
        </p:grpSpPr>
        <p:sp>
          <p:nvSpPr>
            <p:cNvPr id="1124" name="Google Shape;1124;p117"/>
            <p:cNvSpPr/>
            <p:nvPr/>
          </p:nvSpPr>
          <p:spPr>
            <a:xfrm>
              <a:off x="4183885" y="3849837"/>
              <a:ext cx="708543" cy="708792"/>
            </a:xfrm>
            <a:custGeom>
              <a:avLst/>
              <a:gdLst/>
              <a:ahLst/>
              <a:cxnLst/>
              <a:rect l="l" t="t" r="r" b="b"/>
              <a:pathLst>
                <a:path w="708543" h="708792" extrusionOk="0">
                  <a:moveTo>
                    <a:pt x="322176" y="707400"/>
                  </a:moveTo>
                  <a:cubicBezTo>
                    <a:pt x="183959" y="695138"/>
                    <a:pt x="63604" y="600513"/>
                    <a:pt x="18808" y="468675"/>
                  </a:cubicBezTo>
                  <a:cubicBezTo>
                    <a:pt x="-24571" y="341019"/>
                    <a:pt x="8459" y="199188"/>
                    <a:pt x="103723" y="103924"/>
                  </a:cubicBezTo>
                  <a:cubicBezTo>
                    <a:pt x="176233" y="31414"/>
                    <a:pt x="279648" y="-7074"/>
                    <a:pt x="379660" y="1077"/>
                  </a:cubicBezTo>
                  <a:cubicBezTo>
                    <a:pt x="508875" y="11709"/>
                    <a:pt x="617039" y="85070"/>
                    <a:pt x="673105" y="200038"/>
                  </a:cubicBezTo>
                  <a:cubicBezTo>
                    <a:pt x="738882" y="335065"/>
                    <a:pt x="711380" y="498374"/>
                    <a:pt x="604847" y="604907"/>
                  </a:cubicBezTo>
                  <a:cubicBezTo>
                    <a:pt x="530564" y="679190"/>
                    <a:pt x="427079" y="716686"/>
                    <a:pt x="322176" y="707400"/>
                  </a:cubicBezTo>
                  <a:close/>
                </a:path>
              </a:pathLst>
            </a:custGeom>
            <a:solidFill>
              <a:srgbClr val="FF6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125" name="Google Shape;1125;p117"/>
            <p:cNvSpPr/>
            <p:nvPr/>
          </p:nvSpPr>
          <p:spPr>
            <a:xfrm>
              <a:off x="4345942" y="4011954"/>
              <a:ext cx="384526" cy="384597"/>
            </a:xfrm>
            <a:custGeom>
              <a:avLst/>
              <a:gdLst/>
              <a:ahLst/>
              <a:cxnLst/>
              <a:rect l="l" t="t" r="r" b="b"/>
              <a:pathLst>
                <a:path w="384526" h="384597" extrusionOk="0">
                  <a:moveTo>
                    <a:pt x="127939" y="320379"/>
                  </a:moveTo>
                  <a:lnTo>
                    <a:pt x="192228" y="256091"/>
                  </a:lnTo>
                  <a:lnTo>
                    <a:pt x="256516" y="320309"/>
                  </a:lnTo>
                  <a:cubicBezTo>
                    <a:pt x="291886" y="355607"/>
                    <a:pt x="321584" y="384526"/>
                    <a:pt x="322577" y="384526"/>
                  </a:cubicBezTo>
                  <a:cubicBezTo>
                    <a:pt x="324987" y="384526"/>
                    <a:pt x="384526" y="325058"/>
                    <a:pt x="384526" y="322648"/>
                  </a:cubicBezTo>
                  <a:cubicBezTo>
                    <a:pt x="384526" y="321655"/>
                    <a:pt x="355607" y="291886"/>
                    <a:pt x="320309" y="256516"/>
                  </a:cubicBezTo>
                  <a:lnTo>
                    <a:pt x="256020" y="192299"/>
                  </a:lnTo>
                  <a:lnTo>
                    <a:pt x="320238" y="128010"/>
                  </a:lnTo>
                  <a:cubicBezTo>
                    <a:pt x="355536" y="92641"/>
                    <a:pt x="384455" y="62942"/>
                    <a:pt x="384455" y="61879"/>
                  </a:cubicBezTo>
                  <a:cubicBezTo>
                    <a:pt x="384455" y="59469"/>
                    <a:pt x="324916" y="0"/>
                    <a:pt x="322506" y="0"/>
                  </a:cubicBezTo>
                  <a:cubicBezTo>
                    <a:pt x="321514" y="0"/>
                    <a:pt x="292027" y="28707"/>
                    <a:pt x="257012" y="63792"/>
                  </a:cubicBezTo>
                  <a:cubicBezTo>
                    <a:pt x="221997" y="98878"/>
                    <a:pt x="192866" y="127585"/>
                    <a:pt x="192299" y="127585"/>
                  </a:cubicBezTo>
                  <a:cubicBezTo>
                    <a:pt x="191731" y="127585"/>
                    <a:pt x="162600" y="98878"/>
                    <a:pt x="127514" y="63792"/>
                  </a:cubicBezTo>
                  <a:cubicBezTo>
                    <a:pt x="92499" y="28707"/>
                    <a:pt x="62942" y="0"/>
                    <a:pt x="61949" y="0"/>
                  </a:cubicBezTo>
                  <a:cubicBezTo>
                    <a:pt x="59540" y="0"/>
                    <a:pt x="0" y="59469"/>
                    <a:pt x="0" y="61879"/>
                  </a:cubicBezTo>
                  <a:cubicBezTo>
                    <a:pt x="0" y="62871"/>
                    <a:pt x="28919" y="92641"/>
                    <a:pt x="64218" y="128010"/>
                  </a:cubicBezTo>
                  <a:lnTo>
                    <a:pt x="128435" y="192299"/>
                  </a:lnTo>
                  <a:lnTo>
                    <a:pt x="64218" y="256587"/>
                  </a:lnTo>
                  <a:cubicBezTo>
                    <a:pt x="28919" y="291956"/>
                    <a:pt x="0" y="321655"/>
                    <a:pt x="0" y="322648"/>
                  </a:cubicBezTo>
                  <a:cubicBezTo>
                    <a:pt x="0" y="325058"/>
                    <a:pt x="59469" y="384597"/>
                    <a:pt x="61879" y="384597"/>
                  </a:cubicBezTo>
                  <a:cubicBezTo>
                    <a:pt x="62871" y="384597"/>
                    <a:pt x="92641" y="355678"/>
                    <a:pt x="127939" y="320379"/>
                  </a:cubicBezTo>
                  <a:lnTo>
                    <a:pt x="127939" y="32037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pic>
        <p:nvPicPr>
          <p:cNvPr id="1126" name="Google Shape;1126;p117"/>
          <p:cNvPicPr preferRelativeResize="0"/>
          <p:nvPr/>
        </p:nvPicPr>
        <p:blipFill rotWithShape="1">
          <a:blip r:embed="rId4">
            <a:alphaModFix/>
          </a:blip>
          <a:srcRect/>
          <a:stretch/>
        </p:blipFill>
        <p:spPr>
          <a:xfrm>
            <a:off x="7303366" y="4764030"/>
            <a:ext cx="708804" cy="708804"/>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130"/>
        <p:cNvGrpSpPr/>
        <p:nvPr/>
      </p:nvGrpSpPr>
      <p:grpSpPr>
        <a:xfrm>
          <a:off x="0" y="0"/>
          <a:ext cx="0" cy="0"/>
          <a:chOff x="0" y="0"/>
          <a:chExt cx="0" cy="0"/>
        </a:xfrm>
      </p:grpSpPr>
      <p:sp>
        <p:nvSpPr>
          <p:cNvPr id="1131" name="Google Shape;1131;p11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2.3 Shed Cleanliness (Lying Area)</a:t>
            </a:r>
            <a:endParaRPr/>
          </a:p>
        </p:txBody>
      </p:sp>
      <p:sp>
        <p:nvSpPr>
          <p:cNvPr id="1132" name="Google Shape;1132;p118"/>
          <p:cNvSpPr txBox="1"/>
          <p:nvPr/>
        </p:nvSpPr>
        <p:spPr>
          <a:xfrm>
            <a:off x="459507" y="5304572"/>
            <a:ext cx="1987421"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Completely dry and clean</a:t>
            </a:r>
            <a:endParaRPr/>
          </a:p>
        </p:txBody>
      </p:sp>
      <p:sp>
        <p:nvSpPr>
          <p:cNvPr id="1133" name="Google Shape;1133;p118"/>
          <p:cNvSpPr txBox="1"/>
          <p:nvPr/>
        </p:nvSpPr>
        <p:spPr>
          <a:xfrm>
            <a:off x="2807108" y="5290673"/>
            <a:ext cx="219486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Mainly dry and clean, some faeces </a:t>
            </a:r>
            <a:endParaRPr/>
          </a:p>
        </p:txBody>
      </p:sp>
      <p:sp>
        <p:nvSpPr>
          <p:cNvPr id="1134" name="Google Shape;1134;p118"/>
          <p:cNvSpPr txBox="1"/>
          <p:nvPr/>
        </p:nvSpPr>
        <p:spPr>
          <a:xfrm>
            <a:off x="5365049" y="5290673"/>
            <a:ext cx="2194866" cy="92333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Damp bedding with trodden in faeces</a:t>
            </a:r>
            <a:endParaRPr sz="1800" b="1">
              <a:solidFill>
                <a:schemeClr val="accent1"/>
              </a:solidFill>
              <a:latin typeface="Nunito"/>
              <a:ea typeface="Nunito"/>
              <a:cs typeface="Nunito"/>
              <a:sym typeface="Nunito"/>
            </a:endParaRPr>
          </a:p>
        </p:txBody>
      </p:sp>
      <p:sp>
        <p:nvSpPr>
          <p:cNvPr id="1135" name="Google Shape;1135;p118"/>
          <p:cNvSpPr txBox="1"/>
          <p:nvPr/>
        </p:nvSpPr>
        <p:spPr>
          <a:xfrm>
            <a:off x="7945532" y="5290673"/>
            <a:ext cx="219486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1"/>
                </a:solidFill>
                <a:latin typeface="Nunito"/>
                <a:ea typeface="Nunito"/>
                <a:cs typeface="Nunito"/>
                <a:sym typeface="Nunito"/>
              </a:rPr>
              <a:t>Wet and filthy bedding area</a:t>
            </a:r>
            <a:endParaRPr/>
          </a:p>
        </p:txBody>
      </p:sp>
      <p:pic>
        <p:nvPicPr>
          <p:cNvPr id="1136" name="Google Shape;1136;p118"/>
          <p:cNvPicPr preferRelativeResize="0"/>
          <p:nvPr/>
        </p:nvPicPr>
        <p:blipFill rotWithShape="1">
          <a:blip r:embed="rId3">
            <a:alphaModFix/>
          </a:blip>
          <a:srcRect/>
          <a:stretch/>
        </p:blipFill>
        <p:spPr>
          <a:xfrm>
            <a:off x="997024" y="3781435"/>
            <a:ext cx="709120" cy="709120"/>
          </a:xfrm>
          <a:prstGeom prst="rect">
            <a:avLst/>
          </a:prstGeom>
          <a:noFill/>
          <a:ln>
            <a:noFill/>
          </a:ln>
        </p:spPr>
      </p:pic>
      <p:grpSp>
        <p:nvGrpSpPr>
          <p:cNvPr id="1137" name="Google Shape;1137;p118"/>
          <p:cNvGrpSpPr/>
          <p:nvPr/>
        </p:nvGrpSpPr>
        <p:grpSpPr>
          <a:xfrm>
            <a:off x="3508077" y="3781440"/>
            <a:ext cx="708804" cy="709102"/>
            <a:chOff x="8440046" y="1174226"/>
            <a:chExt cx="708804" cy="709102"/>
          </a:xfrm>
        </p:grpSpPr>
        <p:sp>
          <p:nvSpPr>
            <p:cNvPr id="1138" name="Google Shape;1138;p118"/>
            <p:cNvSpPr/>
            <p:nvPr/>
          </p:nvSpPr>
          <p:spPr>
            <a:xfrm>
              <a:off x="8440046" y="1174226"/>
              <a:ext cx="708804" cy="709102"/>
            </a:xfrm>
            <a:custGeom>
              <a:avLst/>
              <a:gdLst/>
              <a:ahLst/>
              <a:cxnLst/>
              <a:rect l="l" t="t" r="r" b="b"/>
              <a:pathLst>
                <a:path w="708804" h="709102" extrusionOk="0">
                  <a:moveTo>
                    <a:pt x="321435" y="707551"/>
                  </a:moveTo>
                  <a:cubicBezTo>
                    <a:pt x="232724" y="698971"/>
                    <a:pt x="146282" y="655147"/>
                    <a:pt x="88985" y="589695"/>
                  </a:cubicBezTo>
                  <a:cubicBezTo>
                    <a:pt x="5167" y="494035"/>
                    <a:pt x="-21708" y="362138"/>
                    <a:pt x="18073" y="242510"/>
                  </a:cubicBezTo>
                  <a:cubicBezTo>
                    <a:pt x="37362" y="184504"/>
                    <a:pt x="74590" y="127987"/>
                    <a:pt x="119123" y="88985"/>
                  </a:cubicBezTo>
                  <a:cubicBezTo>
                    <a:pt x="214854" y="5167"/>
                    <a:pt x="346680" y="-21708"/>
                    <a:pt x="466308" y="18073"/>
                  </a:cubicBezTo>
                  <a:cubicBezTo>
                    <a:pt x="524314" y="37362"/>
                    <a:pt x="580831" y="74590"/>
                    <a:pt x="619833" y="119123"/>
                  </a:cubicBezTo>
                  <a:cubicBezTo>
                    <a:pt x="703580" y="214783"/>
                    <a:pt x="730526" y="346609"/>
                    <a:pt x="690745" y="466308"/>
                  </a:cubicBezTo>
                  <a:cubicBezTo>
                    <a:pt x="671457" y="524314"/>
                    <a:pt x="634228" y="580831"/>
                    <a:pt x="589695" y="619833"/>
                  </a:cubicBezTo>
                  <a:cubicBezTo>
                    <a:pt x="515805" y="684575"/>
                    <a:pt x="417166" y="716769"/>
                    <a:pt x="321435" y="707551"/>
                  </a:cubicBezTo>
                  <a:lnTo>
                    <a:pt x="321435" y="707551"/>
                  </a:lnTo>
                  <a:close/>
                </a:path>
              </a:pathLst>
            </a:custGeom>
            <a:solidFill>
              <a:srgbClr val="FFCC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139" name="Google Shape;1139;p118"/>
            <p:cNvSpPr/>
            <p:nvPr/>
          </p:nvSpPr>
          <p:spPr>
            <a:xfrm>
              <a:off x="8567891" y="1355751"/>
              <a:ext cx="451283" cy="343072"/>
            </a:xfrm>
            <a:custGeom>
              <a:avLst/>
              <a:gdLst/>
              <a:ahLst/>
              <a:cxnLst/>
              <a:rect l="l" t="t" r="r" b="b"/>
              <a:pathLst>
                <a:path w="451283" h="343072" extrusionOk="0">
                  <a:moveTo>
                    <a:pt x="311658" y="203376"/>
                  </a:moveTo>
                  <a:lnTo>
                    <a:pt x="451284" y="63679"/>
                  </a:lnTo>
                  <a:lnTo>
                    <a:pt x="419303" y="31839"/>
                  </a:lnTo>
                  <a:lnTo>
                    <a:pt x="387321" y="0"/>
                  </a:lnTo>
                  <a:lnTo>
                    <a:pt x="280173" y="107290"/>
                  </a:lnTo>
                  <a:lnTo>
                    <a:pt x="172883" y="214438"/>
                  </a:lnTo>
                  <a:lnTo>
                    <a:pt x="120621" y="162176"/>
                  </a:lnTo>
                  <a:cubicBezTo>
                    <a:pt x="91902" y="133456"/>
                    <a:pt x="67508" y="109914"/>
                    <a:pt x="66515" y="109914"/>
                  </a:cubicBezTo>
                  <a:cubicBezTo>
                    <a:pt x="65523" y="109914"/>
                    <a:pt x="50135" y="124451"/>
                    <a:pt x="32336" y="142320"/>
                  </a:cubicBezTo>
                  <a:lnTo>
                    <a:pt x="0" y="174727"/>
                  </a:lnTo>
                  <a:lnTo>
                    <a:pt x="84173" y="258900"/>
                  </a:lnTo>
                  <a:cubicBezTo>
                    <a:pt x="130478" y="305205"/>
                    <a:pt x="169125" y="343072"/>
                    <a:pt x="170189" y="343072"/>
                  </a:cubicBezTo>
                  <a:cubicBezTo>
                    <a:pt x="171182" y="343072"/>
                    <a:pt x="234861" y="280173"/>
                    <a:pt x="311658" y="203376"/>
                  </a:cubicBezTo>
                  <a:lnTo>
                    <a:pt x="311658" y="203376"/>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nvGrpSpPr>
          <p:cNvPr id="1140" name="Google Shape;1140;p118"/>
          <p:cNvGrpSpPr/>
          <p:nvPr/>
        </p:nvGrpSpPr>
        <p:grpSpPr>
          <a:xfrm>
            <a:off x="6018791" y="3781752"/>
            <a:ext cx="708543" cy="708792"/>
            <a:chOff x="4183885" y="3849837"/>
            <a:chExt cx="708543" cy="708792"/>
          </a:xfrm>
        </p:grpSpPr>
        <p:sp>
          <p:nvSpPr>
            <p:cNvPr id="1141" name="Google Shape;1141;p118"/>
            <p:cNvSpPr/>
            <p:nvPr/>
          </p:nvSpPr>
          <p:spPr>
            <a:xfrm>
              <a:off x="4183885" y="3849837"/>
              <a:ext cx="708543" cy="708792"/>
            </a:xfrm>
            <a:custGeom>
              <a:avLst/>
              <a:gdLst/>
              <a:ahLst/>
              <a:cxnLst/>
              <a:rect l="l" t="t" r="r" b="b"/>
              <a:pathLst>
                <a:path w="708543" h="708792" extrusionOk="0">
                  <a:moveTo>
                    <a:pt x="322176" y="707400"/>
                  </a:moveTo>
                  <a:cubicBezTo>
                    <a:pt x="183959" y="695138"/>
                    <a:pt x="63604" y="600513"/>
                    <a:pt x="18808" y="468675"/>
                  </a:cubicBezTo>
                  <a:cubicBezTo>
                    <a:pt x="-24571" y="341019"/>
                    <a:pt x="8459" y="199188"/>
                    <a:pt x="103723" y="103924"/>
                  </a:cubicBezTo>
                  <a:cubicBezTo>
                    <a:pt x="176233" y="31414"/>
                    <a:pt x="279648" y="-7074"/>
                    <a:pt x="379660" y="1077"/>
                  </a:cubicBezTo>
                  <a:cubicBezTo>
                    <a:pt x="508875" y="11709"/>
                    <a:pt x="617039" y="85070"/>
                    <a:pt x="673105" y="200038"/>
                  </a:cubicBezTo>
                  <a:cubicBezTo>
                    <a:pt x="738882" y="335065"/>
                    <a:pt x="711380" y="498374"/>
                    <a:pt x="604847" y="604907"/>
                  </a:cubicBezTo>
                  <a:cubicBezTo>
                    <a:pt x="530564" y="679190"/>
                    <a:pt x="427079" y="716686"/>
                    <a:pt x="322176" y="707400"/>
                  </a:cubicBezTo>
                  <a:close/>
                </a:path>
              </a:pathLst>
            </a:custGeom>
            <a:solidFill>
              <a:srgbClr val="FF6600"/>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142" name="Google Shape;1142;p118"/>
            <p:cNvSpPr/>
            <p:nvPr/>
          </p:nvSpPr>
          <p:spPr>
            <a:xfrm>
              <a:off x="4345942" y="4011954"/>
              <a:ext cx="384526" cy="384597"/>
            </a:xfrm>
            <a:custGeom>
              <a:avLst/>
              <a:gdLst/>
              <a:ahLst/>
              <a:cxnLst/>
              <a:rect l="l" t="t" r="r" b="b"/>
              <a:pathLst>
                <a:path w="384526" h="384597" extrusionOk="0">
                  <a:moveTo>
                    <a:pt x="127939" y="320379"/>
                  </a:moveTo>
                  <a:lnTo>
                    <a:pt x="192228" y="256091"/>
                  </a:lnTo>
                  <a:lnTo>
                    <a:pt x="256516" y="320309"/>
                  </a:lnTo>
                  <a:cubicBezTo>
                    <a:pt x="291886" y="355607"/>
                    <a:pt x="321584" y="384526"/>
                    <a:pt x="322577" y="384526"/>
                  </a:cubicBezTo>
                  <a:cubicBezTo>
                    <a:pt x="324987" y="384526"/>
                    <a:pt x="384526" y="325058"/>
                    <a:pt x="384526" y="322648"/>
                  </a:cubicBezTo>
                  <a:cubicBezTo>
                    <a:pt x="384526" y="321655"/>
                    <a:pt x="355607" y="291886"/>
                    <a:pt x="320309" y="256516"/>
                  </a:cubicBezTo>
                  <a:lnTo>
                    <a:pt x="256020" y="192299"/>
                  </a:lnTo>
                  <a:lnTo>
                    <a:pt x="320238" y="128010"/>
                  </a:lnTo>
                  <a:cubicBezTo>
                    <a:pt x="355536" y="92641"/>
                    <a:pt x="384455" y="62942"/>
                    <a:pt x="384455" y="61879"/>
                  </a:cubicBezTo>
                  <a:cubicBezTo>
                    <a:pt x="384455" y="59469"/>
                    <a:pt x="324916" y="0"/>
                    <a:pt x="322506" y="0"/>
                  </a:cubicBezTo>
                  <a:cubicBezTo>
                    <a:pt x="321514" y="0"/>
                    <a:pt x="292027" y="28707"/>
                    <a:pt x="257012" y="63792"/>
                  </a:cubicBezTo>
                  <a:cubicBezTo>
                    <a:pt x="221997" y="98878"/>
                    <a:pt x="192866" y="127585"/>
                    <a:pt x="192299" y="127585"/>
                  </a:cubicBezTo>
                  <a:cubicBezTo>
                    <a:pt x="191731" y="127585"/>
                    <a:pt x="162600" y="98878"/>
                    <a:pt x="127514" y="63792"/>
                  </a:cubicBezTo>
                  <a:cubicBezTo>
                    <a:pt x="92499" y="28707"/>
                    <a:pt x="62942" y="0"/>
                    <a:pt x="61949" y="0"/>
                  </a:cubicBezTo>
                  <a:cubicBezTo>
                    <a:pt x="59540" y="0"/>
                    <a:pt x="0" y="59469"/>
                    <a:pt x="0" y="61879"/>
                  </a:cubicBezTo>
                  <a:cubicBezTo>
                    <a:pt x="0" y="62871"/>
                    <a:pt x="28919" y="92641"/>
                    <a:pt x="64218" y="128010"/>
                  </a:cubicBezTo>
                  <a:lnTo>
                    <a:pt x="128435" y="192299"/>
                  </a:lnTo>
                  <a:lnTo>
                    <a:pt x="64218" y="256587"/>
                  </a:lnTo>
                  <a:cubicBezTo>
                    <a:pt x="28919" y="291956"/>
                    <a:pt x="0" y="321655"/>
                    <a:pt x="0" y="322648"/>
                  </a:cubicBezTo>
                  <a:cubicBezTo>
                    <a:pt x="0" y="325058"/>
                    <a:pt x="59469" y="384597"/>
                    <a:pt x="61879" y="384597"/>
                  </a:cubicBezTo>
                  <a:cubicBezTo>
                    <a:pt x="62871" y="384597"/>
                    <a:pt x="92641" y="355678"/>
                    <a:pt x="127939" y="320379"/>
                  </a:cubicBezTo>
                  <a:lnTo>
                    <a:pt x="127939" y="320379"/>
                  </a:lnTo>
                  <a:close/>
                </a:path>
              </a:pathLst>
            </a:custGeom>
            <a:solidFill>
              <a:srgbClr val="FFFFFF"/>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pic>
        <p:nvPicPr>
          <p:cNvPr id="1143" name="Google Shape;1143;p118"/>
          <p:cNvPicPr preferRelativeResize="0"/>
          <p:nvPr/>
        </p:nvPicPr>
        <p:blipFill rotWithShape="1">
          <a:blip r:embed="rId4">
            <a:alphaModFix/>
          </a:blip>
          <a:srcRect/>
          <a:stretch/>
        </p:blipFill>
        <p:spPr>
          <a:xfrm>
            <a:off x="8688561" y="3781752"/>
            <a:ext cx="708804" cy="708804"/>
          </a:xfrm>
          <a:prstGeom prst="rect">
            <a:avLst/>
          </a:prstGeom>
          <a:noFill/>
          <a:ln>
            <a:noFill/>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Shape 1147"/>
        <p:cNvGrpSpPr/>
        <p:nvPr/>
      </p:nvGrpSpPr>
      <p:grpSpPr>
        <a:xfrm>
          <a:off x="0" y="0"/>
          <a:ext cx="0" cy="0"/>
          <a:chOff x="0" y="0"/>
          <a:chExt cx="0" cy="0"/>
        </a:xfrm>
      </p:grpSpPr>
      <p:sp>
        <p:nvSpPr>
          <p:cNvPr id="1148" name="Google Shape;1148;p11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Communicating with Producers</a:t>
            </a:r>
            <a:endParaRPr/>
          </a:p>
        </p:txBody>
      </p:sp>
      <p:sp>
        <p:nvSpPr>
          <p:cNvPr id="1149" name="Google Shape;1149;p119"/>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Negotiate / speak up if you see poor hygiene practices / facilities</a:t>
            </a:r>
            <a:endParaRPr/>
          </a:p>
          <a:p>
            <a:pPr marL="200424" lvl="0" indent="-200424" algn="l" rtl="0">
              <a:lnSpc>
                <a:spcPct val="100000"/>
              </a:lnSpc>
              <a:spcBef>
                <a:spcPts val="1052"/>
              </a:spcBef>
              <a:spcAft>
                <a:spcPts val="0"/>
              </a:spcAft>
              <a:buSzPts val="2160"/>
              <a:buChar char="▪"/>
            </a:pPr>
            <a:r>
              <a:rPr lang="en-US"/>
              <a:t>Negotiating for better hygiene good for public health / business</a:t>
            </a:r>
            <a:endParaRPr/>
          </a:p>
          <a:p>
            <a:pPr marL="200424" lvl="0" indent="-200424" algn="l" rtl="0">
              <a:lnSpc>
                <a:spcPct val="100000"/>
              </a:lnSpc>
              <a:spcBef>
                <a:spcPts val="1052"/>
              </a:spcBef>
              <a:spcAft>
                <a:spcPts val="0"/>
              </a:spcAft>
              <a:buSzPts val="2160"/>
              <a:buChar char="▪"/>
            </a:pPr>
            <a:r>
              <a:rPr lang="en-US"/>
              <a:t>If you see poor hygiene practices:</a:t>
            </a:r>
            <a:endParaRPr/>
          </a:p>
          <a:p>
            <a:pPr marL="572298" lvl="1" indent="-171450" algn="l" rtl="0">
              <a:lnSpc>
                <a:spcPct val="100000"/>
              </a:lnSpc>
              <a:spcBef>
                <a:spcPts val="1052"/>
              </a:spcBef>
              <a:spcAft>
                <a:spcPts val="0"/>
              </a:spcAft>
              <a:buSzPts val="2100"/>
              <a:buFont typeface="Arial"/>
              <a:buChar char="•"/>
            </a:pPr>
            <a:r>
              <a:rPr lang="en-US"/>
              <a:t>Reassure producer you want to keep buying milk</a:t>
            </a:r>
            <a:endParaRPr/>
          </a:p>
          <a:p>
            <a:pPr marL="572298" lvl="1" indent="-171450" algn="l" rtl="0">
              <a:lnSpc>
                <a:spcPct val="100000"/>
              </a:lnSpc>
              <a:spcBef>
                <a:spcPts val="1052"/>
              </a:spcBef>
              <a:spcAft>
                <a:spcPts val="0"/>
              </a:spcAft>
              <a:buSzPts val="2100"/>
              <a:buFont typeface="Arial"/>
              <a:buChar char="•"/>
            </a:pPr>
            <a:r>
              <a:rPr lang="en-US"/>
              <a:t>You will source milk elsewhere if problems continue</a:t>
            </a:r>
            <a:endParaRPr/>
          </a:p>
          <a:p>
            <a:pPr marL="572298" lvl="1" indent="-171450" algn="l" rtl="0">
              <a:lnSpc>
                <a:spcPct val="100000"/>
              </a:lnSpc>
              <a:spcBef>
                <a:spcPts val="1052"/>
              </a:spcBef>
              <a:spcAft>
                <a:spcPts val="0"/>
              </a:spcAft>
              <a:buSzPts val="2100"/>
              <a:buFont typeface="Arial"/>
              <a:buChar char="•"/>
            </a:pPr>
            <a:r>
              <a:rPr lang="en-US"/>
              <a:t>Provide producer hygiene checklist</a:t>
            </a:r>
            <a:endParaRPr/>
          </a:p>
          <a:p>
            <a:pPr marL="572298" lvl="1" indent="-171450" algn="l" rtl="0">
              <a:lnSpc>
                <a:spcPct val="100000"/>
              </a:lnSpc>
              <a:spcBef>
                <a:spcPts val="1052"/>
              </a:spcBef>
              <a:spcAft>
                <a:spcPts val="0"/>
              </a:spcAft>
              <a:buSzPts val="2100"/>
              <a:buFont typeface="Arial"/>
              <a:buChar char="•"/>
            </a:pPr>
            <a:r>
              <a:rPr lang="en-US"/>
              <a:t>Offer to walk through checklist with producer</a:t>
            </a:r>
            <a:endParaRPr/>
          </a:p>
          <a:p>
            <a:pPr marL="171450" lvl="0" indent="-171450" algn="l" rtl="0">
              <a:lnSpc>
                <a:spcPct val="100000"/>
              </a:lnSpc>
              <a:spcBef>
                <a:spcPts val="1052"/>
              </a:spcBef>
              <a:spcAft>
                <a:spcPts val="0"/>
              </a:spcAft>
              <a:buSzPts val="2160"/>
              <a:buFont typeface="Arial"/>
              <a:buChar char="•"/>
            </a:pPr>
            <a:r>
              <a:rPr lang="en-US"/>
              <a:t>Always test milk</a:t>
            </a:r>
            <a:endParaRPr/>
          </a:p>
          <a:p>
            <a:pPr marL="200424" lvl="0" indent="-200424" algn="l" rtl="0">
              <a:lnSpc>
                <a:spcPct val="100000"/>
              </a:lnSpc>
              <a:spcBef>
                <a:spcPts val="1052"/>
              </a:spcBef>
              <a:spcAft>
                <a:spcPts val="0"/>
              </a:spcAft>
              <a:buSzPts val="2160"/>
              <a:buChar char="▪"/>
            </a:pPr>
            <a:r>
              <a:rPr lang="en-US"/>
              <a:t>Producers more likely to be motivated to follow hygiene suggestions if:</a:t>
            </a:r>
            <a:endParaRPr/>
          </a:p>
          <a:p>
            <a:pPr marL="601272" lvl="1" indent="-157814" algn="l" rtl="0">
              <a:lnSpc>
                <a:spcPct val="100000"/>
              </a:lnSpc>
              <a:spcBef>
                <a:spcPts val="1052"/>
              </a:spcBef>
              <a:spcAft>
                <a:spcPts val="0"/>
              </a:spcAft>
              <a:buSzPts val="2100"/>
              <a:buChar char="-"/>
            </a:pPr>
            <a:r>
              <a:rPr lang="en-US"/>
              <a:t>We communicate quality requirements</a:t>
            </a:r>
            <a:endParaRPr/>
          </a:p>
          <a:p>
            <a:pPr marL="601272" lvl="1" indent="-157814" algn="l" rtl="0">
              <a:lnSpc>
                <a:spcPct val="100000"/>
              </a:lnSpc>
              <a:spcBef>
                <a:spcPts val="1052"/>
              </a:spcBef>
              <a:spcAft>
                <a:spcPts val="0"/>
              </a:spcAft>
              <a:buSzPts val="2100"/>
              <a:buChar char="-"/>
            </a:pPr>
            <a:r>
              <a:rPr lang="en-US"/>
              <a:t>We pay promptly</a:t>
            </a:r>
            <a:endParaRPr/>
          </a:p>
          <a:p>
            <a:pPr marL="171450" lvl="0" indent="-34289" algn="l" rtl="0">
              <a:lnSpc>
                <a:spcPct val="100000"/>
              </a:lnSpc>
              <a:spcBef>
                <a:spcPts val="1052"/>
              </a:spcBef>
              <a:spcAft>
                <a:spcPts val="0"/>
              </a:spcAft>
              <a:buSzPts val="2160"/>
              <a:buFont typeface="Arial"/>
              <a:buNone/>
            </a:pPr>
            <a:endParaRPr/>
          </a:p>
          <a:p>
            <a:pPr marL="0" lvl="0" indent="0" algn="l" rtl="0">
              <a:lnSpc>
                <a:spcPct val="100000"/>
              </a:lnSpc>
              <a:spcBef>
                <a:spcPts val="1052"/>
              </a:spcBef>
              <a:spcAft>
                <a:spcPts val="0"/>
              </a:spcAft>
              <a:buSzPts val="2160"/>
              <a:buNone/>
            </a:pPr>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Shape 1154"/>
        <p:cNvGrpSpPr/>
        <p:nvPr/>
      </p:nvGrpSpPr>
      <p:grpSpPr>
        <a:xfrm>
          <a:off x="0" y="0"/>
          <a:ext cx="0" cy="0"/>
          <a:chOff x="0" y="0"/>
          <a:chExt cx="0" cy="0"/>
        </a:xfrm>
      </p:grpSpPr>
      <p:sp>
        <p:nvSpPr>
          <p:cNvPr id="1155" name="Google Shape;1155;p120"/>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Let’s review sample milk hygiene flyers in your Participant’s Guide you could offer to farmers and / or distributors….</a:t>
            </a:r>
            <a:endParaRPr/>
          </a:p>
          <a:p>
            <a:pPr marL="200424" lvl="0" indent="-200424" algn="l" rtl="0">
              <a:lnSpc>
                <a:spcPct val="100000"/>
              </a:lnSpc>
              <a:spcBef>
                <a:spcPts val="1052"/>
              </a:spcBef>
              <a:spcAft>
                <a:spcPts val="0"/>
              </a:spcAft>
              <a:buSzPts val="2160"/>
              <a:buChar char="▪"/>
            </a:pPr>
            <a:r>
              <a:rPr lang="en-US"/>
              <a:t>You can make copies of these and share them with your distributor.</a:t>
            </a:r>
            <a:endParaRPr/>
          </a:p>
          <a:p>
            <a:pPr marL="200424" lvl="0" indent="-200424" algn="l" rtl="0">
              <a:lnSpc>
                <a:spcPct val="100000"/>
              </a:lnSpc>
              <a:spcBef>
                <a:spcPts val="1052"/>
              </a:spcBef>
              <a:spcAft>
                <a:spcPts val="0"/>
              </a:spcAft>
              <a:buSzPts val="2160"/>
              <a:buChar char="▪"/>
            </a:pPr>
            <a:r>
              <a:rPr lang="en-US"/>
              <a:t>Make sure you go through the checklist with them so they understand.</a:t>
            </a:r>
            <a:endParaRPr/>
          </a:p>
        </p:txBody>
      </p:sp>
      <p:sp>
        <p:nvSpPr>
          <p:cNvPr id="1156" name="Google Shape;1156;p120"/>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images 2.4 and 2.5 in Participant’s Guide</a:t>
            </a:r>
            <a:endParaRPr/>
          </a:p>
          <a:p>
            <a:pPr marL="200424" lvl="0" indent="-200424" algn="l" rtl="0">
              <a:lnSpc>
                <a:spcPct val="100000"/>
              </a:lnSpc>
              <a:spcBef>
                <a:spcPts val="1052"/>
              </a:spcBef>
              <a:spcAft>
                <a:spcPts val="0"/>
              </a:spcAft>
              <a:buSzPts val="1620"/>
              <a:buChar char="▪"/>
            </a:pPr>
            <a:r>
              <a:rPr lang="en-US"/>
              <a:t>Refer to images 2.4 and 2.5 in Presentation Book</a:t>
            </a:r>
            <a:endParaRPr/>
          </a:p>
          <a:p>
            <a:pPr marL="200424" lvl="0" indent="-200424" algn="l" rtl="0">
              <a:lnSpc>
                <a:spcPct val="100000"/>
              </a:lnSpc>
              <a:spcBef>
                <a:spcPts val="1052"/>
              </a:spcBef>
              <a:spcAft>
                <a:spcPts val="0"/>
              </a:spcAft>
              <a:buSzPts val="1620"/>
              <a:buChar char="▪"/>
            </a:pPr>
            <a:r>
              <a:rPr lang="en-US"/>
              <a:t>Review each item and picture individually</a:t>
            </a:r>
            <a:endParaRPr/>
          </a:p>
          <a:p>
            <a:pPr marL="200424" lvl="0" indent="-97553" algn="l" rtl="0">
              <a:lnSpc>
                <a:spcPct val="100000"/>
              </a:lnSpc>
              <a:spcBef>
                <a:spcPts val="1052"/>
              </a:spcBef>
              <a:spcAft>
                <a:spcPts val="0"/>
              </a:spcAft>
              <a:buSzPts val="1620"/>
              <a:buNone/>
            </a:pPr>
            <a:endParaRPr/>
          </a:p>
        </p:txBody>
      </p:sp>
      <p:sp>
        <p:nvSpPr>
          <p:cNvPr id="1157" name="Google Shape;1157;p120"/>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Milk Hygiene Flyer</a:t>
            </a:r>
            <a:endParaRPr/>
          </a:p>
        </p:txBody>
      </p:sp>
      <p:pic>
        <p:nvPicPr>
          <p:cNvPr id="1158" name="Google Shape;1158;p120"/>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159" name="Google Shape;1159;p120"/>
          <p:cNvSpPr/>
          <p:nvPr/>
        </p:nvSpPr>
        <p:spPr>
          <a:xfrm>
            <a:off x="9836297" y="712083"/>
            <a:ext cx="444353"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163"/>
        <p:cNvGrpSpPr/>
        <p:nvPr/>
      </p:nvGrpSpPr>
      <p:grpSpPr>
        <a:xfrm>
          <a:off x="0" y="0"/>
          <a:ext cx="0" cy="0"/>
          <a:chOff x="0" y="0"/>
          <a:chExt cx="0" cy="0"/>
        </a:xfrm>
      </p:grpSpPr>
      <p:sp>
        <p:nvSpPr>
          <p:cNvPr id="1164" name="Google Shape;1164;p121"/>
          <p:cNvSpPr txBox="1">
            <a:spLocks noGrp="1"/>
          </p:cNvSpPr>
          <p:nvPr>
            <p:ph type="title"/>
          </p:nvPr>
        </p:nvSpPr>
        <p:spPr>
          <a:xfrm>
            <a:off x="309672"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2.4 Checklist for Farmers</a:t>
            </a:r>
            <a:endParaRPr/>
          </a:p>
        </p:txBody>
      </p:sp>
      <p:pic>
        <p:nvPicPr>
          <p:cNvPr id="1165" name="Google Shape;1165;p121"/>
          <p:cNvPicPr preferRelativeResize="0"/>
          <p:nvPr/>
        </p:nvPicPr>
        <p:blipFill rotWithShape="1">
          <a:blip r:embed="rId3">
            <a:alphaModFix/>
          </a:blip>
          <a:srcRect/>
          <a:stretch/>
        </p:blipFill>
        <p:spPr>
          <a:xfrm>
            <a:off x="623248" y="1470379"/>
            <a:ext cx="1187796" cy="1439061"/>
          </a:xfrm>
          <a:prstGeom prst="rect">
            <a:avLst/>
          </a:prstGeom>
          <a:noFill/>
          <a:ln>
            <a:noFill/>
          </a:ln>
        </p:spPr>
      </p:pic>
      <p:sp>
        <p:nvSpPr>
          <p:cNvPr id="1166" name="Google Shape;1166;p121"/>
          <p:cNvSpPr/>
          <p:nvPr/>
        </p:nvSpPr>
        <p:spPr>
          <a:xfrm>
            <a:off x="2123418" y="2101364"/>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67" name="Google Shape;1167;p121"/>
          <p:cNvSpPr/>
          <p:nvPr/>
        </p:nvSpPr>
        <p:spPr>
          <a:xfrm>
            <a:off x="2123418" y="3841930"/>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68" name="Google Shape;1168;p121"/>
          <p:cNvSpPr/>
          <p:nvPr/>
        </p:nvSpPr>
        <p:spPr>
          <a:xfrm>
            <a:off x="2123418" y="5404583"/>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69" name="Google Shape;1169;p121"/>
          <p:cNvSpPr/>
          <p:nvPr/>
        </p:nvSpPr>
        <p:spPr>
          <a:xfrm>
            <a:off x="2726759" y="1941902"/>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hands before milking</a:t>
            </a:r>
            <a:endParaRPr/>
          </a:p>
        </p:txBody>
      </p:sp>
      <p:sp>
        <p:nvSpPr>
          <p:cNvPr id="1170" name="Google Shape;1170;p121"/>
          <p:cNvSpPr/>
          <p:nvPr/>
        </p:nvSpPr>
        <p:spPr>
          <a:xfrm>
            <a:off x="2726758" y="3682468"/>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dry shelter for animals</a:t>
            </a:r>
            <a:endParaRPr/>
          </a:p>
        </p:txBody>
      </p:sp>
      <p:sp>
        <p:nvSpPr>
          <p:cNvPr id="1171" name="Google Shape;1171;p121"/>
          <p:cNvSpPr/>
          <p:nvPr/>
        </p:nvSpPr>
        <p:spPr>
          <a:xfrm>
            <a:off x="2726757" y="5301825"/>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Keep milk cool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and covered</a:t>
            </a:r>
            <a:endParaRPr/>
          </a:p>
        </p:txBody>
      </p:sp>
      <p:pic>
        <p:nvPicPr>
          <p:cNvPr id="1172" name="Google Shape;1172;p121"/>
          <p:cNvPicPr preferRelativeResize="0"/>
          <p:nvPr/>
        </p:nvPicPr>
        <p:blipFill rotWithShape="1">
          <a:blip r:embed="rId4">
            <a:alphaModFix/>
          </a:blip>
          <a:srcRect/>
          <a:stretch/>
        </p:blipFill>
        <p:spPr>
          <a:xfrm>
            <a:off x="745724" y="3318512"/>
            <a:ext cx="1118513" cy="1308449"/>
          </a:xfrm>
          <a:prstGeom prst="rect">
            <a:avLst/>
          </a:prstGeom>
          <a:noFill/>
          <a:ln>
            <a:noFill/>
          </a:ln>
        </p:spPr>
      </p:pic>
      <p:sp>
        <p:nvSpPr>
          <p:cNvPr id="1173" name="Google Shape;1173;p121"/>
          <p:cNvSpPr/>
          <p:nvPr/>
        </p:nvSpPr>
        <p:spPr>
          <a:xfrm>
            <a:off x="6741286" y="2101364"/>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74" name="Google Shape;1174;p121"/>
          <p:cNvSpPr/>
          <p:nvPr/>
        </p:nvSpPr>
        <p:spPr>
          <a:xfrm>
            <a:off x="6741285" y="3841930"/>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75" name="Google Shape;1175;p121"/>
          <p:cNvSpPr/>
          <p:nvPr/>
        </p:nvSpPr>
        <p:spPr>
          <a:xfrm>
            <a:off x="6714651" y="5404583"/>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76" name="Google Shape;1176;p121"/>
          <p:cNvSpPr/>
          <p:nvPr/>
        </p:nvSpPr>
        <p:spPr>
          <a:xfrm>
            <a:off x="7356845" y="5410941"/>
            <a:ext cx="2422289"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Milk healthy cows</a:t>
            </a:r>
            <a:endParaRPr/>
          </a:p>
        </p:txBody>
      </p:sp>
      <p:sp>
        <p:nvSpPr>
          <p:cNvPr id="1177" name="Google Shape;1177;p121"/>
          <p:cNvSpPr/>
          <p:nvPr/>
        </p:nvSpPr>
        <p:spPr>
          <a:xfrm>
            <a:off x="7344626" y="2118113"/>
            <a:ext cx="2422289" cy="40011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Do not milk if sick</a:t>
            </a:r>
            <a:endParaRPr/>
          </a:p>
        </p:txBody>
      </p:sp>
      <p:sp>
        <p:nvSpPr>
          <p:cNvPr id="1178" name="Google Shape;1178;p121"/>
          <p:cNvSpPr/>
          <p:nvPr/>
        </p:nvSpPr>
        <p:spPr>
          <a:xfrm>
            <a:off x="7344625" y="3682468"/>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Use appropriate / clean containers</a:t>
            </a:r>
            <a:endParaRPr/>
          </a:p>
        </p:txBody>
      </p:sp>
      <p:pic>
        <p:nvPicPr>
          <p:cNvPr id="1179" name="Google Shape;1179;p121"/>
          <p:cNvPicPr preferRelativeResize="0"/>
          <p:nvPr/>
        </p:nvPicPr>
        <p:blipFill rotWithShape="1">
          <a:blip r:embed="rId5">
            <a:alphaModFix/>
          </a:blip>
          <a:srcRect/>
          <a:stretch/>
        </p:blipFill>
        <p:spPr>
          <a:xfrm>
            <a:off x="5384462" y="1731283"/>
            <a:ext cx="1192392" cy="1030162"/>
          </a:xfrm>
          <a:prstGeom prst="rect">
            <a:avLst/>
          </a:prstGeom>
          <a:noFill/>
          <a:ln>
            <a:noFill/>
          </a:ln>
        </p:spPr>
      </p:pic>
      <p:pic>
        <p:nvPicPr>
          <p:cNvPr id="1180" name="Google Shape;1180;p121"/>
          <p:cNvPicPr preferRelativeResize="0"/>
          <p:nvPr/>
        </p:nvPicPr>
        <p:blipFill rotWithShape="1">
          <a:blip r:embed="rId6">
            <a:alphaModFix/>
          </a:blip>
          <a:srcRect/>
          <a:stretch/>
        </p:blipFill>
        <p:spPr>
          <a:xfrm>
            <a:off x="5362435" y="3521330"/>
            <a:ext cx="1161457" cy="1030162"/>
          </a:xfrm>
          <a:prstGeom prst="rect">
            <a:avLst/>
          </a:prstGeom>
          <a:noFill/>
          <a:ln>
            <a:noFill/>
          </a:ln>
        </p:spPr>
      </p:pic>
      <p:pic>
        <p:nvPicPr>
          <p:cNvPr id="1181" name="Google Shape;1181;p121"/>
          <p:cNvPicPr preferRelativeResize="0"/>
          <p:nvPr/>
        </p:nvPicPr>
        <p:blipFill rotWithShape="1">
          <a:blip r:embed="rId7">
            <a:alphaModFix/>
          </a:blip>
          <a:srcRect/>
          <a:stretch/>
        </p:blipFill>
        <p:spPr>
          <a:xfrm>
            <a:off x="5422506" y="5301825"/>
            <a:ext cx="1116303" cy="688783"/>
          </a:xfrm>
          <a:prstGeom prst="rect">
            <a:avLst/>
          </a:prstGeom>
          <a:noFill/>
          <a:ln>
            <a:noFill/>
          </a:ln>
        </p:spPr>
      </p:pic>
      <p:pic>
        <p:nvPicPr>
          <p:cNvPr id="1182" name="Google Shape;1182;p121"/>
          <p:cNvPicPr preferRelativeResize="0"/>
          <p:nvPr/>
        </p:nvPicPr>
        <p:blipFill rotWithShape="1">
          <a:blip r:embed="rId8">
            <a:alphaModFix/>
          </a:blip>
          <a:srcRect/>
          <a:stretch/>
        </p:blipFill>
        <p:spPr>
          <a:xfrm>
            <a:off x="745724" y="4975451"/>
            <a:ext cx="990600" cy="1209675"/>
          </a:xfrm>
          <a:prstGeom prst="rect">
            <a:avLst/>
          </a:prstGeom>
          <a:noFill/>
          <a:ln>
            <a:noFill/>
          </a:ln>
        </p:spPr>
      </p:pic>
      <p:sp>
        <p:nvSpPr>
          <p:cNvPr id="1183" name="Google Shape;1183;p121"/>
          <p:cNvSpPr/>
          <p:nvPr/>
        </p:nvSpPr>
        <p:spPr>
          <a:xfrm>
            <a:off x="5306238" y="5217318"/>
            <a:ext cx="356862" cy="356862"/>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pic>
        <p:nvPicPr>
          <p:cNvPr id="1184" name="Google Shape;1184;p121"/>
          <p:cNvPicPr preferRelativeResize="0"/>
          <p:nvPr/>
        </p:nvPicPr>
        <p:blipFill rotWithShape="1">
          <a:blip r:embed="rId9">
            <a:alphaModFix/>
          </a:blip>
          <a:srcRect/>
          <a:stretch/>
        </p:blipFill>
        <p:spPr>
          <a:xfrm>
            <a:off x="5246664" y="5137265"/>
            <a:ext cx="481756" cy="481756"/>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59"/>
          <p:cNvSpPr txBox="1">
            <a:spLocks noGrp="1"/>
          </p:cNvSpPr>
          <p:nvPr>
            <p:ph type="title"/>
          </p:nvPr>
        </p:nvSpPr>
        <p:spPr>
          <a:xfrm>
            <a:off x="254693" y="132078"/>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Types of Activities</a:t>
            </a:r>
            <a:endParaRPr/>
          </a:p>
        </p:txBody>
      </p:sp>
      <p:graphicFrame>
        <p:nvGraphicFramePr>
          <p:cNvPr id="542" name="Google Shape;542;p59"/>
          <p:cNvGraphicFramePr/>
          <p:nvPr/>
        </p:nvGraphicFramePr>
        <p:xfrm>
          <a:off x="427999" y="1825298"/>
          <a:ext cx="3000000" cy="3000000"/>
        </p:xfrm>
        <a:graphic>
          <a:graphicData uri="http://schemas.openxmlformats.org/drawingml/2006/table">
            <a:tbl>
              <a:tblPr firstRow="1" bandRow="1">
                <a:noFill/>
                <a:tableStyleId>{3910CCDA-8F52-46FE-B6D1-09D03BABDB30}</a:tableStyleId>
              </a:tblPr>
              <a:tblGrid>
                <a:gridCol w="1056075">
                  <a:extLst>
                    <a:ext uri="{9D8B030D-6E8A-4147-A177-3AD203B41FA5}">
                      <a16:colId xmlns:a16="http://schemas.microsoft.com/office/drawing/2014/main" val="20000"/>
                    </a:ext>
                  </a:extLst>
                </a:gridCol>
                <a:gridCol w="3517675">
                  <a:extLst>
                    <a:ext uri="{9D8B030D-6E8A-4147-A177-3AD203B41FA5}">
                      <a16:colId xmlns:a16="http://schemas.microsoft.com/office/drawing/2014/main" val="20001"/>
                    </a:ext>
                  </a:extLst>
                </a:gridCol>
                <a:gridCol w="1018250">
                  <a:extLst>
                    <a:ext uri="{9D8B030D-6E8A-4147-A177-3AD203B41FA5}">
                      <a16:colId xmlns:a16="http://schemas.microsoft.com/office/drawing/2014/main" val="20002"/>
                    </a:ext>
                  </a:extLst>
                </a:gridCol>
                <a:gridCol w="4038400">
                  <a:extLst>
                    <a:ext uri="{9D8B030D-6E8A-4147-A177-3AD203B41FA5}">
                      <a16:colId xmlns:a16="http://schemas.microsoft.com/office/drawing/2014/main" val="20003"/>
                    </a:ext>
                  </a:extLst>
                </a:gridCol>
              </a:tblGrid>
              <a:tr h="364775">
                <a:tc>
                  <a:txBody>
                    <a:bodyPr/>
                    <a:lstStyle/>
                    <a:p>
                      <a:pPr marL="0" marR="0" lvl="0" indent="0" algn="ctr" rtl="0">
                        <a:spcBef>
                          <a:spcPts val="0"/>
                        </a:spcBef>
                        <a:spcAft>
                          <a:spcPts val="0"/>
                        </a:spcAft>
                        <a:buNone/>
                      </a:pPr>
                      <a:r>
                        <a:rPr lang="en-US" sz="1500" b="1" u="none" strike="noStrike" cap="none">
                          <a:solidFill>
                            <a:srgbClr val="7F7F7F"/>
                          </a:solidFill>
                          <a:latin typeface="Kadwa"/>
                          <a:ea typeface="Kadwa"/>
                          <a:cs typeface="Kadwa"/>
                          <a:sym typeface="Kadwa"/>
                        </a:rPr>
                        <a:t>Symbol</a:t>
                      </a:r>
                      <a:endParaRPr/>
                    </a:p>
                  </a:txBody>
                  <a:tcPr marL="80125" marR="80125" marT="40050" marB="40050">
                    <a:lnR w="76200" cap="flat" cmpd="sng">
                      <a:solidFill>
                        <a:schemeClr val="lt1"/>
                      </a:solidFill>
                      <a:prstDash val="solid"/>
                      <a:round/>
                      <a:headEnd type="none" w="sm" len="sm"/>
                      <a:tailEnd type="none" w="sm" len="sm"/>
                    </a:lnR>
                    <a:lnB w="38100" cap="flat" cmpd="sng">
                      <a:solidFill>
                        <a:srgbClr val="A5A5A5"/>
                      </a:solidFill>
                      <a:prstDash val="solid"/>
                      <a:round/>
                      <a:headEnd type="none" w="sm" len="sm"/>
                      <a:tailEnd type="none" w="sm" len="sm"/>
                    </a:lnB>
                  </a:tcPr>
                </a:tc>
                <a:tc>
                  <a:txBody>
                    <a:bodyPr/>
                    <a:lstStyle/>
                    <a:p>
                      <a:pPr marL="0" marR="0" lvl="0" indent="0" algn="l" rtl="0">
                        <a:spcBef>
                          <a:spcPts val="0"/>
                        </a:spcBef>
                        <a:spcAft>
                          <a:spcPts val="0"/>
                        </a:spcAft>
                        <a:buNone/>
                      </a:pPr>
                      <a:r>
                        <a:rPr lang="en-US" sz="1500" b="1" u="none" strike="noStrike" cap="none">
                          <a:solidFill>
                            <a:schemeClr val="accent1"/>
                          </a:solidFill>
                          <a:latin typeface="Kadwa"/>
                          <a:ea typeface="Kadwa"/>
                          <a:cs typeface="Kadwa"/>
                          <a:sym typeface="Kadwa"/>
                        </a:rPr>
                        <a:t>Meaning</a:t>
                      </a:r>
                      <a:endParaRPr/>
                    </a:p>
                  </a:txBody>
                  <a:tcPr marL="1577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B w="38100" cap="flat" cmpd="sng">
                      <a:solidFill>
                        <a:schemeClr val="accent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7F7F7F"/>
                        </a:buClr>
                        <a:buSzPts val="1600"/>
                        <a:buFont typeface="Kadwa"/>
                        <a:buNone/>
                      </a:pPr>
                      <a:r>
                        <a:rPr lang="en-US" sz="1600" b="1" i="0" u="none" strike="noStrike" cap="none">
                          <a:solidFill>
                            <a:srgbClr val="7F7F7F"/>
                          </a:solidFill>
                          <a:latin typeface="Kadwa"/>
                          <a:ea typeface="Kadwa"/>
                          <a:cs typeface="Kadwa"/>
                          <a:sym typeface="Kadwa"/>
                        </a:rPr>
                        <a:t>Symbol</a:t>
                      </a:r>
                      <a:endParaRPr/>
                    </a:p>
                  </a:txBody>
                  <a:tcPr marL="801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B w="38100" cap="flat" cmpd="sng">
                      <a:solidFill>
                        <a:srgbClr val="A5A5A5"/>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accent1"/>
                        </a:buClr>
                        <a:buSzPts val="1600"/>
                        <a:buFont typeface="Kadwa"/>
                        <a:buNone/>
                      </a:pPr>
                      <a:r>
                        <a:rPr lang="en-US" sz="1600" b="1" i="0" u="none" strike="noStrike" cap="none">
                          <a:solidFill>
                            <a:schemeClr val="accent1"/>
                          </a:solidFill>
                          <a:latin typeface="Kadwa"/>
                          <a:ea typeface="Kadwa"/>
                          <a:cs typeface="Kadwa"/>
                          <a:sym typeface="Kadwa"/>
                        </a:rPr>
                        <a:t>Meaning</a:t>
                      </a:r>
                      <a:endParaRPr/>
                    </a:p>
                  </a:txBody>
                  <a:tcPr marL="157725" marR="80125" marT="40050" marB="40050" anchor="ctr">
                    <a:lnL w="76200" cap="flat" cmpd="sng">
                      <a:solidFill>
                        <a:schemeClr val="lt1"/>
                      </a:solidFill>
                      <a:prstDash val="solid"/>
                      <a:round/>
                      <a:headEnd type="none" w="sm" len="sm"/>
                      <a:tailEnd type="none" w="sm" len="sm"/>
                    </a:lnL>
                    <a:lnB w="38100" cap="flat" cmpd="sng">
                      <a:solidFill>
                        <a:schemeClr val="accent1"/>
                      </a:solidFill>
                      <a:prstDash val="solid"/>
                      <a:round/>
                      <a:headEnd type="none" w="sm" len="sm"/>
                      <a:tailEnd type="none" w="sm" len="sm"/>
                    </a:lnB>
                  </a:tcPr>
                </a:tc>
                <a:extLst>
                  <a:ext uri="{0D108BD9-81ED-4DB2-BD59-A6C34878D82A}">
                    <a16:rowId xmlns:a16="http://schemas.microsoft.com/office/drawing/2014/main" val="10000"/>
                  </a:ext>
                </a:extLst>
              </a:tr>
              <a:tr h="734700">
                <a:tc>
                  <a:txBody>
                    <a:bodyPr/>
                    <a:lstStyle/>
                    <a:p>
                      <a:pPr marL="0" marR="0" lvl="0" indent="0" algn="l" rtl="0">
                        <a:spcBef>
                          <a:spcPts val="0"/>
                        </a:spcBef>
                        <a:spcAft>
                          <a:spcPts val="0"/>
                        </a:spcAft>
                        <a:buNone/>
                      </a:pPr>
                      <a:endParaRPr sz="1500"/>
                    </a:p>
                  </a:txBody>
                  <a:tcPr marL="80125" marR="80125" marT="40050" marB="40050">
                    <a:lnR w="76200" cap="flat" cmpd="sng">
                      <a:solidFill>
                        <a:schemeClr val="lt1"/>
                      </a:solidFill>
                      <a:prstDash val="solid"/>
                      <a:round/>
                      <a:headEnd type="none" w="sm" len="sm"/>
                      <a:tailEnd type="none" w="sm" len="sm"/>
                    </a:lnR>
                    <a:lnT w="38100" cap="flat" cmpd="sng">
                      <a:solidFill>
                        <a:srgbClr val="A5A5A5"/>
                      </a:solidFill>
                      <a:prstDash val="solid"/>
                      <a:round/>
                      <a:headEnd type="none" w="sm" len="sm"/>
                      <a:tailEnd type="none" w="sm" len="sm"/>
                    </a:lnT>
                    <a:lnB w="12700" cap="flat" cmpd="sng">
                      <a:solidFill>
                        <a:srgbClr val="D8D8D8"/>
                      </a:solidFill>
                      <a:prstDash val="dash"/>
                      <a:round/>
                      <a:headEnd type="none" w="sm" len="sm"/>
                      <a:tailEnd type="none" w="sm" len="sm"/>
                    </a:lnB>
                  </a:tcPr>
                </a:tc>
                <a:tc>
                  <a:txBody>
                    <a:bodyPr/>
                    <a:lstStyle/>
                    <a:p>
                      <a:pPr marL="0" marR="0" lvl="0" indent="0" algn="l" rtl="0">
                        <a:spcBef>
                          <a:spcPts val="0"/>
                        </a:spcBef>
                        <a:spcAft>
                          <a:spcPts val="0"/>
                        </a:spcAft>
                        <a:buNone/>
                      </a:pPr>
                      <a:r>
                        <a:rPr lang="en-US" sz="1900"/>
                        <a:t>Group Discussion</a:t>
                      </a:r>
                      <a:endParaRPr/>
                    </a:p>
                  </a:txBody>
                  <a:tcPr marL="1577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38100" cap="flat" cmpd="sng">
                      <a:solidFill>
                        <a:schemeClr val="accent1"/>
                      </a:solidFill>
                      <a:prstDash val="solid"/>
                      <a:round/>
                      <a:headEnd type="none" w="sm" len="sm"/>
                      <a:tailEnd type="none" w="sm" len="sm"/>
                    </a:lnT>
                    <a:solidFill>
                      <a:srgbClr val="F2F2F2"/>
                    </a:solidFill>
                  </a:tcPr>
                </a:tc>
                <a:tc>
                  <a:txBody>
                    <a:bodyPr/>
                    <a:lstStyle/>
                    <a:p>
                      <a:pPr marL="0" marR="0" lvl="0" indent="0" algn="l" rtl="0">
                        <a:spcBef>
                          <a:spcPts val="0"/>
                        </a:spcBef>
                        <a:spcAft>
                          <a:spcPts val="0"/>
                        </a:spcAft>
                        <a:buNone/>
                      </a:pPr>
                      <a:endParaRPr sz="2100"/>
                    </a:p>
                  </a:txBody>
                  <a:tcPr marL="801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38100" cap="flat" cmpd="sng">
                      <a:solidFill>
                        <a:srgbClr val="A5A5A5"/>
                      </a:solidFill>
                      <a:prstDash val="solid"/>
                      <a:round/>
                      <a:headEnd type="none" w="sm" len="sm"/>
                      <a:tailEnd type="none" w="sm" len="sm"/>
                    </a:lnT>
                    <a:lnB w="12700" cap="flat" cmpd="sng">
                      <a:solidFill>
                        <a:srgbClr val="D8D8D8"/>
                      </a:solidFill>
                      <a:prstDash val="dash"/>
                      <a:round/>
                      <a:headEnd type="none" w="sm" len="sm"/>
                      <a:tailEnd type="none" w="sm" len="sm"/>
                    </a:lnB>
                  </a:tcPr>
                </a:tc>
                <a:tc>
                  <a:txBody>
                    <a:bodyPr/>
                    <a:lstStyle/>
                    <a:p>
                      <a:pPr marL="0" marR="0" lvl="0" indent="0" algn="l" rtl="0">
                        <a:spcBef>
                          <a:spcPts val="0"/>
                        </a:spcBef>
                        <a:spcAft>
                          <a:spcPts val="0"/>
                        </a:spcAft>
                        <a:buNone/>
                      </a:pPr>
                      <a:r>
                        <a:rPr lang="en-US" sz="1900"/>
                        <a:t>Survey</a:t>
                      </a:r>
                      <a:endParaRPr/>
                    </a:p>
                  </a:txBody>
                  <a:tcPr marL="157725" marR="80125" marT="40050" marB="40050" anchor="ctr">
                    <a:lnL w="76200" cap="flat" cmpd="sng">
                      <a:solidFill>
                        <a:schemeClr val="lt1"/>
                      </a:solidFill>
                      <a:prstDash val="solid"/>
                      <a:round/>
                      <a:headEnd type="none" w="sm" len="sm"/>
                      <a:tailEnd type="none" w="sm" len="sm"/>
                    </a:lnL>
                    <a:lnT w="38100" cap="flat" cmpd="sng">
                      <a:solidFill>
                        <a:schemeClr val="accent1"/>
                      </a:solidFill>
                      <a:prstDash val="solid"/>
                      <a:round/>
                      <a:headEnd type="none" w="sm" len="sm"/>
                      <a:tailEnd type="none" w="sm" len="sm"/>
                    </a:lnT>
                    <a:solidFill>
                      <a:srgbClr val="F2F2F2"/>
                    </a:solidFill>
                  </a:tcPr>
                </a:tc>
                <a:extLst>
                  <a:ext uri="{0D108BD9-81ED-4DB2-BD59-A6C34878D82A}">
                    <a16:rowId xmlns:a16="http://schemas.microsoft.com/office/drawing/2014/main" val="10001"/>
                  </a:ext>
                </a:extLst>
              </a:tr>
              <a:tr h="734125">
                <a:tc>
                  <a:txBody>
                    <a:bodyPr/>
                    <a:lstStyle/>
                    <a:p>
                      <a:pPr marL="0" marR="0" lvl="0" indent="0" algn="l" rtl="0">
                        <a:spcBef>
                          <a:spcPts val="0"/>
                        </a:spcBef>
                        <a:spcAft>
                          <a:spcPts val="0"/>
                        </a:spcAft>
                        <a:buNone/>
                      </a:pPr>
                      <a:endParaRPr sz="1500"/>
                    </a:p>
                  </a:txBody>
                  <a:tcPr marL="80125" marR="80125" marT="40050" marB="40050">
                    <a:lnR w="76200" cap="flat" cmpd="sng">
                      <a:solidFill>
                        <a:schemeClr val="lt1"/>
                      </a:solidFill>
                      <a:prstDash val="solid"/>
                      <a:round/>
                      <a:headEnd type="none" w="sm" len="sm"/>
                      <a:tailEnd type="none" w="sm" len="sm"/>
                    </a:lnR>
                    <a:lnT w="12700" cap="flat" cmpd="sng">
                      <a:solidFill>
                        <a:srgbClr val="D8D8D8"/>
                      </a:solidFill>
                      <a:prstDash val="dash"/>
                      <a:round/>
                      <a:headEnd type="none" w="sm" len="sm"/>
                      <a:tailEnd type="none" w="sm" len="sm"/>
                    </a:lnT>
                    <a:lnB w="12700" cap="flat" cmpd="sng">
                      <a:solidFill>
                        <a:srgbClr val="D8D8D8"/>
                      </a:solidFill>
                      <a:prstDash val="dash"/>
                      <a:round/>
                      <a:headEnd type="none" w="sm" len="sm"/>
                      <a:tailEnd type="none" w="sm" len="sm"/>
                    </a:lnB>
                  </a:tcPr>
                </a:tc>
                <a:tc>
                  <a:txBody>
                    <a:bodyPr/>
                    <a:lstStyle/>
                    <a:p>
                      <a:pPr marL="0" marR="0" lvl="0" indent="0" algn="l" rtl="0">
                        <a:spcBef>
                          <a:spcPts val="0"/>
                        </a:spcBef>
                        <a:spcAft>
                          <a:spcPts val="0"/>
                        </a:spcAft>
                        <a:buNone/>
                      </a:pPr>
                      <a:r>
                        <a:rPr lang="en-US" sz="1900"/>
                        <a:t>Activity</a:t>
                      </a:r>
                      <a:endParaRPr/>
                    </a:p>
                  </a:txBody>
                  <a:tcPr marL="1577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solidFill>
                      <a:srgbClr val="F2F2F2"/>
                    </a:solidFill>
                  </a:tcPr>
                </a:tc>
                <a:tc>
                  <a:txBody>
                    <a:bodyPr/>
                    <a:lstStyle/>
                    <a:p>
                      <a:pPr marL="0" marR="0" lvl="0" indent="0" algn="l" rtl="0">
                        <a:spcBef>
                          <a:spcPts val="0"/>
                        </a:spcBef>
                        <a:spcAft>
                          <a:spcPts val="0"/>
                        </a:spcAft>
                        <a:buNone/>
                      </a:pPr>
                      <a:endParaRPr sz="2100"/>
                    </a:p>
                  </a:txBody>
                  <a:tcPr marL="801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12700" cap="flat" cmpd="sng">
                      <a:solidFill>
                        <a:srgbClr val="D8D8D8"/>
                      </a:solidFill>
                      <a:prstDash val="dash"/>
                      <a:round/>
                      <a:headEnd type="none" w="sm" len="sm"/>
                      <a:tailEnd type="none" w="sm" len="sm"/>
                    </a:lnT>
                    <a:lnB w="12700" cap="flat" cmpd="sng">
                      <a:solidFill>
                        <a:srgbClr val="D8D8D8"/>
                      </a:solidFill>
                      <a:prstDash val="dash"/>
                      <a:round/>
                      <a:headEnd type="none" w="sm" len="sm"/>
                      <a:tailEnd type="none" w="sm" len="sm"/>
                    </a:lnB>
                  </a:tcPr>
                </a:tc>
                <a:tc>
                  <a:txBody>
                    <a:bodyPr/>
                    <a:lstStyle/>
                    <a:p>
                      <a:pPr marL="0" marR="0" lvl="0" indent="0" algn="l" rtl="0">
                        <a:spcBef>
                          <a:spcPts val="0"/>
                        </a:spcBef>
                        <a:spcAft>
                          <a:spcPts val="0"/>
                        </a:spcAft>
                        <a:buNone/>
                      </a:pPr>
                      <a:r>
                        <a:rPr lang="en-US" sz="1900"/>
                        <a:t>Resources</a:t>
                      </a:r>
                      <a:endParaRPr/>
                    </a:p>
                  </a:txBody>
                  <a:tcPr marL="157725" marR="80125" marT="40050" marB="40050" anchor="ctr">
                    <a:lnL w="76200" cap="flat" cmpd="sng">
                      <a:solidFill>
                        <a:schemeClr val="lt1"/>
                      </a:solidFill>
                      <a:prstDash val="solid"/>
                      <a:round/>
                      <a:headEnd type="none" w="sm" len="sm"/>
                      <a:tailEnd type="none" w="sm" len="sm"/>
                    </a:lnL>
                    <a:solidFill>
                      <a:srgbClr val="F2F2F2"/>
                    </a:solidFill>
                  </a:tcPr>
                </a:tc>
                <a:extLst>
                  <a:ext uri="{0D108BD9-81ED-4DB2-BD59-A6C34878D82A}">
                    <a16:rowId xmlns:a16="http://schemas.microsoft.com/office/drawing/2014/main" val="10002"/>
                  </a:ext>
                </a:extLst>
              </a:tr>
              <a:tr h="734700">
                <a:tc>
                  <a:txBody>
                    <a:bodyPr/>
                    <a:lstStyle/>
                    <a:p>
                      <a:pPr marL="0" marR="0" lvl="0" indent="0" algn="l" rtl="0">
                        <a:spcBef>
                          <a:spcPts val="0"/>
                        </a:spcBef>
                        <a:spcAft>
                          <a:spcPts val="0"/>
                        </a:spcAft>
                        <a:buNone/>
                      </a:pPr>
                      <a:endParaRPr sz="1500"/>
                    </a:p>
                  </a:txBody>
                  <a:tcPr marL="80125" marR="80125" marT="40050" marB="40050">
                    <a:lnR w="76200" cap="flat" cmpd="sng">
                      <a:solidFill>
                        <a:schemeClr val="lt1"/>
                      </a:solidFill>
                      <a:prstDash val="solid"/>
                      <a:round/>
                      <a:headEnd type="none" w="sm" len="sm"/>
                      <a:tailEnd type="none" w="sm" len="sm"/>
                    </a:lnR>
                    <a:lnT w="12700" cap="flat" cmpd="sng">
                      <a:solidFill>
                        <a:srgbClr val="D8D8D8"/>
                      </a:solidFill>
                      <a:prstDash val="dash"/>
                      <a:round/>
                      <a:headEnd type="none" w="sm" len="sm"/>
                      <a:tailEnd type="none" w="sm" len="sm"/>
                    </a:lnT>
                    <a:lnB w="12700" cap="flat" cmpd="sng">
                      <a:solidFill>
                        <a:srgbClr val="D8D8D8"/>
                      </a:solidFill>
                      <a:prstDash val="dash"/>
                      <a:round/>
                      <a:headEnd type="none" w="sm" len="sm"/>
                      <a:tailEnd type="none" w="sm" len="sm"/>
                    </a:lnB>
                  </a:tcPr>
                </a:tc>
                <a:tc>
                  <a:txBody>
                    <a:bodyPr/>
                    <a:lstStyle/>
                    <a:p>
                      <a:pPr marL="0" marR="0" lvl="0" indent="0" algn="l" rtl="0">
                        <a:spcBef>
                          <a:spcPts val="0"/>
                        </a:spcBef>
                        <a:spcAft>
                          <a:spcPts val="0"/>
                        </a:spcAft>
                        <a:buNone/>
                      </a:pPr>
                      <a:r>
                        <a:rPr lang="en-US" sz="1900"/>
                        <a:t>Breakout Groups</a:t>
                      </a:r>
                      <a:endParaRPr/>
                    </a:p>
                  </a:txBody>
                  <a:tcPr marL="1577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solidFill>
                      <a:srgbClr val="F2F2F2"/>
                    </a:solidFill>
                  </a:tcPr>
                </a:tc>
                <a:tc>
                  <a:txBody>
                    <a:bodyPr/>
                    <a:lstStyle/>
                    <a:p>
                      <a:pPr marL="0" marR="0" lvl="0" indent="0" algn="l" rtl="0">
                        <a:spcBef>
                          <a:spcPts val="0"/>
                        </a:spcBef>
                        <a:spcAft>
                          <a:spcPts val="0"/>
                        </a:spcAft>
                        <a:buNone/>
                      </a:pPr>
                      <a:endParaRPr sz="2100"/>
                    </a:p>
                  </a:txBody>
                  <a:tcPr marL="801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12700" cap="flat" cmpd="sng">
                      <a:solidFill>
                        <a:srgbClr val="D8D8D8"/>
                      </a:solidFill>
                      <a:prstDash val="dash"/>
                      <a:round/>
                      <a:headEnd type="none" w="sm" len="sm"/>
                      <a:tailEnd type="none" w="sm" len="sm"/>
                    </a:lnT>
                    <a:lnB w="12700" cap="flat" cmpd="sng">
                      <a:solidFill>
                        <a:srgbClr val="D8D8D8"/>
                      </a:solidFill>
                      <a:prstDash val="dash"/>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1900"/>
                        <a:buFont typeface="Nunito"/>
                        <a:buNone/>
                      </a:pPr>
                      <a:r>
                        <a:rPr lang="en-US" sz="1900"/>
                        <a:t>Time Estimate</a:t>
                      </a:r>
                      <a:endParaRPr/>
                    </a:p>
                  </a:txBody>
                  <a:tcPr marL="157725" marR="80125" marT="40050" marB="40050" anchor="ctr">
                    <a:lnL w="76200" cap="flat" cmpd="sng">
                      <a:solidFill>
                        <a:schemeClr val="lt1"/>
                      </a:solidFill>
                      <a:prstDash val="solid"/>
                      <a:round/>
                      <a:headEnd type="none" w="sm" len="sm"/>
                      <a:tailEnd type="none" w="sm" len="sm"/>
                    </a:lnL>
                    <a:solidFill>
                      <a:srgbClr val="F2F2F2"/>
                    </a:solidFill>
                  </a:tcPr>
                </a:tc>
                <a:extLst>
                  <a:ext uri="{0D108BD9-81ED-4DB2-BD59-A6C34878D82A}">
                    <a16:rowId xmlns:a16="http://schemas.microsoft.com/office/drawing/2014/main" val="10003"/>
                  </a:ext>
                </a:extLst>
              </a:tr>
              <a:tr h="758350">
                <a:tc>
                  <a:txBody>
                    <a:bodyPr/>
                    <a:lstStyle/>
                    <a:p>
                      <a:pPr marL="0" marR="0" lvl="0" indent="0" algn="l" rtl="0">
                        <a:spcBef>
                          <a:spcPts val="0"/>
                        </a:spcBef>
                        <a:spcAft>
                          <a:spcPts val="0"/>
                        </a:spcAft>
                        <a:buNone/>
                      </a:pPr>
                      <a:endParaRPr sz="1500"/>
                    </a:p>
                  </a:txBody>
                  <a:tcPr marL="80125" marR="80125" marT="40050" marB="40050">
                    <a:lnR w="76200" cap="flat" cmpd="sng">
                      <a:solidFill>
                        <a:schemeClr val="lt1"/>
                      </a:solidFill>
                      <a:prstDash val="solid"/>
                      <a:round/>
                      <a:headEnd type="none" w="sm" len="sm"/>
                      <a:tailEnd type="none" w="sm" len="sm"/>
                    </a:lnR>
                    <a:lnT w="12700" cap="flat" cmpd="sng">
                      <a:solidFill>
                        <a:srgbClr val="D8D8D8"/>
                      </a:solidFill>
                      <a:prstDash val="dash"/>
                      <a:round/>
                      <a:headEnd type="none" w="sm" len="sm"/>
                      <a:tailEnd type="none" w="sm" len="sm"/>
                    </a:lnT>
                  </a:tcPr>
                </a:tc>
                <a:tc>
                  <a:txBody>
                    <a:bodyPr/>
                    <a:lstStyle/>
                    <a:p>
                      <a:pPr marL="0" marR="0" lvl="0" indent="0" algn="l" rtl="0">
                        <a:spcBef>
                          <a:spcPts val="0"/>
                        </a:spcBef>
                        <a:spcAft>
                          <a:spcPts val="0"/>
                        </a:spcAft>
                        <a:buNone/>
                      </a:pPr>
                      <a:r>
                        <a:rPr lang="en-US" sz="1900"/>
                        <a:t>Check for Understanding Quiz</a:t>
                      </a:r>
                      <a:endParaRPr/>
                    </a:p>
                  </a:txBody>
                  <a:tcPr marL="1577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solidFill>
                      <a:srgbClr val="F2F2F2"/>
                    </a:solidFill>
                  </a:tcPr>
                </a:tc>
                <a:tc>
                  <a:txBody>
                    <a:bodyPr/>
                    <a:lstStyle/>
                    <a:p>
                      <a:pPr marL="0" marR="0" lvl="0" indent="0" algn="l" rtl="0">
                        <a:spcBef>
                          <a:spcPts val="0"/>
                        </a:spcBef>
                        <a:spcAft>
                          <a:spcPts val="0"/>
                        </a:spcAft>
                        <a:buNone/>
                      </a:pPr>
                      <a:endParaRPr sz="2100"/>
                    </a:p>
                  </a:txBody>
                  <a:tcPr marL="80125" marR="80125" marT="40050" marB="40050" anchor="ctr">
                    <a:lnL w="76200" cap="flat" cmpd="sng">
                      <a:solidFill>
                        <a:schemeClr val="lt1"/>
                      </a:solidFill>
                      <a:prstDash val="solid"/>
                      <a:round/>
                      <a:headEnd type="none" w="sm" len="sm"/>
                      <a:tailEnd type="none" w="sm" len="sm"/>
                    </a:lnL>
                    <a:lnR w="76200" cap="flat" cmpd="sng">
                      <a:solidFill>
                        <a:schemeClr val="lt1"/>
                      </a:solidFill>
                      <a:prstDash val="solid"/>
                      <a:round/>
                      <a:headEnd type="none" w="sm" len="sm"/>
                      <a:tailEnd type="none" w="sm" len="sm"/>
                    </a:lnR>
                    <a:lnT w="12700" cap="flat" cmpd="sng">
                      <a:solidFill>
                        <a:srgbClr val="D8D8D8"/>
                      </a:solidFill>
                      <a:prstDash val="dash"/>
                      <a:round/>
                      <a:headEnd type="none" w="sm" len="sm"/>
                      <a:tailEnd type="none" w="sm" len="sm"/>
                    </a:lnT>
                  </a:tcPr>
                </a:tc>
                <a:tc>
                  <a:txBody>
                    <a:bodyPr/>
                    <a:lstStyle/>
                    <a:p>
                      <a:pPr marL="0" marR="0" lvl="0" indent="0" algn="l" rtl="0">
                        <a:lnSpc>
                          <a:spcPct val="100000"/>
                        </a:lnSpc>
                        <a:spcBef>
                          <a:spcPts val="0"/>
                        </a:spcBef>
                        <a:spcAft>
                          <a:spcPts val="0"/>
                        </a:spcAft>
                        <a:buClr>
                          <a:schemeClr val="dk1"/>
                        </a:buClr>
                        <a:buSzPts val="1900"/>
                        <a:buFont typeface="Nunito"/>
                        <a:buNone/>
                      </a:pPr>
                      <a:r>
                        <a:rPr lang="en-US" sz="1900"/>
                        <a:t>Animated Slide / End of Animation</a:t>
                      </a:r>
                      <a:endParaRPr/>
                    </a:p>
                  </a:txBody>
                  <a:tcPr marL="157725" marR="80125" marT="40050" marB="40050" anchor="ctr">
                    <a:lnL w="76200" cap="flat" cmpd="sng">
                      <a:solidFill>
                        <a:schemeClr val="lt1"/>
                      </a:solidFill>
                      <a:prstDash val="solid"/>
                      <a:round/>
                      <a:headEnd type="none" w="sm" len="sm"/>
                      <a:tailEnd type="none" w="sm" len="sm"/>
                    </a:lnL>
                    <a:solidFill>
                      <a:srgbClr val="F2F2F2"/>
                    </a:solidFill>
                  </a:tcPr>
                </a:tc>
                <a:extLst>
                  <a:ext uri="{0D108BD9-81ED-4DB2-BD59-A6C34878D82A}">
                    <a16:rowId xmlns:a16="http://schemas.microsoft.com/office/drawing/2014/main" val="10004"/>
                  </a:ext>
                </a:extLst>
              </a:tr>
            </a:tbl>
          </a:graphicData>
        </a:graphic>
      </p:graphicFrame>
      <p:sp>
        <p:nvSpPr>
          <p:cNvPr id="543" name="Google Shape;543;p59"/>
          <p:cNvSpPr/>
          <p:nvPr/>
        </p:nvSpPr>
        <p:spPr>
          <a:xfrm>
            <a:off x="5589874" y="4591898"/>
            <a:ext cx="216075" cy="323510"/>
          </a:xfrm>
          <a:prstGeom prst="flowChartDecision">
            <a:avLst/>
          </a:prstGeom>
          <a:solidFill>
            <a:schemeClr val="accent1"/>
          </a:solidFill>
          <a:ln w="25400" cap="rnd"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sp>
        <p:nvSpPr>
          <p:cNvPr id="544" name="Google Shape;544;p59"/>
          <p:cNvSpPr/>
          <p:nvPr/>
        </p:nvSpPr>
        <p:spPr>
          <a:xfrm>
            <a:off x="5156811" y="4592628"/>
            <a:ext cx="215304" cy="322357"/>
          </a:xfrm>
          <a:prstGeom prst="flowChartDecision">
            <a:avLst/>
          </a:prstGeom>
          <a:noFill/>
          <a:ln w="22225" cap="rnd" cmpd="sng">
            <a:solidFill>
              <a:schemeClr val="accent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pic>
        <p:nvPicPr>
          <p:cNvPr id="545" name="Google Shape;545;p59"/>
          <p:cNvPicPr preferRelativeResize="0"/>
          <p:nvPr/>
        </p:nvPicPr>
        <p:blipFill rotWithShape="1">
          <a:blip r:embed="rId3">
            <a:alphaModFix/>
          </a:blip>
          <a:srcRect/>
          <a:stretch/>
        </p:blipFill>
        <p:spPr>
          <a:xfrm>
            <a:off x="797528" y="4591898"/>
            <a:ext cx="359442" cy="359442"/>
          </a:xfrm>
          <a:prstGeom prst="rect">
            <a:avLst/>
          </a:prstGeom>
          <a:noFill/>
          <a:ln>
            <a:noFill/>
          </a:ln>
        </p:spPr>
      </p:pic>
      <p:pic>
        <p:nvPicPr>
          <p:cNvPr id="546" name="Google Shape;546;p59"/>
          <p:cNvPicPr preferRelativeResize="0"/>
          <p:nvPr/>
        </p:nvPicPr>
        <p:blipFill rotWithShape="1">
          <a:blip r:embed="rId4">
            <a:alphaModFix/>
          </a:blip>
          <a:srcRect/>
          <a:stretch/>
        </p:blipFill>
        <p:spPr>
          <a:xfrm>
            <a:off x="5372115" y="3858479"/>
            <a:ext cx="359442" cy="359442"/>
          </a:xfrm>
          <a:prstGeom prst="rect">
            <a:avLst/>
          </a:prstGeom>
          <a:noFill/>
          <a:ln>
            <a:noFill/>
          </a:ln>
        </p:spPr>
      </p:pic>
      <p:pic>
        <p:nvPicPr>
          <p:cNvPr id="547" name="Google Shape;547;p59"/>
          <p:cNvPicPr preferRelativeResize="0"/>
          <p:nvPr/>
        </p:nvPicPr>
        <p:blipFill rotWithShape="1">
          <a:blip r:embed="rId5">
            <a:alphaModFix/>
          </a:blip>
          <a:srcRect/>
          <a:stretch/>
        </p:blipFill>
        <p:spPr>
          <a:xfrm>
            <a:off x="5344319" y="3084115"/>
            <a:ext cx="359442" cy="359442"/>
          </a:xfrm>
          <a:prstGeom prst="rect">
            <a:avLst/>
          </a:prstGeom>
          <a:noFill/>
          <a:ln>
            <a:noFill/>
          </a:ln>
        </p:spPr>
      </p:pic>
      <p:pic>
        <p:nvPicPr>
          <p:cNvPr id="548" name="Google Shape;548;p59"/>
          <p:cNvPicPr preferRelativeResize="0"/>
          <p:nvPr/>
        </p:nvPicPr>
        <p:blipFill rotWithShape="1">
          <a:blip r:embed="rId6">
            <a:alphaModFix/>
          </a:blip>
          <a:srcRect/>
          <a:stretch/>
        </p:blipFill>
        <p:spPr>
          <a:xfrm>
            <a:off x="5243200" y="2320687"/>
            <a:ext cx="488357" cy="488357"/>
          </a:xfrm>
          <a:prstGeom prst="rect">
            <a:avLst/>
          </a:prstGeom>
          <a:noFill/>
          <a:ln>
            <a:noFill/>
          </a:ln>
        </p:spPr>
      </p:pic>
      <p:pic>
        <p:nvPicPr>
          <p:cNvPr id="549" name="Google Shape;549;p59"/>
          <p:cNvPicPr preferRelativeResize="0"/>
          <p:nvPr/>
        </p:nvPicPr>
        <p:blipFill rotWithShape="1">
          <a:blip r:embed="rId7">
            <a:alphaModFix/>
          </a:blip>
          <a:srcRect/>
          <a:stretch/>
        </p:blipFill>
        <p:spPr>
          <a:xfrm>
            <a:off x="737395" y="3084115"/>
            <a:ext cx="455002" cy="455002"/>
          </a:xfrm>
          <a:prstGeom prst="rect">
            <a:avLst/>
          </a:prstGeom>
          <a:noFill/>
          <a:ln>
            <a:noFill/>
          </a:ln>
        </p:spPr>
      </p:pic>
      <p:pic>
        <p:nvPicPr>
          <p:cNvPr id="550" name="Google Shape;550;p59"/>
          <p:cNvPicPr preferRelativeResize="0"/>
          <p:nvPr/>
        </p:nvPicPr>
        <p:blipFill rotWithShape="1">
          <a:blip r:embed="rId8">
            <a:alphaModFix/>
          </a:blip>
          <a:srcRect/>
          <a:stretch/>
        </p:blipFill>
        <p:spPr>
          <a:xfrm>
            <a:off x="757719" y="3826849"/>
            <a:ext cx="422703" cy="422701"/>
          </a:xfrm>
          <a:prstGeom prst="rect">
            <a:avLst/>
          </a:prstGeom>
          <a:noFill/>
          <a:ln>
            <a:noFill/>
          </a:ln>
        </p:spPr>
      </p:pic>
      <p:grpSp>
        <p:nvGrpSpPr>
          <p:cNvPr id="551" name="Google Shape;551;p59"/>
          <p:cNvGrpSpPr/>
          <p:nvPr/>
        </p:nvGrpSpPr>
        <p:grpSpPr>
          <a:xfrm>
            <a:off x="792623" y="2518040"/>
            <a:ext cx="367235" cy="367235"/>
            <a:chOff x="1009099" y="2283361"/>
            <a:chExt cx="419100" cy="419100"/>
          </a:xfrm>
        </p:grpSpPr>
        <p:pic>
          <p:nvPicPr>
            <p:cNvPr id="552" name="Google Shape;552;p59"/>
            <p:cNvPicPr preferRelativeResize="0"/>
            <p:nvPr/>
          </p:nvPicPr>
          <p:blipFill rotWithShape="1">
            <a:blip r:embed="rId9">
              <a:alphaModFix/>
            </a:blip>
            <a:srcRect/>
            <a:stretch/>
          </p:blipFill>
          <p:spPr>
            <a:xfrm>
              <a:off x="1009099" y="2283361"/>
              <a:ext cx="419100" cy="419100"/>
            </a:xfrm>
            <a:prstGeom prst="rect">
              <a:avLst/>
            </a:prstGeom>
            <a:noFill/>
            <a:ln>
              <a:noFill/>
            </a:ln>
          </p:spPr>
        </p:pic>
        <p:sp>
          <p:nvSpPr>
            <p:cNvPr id="553" name="Google Shape;553;p59"/>
            <p:cNvSpPr/>
            <p:nvPr/>
          </p:nvSpPr>
          <p:spPr>
            <a:xfrm>
              <a:off x="1073150" y="2336800"/>
              <a:ext cx="203200" cy="203200"/>
            </a:xfrm>
            <a:prstGeom prst="ellipse">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85">
                <a:solidFill>
                  <a:schemeClr val="lt1"/>
                </a:solidFill>
                <a:latin typeface="Nunito"/>
                <a:ea typeface="Nunito"/>
                <a:cs typeface="Nunito"/>
                <a:sym typeface="Nunito"/>
              </a:endParaRPr>
            </a:p>
          </p:txBody>
        </p:sp>
      </p:grpSp>
      <p:sp>
        <p:nvSpPr>
          <p:cNvPr id="554" name="Google Shape;554;p59"/>
          <p:cNvSpPr txBox="1"/>
          <p:nvPr/>
        </p:nvSpPr>
        <p:spPr>
          <a:xfrm>
            <a:off x="1049746" y="5539110"/>
            <a:ext cx="8644738" cy="92333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Nunito"/>
                <a:ea typeface="Nunito"/>
                <a:cs typeface="Nunito"/>
                <a:sym typeface="Nunito"/>
              </a:rPr>
              <a:t>Each page/slide in the workshop materials has been marked with the symbol for the type of activity it describes.  Anything without a symbol should be delivered as a lecture.</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188"/>
        <p:cNvGrpSpPr/>
        <p:nvPr/>
      </p:nvGrpSpPr>
      <p:grpSpPr>
        <a:xfrm>
          <a:off x="0" y="0"/>
          <a:ext cx="0" cy="0"/>
          <a:chOff x="0" y="0"/>
          <a:chExt cx="0" cy="0"/>
        </a:xfrm>
      </p:grpSpPr>
      <p:sp>
        <p:nvSpPr>
          <p:cNvPr id="1189" name="Google Shape;1189;p122"/>
          <p:cNvSpPr txBox="1">
            <a:spLocks noGrp="1"/>
          </p:cNvSpPr>
          <p:nvPr>
            <p:ph type="title"/>
          </p:nvPr>
        </p:nvSpPr>
        <p:spPr>
          <a:xfrm>
            <a:off x="297225"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2.5 Checklist for Distributors</a:t>
            </a:r>
            <a:endParaRPr/>
          </a:p>
        </p:txBody>
      </p:sp>
      <p:pic>
        <p:nvPicPr>
          <p:cNvPr id="1190" name="Google Shape;1190;p122"/>
          <p:cNvPicPr preferRelativeResize="0"/>
          <p:nvPr/>
        </p:nvPicPr>
        <p:blipFill rotWithShape="1">
          <a:blip r:embed="rId3">
            <a:alphaModFix/>
          </a:blip>
          <a:srcRect/>
          <a:stretch/>
        </p:blipFill>
        <p:spPr>
          <a:xfrm>
            <a:off x="623248" y="1470380"/>
            <a:ext cx="1187796" cy="1439061"/>
          </a:xfrm>
          <a:prstGeom prst="rect">
            <a:avLst/>
          </a:prstGeom>
          <a:noFill/>
          <a:ln>
            <a:noFill/>
          </a:ln>
        </p:spPr>
      </p:pic>
      <p:sp>
        <p:nvSpPr>
          <p:cNvPr id="1191" name="Google Shape;1191;p122"/>
          <p:cNvSpPr/>
          <p:nvPr/>
        </p:nvSpPr>
        <p:spPr>
          <a:xfrm>
            <a:off x="2726759" y="1941903"/>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hands before handling</a:t>
            </a:r>
            <a:endParaRPr/>
          </a:p>
        </p:txBody>
      </p:sp>
      <p:sp>
        <p:nvSpPr>
          <p:cNvPr id="1192" name="Google Shape;1192;p122"/>
          <p:cNvSpPr/>
          <p:nvPr/>
        </p:nvSpPr>
        <p:spPr>
          <a:xfrm>
            <a:off x="2726758" y="3857418"/>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Clean facilities</a:t>
            </a:r>
            <a:br>
              <a:rPr lang="en-US" sz="2000" b="1">
                <a:solidFill>
                  <a:schemeClr val="accent3"/>
                </a:solidFill>
                <a:latin typeface="Nunito"/>
                <a:ea typeface="Nunito"/>
                <a:cs typeface="Nunito"/>
                <a:sym typeface="Nunito"/>
              </a:rPr>
            </a:br>
            <a:endParaRPr sz="2000" b="1">
              <a:solidFill>
                <a:schemeClr val="accent3"/>
              </a:solidFill>
              <a:latin typeface="Nunito"/>
              <a:ea typeface="Nunito"/>
              <a:cs typeface="Nunito"/>
              <a:sym typeface="Nunito"/>
            </a:endParaRPr>
          </a:p>
        </p:txBody>
      </p:sp>
      <p:sp>
        <p:nvSpPr>
          <p:cNvPr id="1193" name="Google Shape;1193;p122"/>
          <p:cNvSpPr/>
          <p:nvPr/>
        </p:nvSpPr>
        <p:spPr>
          <a:xfrm>
            <a:off x="6741286" y="2101365"/>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94" name="Google Shape;1194;p122"/>
          <p:cNvSpPr/>
          <p:nvPr/>
        </p:nvSpPr>
        <p:spPr>
          <a:xfrm>
            <a:off x="6741285" y="3841931"/>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95" name="Google Shape;1195;p122"/>
          <p:cNvSpPr/>
          <p:nvPr/>
        </p:nvSpPr>
        <p:spPr>
          <a:xfrm>
            <a:off x="6714651" y="5404584"/>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196" name="Google Shape;1196;p122"/>
          <p:cNvSpPr/>
          <p:nvPr/>
        </p:nvSpPr>
        <p:spPr>
          <a:xfrm>
            <a:off x="7344627" y="1968672"/>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Buy from trusted farmers</a:t>
            </a:r>
            <a:endParaRPr/>
          </a:p>
        </p:txBody>
      </p:sp>
      <p:sp>
        <p:nvSpPr>
          <p:cNvPr id="1197" name="Google Shape;1197;p122"/>
          <p:cNvSpPr/>
          <p:nvPr/>
        </p:nvSpPr>
        <p:spPr>
          <a:xfrm>
            <a:off x="7344626" y="3830784"/>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Do not handle milk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if sick</a:t>
            </a:r>
            <a:endParaRPr/>
          </a:p>
        </p:txBody>
      </p:sp>
      <p:sp>
        <p:nvSpPr>
          <p:cNvPr id="1198" name="Google Shape;1198;p122"/>
          <p:cNvSpPr/>
          <p:nvPr/>
        </p:nvSpPr>
        <p:spPr>
          <a:xfrm>
            <a:off x="7344625" y="5280143"/>
            <a:ext cx="2422289" cy="101566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Use clean / appropriate containers</a:t>
            </a:r>
            <a:endParaRPr/>
          </a:p>
        </p:txBody>
      </p:sp>
      <p:pic>
        <p:nvPicPr>
          <p:cNvPr id="1199" name="Google Shape;1199;p122"/>
          <p:cNvPicPr preferRelativeResize="0"/>
          <p:nvPr/>
        </p:nvPicPr>
        <p:blipFill rotWithShape="1">
          <a:blip r:embed="rId4">
            <a:alphaModFix/>
          </a:blip>
          <a:srcRect/>
          <a:stretch/>
        </p:blipFill>
        <p:spPr>
          <a:xfrm>
            <a:off x="5384462" y="3447098"/>
            <a:ext cx="1192392" cy="1030162"/>
          </a:xfrm>
          <a:prstGeom prst="rect">
            <a:avLst/>
          </a:prstGeom>
          <a:noFill/>
          <a:ln>
            <a:noFill/>
          </a:ln>
        </p:spPr>
      </p:pic>
      <p:pic>
        <p:nvPicPr>
          <p:cNvPr id="1200" name="Google Shape;1200;p122"/>
          <p:cNvPicPr preferRelativeResize="0"/>
          <p:nvPr/>
        </p:nvPicPr>
        <p:blipFill rotWithShape="1">
          <a:blip r:embed="rId5">
            <a:alphaModFix/>
          </a:blip>
          <a:srcRect/>
          <a:stretch/>
        </p:blipFill>
        <p:spPr>
          <a:xfrm>
            <a:off x="720736" y="3376391"/>
            <a:ext cx="1238250" cy="1171575"/>
          </a:xfrm>
          <a:prstGeom prst="rect">
            <a:avLst/>
          </a:prstGeom>
          <a:noFill/>
          <a:ln>
            <a:noFill/>
          </a:ln>
        </p:spPr>
      </p:pic>
      <p:pic>
        <p:nvPicPr>
          <p:cNvPr id="1201" name="Google Shape;1201;p122"/>
          <p:cNvPicPr preferRelativeResize="0"/>
          <p:nvPr/>
        </p:nvPicPr>
        <p:blipFill rotWithShape="1">
          <a:blip r:embed="rId6">
            <a:alphaModFix/>
          </a:blip>
          <a:srcRect/>
          <a:stretch/>
        </p:blipFill>
        <p:spPr>
          <a:xfrm>
            <a:off x="5362435" y="5014666"/>
            <a:ext cx="1161457" cy="1030162"/>
          </a:xfrm>
          <a:prstGeom prst="rect">
            <a:avLst/>
          </a:prstGeom>
          <a:noFill/>
          <a:ln>
            <a:noFill/>
          </a:ln>
        </p:spPr>
      </p:pic>
      <p:sp>
        <p:nvSpPr>
          <p:cNvPr id="1202" name="Google Shape;1202;p122"/>
          <p:cNvSpPr/>
          <p:nvPr/>
        </p:nvSpPr>
        <p:spPr>
          <a:xfrm>
            <a:off x="2726757" y="5301825"/>
            <a:ext cx="2422289" cy="70788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000" b="1">
                <a:solidFill>
                  <a:schemeClr val="accent3"/>
                </a:solidFill>
                <a:latin typeface="Nunito"/>
                <a:ea typeface="Nunito"/>
                <a:cs typeface="Nunito"/>
                <a:sym typeface="Nunito"/>
              </a:rPr>
              <a:t>Keep milk cool </a:t>
            </a:r>
            <a:br>
              <a:rPr lang="en-US" sz="2000" b="1">
                <a:solidFill>
                  <a:schemeClr val="accent3"/>
                </a:solidFill>
                <a:latin typeface="Nunito"/>
                <a:ea typeface="Nunito"/>
                <a:cs typeface="Nunito"/>
                <a:sym typeface="Nunito"/>
              </a:rPr>
            </a:br>
            <a:r>
              <a:rPr lang="en-US" sz="2000" b="1">
                <a:solidFill>
                  <a:schemeClr val="accent3"/>
                </a:solidFill>
                <a:latin typeface="Nunito"/>
                <a:ea typeface="Nunito"/>
                <a:cs typeface="Nunito"/>
                <a:sym typeface="Nunito"/>
              </a:rPr>
              <a:t>and covered</a:t>
            </a:r>
            <a:endParaRPr/>
          </a:p>
        </p:txBody>
      </p:sp>
      <p:pic>
        <p:nvPicPr>
          <p:cNvPr id="1203" name="Google Shape;1203;p122"/>
          <p:cNvPicPr preferRelativeResize="0"/>
          <p:nvPr/>
        </p:nvPicPr>
        <p:blipFill rotWithShape="1">
          <a:blip r:embed="rId7">
            <a:alphaModFix/>
          </a:blip>
          <a:srcRect/>
          <a:stretch/>
        </p:blipFill>
        <p:spPr>
          <a:xfrm>
            <a:off x="745724" y="4975451"/>
            <a:ext cx="990600" cy="1209675"/>
          </a:xfrm>
          <a:prstGeom prst="rect">
            <a:avLst/>
          </a:prstGeom>
          <a:noFill/>
          <a:ln>
            <a:noFill/>
          </a:ln>
        </p:spPr>
      </p:pic>
      <p:sp>
        <p:nvSpPr>
          <p:cNvPr id="1204" name="Google Shape;1204;p122"/>
          <p:cNvSpPr/>
          <p:nvPr/>
        </p:nvSpPr>
        <p:spPr>
          <a:xfrm>
            <a:off x="2123418" y="2101364"/>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205" name="Google Shape;1205;p122"/>
          <p:cNvSpPr/>
          <p:nvPr/>
        </p:nvSpPr>
        <p:spPr>
          <a:xfrm>
            <a:off x="2123418" y="3841930"/>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206" name="Google Shape;1206;p122"/>
          <p:cNvSpPr/>
          <p:nvPr/>
        </p:nvSpPr>
        <p:spPr>
          <a:xfrm>
            <a:off x="2123418" y="5404583"/>
            <a:ext cx="388963" cy="388963"/>
          </a:xfrm>
          <a:prstGeom prst="roundRect">
            <a:avLst>
              <a:gd name="adj" fmla="val 16667"/>
            </a:avLst>
          </a:prstGeom>
          <a:noFill/>
          <a:ln w="57150" cap="flat" cmpd="sng">
            <a:solidFill>
              <a:schemeClr val="accent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nvGrpSpPr>
          <p:cNvPr id="1207" name="Google Shape;1207;p122"/>
          <p:cNvGrpSpPr/>
          <p:nvPr/>
        </p:nvGrpSpPr>
        <p:grpSpPr>
          <a:xfrm>
            <a:off x="5268073" y="1688096"/>
            <a:ext cx="1161458" cy="902811"/>
            <a:chOff x="5473203" y="1721523"/>
            <a:chExt cx="964732" cy="749894"/>
          </a:xfrm>
        </p:grpSpPr>
        <p:sp>
          <p:nvSpPr>
            <p:cNvPr id="1208" name="Google Shape;1208;p122"/>
            <p:cNvSpPr/>
            <p:nvPr/>
          </p:nvSpPr>
          <p:spPr>
            <a:xfrm>
              <a:off x="5695811" y="1721523"/>
              <a:ext cx="733997" cy="240849"/>
            </a:xfrm>
            <a:custGeom>
              <a:avLst/>
              <a:gdLst/>
              <a:ahLst/>
              <a:cxnLst/>
              <a:rect l="l" t="t" r="r" b="b"/>
              <a:pathLst>
                <a:path w="733997" h="240849" extrusionOk="0">
                  <a:moveTo>
                    <a:pt x="372803" y="1741"/>
                  </a:moveTo>
                  <a:cubicBezTo>
                    <a:pt x="369320" y="-580"/>
                    <a:pt x="363411" y="-580"/>
                    <a:pt x="359929" y="1741"/>
                  </a:cubicBezTo>
                  <a:lnTo>
                    <a:pt x="0" y="240850"/>
                  </a:lnTo>
                  <a:lnTo>
                    <a:pt x="733998" y="240850"/>
                  </a:lnTo>
                  <a:lnTo>
                    <a:pt x="372803" y="1741"/>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209" name="Google Shape;1209;p122"/>
            <p:cNvSpPr/>
            <p:nvPr/>
          </p:nvSpPr>
          <p:spPr>
            <a:xfrm>
              <a:off x="5687582" y="1985904"/>
              <a:ext cx="750353" cy="485392"/>
            </a:xfrm>
            <a:custGeom>
              <a:avLst/>
              <a:gdLst/>
              <a:ahLst/>
              <a:cxnLst/>
              <a:rect l="l" t="t" r="r" b="b"/>
              <a:pathLst>
                <a:path w="750353" h="485392" extrusionOk="0">
                  <a:moveTo>
                    <a:pt x="0" y="0"/>
                  </a:moveTo>
                  <a:lnTo>
                    <a:pt x="0" y="473680"/>
                  </a:lnTo>
                  <a:cubicBezTo>
                    <a:pt x="0" y="479589"/>
                    <a:pt x="4643" y="485392"/>
                    <a:pt x="11713" y="485392"/>
                  </a:cubicBezTo>
                  <a:lnTo>
                    <a:pt x="171154" y="485392"/>
                  </a:lnTo>
                  <a:lnTo>
                    <a:pt x="171154" y="131267"/>
                  </a:lnTo>
                  <a:cubicBezTo>
                    <a:pt x="171154" y="124197"/>
                    <a:pt x="177063" y="119554"/>
                    <a:pt x="182866" y="119554"/>
                  </a:cubicBezTo>
                  <a:lnTo>
                    <a:pt x="555774" y="119554"/>
                  </a:lnTo>
                  <a:lnTo>
                    <a:pt x="555774" y="473680"/>
                  </a:lnTo>
                  <a:cubicBezTo>
                    <a:pt x="555774" y="479589"/>
                    <a:pt x="560417" y="485392"/>
                    <a:pt x="567487" y="485392"/>
                  </a:cubicBezTo>
                  <a:lnTo>
                    <a:pt x="738641" y="485392"/>
                  </a:lnTo>
                  <a:cubicBezTo>
                    <a:pt x="744550" y="485392"/>
                    <a:pt x="750353" y="479483"/>
                    <a:pt x="750353" y="473680"/>
                  </a:cubicBezTo>
                  <a:lnTo>
                    <a:pt x="750353" y="0"/>
                  </a:lnTo>
                  <a:lnTo>
                    <a:pt x="0" y="0"/>
                  </a:ln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210" name="Google Shape;1210;p122"/>
            <p:cNvSpPr/>
            <p:nvPr/>
          </p:nvSpPr>
          <p:spPr>
            <a:xfrm>
              <a:off x="5881404" y="2228811"/>
              <a:ext cx="338525" cy="242606"/>
            </a:xfrm>
            <a:custGeom>
              <a:avLst/>
              <a:gdLst/>
              <a:ahLst/>
              <a:cxnLst/>
              <a:rect l="l" t="t" r="r" b="b"/>
              <a:pathLst>
                <a:path w="338525" h="242606" extrusionOk="0">
                  <a:moveTo>
                    <a:pt x="334305" y="65950"/>
                  </a:moveTo>
                  <a:cubicBezTo>
                    <a:pt x="330717" y="63629"/>
                    <a:pt x="324491" y="58669"/>
                    <a:pt x="320060" y="52021"/>
                  </a:cubicBezTo>
                  <a:cubicBezTo>
                    <a:pt x="315628" y="45268"/>
                    <a:pt x="314256" y="44424"/>
                    <a:pt x="313834" y="38409"/>
                  </a:cubicBezTo>
                  <a:cubicBezTo>
                    <a:pt x="313834" y="38409"/>
                    <a:pt x="323964" y="38937"/>
                    <a:pt x="328607" y="30284"/>
                  </a:cubicBezTo>
                  <a:cubicBezTo>
                    <a:pt x="328607" y="30284"/>
                    <a:pt x="323753" y="24270"/>
                    <a:pt x="314889" y="26591"/>
                  </a:cubicBezTo>
                  <a:cubicBezTo>
                    <a:pt x="306025" y="28912"/>
                    <a:pt x="304865" y="30073"/>
                    <a:pt x="304232" y="29018"/>
                  </a:cubicBezTo>
                  <a:cubicBezTo>
                    <a:pt x="303493" y="27963"/>
                    <a:pt x="301066" y="22054"/>
                    <a:pt x="298006" y="20365"/>
                  </a:cubicBezTo>
                  <a:cubicBezTo>
                    <a:pt x="296951" y="16989"/>
                    <a:pt x="296634" y="11291"/>
                    <a:pt x="302754" y="4221"/>
                  </a:cubicBezTo>
                  <a:cubicBezTo>
                    <a:pt x="302754" y="4221"/>
                    <a:pt x="291991" y="8125"/>
                    <a:pt x="290303" y="18677"/>
                  </a:cubicBezTo>
                  <a:cubicBezTo>
                    <a:pt x="289037" y="18677"/>
                    <a:pt x="287665" y="18888"/>
                    <a:pt x="286293" y="19310"/>
                  </a:cubicBezTo>
                  <a:cubicBezTo>
                    <a:pt x="284288" y="19838"/>
                    <a:pt x="282283" y="20893"/>
                    <a:pt x="279962" y="22159"/>
                  </a:cubicBezTo>
                  <a:lnTo>
                    <a:pt x="279962" y="22159"/>
                  </a:lnTo>
                  <a:cubicBezTo>
                    <a:pt x="279962" y="22159"/>
                    <a:pt x="268566" y="17305"/>
                    <a:pt x="273314" y="0"/>
                  </a:cubicBezTo>
                  <a:cubicBezTo>
                    <a:pt x="273314" y="0"/>
                    <a:pt x="260335" y="13296"/>
                    <a:pt x="270782" y="28279"/>
                  </a:cubicBezTo>
                  <a:cubicBezTo>
                    <a:pt x="268882" y="29546"/>
                    <a:pt x="266878" y="30917"/>
                    <a:pt x="264662" y="32184"/>
                  </a:cubicBezTo>
                  <a:cubicBezTo>
                    <a:pt x="255059" y="38198"/>
                    <a:pt x="251999" y="38515"/>
                    <a:pt x="243663" y="41680"/>
                  </a:cubicBezTo>
                  <a:cubicBezTo>
                    <a:pt x="235433" y="44740"/>
                    <a:pt x="219816" y="50228"/>
                    <a:pt x="212957" y="49805"/>
                  </a:cubicBezTo>
                  <a:cubicBezTo>
                    <a:pt x="206098" y="49278"/>
                    <a:pt x="194069" y="48328"/>
                    <a:pt x="180879" y="49805"/>
                  </a:cubicBezTo>
                  <a:cubicBezTo>
                    <a:pt x="167689" y="51283"/>
                    <a:pt x="152072" y="51705"/>
                    <a:pt x="140886" y="52338"/>
                  </a:cubicBezTo>
                  <a:cubicBezTo>
                    <a:pt x="129701" y="52971"/>
                    <a:pt x="106170" y="53182"/>
                    <a:pt x="98151" y="52338"/>
                  </a:cubicBezTo>
                  <a:cubicBezTo>
                    <a:pt x="90026" y="51494"/>
                    <a:pt x="82850" y="50966"/>
                    <a:pt x="75147" y="51283"/>
                  </a:cubicBezTo>
                  <a:cubicBezTo>
                    <a:pt x="67445" y="51599"/>
                    <a:pt x="43702" y="50228"/>
                    <a:pt x="33256" y="51494"/>
                  </a:cubicBezTo>
                  <a:cubicBezTo>
                    <a:pt x="22810" y="52654"/>
                    <a:pt x="5821" y="59935"/>
                    <a:pt x="5821" y="86526"/>
                  </a:cubicBezTo>
                  <a:cubicBezTo>
                    <a:pt x="5821" y="113118"/>
                    <a:pt x="7298" y="113645"/>
                    <a:pt x="7087" y="122614"/>
                  </a:cubicBezTo>
                  <a:cubicBezTo>
                    <a:pt x="6559" y="140553"/>
                    <a:pt x="861" y="145512"/>
                    <a:pt x="17" y="157858"/>
                  </a:cubicBezTo>
                  <a:cubicBezTo>
                    <a:pt x="-299" y="163345"/>
                    <a:pt x="3816" y="177274"/>
                    <a:pt x="7615" y="181600"/>
                  </a:cubicBezTo>
                  <a:cubicBezTo>
                    <a:pt x="7615" y="181600"/>
                    <a:pt x="7404" y="174741"/>
                    <a:pt x="10780" y="166722"/>
                  </a:cubicBezTo>
                  <a:cubicBezTo>
                    <a:pt x="14051" y="158702"/>
                    <a:pt x="12996" y="140447"/>
                    <a:pt x="12574" y="124936"/>
                  </a:cubicBezTo>
                  <a:cubicBezTo>
                    <a:pt x="12258" y="109319"/>
                    <a:pt x="12363" y="122298"/>
                    <a:pt x="12469" y="109635"/>
                  </a:cubicBezTo>
                  <a:cubicBezTo>
                    <a:pt x="12574" y="97078"/>
                    <a:pt x="13418" y="88953"/>
                    <a:pt x="15634" y="83255"/>
                  </a:cubicBezTo>
                  <a:cubicBezTo>
                    <a:pt x="15634" y="83255"/>
                    <a:pt x="15740" y="112906"/>
                    <a:pt x="28297" y="139286"/>
                  </a:cubicBezTo>
                  <a:cubicBezTo>
                    <a:pt x="28297" y="139286"/>
                    <a:pt x="25342" y="152793"/>
                    <a:pt x="24181" y="156803"/>
                  </a:cubicBezTo>
                  <a:cubicBezTo>
                    <a:pt x="23021" y="160813"/>
                    <a:pt x="21649" y="165772"/>
                    <a:pt x="19960" y="167671"/>
                  </a:cubicBezTo>
                  <a:cubicBezTo>
                    <a:pt x="18272" y="169571"/>
                    <a:pt x="14579" y="179701"/>
                    <a:pt x="17428" y="188353"/>
                  </a:cubicBezTo>
                  <a:cubicBezTo>
                    <a:pt x="17428" y="188353"/>
                    <a:pt x="15845" y="205448"/>
                    <a:pt x="14579" y="211357"/>
                  </a:cubicBezTo>
                  <a:cubicBezTo>
                    <a:pt x="13313" y="217266"/>
                    <a:pt x="11308" y="221909"/>
                    <a:pt x="11624" y="223069"/>
                  </a:cubicBezTo>
                  <a:cubicBezTo>
                    <a:pt x="11941" y="224230"/>
                    <a:pt x="12469" y="228662"/>
                    <a:pt x="12785" y="228768"/>
                  </a:cubicBezTo>
                  <a:cubicBezTo>
                    <a:pt x="13102" y="228873"/>
                    <a:pt x="14051" y="230139"/>
                    <a:pt x="14473" y="229612"/>
                  </a:cubicBezTo>
                  <a:cubicBezTo>
                    <a:pt x="14896" y="229084"/>
                    <a:pt x="15951" y="227185"/>
                    <a:pt x="15951" y="227185"/>
                  </a:cubicBezTo>
                  <a:lnTo>
                    <a:pt x="18272" y="228979"/>
                  </a:lnTo>
                  <a:cubicBezTo>
                    <a:pt x="18272" y="228979"/>
                    <a:pt x="18589" y="239742"/>
                    <a:pt x="22493" y="241008"/>
                  </a:cubicBezTo>
                  <a:cubicBezTo>
                    <a:pt x="26397" y="242274"/>
                    <a:pt x="30301" y="242696"/>
                    <a:pt x="34522" y="242591"/>
                  </a:cubicBezTo>
                  <a:cubicBezTo>
                    <a:pt x="38743" y="242485"/>
                    <a:pt x="41381" y="240797"/>
                    <a:pt x="41381" y="240164"/>
                  </a:cubicBezTo>
                  <a:cubicBezTo>
                    <a:pt x="41381" y="239636"/>
                    <a:pt x="35472" y="231617"/>
                    <a:pt x="33362" y="230350"/>
                  </a:cubicBezTo>
                  <a:cubicBezTo>
                    <a:pt x="31251" y="229084"/>
                    <a:pt x="28191" y="228345"/>
                    <a:pt x="27558" y="222331"/>
                  </a:cubicBezTo>
                  <a:cubicBezTo>
                    <a:pt x="26819" y="216422"/>
                    <a:pt x="27136" y="202599"/>
                    <a:pt x="28719" y="194896"/>
                  </a:cubicBezTo>
                  <a:cubicBezTo>
                    <a:pt x="30301" y="187193"/>
                    <a:pt x="32306" y="189198"/>
                    <a:pt x="33678" y="184027"/>
                  </a:cubicBezTo>
                  <a:cubicBezTo>
                    <a:pt x="35050" y="178857"/>
                    <a:pt x="43491" y="168305"/>
                    <a:pt x="45707" y="167144"/>
                  </a:cubicBezTo>
                  <a:cubicBezTo>
                    <a:pt x="49401" y="163978"/>
                    <a:pt x="58370" y="156381"/>
                    <a:pt x="61852" y="151421"/>
                  </a:cubicBezTo>
                  <a:cubicBezTo>
                    <a:pt x="65334" y="146462"/>
                    <a:pt x="69660" y="138442"/>
                    <a:pt x="71771" y="133588"/>
                  </a:cubicBezTo>
                  <a:cubicBezTo>
                    <a:pt x="71771" y="133588"/>
                    <a:pt x="68816" y="146251"/>
                    <a:pt x="65334" y="152899"/>
                  </a:cubicBezTo>
                  <a:cubicBezTo>
                    <a:pt x="62274" y="158597"/>
                    <a:pt x="55415" y="166933"/>
                    <a:pt x="50983" y="171576"/>
                  </a:cubicBezTo>
                  <a:cubicBezTo>
                    <a:pt x="51617" y="172103"/>
                    <a:pt x="52144" y="172631"/>
                    <a:pt x="52461" y="172842"/>
                  </a:cubicBezTo>
                  <a:cubicBezTo>
                    <a:pt x="53938" y="174108"/>
                    <a:pt x="56048" y="177801"/>
                    <a:pt x="56470" y="180017"/>
                  </a:cubicBezTo>
                  <a:cubicBezTo>
                    <a:pt x="56787" y="181917"/>
                    <a:pt x="56470" y="190886"/>
                    <a:pt x="61430" y="190780"/>
                  </a:cubicBezTo>
                  <a:cubicBezTo>
                    <a:pt x="63646" y="190780"/>
                    <a:pt x="64807" y="187615"/>
                    <a:pt x="65440" y="185821"/>
                  </a:cubicBezTo>
                  <a:cubicBezTo>
                    <a:pt x="65967" y="184133"/>
                    <a:pt x="67022" y="181072"/>
                    <a:pt x="67445" y="180650"/>
                  </a:cubicBezTo>
                  <a:cubicBezTo>
                    <a:pt x="67445" y="180650"/>
                    <a:pt x="68500" y="180967"/>
                    <a:pt x="71243" y="180334"/>
                  </a:cubicBezTo>
                  <a:cubicBezTo>
                    <a:pt x="73987" y="179595"/>
                    <a:pt x="75992" y="180123"/>
                    <a:pt x="76414" y="181389"/>
                  </a:cubicBezTo>
                  <a:cubicBezTo>
                    <a:pt x="77258" y="183816"/>
                    <a:pt x="76414" y="191097"/>
                    <a:pt x="81057" y="190675"/>
                  </a:cubicBezTo>
                  <a:cubicBezTo>
                    <a:pt x="84644" y="190358"/>
                    <a:pt x="84539" y="182972"/>
                    <a:pt x="84855" y="180017"/>
                  </a:cubicBezTo>
                  <a:cubicBezTo>
                    <a:pt x="85172" y="177168"/>
                    <a:pt x="87388" y="177274"/>
                    <a:pt x="89287" y="176324"/>
                  </a:cubicBezTo>
                  <a:cubicBezTo>
                    <a:pt x="91187" y="175374"/>
                    <a:pt x="94036" y="173158"/>
                    <a:pt x="96146" y="170626"/>
                  </a:cubicBezTo>
                  <a:cubicBezTo>
                    <a:pt x="98256" y="168093"/>
                    <a:pt x="102688" y="163556"/>
                    <a:pt x="106487" y="163767"/>
                  </a:cubicBezTo>
                  <a:cubicBezTo>
                    <a:pt x="110286" y="163978"/>
                    <a:pt x="115667" y="164822"/>
                    <a:pt x="120732" y="165983"/>
                  </a:cubicBezTo>
                  <a:cubicBezTo>
                    <a:pt x="125797" y="167144"/>
                    <a:pt x="140570" y="167249"/>
                    <a:pt x="150172" y="164400"/>
                  </a:cubicBezTo>
                  <a:cubicBezTo>
                    <a:pt x="158719" y="161868"/>
                    <a:pt x="172543" y="154165"/>
                    <a:pt x="190270" y="157964"/>
                  </a:cubicBezTo>
                  <a:cubicBezTo>
                    <a:pt x="190270" y="157964"/>
                    <a:pt x="190270" y="157964"/>
                    <a:pt x="190270" y="157964"/>
                  </a:cubicBezTo>
                  <a:cubicBezTo>
                    <a:pt x="190270" y="140975"/>
                    <a:pt x="198184" y="129262"/>
                    <a:pt x="198184" y="129262"/>
                  </a:cubicBezTo>
                  <a:cubicBezTo>
                    <a:pt x="194385" y="152265"/>
                    <a:pt x="197656" y="175796"/>
                    <a:pt x="198606" y="178751"/>
                  </a:cubicBezTo>
                  <a:cubicBezTo>
                    <a:pt x="199556" y="181706"/>
                    <a:pt x="198184" y="184449"/>
                    <a:pt x="198817" y="188353"/>
                  </a:cubicBezTo>
                  <a:cubicBezTo>
                    <a:pt x="199556" y="192258"/>
                    <a:pt x="200294" y="195845"/>
                    <a:pt x="200400" y="200066"/>
                  </a:cubicBezTo>
                  <a:cubicBezTo>
                    <a:pt x="200505" y="204287"/>
                    <a:pt x="199345" y="220326"/>
                    <a:pt x="198289" y="224441"/>
                  </a:cubicBezTo>
                  <a:cubicBezTo>
                    <a:pt x="197234" y="228556"/>
                    <a:pt x="196707" y="233094"/>
                    <a:pt x="198500" y="233305"/>
                  </a:cubicBezTo>
                  <a:cubicBezTo>
                    <a:pt x="200294" y="233410"/>
                    <a:pt x="201033" y="230772"/>
                    <a:pt x="202299" y="231617"/>
                  </a:cubicBezTo>
                  <a:cubicBezTo>
                    <a:pt x="203565" y="232461"/>
                    <a:pt x="204621" y="238264"/>
                    <a:pt x="208208" y="240480"/>
                  </a:cubicBezTo>
                  <a:cubicBezTo>
                    <a:pt x="211902" y="242696"/>
                    <a:pt x="217916" y="242380"/>
                    <a:pt x="220449" y="241958"/>
                  </a:cubicBezTo>
                  <a:cubicBezTo>
                    <a:pt x="222981" y="241535"/>
                    <a:pt x="225514" y="240375"/>
                    <a:pt x="225725" y="238475"/>
                  </a:cubicBezTo>
                  <a:cubicBezTo>
                    <a:pt x="225936" y="236682"/>
                    <a:pt x="222454" y="233621"/>
                    <a:pt x="219182" y="231617"/>
                  </a:cubicBezTo>
                  <a:cubicBezTo>
                    <a:pt x="216017" y="229506"/>
                    <a:pt x="212640" y="229401"/>
                    <a:pt x="211268" y="220854"/>
                  </a:cubicBezTo>
                  <a:cubicBezTo>
                    <a:pt x="209897" y="212306"/>
                    <a:pt x="210213" y="207030"/>
                    <a:pt x="210319" y="203654"/>
                  </a:cubicBezTo>
                  <a:cubicBezTo>
                    <a:pt x="210424" y="200277"/>
                    <a:pt x="210635" y="198061"/>
                    <a:pt x="210213" y="195951"/>
                  </a:cubicBezTo>
                  <a:cubicBezTo>
                    <a:pt x="210213" y="195951"/>
                    <a:pt x="212640" y="194579"/>
                    <a:pt x="213801" y="185926"/>
                  </a:cubicBezTo>
                  <a:cubicBezTo>
                    <a:pt x="214962" y="177274"/>
                    <a:pt x="226147" y="165244"/>
                    <a:pt x="231001" y="158702"/>
                  </a:cubicBezTo>
                  <a:cubicBezTo>
                    <a:pt x="235855" y="152160"/>
                    <a:pt x="243874" y="144985"/>
                    <a:pt x="247673" y="130950"/>
                  </a:cubicBezTo>
                  <a:cubicBezTo>
                    <a:pt x="251577" y="117022"/>
                    <a:pt x="258330" y="111007"/>
                    <a:pt x="263290" y="103515"/>
                  </a:cubicBezTo>
                  <a:cubicBezTo>
                    <a:pt x="268249" y="95918"/>
                    <a:pt x="277746" y="80723"/>
                    <a:pt x="280279" y="79984"/>
                  </a:cubicBezTo>
                  <a:cubicBezTo>
                    <a:pt x="282811" y="79246"/>
                    <a:pt x="285871" y="79035"/>
                    <a:pt x="288509" y="79773"/>
                  </a:cubicBezTo>
                  <a:cubicBezTo>
                    <a:pt x="291147" y="80512"/>
                    <a:pt x="300116" y="79984"/>
                    <a:pt x="303810" y="79773"/>
                  </a:cubicBezTo>
                  <a:cubicBezTo>
                    <a:pt x="307608" y="79562"/>
                    <a:pt x="310035" y="81356"/>
                    <a:pt x="316683" y="81039"/>
                  </a:cubicBezTo>
                  <a:cubicBezTo>
                    <a:pt x="316683" y="81039"/>
                    <a:pt x="321748" y="83150"/>
                    <a:pt x="326074" y="83361"/>
                  </a:cubicBezTo>
                  <a:cubicBezTo>
                    <a:pt x="330401" y="83572"/>
                    <a:pt x="335255" y="82095"/>
                    <a:pt x="336204" y="80301"/>
                  </a:cubicBezTo>
                  <a:cubicBezTo>
                    <a:pt x="337154" y="78507"/>
                    <a:pt x="338315" y="73442"/>
                    <a:pt x="338526" y="71859"/>
                  </a:cubicBezTo>
                  <a:cubicBezTo>
                    <a:pt x="338420" y="69960"/>
                    <a:pt x="337893" y="68271"/>
                    <a:pt x="334305" y="65950"/>
                  </a:cubicBezTo>
                  <a:close/>
                </a:path>
              </a:pathLst>
            </a:custGeom>
            <a:solidFill>
              <a:srgbClr val="68262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nvGrpSpPr>
            <p:cNvPr id="1211" name="Google Shape;1211;p122"/>
            <p:cNvGrpSpPr/>
            <p:nvPr/>
          </p:nvGrpSpPr>
          <p:grpSpPr>
            <a:xfrm>
              <a:off x="5473203" y="1847376"/>
              <a:ext cx="355763" cy="507976"/>
              <a:chOff x="5492523" y="1802681"/>
              <a:chExt cx="355763" cy="507976"/>
            </a:xfrm>
          </p:grpSpPr>
          <p:sp>
            <p:nvSpPr>
              <p:cNvPr id="1212" name="Google Shape;1212;p122"/>
              <p:cNvSpPr/>
              <p:nvPr/>
            </p:nvSpPr>
            <p:spPr>
              <a:xfrm>
                <a:off x="5561426" y="1841947"/>
                <a:ext cx="218690" cy="240849"/>
              </a:xfrm>
              <a:prstGeom prst="ellipse">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nvGrpSpPr>
              <p:cNvPr id="1213" name="Google Shape;1213;p122"/>
              <p:cNvGrpSpPr/>
              <p:nvPr/>
            </p:nvGrpSpPr>
            <p:grpSpPr>
              <a:xfrm>
                <a:off x="5492523" y="1802681"/>
                <a:ext cx="355763" cy="507976"/>
                <a:chOff x="6250315" y="5811051"/>
                <a:chExt cx="355763" cy="507976"/>
              </a:xfrm>
            </p:grpSpPr>
            <p:sp>
              <p:nvSpPr>
                <p:cNvPr id="1214" name="Google Shape;1214;p122"/>
                <p:cNvSpPr/>
                <p:nvPr/>
              </p:nvSpPr>
              <p:spPr>
                <a:xfrm>
                  <a:off x="6250315" y="5811051"/>
                  <a:ext cx="355763" cy="507976"/>
                </a:xfrm>
                <a:custGeom>
                  <a:avLst/>
                  <a:gdLst/>
                  <a:ahLst/>
                  <a:cxnLst/>
                  <a:rect l="l" t="t" r="r" b="b"/>
                  <a:pathLst>
                    <a:path w="355763" h="507976" extrusionOk="0">
                      <a:moveTo>
                        <a:pt x="111257" y="468391"/>
                      </a:moveTo>
                      <a:cubicBezTo>
                        <a:pt x="97125" y="489230"/>
                        <a:pt x="79964" y="507977"/>
                        <a:pt x="79964" y="507977"/>
                      </a:cubicBezTo>
                      <a:cubicBezTo>
                        <a:pt x="79964" y="507977"/>
                        <a:pt x="76503" y="498603"/>
                        <a:pt x="73042" y="485769"/>
                      </a:cubicBezTo>
                      <a:moveTo>
                        <a:pt x="73114" y="485841"/>
                      </a:moveTo>
                      <a:lnTo>
                        <a:pt x="73114" y="485841"/>
                      </a:lnTo>
                      <a:cubicBezTo>
                        <a:pt x="67057" y="463344"/>
                        <a:pt x="70158" y="452745"/>
                        <a:pt x="51338" y="462335"/>
                      </a:cubicBezTo>
                      <a:cubicBezTo>
                        <a:pt x="46507" y="464786"/>
                        <a:pt x="24876" y="473078"/>
                        <a:pt x="16079" y="472357"/>
                      </a:cubicBezTo>
                      <a:lnTo>
                        <a:pt x="0" y="472934"/>
                      </a:lnTo>
                      <a:lnTo>
                        <a:pt x="17882" y="450437"/>
                      </a:lnTo>
                      <a:cubicBezTo>
                        <a:pt x="42181" y="419937"/>
                        <a:pt x="62298" y="383741"/>
                        <a:pt x="71023" y="345237"/>
                      </a:cubicBezTo>
                      <a:lnTo>
                        <a:pt x="86886" y="296566"/>
                      </a:lnTo>
                      <a:lnTo>
                        <a:pt x="109671" y="299018"/>
                      </a:lnTo>
                      <a:cubicBezTo>
                        <a:pt x="122217" y="300316"/>
                        <a:pt x="135484" y="303921"/>
                        <a:pt x="139162" y="306949"/>
                      </a:cubicBezTo>
                      <a:cubicBezTo>
                        <a:pt x="142839" y="309978"/>
                        <a:pt x="151419" y="314448"/>
                        <a:pt x="158197" y="316900"/>
                      </a:cubicBezTo>
                      <a:cubicBezTo>
                        <a:pt x="172402" y="322019"/>
                        <a:pt x="165263" y="346030"/>
                        <a:pt x="155890" y="375160"/>
                      </a:cubicBezTo>
                      <a:cubicBezTo>
                        <a:pt x="143993" y="411933"/>
                        <a:pt x="130437" y="440415"/>
                        <a:pt x="111329" y="468463"/>
                      </a:cubicBezTo>
                      <a:moveTo>
                        <a:pt x="266498" y="497882"/>
                      </a:moveTo>
                      <a:cubicBezTo>
                        <a:pt x="241911" y="472357"/>
                        <a:pt x="215376" y="423614"/>
                        <a:pt x="199729" y="375088"/>
                      </a:cubicBezTo>
                      <a:cubicBezTo>
                        <a:pt x="190284" y="345958"/>
                        <a:pt x="185309" y="322019"/>
                        <a:pt x="199513" y="316827"/>
                      </a:cubicBezTo>
                      <a:cubicBezTo>
                        <a:pt x="206291" y="314376"/>
                        <a:pt x="214799" y="309905"/>
                        <a:pt x="218549" y="306877"/>
                      </a:cubicBezTo>
                      <a:cubicBezTo>
                        <a:pt x="222226" y="303849"/>
                        <a:pt x="235710" y="300243"/>
                        <a:pt x="248472" y="298873"/>
                      </a:cubicBezTo>
                      <a:lnTo>
                        <a:pt x="271690" y="296422"/>
                      </a:lnTo>
                      <a:lnTo>
                        <a:pt x="283082" y="335935"/>
                      </a:lnTo>
                      <a:cubicBezTo>
                        <a:pt x="296205" y="381650"/>
                        <a:pt x="311203" y="420370"/>
                        <a:pt x="339107" y="452096"/>
                      </a:cubicBezTo>
                      <a:lnTo>
                        <a:pt x="355764" y="470987"/>
                      </a:lnTo>
                      <a:lnTo>
                        <a:pt x="339684" y="472285"/>
                      </a:lnTo>
                      <a:cubicBezTo>
                        <a:pt x="330815" y="473006"/>
                        <a:pt x="306228" y="464786"/>
                        <a:pt x="301397" y="462262"/>
                      </a:cubicBezTo>
                      <a:cubicBezTo>
                        <a:pt x="282794" y="452745"/>
                        <a:pt x="288923" y="463344"/>
                        <a:pt x="282289" y="486057"/>
                      </a:cubicBezTo>
                      <a:lnTo>
                        <a:pt x="276016" y="507616"/>
                      </a:lnTo>
                      <a:lnTo>
                        <a:pt x="266498" y="497882"/>
                      </a:lnTo>
                      <a:close/>
                      <a:moveTo>
                        <a:pt x="144714" y="283083"/>
                      </a:moveTo>
                      <a:cubicBezTo>
                        <a:pt x="134042" y="275800"/>
                        <a:pt x="123443" y="272772"/>
                        <a:pt x="108950" y="272700"/>
                      </a:cubicBezTo>
                      <a:cubicBezTo>
                        <a:pt x="82920" y="272627"/>
                        <a:pt x="79675" y="270536"/>
                        <a:pt x="69004" y="246742"/>
                      </a:cubicBezTo>
                      <a:cubicBezTo>
                        <a:pt x="63885" y="235349"/>
                        <a:pt x="52636" y="221577"/>
                        <a:pt x="41893" y="213430"/>
                      </a:cubicBezTo>
                      <a:cubicBezTo>
                        <a:pt x="22208" y="198576"/>
                        <a:pt x="19685" y="189491"/>
                        <a:pt x="27832" y="162452"/>
                      </a:cubicBezTo>
                      <a:cubicBezTo>
                        <a:pt x="30717" y="152790"/>
                        <a:pt x="30500" y="142334"/>
                        <a:pt x="27111" y="130293"/>
                      </a:cubicBezTo>
                      <a:cubicBezTo>
                        <a:pt x="20333" y="106138"/>
                        <a:pt x="24804" y="92654"/>
                        <a:pt x="43551" y="80469"/>
                      </a:cubicBezTo>
                      <a:cubicBezTo>
                        <a:pt x="53429" y="74124"/>
                        <a:pt x="62010" y="63452"/>
                        <a:pt x="66697" y="51987"/>
                      </a:cubicBezTo>
                      <a:cubicBezTo>
                        <a:pt x="76070" y="28770"/>
                        <a:pt x="87319" y="21271"/>
                        <a:pt x="113060" y="21271"/>
                      </a:cubicBezTo>
                      <a:cubicBezTo>
                        <a:pt x="127913" y="21271"/>
                        <a:pt x="137720" y="18315"/>
                        <a:pt x="148679" y="10599"/>
                      </a:cubicBezTo>
                      <a:cubicBezTo>
                        <a:pt x="157188" y="4687"/>
                        <a:pt x="169950" y="0"/>
                        <a:pt x="177738" y="0"/>
                      </a:cubicBezTo>
                      <a:cubicBezTo>
                        <a:pt x="185525" y="0"/>
                        <a:pt x="198287" y="4687"/>
                        <a:pt x="206796" y="10671"/>
                      </a:cubicBezTo>
                      <a:cubicBezTo>
                        <a:pt x="217756" y="18387"/>
                        <a:pt x="227634" y="21343"/>
                        <a:pt x="242415" y="21343"/>
                      </a:cubicBezTo>
                      <a:cubicBezTo>
                        <a:pt x="268157" y="21343"/>
                        <a:pt x="279405" y="28770"/>
                        <a:pt x="288778" y="52060"/>
                      </a:cubicBezTo>
                      <a:cubicBezTo>
                        <a:pt x="293393" y="63524"/>
                        <a:pt x="302046" y="74196"/>
                        <a:pt x="311924" y="80613"/>
                      </a:cubicBezTo>
                      <a:cubicBezTo>
                        <a:pt x="330671" y="92726"/>
                        <a:pt x="335142" y="106282"/>
                        <a:pt x="328364" y="130437"/>
                      </a:cubicBezTo>
                      <a:cubicBezTo>
                        <a:pt x="324975" y="142479"/>
                        <a:pt x="324759" y="152934"/>
                        <a:pt x="327643" y="162596"/>
                      </a:cubicBezTo>
                      <a:cubicBezTo>
                        <a:pt x="335791" y="189635"/>
                        <a:pt x="333267" y="198720"/>
                        <a:pt x="313582" y="213574"/>
                      </a:cubicBezTo>
                      <a:cubicBezTo>
                        <a:pt x="302839" y="221722"/>
                        <a:pt x="291591" y="235494"/>
                        <a:pt x="286471" y="246886"/>
                      </a:cubicBezTo>
                      <a:cubicBezTo>
                        <a:pt x="275800" y="270608"/>
                        <a:pt x="272555" y="272772"/>
                        <a:pt x="246525" y="272844"/>
                      </a:cubicBezTo>
                      <a:cubicBezTo>
                        <a:pt x="231960" y="272916"/>
                        <a:pt x="221072" y="276088"/>
                        <a:pt x="209464" y="283587"/>
                      </a:cubicBezTo>
                      <a:cubicBezTo>
                        <a:pt x="188409" y="297143"/>
                        <a:pt x="165191" y="296999"/>
                        <a:pt x="144714" y="283083"/>
                      </a:cubicBezTo>
                      <a:close/>
                      <a:moveTo>
                        <a:pt x="224750" y="235494"/>
                      </a:moveTo>
                      <a:cubicBezTo>
                        <a:pt x="284380" y="205570"/>
                        <a:pt x="300315" y="133177"/>
                        <a:pt x="257629" y="85660"/>
                      </a:cubicBezTo>
                      <a:cubicBezTo>
                        <a:pt x="234989" y="60424"/>
                        <a:pt x="210689" y="49392"/>
                        <a:pt x="177810" y="49392"/>
                      </a:cubicBezTo>
                      <a:cubicBezTo>
                        <a:pt x="111401" y="49392"/>
                        <a:pt x="60207" y="110320"/>
                        <a:pt x="76575" y="169878"/>
                      </a:cubicBezTo>
                      <a:cubicBezTo>
                        <a:pt x="88905" y="214872"/>
                        <a:pt x="131374" y="247247"/>
                        <a:pt x="177810" y="247247"/>
                      </a:cubicBezTo>
                      <a:cubicBezTo>
                        <a:pt x="194826" y="247247"/>
                        <a:pt x="207805" y="244002"/>
                        <a:pt x="224750" y="235494"/>
                      </a:cubicBezTo>
                      <a:close/>
                    </a:path>
                  </a:pathLst>
                </a:custGeom>
                <a:solidFill>
                  <a:srgbClr val="EFCA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1215" name="Google Shape;1215;p122"/>
                <p:cNvSpPr/>
                <p:nvPr/>
              </p:nvSpPr>
              <p:spPr>
                <a:xfrm>
                  <a:off x="6368169" y="5904426"/>
                  <a:ext cx="120021" cy="118467"/>
                </a:xfrm>
                <a:custGeom>
                  <a:avLst/>
                  <a:gdLst/>
                  <a:ahLst/>
                  <a:cxnLst/>
                  <a:rect l="l" t="t" r="r" b="b"/>
                  <a:pathLst>
                    <a:path w="120021" h="118467" extrusionOk="0">
                      <a:moveTo>
                        <a:pt x="112592" y="0"/>
                      </a:moveTo>
                      <a:lnTo>
                        <a:pt x="112592" y="0"/>
                      </a:lnTo>
                      <a:cubicBezTo>
                        <a:pt x="115765" y="72"/>
                        <a:pt x="117423" y="1009"/>
                        <a:pt x="118937" y="3822"/>
                      </a:cubicBezTo>
                      <a:cubicBezTo>
                        <a:pt x="120307" y="6345"/>
                        <a:pt x="120379" y="9229"/>
                        <a:pt x="119153" y="11681"/>
                      </a:cubicBezTo>
                      <a:lnTo>
                        <a:pt x="119153" y="11753"/>
                      </a:lnTo>
                      <a:cubicBezTo>
                        <a:pt x="118649" y="12763"/>
                        <a:pt x="115909" y="15791"/>
                        <a:pt x="113025" y="18747"/>
                      </a:cubicBezTo>
                      <a:cubicBezTo>
                        <a:pt x="95936" y="35980"/>
                        <a:pt x="81587" y="54223"/>
                        <a:pt x="71925" y="72826"/>
                      </a:cubicBezTo>
                      <a:cubicBezTo>
                        <a:pt x="67382" y="81550"/>
                        <a:pt x="64570" y="87679"/>
                        <a:pt x="59379" y="100658"/>
                      </a:cubicBezTo>
                      <a:cubicBezTo>
                        <a:pt x="58081" y="103903"/>
                        <a:pt x="56711" y="107147"/>
                        <a:pt x="55269" y="110320"/>
                      </a:cubicBezTo>
                      <a:cubicBezTo>
                        <a:pt x="54764" y="111474"/>
                        <a:pt x="54259" y="112699"/>
                        <a:pt x="53538" y="113781"/>
                      </a:cubicBezTo>
                      <a:lnTo>
                        <a:pt x="53538" y="113781"/>
                      </a:lnTo>
                      <a:lnTo>
                        <a:pt x="53466" y="113853"/>
                      </a:lnTo>
                      <a:lnTo>
                        <a:pt x="53466" y="113853"/>
                      </a:lnTo>
                      <a:lnTo>
                        <a:pt x="53466" y="113853"/>
                      </a:lnTo>
                      <a:cubicBezTo>
                        <a:pt x="52529" y="115151"/>
                        <a:pt x="51303" y="116160"/>
                        <a:pt x="50005" y="117026"/>
                      </a:cubicBezTo>
                      <a:cubicBezTo>
                        <a:pt x="47914" y="118252"/>
                        <a:pt x="46977" y="118468"/>
                        <a:pt x="43011" y="118468"/>
                      </a:cubicBezTo>
                      <a:cubicBezTo>
                        <a:pt x="38901" y="118468"/>
                        <a:pt x="33349" y="113276"/>
                        <a:pt x="29960" y="105417"/>
                      </a:cubicBezTo>
                      <a:cubicBezTo>
                        <a:pt x="25201" y="94673"/>
                        <a:pt x="20587" y="87751"/>
                        <a:pt x="13592" y="80541"/>
                      </a:cubicBezTo>
                      <a:cubicBezTo>
                        <a:pt x="11718" y="78594"/>
                        <a:pt x="8689" y="75854"/>
                        <a:pt x="6815" y="74484"/>
                      </a:cubicBezTo>
                      <a:cubicBezTo>
                        <a:pt x="37" y="69437"/>
                        <a:pt x="-1189" y="67201"/>
                        <a:pt x="974" y="62515"/>
                      </a:cubicBezTo>
                      <a:cubicBezTo>
                        <a:pt x="2993" y="57972"/>
                        <a:pt x="9050" y="55809"/>
                        <a:pt x="17702" y="55809"/>
                      </a:cubicBezTo>
                      <a:cubicBezTo>
                        <a:pt x="26139" y="56169"/>
                        <a:pt x="33710" y="61217"/>
                        <a:pt x="39334" y="67201"/>
                      </a:cubicBezTo>
                      <a:lnTo>
                        <a:pt x="41353" y="69004"/>
                      </a:lnTo>
                      <a:lnTo>
                        <a:pt x="44309" y="62947"/>
                      </a:lnTo>
                      <a:lnTo>
                        <a:pt x="44309" y="62875"/>
                      </a:lnTo>
                      <a:lnTo>
                        <a:pt x="44309" y="62803"/>
                      </a:lnTo>
                      <a:cubicBezTo>
                        <a:pt x="49284" y="54006"/>
                        <a:pt x="53755" y="47301"/>
                        <a:pt x="60460" y="38215"/>
                      </a:cubicBezTo>
                      <a:cubicBezTo>
                        <a:pt x="66950" y="29419"/>
                        <a:pt x="79929" y="17954"/>
                        <a:pt x="91537" y="10095"/>
                      </a:cubicBezTo>
                      <a:cubicBezTo>
                        <a:pt x="97594" y="5985"/>
                        <a:pt x="104156" y="2379"/>
                        <a:pt x="109131" y="793"/>
                      </a:cubicBezTo>
                      <a:cubicBezTo>
                        <a:pt x="110573" y="288"/>
                        <a:pt x="111510" y="72"/>
                        <a:pt x="112592" y="0"/>
                      </a:cubicBezTo>
                      <a:lnTo>
                        <a:pt x="112592" y="0"/>
                      </a:lnTo>
                      <a:close/>
                    </a:path>
                  </a:pathLst>
                </a:custGeom>
                <a:solidFill>
                  <a:schemeClr val="accen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gr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219"/>
        <p:cNvGrpSpPr/>
        <p:nvPr/>
      </p:nvGrpSpPr>
      <p:grpSpPr>
        <a:xfrm>
          <a:off x="0" y="0"/>
          <a:ext cx="0" cy="0"/>
          <a:chOff x="0" y="0"/>
          <a:chExt cx="0" cy="0"/>
        </a:xfrm>
      </p:grpSpPr>
      <p:sp>
        <p:nvSpPr>
          <p:cNvPr id="1220" name="Google Shape;1220;p123"/>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Let’s practice communicating with producers…</a:t>
            </a:r>
            <a:endParaRPr/>
          </a:p>
          <a:p>
            <a:pPr marL="200424" lvl="0" indent="-200424" algn="l" rtl="0">
              <a:lnSpc>
                <a:spcPct val="100000"/>
              </a:lnSpc>
              <a:spcBef>
                <a:spcPts val="1052"/>
              </a:spcBef>
              <a:spcAft>
                <a:spcPts val="0"/>
              </a:spcAft>
              <a:buSzPts val="2160"/>
              <a:buChar char="▪"/>
            </a:pPr>
            <a:r>
              <a:rPr lang="en-US"/>
              <a:t>You will need your checklists for farmers /distributors</a:t>
            </a:r>
            <a:endParaRPr/>
          </a:p>
          <a:p>
            <a:pPr marL="200424" lvl="0" indent="-200424" algn="l" rtl="0">
              <a:lnSpc>
                <a:spcPct val="100000"/>
              </a:lnSpc>
              <a:spcBef>
                <a:spcPts val="1052"/>
              </a:spcBef>
              <a:spcAft>
                <a:spcPts val="0"/>
              </a:spcAft>
              <a:buSzPts val="2160"/>
              <a:buChar char="▪"/>
            </a:pPr>
            <a:r>
              <a:rPr lang="en-US"/>
              <a:t>Split into groups of 2</a:t>
            </a:r>
            <a:endParaRPr/>
          </a:p>
          <a:p>
            <a:pPr marL="601272" lvl="1" indent="-157814" algn="l" rtl="0">
              <a:lnSpc>
                <a:spcPct val="100000"/>
              </a:lnSpc>
              <a:spcBef>
                <a:spcPts val="1052"/>
              </a:spcBef>
              <a:spcAft>
                <a:spcPts val="0"/>
              </a:spcAft>
              <a:buSzPts val="2100"/>
              <a:buChar char="-"/>
            </a:pPr>
            <a:r>
              <a:rPr lang="en-US"/>
              <a:t>One person play vendor </a:t>
            </a:r>
            <a:endParaRPr/>
          </a:p>
          <a:p>
            <a:pPr marL="601272" lvl="1" indent="-157814" algn="l" rtl="0">
              <a:lnSpc>
                <a:spcPct val="100000"/>
              </a:lnSpc>
              <a:spcBef>
                <a:spcPts val="1052"/>
              </a:spcBef>
              <a:spcAft>
                <a:spcPts val="0"/>
              </a:spcAft>
              <a:buSzPts val="2100"/>
              <a:buChar char="-"/>
            </a:pPr>
            <a:r>
              <a:rPr lang="en-US"/>
              <a:t>One person plays distributor</a:t>
            </a:r>
            <a:endParaRPr/>
          </a:p>
          <a:p>
            <a:pPr marL="200424" lvl="0" indent="-200424" algn="l" rtl="0">
              <a:lnSpc>
                <a:spcPct val="100000"/>
              </a:lnSpc>
              <a:spcBef>
                <a:spcPts val="1052"/>
              </a:spcBef>
              <a:spcAft>
                <a:spcPts val="0"/>
              </a:spcAft>
              <a:buSzPts val="2160"/>
              <a:buChar char="▪"/>
            </a:pPr>
            <a:r>
              <a:rPr lang="en-US"/>
              <a:t>Refer to Participant Guide for notes</a:t>
            </a:r>
            <a:endParaRPr/>
          </a:p>
        </p:txBody>
      </p:sp>
      <p:sp>
        <p:nvSpPr>
          <p:cNvPr id="1221" name="Google Shape;1221;p123"/>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Coach participants (see following slide for notes)</a:t>
            </a:r>
            <a:endParaRPr/>
          </a:p>
          <a:p>
            <a:pPr marL="200424" lvl="0" indent="-200424" algn="l" rtl="0">
              <a:lnSpc>
                <a:spcPct val="100000"/>
              </a:lnSpc>
              <a:spcBef>
                <a:spcPts val="1052"/>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Vendor should refuse the milk</a:t>
            </a:r>
            <a:endParaRPr/>
          </a:p>
          <a:p>
            <a:pPr marL="601272" lvl="1" indent="-157814" algn="l" rtl="0">
              <a:lnSpc>
                <a:spcPct val="100000"/>
              </a:lnSpc>
              <a:spcBef>
                <a:spcPts val="1052"/>
              </a:spcBef>
              <a:spcAft>
                <a:spcPts val="0"/>
              </a:spcAft>
              <a:buSzPts val="1800"/>
              <a:buChar char="-"/>
            </a:pPr>
            <a:r>
              <a:rPr lang="en-US"/>
              <a:t>Reassure that they want to continue buying from them</a:t>
            </a:r>
            <a:endParaRPr/>
          </a:p>
          <a:p>
            <a:pPr marL="601272" lvl="1" indent="-157814" algn="l" rtl="0">
              <a:lnSpc>
                <a:spcPct val="100000"/>
              </a:lnSpc>
              <a:spcBef>
                <a:spcPts val="1052"/>
              </a:spcBef>
              <a:spcAft>
                <a:spcPts val="0"/>
              </a:spcAft>
              <a:buSzPts val="1800"/>
              <a:buChar char="-"/>
            </a:pPr>
            <a:r>
              <a:rPr lang="en-US"/>
              <a:t>Offer to educate the distributor with the flyer/checklist</a:t>
            </a:r>
            <a:endParaRPr/>
          </a:p>
          <a:p>
            <a:pPr marL="601272" lvl="1" indent="-43514" algn="l" rtl="0">
              <a:lnSpc>
                <a:spcPct val="100000"/>
              </a:lnSpc>
              <a:spcBef>
                <a:spcPts val="1052"/>
              </a:spcBef>
              <a:spcAft>
                <a:spcPts val="0"/>
              </a:spcAft>
              <a:buSzPts val="1800"/>
              <a:buNone/>
            </a:pPr>
            <a:endParaRPr/>
          </a:p>
          <a:p>
            <a:pPr marL="601272" lvl="1" indent="-43514" algn="l" rtl="0">
              <a:lnSpc>
                <a:spcPct val="100000"/>
              </a:lnSpc>
              <a:spcBef>
                <a:spcPts val="1052"/>
              </a:spcBef>
              <a:spcAft>
                <a:spcPts val="0"/>
              </a:spcAft>
              <a:buSzPts val="1800"/>
              <a:buNone/>
            </a:pPr>
            <a:endParaRPr/>
          </a:p>
          <a:p>
            <a:pPr marL="601272" lvl="1" indent="-43514" algn="l" rtl="0">
              <a:lnSpc>
                <a:spcPct val="100000"/>
              </a:lnSpc>
              <a:spcBef>
                <a:spcPts val="1052"/>
              </a:spcBef>
              <a:spcAft>
                <a:spcPts val="0"/>
              </a:spcAft>
              <a:buSzPts val="1800"/>
              <a:buNone/>
            </a:pPr>
            <a:endParaRPr/>
          </a:p>
        </p:txBody>
      </p:sp>
      <p:sp>
        <p:nvSpPr>
          <p:cNvPr id="1222" name="Google Shape;1222;p123"/>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Negotiation Skills</a:t>
            </a:r>
            <a:endParaRPr/>
          </a:p>
        </p:txBody>
      </p:sp>
      <p:pic>
        <p:nvPicPr>
          <p:cNvPr id="1223" name="Google Shape;1223;p123"/>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224" name="Google Shape;1224;p123"/>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20m</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228"/>
        <p:cNvGrpSpPr/>
        <p:nvPr/>
      </p:nvGrpSpPr>
      <p:grpSpPr>
        <a:xfrm>
          <a:off x="0" y="0"/>
          <a:ext cx="0" cy="0"/>
          <a:chOff x="0" y="0"/>
          <a:chExt cx="0" cy="0"/>
        </a:xfrm>
      </p:grpSpPr>
      <p:sp>
        <p:nvSpPr>
          <p:cNvPr id="1229" name="Google Shape;1229;p124"/>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Distributor:</a:t>
            </a:r>
            <a:endParaRPr/>
          </a:p>
          <a:p>
            <a:pPr marL="200424" lvl="0" indent="-200424" algn="l" rtl="0">
              <a:lnSpc>
                <a:spcPct val="100000"/>
              </a:lnSpc>
              <a:spcBef>
                <a:spcPts val="1052"/>
              </a:spcBef>
              <a:spcAft>
                <a:spcPts val="0"/>
              </a:spcAft>
              <a:buSzPts val="1620"/>
              <a:buChar char="▪"/>
            </a:pPr>
            <a:r>
              <a:rPr lang="en-US"/>
              <a:t>Vendor is not your biggest customer, but they are regular</a:t>
            </a:r>
            <a:endParaRPr/>
          </a:p>
          <a:p>
            <a:pPr marL="200424" lvl="0" indent="-200424" algn="l" rtl="0">
              <a:lnSpc>
                <a:spcPct val="100000"/>
              </a:lnSpc>
              <a:spcBef>
                <a:spcPts val="1052"/>
              </a:spcBef>
              <a:spcAft>
                <a:spcPts val="0"/>
              </a:spcAft>
              <a:buSzPts val="1620"/>
              <a:buChar char="▪"/>
            </a:pPr>
            <a:r>
              <a:rPr lang="en-US"/>
              <a:t>You occasionally have vendors complain about the milk, but rarely do they test your milk</a:t>
            </a:r>
            <a:endParaRPr/>
          </a:p>
          <a:p>
            <a:pPr marL="200424" lvl="0" indent="-200424" algn="l" rtl="0">
              <a:lnSpc>
                <a:spcPct val="100000"/>
              </a:lnSpc>
              <a:spcBef>
                <a:spcPts val="1052"/>
              </a:spcBef>
              <a:spcAft>
                <a:spcPts val="0"/>
              </a:spcAft>
              <a:buSzPts val="1620"/>
              <a:buChar char="▪"/>
            </a:pPr>
            <a:r>
              <a:rPr lang="en-US"/>
              <a:t>When vendors complain, you insist that your milk is very high quality</a:t>
            </a:r>
            <a:endParaRPr/>
          </a:p>
          <a:p>
            <a:pPr marL="200424" lvl="0" indent="-200424" algn="l" rtl="0">
              <a:lnSpc>
                <a:spcPct val="100000"/>
              </a:lnSpc>
              <a:spcBef>
                <a:spcPts val="1052"/>
              </a:spcBef>
              <a:spcAft>
                <a:spcPts val="0"/>
              </a:spcAft>
              <a:buSzPts val="1620"/>
              <a:buChar char="▪"/>
            </a:pPr>
            <a:r>
              <a:rPr lang="en-US"/>
              <a:t>If the vendor mentions the test, ask to see results</a:t>
            </a:r>
            <a:endParaRPr/>
          </a:p>
          <a:p>
            <a:pPr marL="200424" lvl="0" indent="-200424" algn="l" rtl="0">
              <a:lnSpc>
                <a:spcPct val="100000"/>
              </a:lnSpc>
              <a:spcBef>
                <a:spcPts val="1052"/>
              </a:spcBef>
              <a:spcAft>
                <a:spcPts val="0"/>
              </a:spcAft>
              <a:buSzPts val="1620"/>
              <a:buChar char="▪"/>
            </a:pPr>
            <a:r>
              <a:rPr lang="en-US"/>
              <a:t>Offer a different container of milk</a:t>
            </a:r>
            <a:endParaRPr/>
          </a:p>
          <a:p>
            <a:pPr marL="200424" lvl="0" indent="-200424" algn="l" rtl="0">
              <a:lnSpc>
                <a:spcPct val="100000"/>
              </a:lnSpc>
              <a:spcBef>
                <a:spcPts val="1052"/>
              </a:spcBef>
              <a:spcAft>
                <a:spcPts val="0"/>
              </a:spcAft>
              <a:buSzPts val="1620"/>
              <a:buChar char="▪"/>
            </a:pPr>
            <a:r>
              <a:rPr lang="en-US"/>
              <a:t>Accept the flyer if offered</a:t>
            </a:r>
            <a:endParaRPr/>
          </a:p>
          <a:p>
            <a:pPr marL="200424" lvl="0" indent="-97553" algn="l" rtl="0">
              <a:lnSpc>
                <a:spcPct val="100000"/>
              </a:lnSpc>
              <a:spcBef>
                <a:spcPts val="1052"/>
              </a:spcBef>
              <a:spcAft>
                <a:spcPts val="0"/>
              </a:spcAft>
              <a:buSzPts val="1620"/>
              <a:buNone/>
            </a:pPr>
            <a:endParaRPr/>
          </a:p>
          <a:p>
            <a:pPr marL="601272" lvl="1" indent="-43514" algn="l" rtl="0">
              <a:lnSpc>
                <a:spcPct val="100000"/>
              </a:lnSpc>
              <a:spcBef>
                <a:spcPts val="1052"/>
              </a:spcBef>
              <a:spcAft>
                <a:spcPts val="0"/>
              </a:spcAft>
              <a:buSzPts val="1800"/>
              <a:buNone/>
            </a:pPr>
            <a:endParaRPr/>
          </a:p>
          <a:p>
            <a:pPr marL="601272" lvl="1" indent="-43514" algn="l" rtl="0">
              <a:lnSpc>
                <a:spcPct val="100000"/>
              </a:lnSpc>
              <a:spcBef>
                <a:spcPts val="1052"/>
              </a:spcBef>
              <a:spcAft>
                <a:spcPts val="0"/>
              </a:spcAft>
              <a:buSzPts val="1800"/>
              <a:buNone/>
            </a:pPr>
            <a:endParaRPr/>
          </a:p>
        </p:txBody>
      </p:sp>
      <p:sp>
        <p:nvSpPr>
          <p:cNvPr id="1230" name="Google Shape;1230;p124"/>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Negotiation Skills</a:t>
            </a:r>
            <a:endParaRPr/>
          </a:p>
        </p:txBody>
      </p:sp>
      <p:sp>
        <p:nvSpPr>
          <p:cNvPr id="1231" name="Google Shape;1231;p124"/>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 </a:t>
            </a:r>
            <a:endParaRPr/>
          </a:p>
          <a:p>
            <a:pPr marL="200424" lvl="0" indent="-200424" algn="l" rtl="0">
              <a:lnSpc>
                <a:spcPct val="100000"/>
              </a:lnSpc>
              <a:spcBef>
                <a:spcPts val="1052"/>
              </a:spcBef>
              <a:spcAft>
                <a:spcPts val="0"/>
              </a:spcAft>
              <a:buSzPts val="1620"/>
              <a:buChar char="▪"/>
            </a:pPr>
            <a:r>
              <a:rPr lang="en-US"/>
              <a:t>Last week you received complaints of illness from customers who bought your milk. </a:t>
            </a:r>
            <a:endParaRPr/>
          </a:p>
          <a:p>
            <a:pPr marL="200424" lvl="0" indent="-200424" algn="l" rtl="0">
              <a:lnSpc>
                <a:spcPct val="100000"/>
              </a:lnSpc>
              <a:spcBef>
                <a:spcPts val="1052"/>
              </a:spcBef>
              <a:spcAft>
                <a:spcPts val="0"/>
              </a:spcAft>
              <a:buSzPts val="1620"/>
              <a:buChar char="▪"/>
            </a:pPr>
            <a:r>
              <a:rPr lang="en-US"/>
              <a:t>Now you are at the distribution centre to buy milk.  </a:t>
            </a:r>
            <a:endParaRPr/>
          </a:p>
          <a:p>
            <a:pPr marL="200424" lvl="0" indent="-200424" algn="l" rtl="0">
              <a:lnSpc>
                <a:spcPct val="100000"/>
              </a:lnSpc>
              <a:spcBef>
                <a:spcPts val="1052"/>
              </a:spcBef>
              <a:spcAft>
                <a:spcPts val="0"/>
              </a:spcAft>
              <a:buSzPts val="1620"/>
              <a:buChar char="▪"/>
            </a:pPr>
            <a:r>
              <a:rPr lang="en-US"/>
              <a:t>You decide to test the milk before buying with the clot-on-boiling method. You see flakes and clumps in the milk.  </a:t>
            </a:r>
            <a:endParaRPr/>
          </a:p>
          <a:p>
            <a:pPr marL="200424" lvl="0" indent="-200424" algn="l" rtl="0">
              <a:lnSpc>
                <a:spcPct val="100000"/>
              </a:lnSpc>
              <a:spcBef>
                <a:spcPts val="1052"/>
              </a:spcBef>
              <a:spcAft>
                <a:spcPts val="0"/>
              </a:spcAft>
              <a:buSzPts val="1620"/>
              <a:buChar char="▪"/>
            </a:pPr>
            <a:r>
              <a:rPr lang="en-US"/>
              <a:t>The distributor comes to collect payment.  What do you say to them?</a:t>
            </a:r>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235"/>
        <p:cNvGrpSpPr/>
        <p:nvPr/>
      </p:nvGrpSpPr>
      <p:grpSpPr>
        <a:xfrm>
          <a:off x="0" y="0"/>
          <a:ext cx="0" cy="0"/>
          <a:chOff x="0" y="0"/>
          <a:chExt cx="0" cy="0"/>
        </a:xfrm>
      </p:grpSpPr>
      <p:sp>
        <p:nvSpPr>
          <p:cNvPr id="1236" name="Google Shape;1236;p125"/>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going to walk through another scenario.</a:t>
            </a:r>
            <a:endParaRPr/>
          </a:p>
          <a:p>
            <a:pPr marL="200424" lvl="0" indent="-200424" algn="l" rtl="0">
              <a:lnSpc>
                <a:spcPct val="100000"/>
              </a:lnSpc>
              <a:spcBef>
                <a:spcPts val="1052"/>
              </a:spcBef>
              <a:spcAft>
                <a:spcPts val="0"/>
              </a:spcAft>
              <a:buSzPts val="2160"/>
              <a:buChar char="▪"/>
            </a:pPr>
            <a:r>
              <a:rPr lang="en-US"/>
              <a:t>If you were the vendor last time, you will be the farmer this time.</a:t>
            </a:r>
            <a:endParaRPr/>
          </a:p>
          <a:p>
            <a:pPr marL="200424" lvl="0" indent="-200424" algn="l" rtl="0">
              <a:lnSpc>
                <a:spcPct val="100000"/>
              </a:lnSpc>
              <a:spcBef>
                <a:spcPts val="1052"/>
              </a:spcBef>
              <a:spcAft>
                <a:spcPts val="0"/>
              </a:spcAft>
              <a:buSzPts val="2160"/>
              <a:buChar char="▪"/>
            </a:pPr>
            <a:r>
              <a:rPr lang="en-US"/>
              <a:t>If you were the distributor last time, you will be the vendor this time.</a:t>
            </a:r>
            <a:endParaRPr/>
          </a:p>
          <a:p>
            <a:pPr marL="200424" lvl="0" indent="-200424" algn="l" rtl="0">
              <a:lnSpc>
                <a:spcPct val="100000"/>
              </a:lnSpc>
              <a:spcBef>
                <a:spcPts val="1052"/>
              </a:spcBef>
              <a:spcAft>
                <a:spcPts val="0"/>
              </a:spcAft>
              <a:buSzPts val="2160"/>
              <a:buChar char="▪"/>
            </a:pPr>
            <a:r>
              <a:rPr lang="en-US"/>
              <a:t>Refer to your participant guide for notes.</a:t>
            </a:r>
            <a:endParaRPr/>
          </a:p>
        </p:txBody>
      </p:sp>
      <p:sp>
        <p:nvSpPr>
          <p:cNvPr id="1237" name="Google Shape;1237;p125"/>
          <p:cNvSpPr txBox="1">
            <a:spLocks noGrp="1"/>
          </p:cNvSpPr>
          <p:nvPr>
            <p:ph type="body" idx="2"/>
          </p:nvPr>
        </p:nvSpPr>
        <p:spPr>
          <a:xfrm>
            <a:off x="5518150" y="2064336"/>
            <a:ext cx="4762500" cy="4502587"/>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Coach participants (see following slide for notes)</a:t>
            </a:r>
            <a:endParaRPr/>
          </a:p>
          <a:p>
            <a:pPr marL="200424" lvl="0" indent="-200424" algn="l" rtl="0">
              <a:lnSpc>
                <a:spcPct val="100000"/>
              </a:lnSpc>
              <a:spcBef>
                <a:spcPts val="1052"/>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Vendor should buy milk</a:t>
            </a:r>
            <a:endParaRPr/>
          </a:p>
          <a:p>
            <a:pPr marL="601272" lvl="1" indent="-157814" algn="l" rtl="0">
              <a:lnSpc>
                <a:spcPct val="100000"/>
              </a:lnSpc>
              <a:spcBef>
                <a:spcPts val="1052"/>
              </a:spcBef>
              <a:spcAft>
                <a:spcPts val="0"/>
              </a:spcAft>
              <a:buSzPts val="1800"/>
              <a:buChar char="-"/>
            </a:pPr>
            <a:r>
              <a:rPr lang="en-US"/>
              <a:t>Vendor should mention the state of stalls</a:t>
            </a:r>
            <a:endParaRPr/>
          </a:p>
          <a:p>
            <a:pPr marL="601272" lvl="1" indent="-157814" algn="l" rtl="0">
              <a:lnSpc>
                <a:spcPct val="100000"/>
              </a:lnSpc>
              <a:spcBef>
                <a:spcPts val="1052"/>
              </a:spcBef>
              <a:spcAft>
                <a:spcPts val="0"/>
              </a:spcAft>
              <a:buSzPts val="1800"/>
              <a:buChar char="-"/>
            </a:pPr>
            <a:r>
              <a:rPr lang="en-US"/>
              <a:t>Vendor should offer flyer / checklist</a:t>
            </a:r>
            <a:endParaRPr/>
          </a:p>
        </p:txBody>
      </p:sp>
      <p:sp>
        <p:nvSpPr>
          <p:cNvPr id="1238" name="Google Shape;1238;p125"/>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Negotiation Skills</a:t>
            </a:r>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242"/>
        <p:cNvGrpSpPr/>
        <p:nvPr/>
      </p:nvGrpSpPr>
      <p:grpSpPr>
        <a:xfrm>
          <a:off x="0" y="0"/>
          <a:ext cx="0" cy="0"/>
          <a:chOff x="0" y="0"/>
          <a:chExt cx="0" cy="0"/>
        </a:xfrm>
      </p:grpSpPr>
      <p:sp>
        <p:nvSpPr>
          <p:cNvPr id="1243" name="Google Shape;1243;p126"/>
          <p:cNvSpPr txBox="1">
            <a:spLocks noGrp="1"/>
          </p:cNvSpPr>
          <p:nvPr>
            <p:ph type="body" idx="1"/>
          </p:nvPr>
        </p:nvSpPr>
        <p:spPr>
          <a:xfrm>
            <a:off x="5355206" y="1813223"/>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Farmer:</a:t>
            </a:r>
            <a:endParaRPr/>
          </a:p>
          <a:p>
            <a:pPr marL="200424" lvl="0" indent="-200424" algn="l" rtl="0">
              <a:lnSpc>
                <a:spcPct val="100000"/>
              </a:lnSpc>
              <a:spcBef>
                <a:spcPts val="1052"/>
              </a:spcBef>
              <a:spcAft>
                <a:spcPts val="0"/>
              </a:spcAft>
              <a:buSzPts val="1620"/>
              <a:buChar char="▪"/>
            </a:pPr>
            <a:r>
              <a:rPr lang="en-US"/>
              <a:t>Vendor buys milks from you regularly.</a:t>
            </a:r>
            <a:endParaRPr/>
          </a:p>
          <a:p>
            <a:pPr marL="200424" lvl="0" indent="-200424" algn="l" rtl="0">
              <a:lnSpc>
                <a:spcPct val="100000"/>
              </a:lnSpc>
              <a:spcBef>
                <a:spcPts val="1052"/>
              </a:spcBef>
              <a:spcAft>
                <a:spcPts val="0"/>
              </a:spcAft>
              <a:buSzPts val="1620"/>
              <a:buChar char="▪"/>
            </a:pPr>
            <a:r>
              <a:rPr lang="en-US"/>
              <a:t>You are very proud of your farm, but this month it has been hard to keep up with the chores.</a:t>
            </a:r>
            <a:endParaRPr/>
          </a:p>
          <a:p>
            <a:pPr marL="200424" lvl="0" indent="-200424" algn="l" rtl="0">
              <a:lnSpc>
                <a:spcPct val="100000"/>
              </a:lnSpc>
              <a:spcBef>
                <a:spcPts val="1052"/>
              </a:spcBef>
              <a:spcAft>
                <a:spcPts val="0"/>
              </a:spcAft>
              <a:buSzPts val="1620"/>
              <a:buChar char="▪"/>
            </a:pPr>
            <a:r>
              <a:rPr lang="en-US"/>
              <a:t>You see the vendor conducting the test.</a:t>
            </a:r>
            <a:endParaRPr/>
          </a:p>
          <a:p>
            <a:pPr marL="200424" lvl="0" indent="-200424" algn="l" rtl="0">
              <a:lnSpc>
                <a:spcPct val="100000"/>
              </a:lnSpc>
              <a:spcBef>
                <a:spcPts val="1052"/>
              </a:spcBef>
              <a:spcAft>
                <a:spcPts val="0"/>
              </a:spcAft>
              <a:buSzPts val="1620"/>
              <a:buChar char="▪"/>
            </a:pPr>
            <a:r>
              <a:rPr lang="en-US"/>
              <a:t>You are proud that the test revealed the milk was good.</a:t>
            </a:r>
            <a:endParaRPr/>
          </a:p>
          <a:p>
            <a:pPr marL="200424" lvl="0" indent="-200424" algn="l" rtl="0">
              <a:lnSpc>
                <a:spcPct val="100000"/>
              </a:lnSpc>
              <a:spcBef>
                <a:spcPts val="1052"/>
              </a:spcBef>
              <a:spcAft>
                <a:spcPts val="0"/>
              </a:spcAft>
              <a:buSzPts val="1620"/>
              <a:buChar char="▪"/>
            </a:pPr>
            <a:r>
              <a:rPr lang="en-US"/>
              <a:t>You don’t understand why the vendor wants to talk about the stalls when the milk was good. You need a good explanation.</a:t>
            </a:r>
            <a:endParaRPr/>
          </a:p>
          <a:p>
            <a:pPr marL="200424" lvl="0" indent="-200424" algn="l" rtl="0">
              <a:lnSpc>
                <a:spcPct val="100000"/>
              </a:lnSpc>
              <a:spcBef>
                <a:spcPts val="1052"/>
              </a:spcBef>
              <a:spcAft>
                <a:spcPts val="0"/>
              </a:spcAft>
              <a:buSzPts val="1620"/>
              <a:buChar char="▪"/>
            </a:pPr>
            <a:r>
              <a:rPr lang="en-US"/>
              <a:t>Accept the flyer if offered</a:t>
            </a:r>
            <a:endParaRPr/>
          </a:p>
          <a:p>
            <a:pPr marL="200424" lvl="0" indent="-97553" algn="l" rtl="0">
              <a:lnSpc>
                <a:spcPct val="100000"/>
              </a:lnSpc>
              <a:spcBef>
                <a:spcPts val="1052"/>
              </a:spcBef>
              <a:spcAft>
                <a:spcPts val="0"/>
              </a:spcAft>
              <a:buSzPts val="1620"/>
              <a:buNone/>
            </a:pPr>
            <a:endParaRPr b="1"/>
          </a:p>
          <a:p>
            <a:pPr marL="200424" lvl="0" indent="-97553" algn="l" rtl="0">
              <a:lnSpc>
                <a:spcPct val="100000"/>
              </a:lnSpc>
              <a:spcBef>
                <a:spcPts val="1052"/>
              </a:spcBef>
              <a:spcAft>
                <a:spcPts val="0"/>
              </a:spcAft>
              <a:buSzPts val="1620"/>
              <a:buNone/>
            </a:pPr>
            <a:endParaRPr/>
          </a:p>
        </p:txBody>
      </p:sp>
      <p:sp>
        <p:nvSpPr>
          <p:cNvPr id="1244" name="Google Shape;1244;p126"/>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Negotiation Skills</a:t>
            </a:r>
            <a:endParaRPr/>
          </a:p>
        </p:txBody>
      </p:sp>
      <p:sp>
        <p:nvSpPr>
          <p:cNvPr id="1245" name="Google Shape;1245;p126"/>
          <p:cNvSpPr txBox="1">
            <a:spLocks noGrp="1"/>
          </p:cNvSpPr>
          <p:nvPr>
            <p:ph type="body" idx="2"/>
          </p:nvPr>
        </p:nvSpPr>
        <p:spPr>
          <a:xfrm>
            <a:off x="448956" y="1813222"/>
            <a:ext cx="4762500" cy="4869813"/>
          </a:xfrm>
          <a:prstGeom prst="rect">
            <a:avLst/>
          </a:prstGeom>
          <a:solidFill>
            <a:schemeClr val="accent6"/>
          </a:solidFill>
          <a:ln>
            <a:noFill/>
          </a:ln>
        </p:spPr>
        <p:txBody>
          <a:bodyPr spcFirstLastPara="1" wrap="square" lIns="182875" tIns="182875" rIns="182875" bIns="182875" anchor="t" anchorCtr="0">
            <a:noAutofit/>
          </a:bodyPr>
          <a:lstStyle/>
          <a:p>
            <a:pPr marL="0" lvl="0" indent="0" algn="l" rtl="0">
              <a:lnSpc>
                <a:spcPct val="100000"/>
              </a:lnSpc>
              <a:spcBef>
                <a:spcPts val="0"/>
              </a:spcBef>
              <a:spcAft>
                <a:spcPts val="0"/>
              </a:spcAft>
              <a:buSzPts val="1620"/>
              <a:buNone/>
            </a:pPr>
            <a:r>
              <a:rPr lang="en-US" b="1"/>
              <a:t>Vendor:</a:t>
            </a:r>
            <a:endParaRPr/>
          </a:p>
          <a:p>
            <a:pPr marL="200424" lvl="0" indent="-200424" algn="l" rtl="0">
              <a:lnSpc>
                <a:spcPct val="100000"/>
              </a:lnSpc>
              <a:spcBef>
                <a:spcPts val="1052"/>
              </a:spcBef>
              <a:spcAft>
                <a:spcPts val="0"/>
              </a:spcAft>
              <a:buSzPts val="1620"/>
              <a:buChar char="▪"/>
            </a:pPr>
            <a:r>
              <a:rPr lang="en-US"/>
              <a:t>You are at the farm you buy your milk from.</a:t>
            </a:r>
            <a:endParaRPr/>
          </a:p>
          <a:p>
            <a:pPr marL="200424" lvl="0" indent="-200424" algn="l" rtl="0">
              <a:lnSpc>
                <a:spcPct val="100000"/>
              </a:lnSpc>
              <a:spcBef>
                <a:spcPts val="1052"/>
              </a:spcBef>
              <a:spcAft>
                <a:spcPts val="0"/>
              </a:spcAft>
              <a:buSzPts val="1620"/>
              <a:buChar char="▪"/>
            </a:pPr>
            <a:r>
              <a:rPr lang="en-US"/>
              <a:t>Before buying, you conduct the alcohol test.  The milk appears to be high quality, it does not clump or flake.  </a:t>
            </a:r>
            <a:endParaRPr/>
          </a:p>
          <a:p>
            <a:pPr marL="200424" lvl="0" indent="-200424" algn="l" rtl="0">
              <a:lnSpc>
                <a:spcPct val="100000"/>
              </a:lnSpc>
              <a:spcBef>
                <a:spcPts val="1052"/>
              </a:spcBef>
              <a:spcAft>
                <a:spcPts val="0"/>
              </a:spcAft>
              <a:buSzPts val="1620"/>
              <a:buChar char="▪"/>
            </a:pPr>
            <a:r>
              <a:rPr lang="en-US"/>
              <a:t>However, you can see that the cows are lying down in stalls that appear to be full of faeces. </a:t>
            </a:r>
            <a:endParaRPr/>
          </a:p>
          <a:p>
            <a:pPr marL="200424" lvl="0" indent="-200424" algn="l" rtl="0">
              <a:lnSpc>
                <a:spcPct val="100000"/>
              </a:lnSpc>
              <a:spcBef>
                <a:spcPts val="1052"/>
              </a:spcBef>
              <a:spcAft>
                <a:spcPts val="0"/>
              </a:spcAft>
              <a:buSzPts val="1620"/>
              <a:buChar char="▪"/>
            </a:pPr>
            <a:r>
              <a:rPr lang="en-US"/>
              <a:t>The farmer approaches to collect payment. What do you say to them?</a:t>
            </a:r>
            <a:endParaRPr/>
          </a:p>
          <a:p>
            <a:pPr marL="0" lvl="0" indent="0" algn="l" rtl="0">
              <a:lnSpc>
                <a:spcPct val="100000"/>
              </a:lnSpc>
              <a:spcBef>
                <a:spcPts val="1052"/>
              </a:spcBef>
              <a:spcAft>
                <a:spcPts val="0"/>
              </a:spcAft>
              <a:buSzPts val="1620"/>
              <a:buNone/>
            </a:pPr>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249"/>
        <p:cNvGrpSpPr/>
        <p:nvPr/>
      </p:nvGrpSpPr>
      <p:grpSpPr>
        <a:xfrm>
          <a:off x="0" y="0"/>
          <a:ext cx="0" cy="0"/>
          <a:chOff x="0" y="0"/>
          <a:chExt cx="0" cy="0"/>
        </a:xfrm>
      </p:grpSpPr>
      <p:sp>
        <p:nvSpPr>
          <p:cNvPr id="1250" name="Google Shape;1250;p127"/>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200424" lvl="0" indent="-200424" algn="l" rtl="0">
              <a:lnSpc>
                <a:spcPct val="100000"/>
              </a:lnSpc>
              <a:spcBef>
                <a:spcPts val="1052"/>
              </a:spcBef>
              <a:spcAft>
                <a:spcPts val="0"/>
              </a:spcAft>
              <a:buSzPts val="1620"/>
              <a:buChar char="▪"/>
            </a:pPr>
            <a:r>
              <a:rPr lang="en-US"/>
              <a:t>Prompt (if necessary)</a:t>
            </a:r>
            <a:endParaRPr/>
          </a:p>
          <a:p>
            <a:pPr marL="601272" lvl="1" indent="-157814" algn="l" rtl="0">
              <a:lnSpc>
                <a:spcPct val="100000"/>
              </a:lnSpc>
              <a:spcBef>
                <a:spcPts val="1052"/>
              </a:spcBef>
              <a:spcAft>
                <a:spcPts val="0"/>
              </a:spcAft>
              <a:buSzPts val="1800"/>
              <a:buChar char="-"/>
            </a:pPr>
            <a:r>
              <a:rPr lang="en-US"/>
              <a:t>When responding to a challenging  producer, vendors should test milk, be assertive but polite, insist on high quality milk</a:t>
            </a:r>
            <a:endParaRPr/>
          </a:p>
          <a:p>
            <a:pPr marL="200424" lvl="0" indent="-200424" algn="l" rtl="0">
              <a:lnSpc>
                <a:spcPct val="100000"/>
              </a:lnSpc>
              <a:spcBef>
                <a:spcPts val="1052"/>
              </a:spcBef>
              <a:spcAft>
                <a:spcPts val="0"/>
              </a:spcAft>
              <a:buSzPts val="1620"/>
              <a:buChar char="▪"/>
            </a:pPr>
            <a:r>
              <a:rPr lang="en-US"/>
              <a:t>Key Point:</a:t>
            </a:r>
            <a:endParaRPr/>
          </a:p>
          <a:p>
            <a:pPr marL="601272" lvl="1" indent="-157814" algn="l" rtl="0">
              <a:lnSpc>
                <a:spcPct val="100000"/>
              </a:lnSpc>
              <a:spcBef>
                <a:spcPts val="1052"/>
              </a:spcBef>
              <a:spcAft>
                <a:spcPts val="0"/>
              </a:spcAft>
              <a:buSzPts val="1800"/>
              <a:buChar char="-"/>
            </a:pPr>
            <a:r>
              <a:rPr lang="en-US"/>
              <a:t>Men and women need same skills, but reality is they may be treated differently</a:t>
            </a:r>
            <a:endParaRPr/>
          </a:p>
        </p:txBody>
      </p:sp>
      <p:sp>
        <p:nvSpPr>
          <p:cNvPr id="1251" name="Google Shape;1251;p127"/>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Do think most producers will treat men and women vendors the same if they try to negotiate?</a:t>
            </a:r>
            <a:endParaRPr/>
          </a:p>
          <a:p>
            <a:pPr marL="200424" lvl="0" indent="-200424" algn="l" rtl="0">
              <a:lnSpc>
                <a:spcPct val="100000"/>
              </a:lnSpc>
              <a:spcBef>
                <a:spcPts val="1052"/>
              </a:spcBef>
              <a:spcAft>
                <a:spcPts val="0"/>
              </a:spcAft>
              <a:buSzPts val="2160"/>
              <a:buChar char="▪"/>
            </a:pPr>
            <a:r>
              <a:rPr lang="en-US"/>
              <a:t>How should a vendor respond to a challenge communicating with a producer?</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252" name="Google Shape;1252;p12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Men and Women in Negotiation</a:t>
            </a:r>
            <a:endParaRPr/>
          </a:p>
        </p:txBody>
      </p:sp>
      <p:pic>
        <p:nvPicPr>
          <p:cNvPr id="1253" name="Google Shape;1253;p127"/>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254" name="Google Shape;1254;p127"/>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258"/>
        <p:cNvGrpSpPr/>
        <p:nvPr/>
      </p:nvGrpSpPr>
      <p:grpSpPr>
        <a:xfrm>
          <a:off x="0" y="0"/>
          <a:ext cx="0" cy="0"/>
          <a:chOff x="0" y="0"/>
          <a:chExt cx="0" cy="0"/>
        </a:xfrm>
      </p:grpSpPr>
      <p:sp>
        <p:nvSpPr>
          <p:cNvPr id="1259" name="Google Shape;1259;p12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Keeping Records</a:t>
            </a:r>
            <a:endParaRPr/>
          </a:p>
        </p:txBody>
      </p:sp>
      <p:sp>
        <p:nvSpPr>
          <p:cNvPr id="1260" name="Google Shape;1260;p128"/>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2.6 in Participant Guide</a:t>
            </a:r>
            <a:endParaRPr/>
          </a:p>
          <a:p>
            <a:pPr marL="200424" lvl="0" indent="-200424" algn="l" rtl="0">
              <a:lnSpc>
                <a:spcPct val="100000"/>
              </a:lnSpc>
              <a:spcBef>
                <a:spcPts val="1052"/>
              </a:spcBef>
              <a:spcAft>
                <a:spcPts val="0"/>
              </a:spcAft>
              <a:buSzPts val="1620"/>
              <a:buChar char="▪"/>
            </a:pPr>
            <a:r>
              <a:rPr lang="en-US"/>
              <a:t>Refer to image 2.6 in Presentation Book</a:t>
            </a:r>
            <a:endParaRPr/>
          </a:p>
        </p:txBody>
      </p:sp>
      <p:sp>
        <p:nvSpPr>
          <p:cNvPr id="1261" name="Google Shape;1261;p128"/>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Update records every time you purchase milk from a distributor</a:t>
            </a:r>
            <a:endParaRPr/>
          </a:p>
          <a:p>
            <a:pPr marL="0" lvl="0" indent="0" algn="l" rtl="0">
              <a:lnSpc>
                <a:spcPct val="100000"/>
              </a:lnSpc>
              <a:spcBef>
                <a:spcPts val="1052"/>
              </a:spcBef>
              <a:spcAft>
                <a:spcPts val="0"/>
              </a:spcAft>
              <a:buSzPts val="2160"/>
              <a:buNone/>
            </a:pPr>
            <a:r>
              <a:rPr lang="en-US"/>
              <a:t>Keep track of:</a:t>
            </a:r>
            <a:endParaRPr/>
          </a:p>
          <a:p>
            <a:pPr marL="200424" lvl="0" indent="-200424" algn="l" rtl="0">
              <a:lnSpc>
                <a:spcPct val="100000"/>
              </a:lnSpc>
              <a:spcBef>
                <a:spcPts val="1052"/>
              </a:spcBef>
              <a:spcAft>
                <a:spcPts val="0"/>
              </a:spcAft>
              <a:buSzPts val="2160"/>
              <a:buChar char="▪"/>
            </a:pPr>
            <a:r>
              <a:rPr lang="en-US"/>
              <a:t>Name of supplier</a:t>
            </a:r>
            <a:endParaRPr/>
          </a:p>
          <a:p>
            <a:pPr marL="200424" lvl="0" indent="-200424" algn="l" rtl="0">
              <a:lnSpc>
                <a:spcPct val="100000"/>
              </a:lnSpc>
              <a:spcBef>
                <a:spcPts val="1052"/>
              </a:spcBef>
              <a:spcAft>
                <a:spcPts val="0"/>
              </a:spcAft>
              <a:buSzPts val="2160"/>
              <a:buChar char="▪"/>
            </a:pPr>
            <a:r>
              <a:rPr lang="en-US"/>
              <a:t>Volume of milk supplied</a:t>
            </a:r>
            <a:endParaRPr/>
          </a:p>
          <a:p>
            <a:pPr marL="200424" lvl="0" indent="-200424" algn="l" rtl="0">
              <a:lnSpc>
                <a:spcPct val="100000"/>
              </a:lnSpc>
              <a:spcBef>
                <a:spcPts val="1052"/>
              </a:spcBef>
              <a:spcAft>
                <a:spcPts val="0"/>
              </a:spcAft>
              <a:buSzPts val="2160"/>
              <a:buChar char="▪"/>
            </a:pPr>
            <a:r>
              <a:rPr lang="en-US"/>
              <a:t>Date and time milk was supplied</a:t>
            </a:r>
            <a:endParaRPr/>
          </a:p>
          <a:p>
            <a:pPr marL="200424" lvl="0" indent="-200424" algn="l" rtl="0">
              <a:lnSpc>
                <a:spcPct val="100000"/>
              </a:lnSpc>
              <a:spcBef>
                <a:spcPts val="1052"/>
              </a:spcBef>
              <a:spcAft>
                <a:spcPts val="0"/>
              </a:spcAft>
              <a:buSzPts val="2160"/>
              <a:buChar char="▪"/>
            </a:pPr>
            <a:r>
              <a:rPr lang="en-US"/>
              <a:t>Price paid</a:t>
            </a:r>
            <a:endParaRPr/>
          </a:p>
          <a:p>
            <a:pPr marL="200424" lvl="0" indent="-200424" algn="l" rtl="0">
              <a:lnSpc>
                <a:spcPct val="100000"/>
              </a:lnSpc>
              <a:spcBef>
                <a:spcPts val="1052"/>
              </a:spcBef>
              <a:spcAft>
                <a:spcPts val="0"/>
              </a:spcAft>
              <a:buSzPts val="2160"/>
              <a:buChar char="▪"/>
            </a:pPr>
            <a:r>
              <a:rPr lang="en-US"/>
              <a:t>Whether or not milk was pasteurised</a:t>
            </a:r>
            <a:endParaRPr/>
          </a:p>
          <a:p>
            <a:pPr marL="200424" lvl="0" indent="-200424" algn="l" rtl="0">
              <a:lnSpc>
                <a:spcPct val="100000"/>
              </a:lnSpc>
              <a:spcBef>
                <a:spcPts val="1052"/>
              </a:spcBef>
              <a:spcAft>
                <a:spcPts val="0"/>
              </a:spcAft>
              <a:buSzPts val="2160"/>
              <a:buChar char="▪"/>
            </a:pPr>
            <a:r>
              <a:rPr lang="en-US"/>
              <a:t>Results of test conducted</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265"/>
        <p:cNvGrpSpPr/>
        <p:nvPr/>
      </p:nvGrpSpPr>
      <p:grpSpPr>
        <a:xfrm>
          <a:off x="0" y="0"/>
          <a:ext cx="0" cy="0"/>
          <a:chOff x="0" y="0"/>
          <a:chExt cx="0" cy="0"/>
        </a:xfrm>
      </p:grpSpPr>
      <p:sp>
        <p:nvSpPr>
          <p:cNvPr id="1266" name="Google Shape;1266;p12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2.6 Purchase Record</a:t>
            </a:r>
            <a:endParaRPr/>
          </a:p>
        </p:txBody>
      </p:sp>
      <p:graphicFrame>
        <p:nvGraphicFramePr>
          <p:cNvPr id="1267" name="Google Shape;1267;p129"/>
          <p:cNvGraphicFramePr/>
          <p:nvPr/>
        </p:nvGraphicFramePr>
        <p:xfrm>
          <a:off x="407184" y="1174217"/>
          <a:ext cx="3000000" cy="3000000"/>
        </p:xfrm>
        <a:graphic>
          <a:graphicData uri="http://schemas.openxmlformats.org/drawingml/2006/table">
            <a:tbl>
              <a:tblPr firstRow="1" bandRow="1">
                <a:noFill/>
                <a:tableStyleId>{3910CCDA-8F52-46FE-B6D1-09D03BABDB30}</a:tableStyleId>
              </a:tblPr>
              <a:tblGrid>
                <a:gridCol w="2388850">
                  <a:extLst>
                    <a:ext uri="{9D8B030D-6E8A-4147-A177-3AD203B41FA5}">
                      <a16:colId xmlns:a16="http://schemas.microsoft.com/office/drawing/2014/main" val="20000"/>
                    </a:ext>
                  </a:extLst>
                </a:gridCol>
                <a:gridCol w="994275">
                  <a:extLst>
                    <a:ext uri="{9D8B030D-6E8A-4147-A177-3AD203B41FA5}">
                      <a16:colId xmlns:a16="http://schemas.microsoft.com/office/drawing/2014/main" val="20001"/>
                    </a:ext>
                  </a:extLst>
                </a:gridCol>
                <a:gridCol w="1050625">
                  <a:extLst>
                    <a:ext uri="{9D8B030D-6E8A-4147-A177-3AD203B41FA5}">
                      <a16:colId xmlns:a16="http://schemas.microsoft.com/office/drawing/2014/main" val="20002"/>
                    </a:ext>
                  </a:extLst>
                </a:gridCol>
                <a:gridCol w="1008525">
                  <a:extLst>
                    <a:ext uri="{9D8B030D-6E8A-4147-A177-3AD203B41FA5}">
                      <a16:colId xmlns:a16="http://schemas.microsoft.com/office/drawing/2014/main" val="20003"/>
                    </a:ext>
                  </a:extLst>
                </a:gridCol>
                <a:gridCol w="1398500">
                  <a:extLst>
                    <a:ext uri="{9D8B030D-6E8A-4147-A177-3AD203B41FA5}">
                      <a16:colId xmlns:a16="http://schemas.microsoft.com/office/drawing/2014/main" val="20004"/>
                    </a:ext>
                  </a:extLst>
                </a:gridCol>
                <a:gridCol w="1452275">
                  <a:extLst>
                    <a:ext uri="{9D8B030D-6E8A-4147-A177-3AD203B41FA5}">
                      <a16:colId xmlns:a16="http://schemas.microsoft.com/office/drawing/2014/main" val="20005"/>
                    </a:ext>
                  </a:extLst>
                </a:gridCol>
                <a:gridCol w="1581200">
                  <a:extLst>
                    <a:ext uri="{9D8B030D-6E8A-4147-A177-3AD203B41FA5}">
                      <a16:colId xmlns:a16="http://schemas.microsoft.com/office/drawing/2014/main" val="20006"/>
                    </a:ext>
                  </a:extLst>
                </a:gridCol>
              </a:tblGrid>
              <a:tr h="493925">
                <a:tc>
                  <a:txBody>
                    <a:bodyPr/>
                    <a:lstStyle/>
                    <a:p>
                      <a:pPr marL="0" marR="0" lvl="0" indent="0" algn="ctr" rtl="0">
                        <a:spcBef>
                          <a:spcPts val="0"/>
                        </a:spcBef>
                        <a:spcAft>
                          <a:spcPts val="0"/>
                        </a:spcAft>
                        <a:buNone/>
                      </a:pPr>
                      <a:r>
                        <a:rPr lang="en-US" sz="1400">
                          <a:solidFill>
                            <a:schemeClr val="lt1"/>
                          </a:solidFill>
                        </a:rPr>
                        <a:t>NAME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VOLUME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DATE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TIME BOUGHT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PRICE PER LITRE</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PASTEURISED</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tc>
                  <a:txBody>
                    <a:bodyPr/>
                    <a:lstStyle/>
                    <a:p>
                      <a:pPr marL="0" marR="0" lvl="0" indent="0" algn="ctr" rtl="0">
                        <a:spcBef>
                          <a:spcPts val="0"/>
                        </a:spcBef>
                        <a:spcAft>
                          <a:spcPts val="0"/>
                        </a:spcAft>
                        <a:buNone/>
                      </a:pPr>
                      <a:r>
                        <a:rPr lang="en-US" sz="1400">
                          <a:solidFill>
                            <a:schemeClr val="lt1"/>
                          </a:solidFill>
                        </a:rPr>
                        <a:t>TEST RESULT</a:t>
                      </a:r>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chemeClr val="accent1"/>
                    </a:solidFill>
                  </a:tcPr>
                </a:tc>
                <a:extLst>
                  <a:ext uri="{0D108BD9-81ED-4DB2-BD59-A6C34878D82A}">
                    <a16:rowId xmlns:a16="http://schemas.microsoft.com/office/drawing/2014/main" val="10000"/>
                  </a:ext>
                </a:extLst>
              </a:tr>
              <a:tr h="493925">
                <a:tc>
                  <a:txBody>
                    <a:bodyPr/>
                    <a:lstStyle/>
                    <a:p>
                      <a:pPr marL="0" marR="0" lvl="0" indent="0" algn="l" rtl="0">
                        <a:lnSpc>
                          <a:spcPct val="100000"/>
                        </a:lnSpc>
                        <a:spcBef>
                          <a:spcPts val="0"/>
                        </a:spcBef>
                        <a:spcAft>
                          <a:spcPts val="0"/>
                        </a:spcAft>
                        <a:buClr>
                          <a:schemeClr val="dk1"/>
                        </a:buClr>
                        <a:buSzPts val="1578"/>
                        <a:buFont typeface="Handlee"/>
                        <a:buNone/>
                      </a:pPr>
                      <a:r>
                        <a:rPr lang="en-US" sz="1578">
                          <a:latin typeface="Handlee"/>
                          <a:ea typeface="Handlee"/>
                          <a:cs typeface="Handlee"/>
                          <a:sym typeface="Handlee"/>
                        </a:rPr>
                        <a:t>Aasir's Farm</a:t>
                      </a:r>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lnSpc>
                          <a:spcPct val="100000"/>
                        </a:lnSpc>
                        <a:spcBef>
                          <a:spcPts val="0"/>
                        </a:spcBef>
                        <a:spcAft>
                          <a:spcPts val="0"/>
                        </a:spcAft>
                        <a:buClr>
                          <a:schemeClr val="dk1"/>
                        </a:buClr>
                        <a:buSzPts val="1578"/>
                        <a:buFont typeface="Handlee"/>
                        <a:buNone/>
                      </a:pPr>
                      <a:r>
                        <a:rPr lang="en-US" sz="1578" b="0" i="0">
                          <a:solidFill>
                            <a:schemeClr val="dk1"/>
                          </a:solidFill>
                          <a:latin typeface="Handlee"/>
                          <a:ea typeface="Handlee"/>
                          <a:cs typeface="Handlee"/>
                          <a:sym typeface="Handlee"/>
                        </a:rPr>
                        <a:t>5 litres </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20/6/19</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9:30am</a:t>
                      </a:r>
                      <a:endParaRPr sz="1578">
                        <a:latin typeface="Handlee"/>
                        <a:ea typeface="Handlee"/>
                        <a:cs typeface="Handlee"/>
                        <a:sym typeface="Handlee"/>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XX.XX</a:t>
                      </a:r>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Yes</a:t>
                      </a: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1578">
                          <a:latin typeface="Handlee"/>
                          <a:ea typeface="Handlee"/>
                          <a:cs typeface="Handlee"/>
                          <a:sym typeface="Handlee"/>
                        </a:rPr>
                        <a:t>No clotting</a:t>
                      </a: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2"/>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493925">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solidFill>
                          <a:srgbClr val="F2F2F2"/>
                        </a:solidFill>
                      </a:endParaRPr>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4"/>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6"/>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7"/>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08"/>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chemeClr val="lt1"/>
                    </a:solidFill>
                  </a:tcPr>
                </a:tc>
                <a:extLst>
                  <a:ext uri="{0D108BD9-81ED-4DB2-BD59-A6C34878D82A}">
                    <a16:rowId xmlns:a16="http://schemas.microsoft.com/office/drawing/2014/main" val="10009"/>
                  </a:ext>
                </a:extLst>
              </a:tr>
              <a:tr h="493925">
                <a:tc>
                  <a:txBody>
                    <a:bodyPr/>
                    <a:lstStyle/>
                    <a:p>
                      <a:pPr marL="0" marR="0" lvl="0" indent="0" algn="l" rtl="0">
                        <a:spcBef>
                          <a:spcPts val="0"/>
                        </a:spcBef>
                        <a:spcAft>
                          <a:spcPts val="0"/>
                        </a:spcAft>
                        <a:buNone/>
                      </a:pPr>
                      <a:endParaRPr sz="1578"/>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12700" cap="flat" cmpd="sng">
                      <a:solidFill>
                        <a:schemeClr val="accent1"/>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tc>
                  <a:txBody>
                    <a:bodyPr/>
                    <a:lstStyle/>
                    <a:p>
                      <a:pPr marL="0" marR="0" lvl="0" indent="0" algn="l" rtl="0">
                        <a:spcBef>
                          <a:spcPts val="0"/>
                        </a:spcBef>
                        <a:spcAft>
                          <a:spcPts val="0"/>
                        </a:spcAft>
                        <a:buNone/>
                      </a:pPr>
                      <a:endParaRPr sz="1578"/>
                    </a:p>
                  </a:txBody>
                  <a:tcPr marL="91450" marR="91450" marT="45725" marB="45725" anchor="ctr">
                    <a:lnL w="12700" cap="flat" cmpd="sng">
                      <a:solidFill>
                        <a:schemeClr val="accent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accent1"/>
                      </a:solidFill>
                      <a:prstDash val="solid"/>
                      <a:round/>
                      <a:headEnd type="none" w="sm" len="sm"/>
                      <a:tailEnd type="none" w="sm" len="sm"/>
                    </a:lnT>
                    <a:lnB w="12700" cap="flat" cmpd="sng">
                      <a:solidFill>
                        <a:schemeClr val="accent1"/>
                      </a:solidFill>
                      <a:prstDash val="solid"/>
                      <a:round/>
                      <a:headEnd type="none" w="sm" len="sm"/>
                      <a:tailEnd type="none" w="sm" len="sm"/>
                    </a:lnB>
                    <a:solidFill>
                      <a:srgbClr val="F2F2F2"/>
                    </a:solidFill>
                  </a:tcPr>
                </a:tc>
                <a:extLst>
                  <a:ext uri="{0D108BD9-81ED-4DB2-BD59-A6C34878D82A}">
                    <a16:rowId xmlns:a16="http://schemas.microsoft.com/office/drawing/2014/main" val="10010"/>
                  </a:ext>
                </a:extLst>
              </a:tr>
            </a:tbl>
          </a:graphicData>
        </a:graphic>
      </p:graphicFrame>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271"/>
        <p:cNvGrpSpPr/>
        <p:nvPr/>
      </p:nvGrpSpPr>
      <p:grpSpPr>
        <a:xfrm>
          <a:off x="0" y="0"/>
          <a:ext cx="0" cy="0"/>
          <a:chOff x="0" y="0"/>
          <a:chExt cx="0" cy="0"/>
        </a:xfrm>
      </p:grpSpPr>
      <p:sp>
        <p:nvSpPr>
          <p:cNvPr id="1272" name="Google Shape;1272;p13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Maintaining Milk Quality During Transport</a:t>
            </a:r>
            <a:endParaRPr/>
          </a:p>
        </p:txBody>
      </p:sp>
      <p:sp>
        <p:nvSpPr>
          <p:cNvPr id="1273" name="Google Shape;1273;p130"/>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2.7 in Participant’s Guide</a:t>
            </a:r>
            <a:endParaRPr/>
          </a:p>
          <a:p>
            <a:pPr marL="200424" lvl="0" indent="-200424" algn="l" rtl="0">
              <a:lnSpc>
                <a:spcPct val="100000"/>
              </a:lnSpc>
              <a:spcBef>
                <a:spcPts val="1052"/>
              </a:spcBef>
              <a:spcAft>
                <a:spcPts val="0"/>
              </a:spcAft>
              <a:buSzPts val="1620"/>
              <a:buChar char="▪"/>
            </a:pPr>
            <a:r>
              <a:rPr lang="en-US"/>
              <a:t>Refer to image 2.7 in Presentation Book</a:t>
            </a:r>
            <a:endParaRPr/>
          </a:p>
        </p:txBody>
      </p:sp>
      <p:sp>
        <p:nvSpPr>
          <p:cNvPr id="1274" name="Google Shape;1274;p130"/>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Milk travels to get to your place of business</a:t>
            </a:r>
            <a:endParaRPr/>
          </a:p>
          <a:p>
            <a:pPr marL="200424" lvl="0" indent="-200424" algn="l" rtl="0">
              <a:lnSpc>
                <a:spcPct val="100000"/>
              </a:lnSpc>
              <a:spcBef>
                <a:spcPts val="1052"/>
              </a:spcBef>
              <a:spcAft>
                <a:spcPts val="0"/>
              </a:spcAft>
              <a:buSzPts val="2160"/>
              <a:buChar char="▪"/>
            </a:pPr>
            <a:r>
              <a:rPr lang="en-US"/>
              <a:t>During transport, hygiene and quality must be maintained</a:t>
            </a:r>
            <a:endParaRPr/>
          </a:p>
          <a:p>
            <a:pPr marL="601272" lvl="1" indent="-157814" algn="l" rtl="0">
              <a:lnSpc>
                <a:spcPct val="100000"/>
              </a:lnSpc>
              <a:spcBef>
                <a:spcPts val="1052"/>
              </a:spcBef>
              <a:spcAft>
                <a:spcPts val="0"/>
              </a:spcAft>
              <a:buSzPts val="2100"/>
              <a:buChar char="-"/>
            </a:pPr>
            <a:r>
              <a:rPr lang="en-US"/>
              <a:t>Keep distance as short as possible</a:t>
            </a:r>
            <a:endParaRPr/>
          </a:p>
          <a:p>
            <a:pPr marL="601272" lvl="1" indent="-157814" algn="l" rtl="0">
              <a:lnSpc>
                <a:spcPct val="100000"/>
              </a:lnSpc>
              <a:spcBef>
                <a:spcPts val="1052"/>
              </a:spcBef>
              <a:spcAft>
                <a:spcPts val="0"/>
              </a:spcAft>
              <a:buSzPts val="2100"/>
              <a:buChar char="-"/>
            </a:pPr>
            <a:r>
              <a:rPr lang="en-US"/>
              <a:t>Keep temperature as low as possible (consider time of day and container)</a:t>
            </a:r>
            <a:endParaRPr/>
          </a:p>
          <a:p>
            <a:pPr marL="601272" lvl="1" indent="-157814" algn="l" rtl="0">
              <a:lnSpc>
                <a:spcPct val="100000"/>
              </a:lnSpc>
              <a:spcBef>
                <a:spcPts val="1052"/>
              </a:spcBef>
              <a:spcAft>
                <a:spcPts val="0"/>
              </a:spcAft>
              <a:buSzPts val="2100"/>
              <a:buChar char="-"/>
            </a:pPr>
            <a:r>
              <a:rPr lang="en-US"/>
              <a:t>Use a sealed container with no cracks, rust, etc.</a:t>
            </a:r>
            <a:endParaRPr/>
          </a:p>
          <a:p>
            <a:pPr marL="200424" lvl="0" indent="-200424" algn="l" rtl="0">
              <a:lnSpc>
                <a:spcPct val="100000"/>
              </a:lnSpc>
              <a:spcBef>
                <a:spcPts val="1052"/>
              </a:spcBef>
              <a:spcAft>
                <a:spcPts val="0"/>
              </a:spcAft>
              <a:buSzPts val="2160"/>
              <a:buChar char="▪"/>
            </a:pPr>
            <a:r>
              <a:rPr lang="en-US"/>
              <a:t>Always test milk before accepting it</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278"/>
        <p:cNvGrpSpPr/>
        <p:nvPr/>
      </p:nvGrpSpPr>
      <p:grpSpPr>
        <a:xfrm>
          <a:off x="0" y="0"/>
          <a:ext cx="0" cy="0"/>
          <a:chOff x="0" y="0"/>
          <a:chExt cx="0" cy="0"/>
        </a:xfrm>
      </p:grpSpPr>
      <p:sp>
        <p:nvSpPr>
          <p:cNvPr id="1279" name="Google Shape;1279;p13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2.7 Maintaining Milk Quality During Transport</a:t>
            </a:r>
            <a:endParaRPr/>
          </a:p>
        </p:txBody>
      </p:sp>
      <p:pic>
        <p:nvPicPr>
          <p:cNvPr id="1280" name="Google Shape;1280;p131"/>
          <p:cNvPicPr preferRelativeResize="0"/>
          <p:nvPr/>
        </p:nvPicPr>
        <p:blipFill rotWithShape="1">
          <a:blip r:embed="rId3">
            <a:alphaModFix/>
          </a:blip>
          <a:srcRect/>
          <a:stretch/>
        </p:blipFill>
        <p:spPr>
          <a:xfrm>
            <a:off x="811843" y="2886496"/>
            <a:ext cx="3137224" cy="1471784"/>
          </a:xfrm>
          <a:prstGeom prst="rect">
            <a:avLst/>
          </a:prstGeom>
          <a:noFill/>
          <a:ln>
            <a:noFill/>
          </a:ln>
        </p:spPr>
      </p:pic>
      <p:sp>
        <p:nvSpPr>
          <p:cNvPr id="1281" name="Google Shape;1281;p131"/>
          <p:cNvSpPr/>
          <p:nvPr/>
        </p:nvSpPr>
        <p:spPr>
          <a:xfrm>
            <a:off x="1159892" y="4506656"/>
            <a:ext cx="2441126"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Short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Distance</a:t>
            </a:r>
            <a:endParaRPr/>
          </a:p>
        </p:txBody>
      </p:sp>
      <p:sp>
        <p:nvSpPr>
          <p:cNvPr id="1282" name="Google Shape;1282;p131"/>
          <p:cNvSpPr/>
          <p:nvPr/>
        </p:nvSpPr>
        <p:spPr>
          <a:xfrm>
            <a:off x="4130553" y="4506656"/>
            <a:ext cx="3099014"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Low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Temperature</a:t>
            </a:r>
            <a:endParaRPr/>
          </a:p>
        </p:txBody>
      </p:sp>
      <p:sp>
        <p:nvSpPr>
          <p:cNvPr id="1283" name="Google Shape;1283;p131"/>
          <p:cNvSpPr/>
          <p:nvPr/>
        </p:nvSpPr>
        <p:spPr>
          <a:xfrm>
            <a:off x="7182440" y="4506656"/>
            <a:ext cx="3099014"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Sealed </a:t>
            </a:r>
            <a:endParaRPr/>
          </a:p>
          <a:p>
            <a:pPr marL="0" marR="0" lvl="0" indent="0" algn="ctr" rtl="0">
              <a:spcBef>
                <a:spcPts val="0"/>
              </a:spcBef>
              <a:spcAft>
                <a:spcPts val="0"/>
              </a:spcAft>
              <a:buNone/>
            </a:pPr>
            <a:r>
              <a:rPr lang="en-US" sz="2400" b="1">
                <a:solidFill>
                  <a:schemeClr val="accent3"/>
                </a:solidFill>
                <a:latin typeface="Nunito"/>
                <a:ea typeface="Nunito"/>
                <a:cs typeface="Nunito"/>
                <a:sym typeface="Nunito"/>
              </a:rPr>
              <a:t>Containers</a:t>
            </a:r>
            <a:endParaRPr/>
          </a:p>
        </p:txBody>
      </p:sp>
      <p:pic>
        <p:nvPicPr>
          <p:cNvPr id="1284" name="Google Shape;1284;p131"/>
          <p:cNvPicPr preferRelativeResize="0"/>
          <p:nvPr/>
        </p:nvPicPr>
        <p:blipFill rotWithShape="1">
          <a:blip r:embed="rId4">
            <a:alphaModFix/>
          </a:blip>
          <a:srcRect/>
          <a:stretch/>
        </p:blipFill>
        <p:spPr>
          <a:xfrm>
            <a:off x="4868767" y="2248441"/>
            <a:ext cx="1276990" cy="2006699"/>
          </a:xfrm>
          <a:prstGeom prst="rect">
            <a:avLst/>
          </a:prstGeom>
          <a:noFill/>
          <a:ln>
            <a:noFill/>
          </a:ln>
        </p:spPr>
      </p:pic>
      <p:pic>
        <p:nvPicPr>
          <p:cNvPr id="1285" name="Google Shape;1285;p131"/>
          <p:cNvPicPr preferRelativeResize="0"/>
          <p:nvPr/>
        </p:nvPicPr>
        <p:blipFill rotWithShape="1">
          <a:blip r:embed="rId5">
            <a:alphaModFix/>
          </a:blip>
          <a:srcRect/>
          <a:stretch/>
        </p:blipFill>
        <p:spPr>
          <a:xfrm>
            <a:off x="8021694" y="1792766"/>
            <a:ext cx="1398585" cy="252685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60"/>
          <p:cNvSpPr txBox="1">
            <a:spLocks noGrp="1"/>
          </p:cNvSpPr>
          <p:nvPr>
            <p:ph type="body" idx="1"/>
          </p:nvPr>
        </p:nvSpPr>
        <p:spPr>
          <a:xfrm>
            <a:off x="4546112" y="580292"/>
            <a:ext cx="5718175" cy="453683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Ask prompting questions then encourage participants to share thoughts.</a:t>
            </a:r>
            <a:endParaRPr/>
          </a:p>
          <a:p>
            <a:pPr marL="200424" lvl="0" indent="-200424" algn="l" rtl="0">
              <a:lnSpc>
                <a:spcPct val="100000"/>
              </a:lnSpc>
              <a:spcBef>
                <a:spcPts val="1052"/>
              </a:spcBef>
              <a:spcAft>
                <a:spcPts val="0"/>
              </a:spcAft>
              <a:buSzPts val="2160"/>
              <a:buChar char="▪"/>
            </a:pPr>
            <a:r>
              <a:rPr lang="en-US"/>
              <a:t>Questions are not a “test” – they are meant to inspire conversation.</a:t>
            </a:r>
            <a:endParaRPr/>
          </a:p>
          <a:p>
            <a:pPr marL="200424" lvl="0" indent="-200424" algn="l" rtl="0">
              <a:lnSpc>
                <a:spcPct val="100000"/>
              </a:lnSpc>
              <a:spcBef>
                <a:spcPts val="1052"/>
              </a:spcBef>
              <a:spcAft>
                <a:spcPts val="0"/>
              </a:spcAft>
              <a:buSzPts val="2160"/>
              <a:buChar char="▪"/>
            </a:pPr>
            <a:r>
              <a:rPr lang="en-US"/>
              <a:t>Facilitator’s notes will indicate the responses sought (if any).  </a:t>
            </a:r>
            <a:endParaRPr/>
          </a:p>
          <a:p>
            <a:pPr marL="601272" lvl="1" indent="-157814" algn="l" rtl="0">
              <a:lnSpc>
                <a:spcPct val="100000"/>
              </a:lnSpc>
              <a:spcBef>
                <a:spcPts val="1052"/>
              </a:spcBef>
              <a:spcAft>
                <a:spcPts val="0"/>
              </a:spcAft>
              <a:buSzPts val="2100"/>
              <a:buChar char="-"/>
            </a:pPr>
            <a:r>
              <a:rPr lang="en-US"/>
              <a:t>Use follow-up questions to guide group towards the desired responses.</a:t>
            </a:r>
            <a:endParaRPr/>
          </a:p>
          <a:p>
            <a:pPr marL="601272" lvl="1" indent="-157814" algn="l" rtl="0">
              <a:lnSpc>
                <a:spcPct val="100000"/>
              </a:lnSpc>
              <a:spcBef>
                <a:spcPts val="1052"/>
              </a:spcBef>
              <a:spcAft>
                <a:spcPts val="0"/>
              </a:spcAft>
              <a:buSzPts val="2100"/>
              <a:buChar char="-"/>
            </a:pPr>
            <a:r>
              <a:rPr lang="en-US"/>
              <a:t>Only lecture/explain as a last resort.</a:t>
            </a:r>
            <a:endParaRPr/>
          </a:p>
          <a:p>
            <a:pPr marL="200424" lvl="0" indent="-200424" algn="l" rtl="0">
              <a:lnSpc>
                <a:spcPct val="100000"/>
              </a:lnSpc>
              <a:spcBef>
                <a:spcPts val="1052"/>
              </a:spcBef>
              <a:spcAft>
                <a:spcPts val="0"/>
              </a:spcAft>
              <a:buSzPts val="2160"/>
              <a:buChar char="▪"/>
            </a:pPr>
            <a:r>
              <a:rPr lang="en-US"/>
              <a:t>Be mindful of time</a:t>
            </a:r>
            <a:endParaRPr/>
          </a:p>
          <a:p>
            <a:pPr marL="601272" lvl="1" indent="-157814" algn="l" rtl="0">
              <a:lnSpc>
                <a:spcPct val="100000"/>
              </a:lnSpc>
              <a:spcBef>
                <a:spcPts val="1052"/>
              </a:spcBef>
              <a:spcAft>
                <a:spcPts val="0"/>
              </a:spcAft>
              <a:buSzPts val="2100"/>
              <a:buChar char="-"/>
            </a:pPr>
            <a:r>
              <a:rPr lang="en-US"/>
              <a:t>Set expectation that not everyone will answer every question</a:t>
            </a:r>
            <a:endParaRPr/>
          </a:p>
          <a:p>
            <a:pPr marL="601272" lvl="1" indent="-157814" algn="l" rtl="0">
              <a:lnSpc>
                <a:spcPct val="100000"/>
              </a:lnSpc>
              <a:spcBef>
                <a:spcPts val="1052"/>
              </a:spcBef>
              <a:spcAft>
                <a:spcPts val="0"/>
              </a:spcAft>
              <a:buSzPts val="2100"/>
              <a:buChar char="-"/>
            </a:pPr>
            <a:r>
              <a:rPr lang="en-US"/>
              <a:t>If conversation goes over, summarise what’s been said and move on.</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290"/>
        <p:cNvGrpSpPr/>
        <p:nvPr/>
      </p:nvGrpSpPr>
      <p:grpSpPr>
        <a:xfrm>
          <a:off x="0" y="0"/>
          <a:ext cx="0" cy="0"/>
          <a:chOff x="0" y="0"/>
          <a:chExt cx="0" cy="0"/>
        </a:xfrm>
      </p:grpSpPr>
      <p:sp>
        <p:nvSpPr>
          <p:cNvPr id="1291" name="Google Shape;1291;p132"/>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Acceptable Transportation Containers</a:t>
            </a:r>
            <a:endParaRPr/>
          </a:p>
        </p:txBody>
      </p:sp>
      <p:sp>
        <p:nvSpPr>
          <p:cNvPr id="1292" name="Google Shape;1292;p132"/>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images 2.8, 2.9, 2.10 in Participant’s Guide</a:t>
            </a:r>
            <a:endParaRPr/>
          </a:p>
          <a:p>
            <a:pPr marL="200424" lvl="0" indent="-200424" algn="l" rtl="0">
              <a:lnSpc>
                <a:spcPct val="100000"/>
              </a:lnSpc>
              <a:spcBef>
                <a:spcPts val="1052"/>
              </a:spcBef>
              <a:spcAft>
                <a:spcPts val="0"/>
              </a:spcAft>
              <a:buSzPts val="1620"/>
              <a:buChar char="▪"/>
            </a:pPr>
            <a:r>
              <a:rPr lang="en-US"/>
              <a:t>Refer to images 2.8, 2.9, 2.10 in Presentation Book</a:t>
            </a:r>
            <a:endParaRPr/>
          </a:p>
          <a:p>
            <a:pPr marL="200424" lvl="0" indent="-97553" algn="l" rtl="0">
              <a:lnSpc>
                <a:spcPct val="100000"/>
              </a:lnSpc>
              <a:spcBef>
                <a:spcPts val="1052"/>
              </a:spcBef>
              <a:spcAft>
                <a:spcPts val="0"/>
              </a:spcAft>
              <a:buSzPts val="1620"/>
              <a:buNone/>
            </a:pPr>
            <a:endParaRPr/>
          </a:p>
        </p:txBody>
      </p:sp>
      <p:sp>
        <p:nvSpPr>
          <p:cNvPr id="1293" name="Google Shape;1293;p132"/>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2160"/>
              <a:buNone/>
            </a:pPr>
            <a:r>
              <a:rPr lang="en-US"/>
              <a:t>Examples in Participant Guide</a:t>
            </a:r>
            <a:endParaRPr/>
          </a:p>
          <a:p>
            <a:pPr marL="200424" lvl="0" indent="-200424" algn="l" rtl="0">
              <a:lnSpc>
                <a:spcPct val="100000"/>
              </a:lnSpc>
              <a:spcBef>
                <a:spcPts val="1052"/>
              </a:spcBef>
              <a:spcAft>
                <a:spcPts val="0"/>
              </a:spcAft>
              <a:buSzPts val="2160"/>
              <a:buChar char="▪"/>
            </a:pPr>
            <a:r>
              <a:rPr lang="en-US"/>
              <a:t>Containers approved for milk (e.g., Mazzican container)</a:t>
            </a:r>
            <a:endParaRPr/>
          </a:p>
          <a:p>
            <a:pPr marL="200424" lvl="0" indent="-200424" algn="l" rtl="0">
              <a:lnSpc>
                <a:spcPct val="100000"/>
              </a:lnSpc>
              <a:spcBef>
                <a:spcPts val="1052"/>
              </a:spcBef>
              <a:spcAft>
                <a:spcPts val="0"/>
              </a:spcAft>
              <a:buSzPts val="2160"/>
              <a:buChar char="▪"/>
            </a:pPr>
            <a:r>
              <a:rPr lang="en-US"/>
              <a:t>Containers with no seams, smooth sides, wide opening, no cracks or rust</a:t>
            </a:r>
            <a:endParaRPr/>
          </a:p>
          <a:p>
            <a:pPr marL="200424" lvl="0" indent="-200424" algn="l" rtl="0">
              <a:lnSpc>
                <a:spcPct val="100000"/>
              </a:lnSpc>
              <a:spcBef>
                <a:spcPts val="1052"/>
              </a:spcBef>
              <a:spcAft>
                <a:spcPts val="0"/>
              </a:spcAft>
              <a:buSzPts val="2160"/>
              <a:buChar char="▪"/>
            </a:pPr>
            <a:r>
              <a:rPr lang="en-US"/>
              <a:t>Containers that close properly (open containers can increase chance of contamination)</a:t>
            </a:r>
            <a:endParaRPr/>
          </a:p>
          <a:p>
            <a:pPr marL="200424" lvl="0" indent="-200424" algn="l" rtl="0">
              <a:lnSpc>
                <a:spcPct val="100000"/>
              </a:lnSpc>
              <a:spcBef>
                <a:spcPts val="1052"/>
              </a:spcBef>
              <a:spcAft>
                <a:spcPts val="0"/>
              </a:spcAft>
              <a:buSzPts val="2160"/>
              <a:buChar char="▪"/>
            </a:pPr>
            <a:r>
              <a:rPr lang="en-US"/>
              <a:t>Never use improper containers</a:t>
            </a:r>
            <a:endParaRPr/>
          </a:p>
          <a:p>
            <a:pPr marL="200424" lvl="0" indent="-200424" algn="l" rtl="0">
              <a:lnSpc>
                <a:spcPct val="100000"/>
              </a:lnSpc>
              <a:spcBef>
                <a:spcPts val="1052"/>
              </a:spcBef>
              <a:spcAft>
                <a:spcPts val="0"/>
              </a:spcAft>
              <a:buSzPts val="2160"/>
              <a:buChar char="▪"/>
            </a:pPr>
            <a:r>
              <a:rPr lang="en-US"/>
              <a:t>If you see producers using improper containers, speak up, negotiate</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297"/>
        <p:cNvGrpSpPr/>
        <p:nvPr/>
      </p:nvGrpSpPr>
      <p:grpSpPr>
        <a:xfrm>
          <a:off x="0" y="0"/>
          <a:ext cx="0" cy="0"/>
          <a:chOff x="0" y="0"/>
          <a:chExt cx="0" cy="0"/>
        </a:xfrm>
      </p:grpSpPr>
      <p:sp>
        <p:nvSpPr>
          <p:cNvPr id="1298" name="Google Shape;1298;p133"/>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10 litres</a:t>
            </a:r>
            <a:endParaRPr/>
          </a:p>
          <a:p>
            <a:pPr marL="200424" lvl="0" indent="-200424" algn="l" rtl="0">
              <a:lnSpc>
                <a:spcPct val="100000"/>
              </a:lnSpc>
              <a:spcBef>
                <a:spcPts val="1052"/>
              </a:spcBef>
              <a:spcAft>
                <a:spcPts val="0"/>
              </a:spcAft>
              <a:buSzPts val="2160"/>
              <a:buChar char="▪"/>
            </a:pPr>
            <a:r>
              <a:rPr lang="en-US"/>
              <a:t>Made of food grade plastic</a:t>
            </a:r>
            <a:endParaRPr/>
          </a:p>
          <a:p>
            <a:pPr marL="200424" lvl="0" indent="-200424" algn="l" rtl="0">
              <a:lnSpc>
                <a:spcPct val="100000"/>
              </a:lnSpc>
              <a:spcBef>
                <a:spcPts val="1052"/>
              </a:spcBef>
              <a:spcAft>
                <a:spcPts val="0"/>
              </a:spcAft>
              <a:buSzPts val="2160"/>
              <a:buChar char="▪"/>
            </a:pPr>
            <a:r>
              <a:rPr lang="en-US"/>
              <a:t>Comes with milking funnel</a:t>
            </a:r>
            <a:endParaRPr/>
          </a:p>
        </p:txBody>
      </p:sp>
      <p:sp>
        <p:nvSpPr>
          <p:cNvPr id="1299" name="Google Shape;1299;p133"/>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2.8 Mazzican</a:t>
            </a:r>
            <a:endParaRPr/>
          </a:p>
        </p:txBody>
      </p:sp>
      <p:pic>
        <p:nvPicPr>
          <p:cNvPr id="1300" name="Google Shape;1300;p133" descr="A picture containing indoor, sitting, black, small&#10;&#10;Description automatically generated"/>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a:off x="5573363" y="0"/>
            <a:ext cx="5115277" cy="6862586"/>
          </a:xfrm>
          <a:prstGeom prst="rect">
            <a:avLst/>
          </a:prstGeom>
          <a:solidFill>
            <a:schemeClr val="lt1"/>
          </a:solidFill>
          <a:ln>
            <a:noFill/>
          </a:ln>
        </p:spPr>
      </p:pic>
      <p:pic>
        <p:nvPicPr>
          <p:cNvPr id="1301" name="Google Shape;1301;p133"/>
          <p:cNvPicPr preferRelativeResize="0"/>
          <p:nvPr/>
        </p:nvPicPr>
        <p:blipFill rotWithShape="1">
          <a:blip r:embed="rId4">
            <a:alphaModFix/>
          </a:blip>
          <a:srcRect/>
          <a:stretch/>
        </p:blipFill>
        <p:spPr>
          <a:xfrm>
            <a:off x="7826929" y="4460081"/>
            <a:ext cx="952500" cy="952500"/>
          </a:xfrm>
          <a:prstGeom prst="rect">
            <a:avLst/>
          </a:prstGeom>
          <a:noFill/>
          <a:ln>
            <a:noFill/>
          </a:ln>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305"/>
        <p:cNvGrpSpPr/>
        <p:nvPr/>
      </p:nvGrpSpPr>
      <p:grpSpPr>
        <a:xfrm>
          <a:off x="0" y="0"/>
          <a:ext cx="0" cy="0"/>
          <a:chOff x="0" y="0"/>
          <a:chExt cx="0" cy="0"/>
        </a:xfrm>
      </p:grpSpPr>
      <p:sp>
        <p:nvSpPr>
          <p:cNvPr id="1306" name="Google Shape;1306;p134"/>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Smooth sides</a:t>
            </a:r>
            <a:endParaRPr/>
          </a:p>
          <a:p>
            <a:pPr marL="200424" lvl="0" indent="-200424" algn="l" rtl="0">
              <a:lnSpc>
                <a:spcPct val="100000"/>
              </a:lnSpc>
              <a:spcBef>
                <a:spcPts val="1052"/>
              </a:spcBef>
              <a:spcAft>
                <a:spcPts val="0"/>
              </a:spcAft>
              <a:buSzPts val="2160"/>
              <a:buChar char="▪"/>
            </a:pPr>
            <a:r>
              <a:rPr lang="en-US"/>
              <a:t>Aluminum or stainless steel</a:t>
            </a:r>
            <a:endParaRPr/>
          </a:p>
          <a:p>
            <a:pPr marL="200424" lvl="0" indent="-200424" algn="l" rtl="0">
              <a:lnSpc>
                <a:spcPct val="100000"/>
              </a:lnSpc>
              <a:spcBef>
                <a:spcPts val="1052"/>
              </a:spcBef>
              <a:spcAft>
                <a:spcPts val="0"/>
              </a:spcAft>
              <a:buSzPts val="2160"/>
              <a:buChar char="▪"/>
            </a:pPr>
            <a:r>
              <a:rPr lang="en-US"/>
              <a:t>Must have lid that closes all the way</a:t>
            </a:r>
            <a:endParaRPr/>
          </a:p>
        </p:txBody>
      </p:sp>
      <p:sp>
        <p:nvSpPr>
          <p:cNvPr id="1307" name="Google Shape;1307;p134"/>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2.9 Other Acceptable Containers (Milk Cans)</a:t>
            </a:r>
            <a:endParaRPr/>
          </a:p>
        </p:txBody>
      </p:sp>
      <p:pic>
        <p:nvPicPr>
          <p:cNvPr id="1308" name="Google Shape;1308;p134"/>
          <p:cNvPicPr preferRelativeResize="0">
            <a:picLocks noGrp="1"/>
          </p:cNvPicPr>
          <p:nvPr>
            <p:ph type="pic" idx="2"/>
          </p:nvPr>
        </p:nvPicPr>
        <p:blipFill rotWithShape="1">
          <a:blip r:embed="rId3" cstate="email">
            <a:alphaModFix/>
            <a:extLst>
              <a:ext uri="{28A0092B-C50C-407E-A947-70E740481C1C}">
                <a14:useLocalDpi xmlns:a14="http://schemas.microsoft.com/office/drawing/2010/main"/>
              </a:ext>
            </a:extLst>
          </a:blip>
          <a:srcRect/>
          <a:stretch/>
        </p:blipFill>
        <p:spPr>
          <a:xfrm rot="5400000">
            <a:off x="4720817" y="873654"/>
            <a:ext cx="6820369" cy="5115277"/>
          </a:xfrm>
          <a:prstGeom prst="rect">
            <a:avLst/>
          </a:prstGeom>
          <a:solidFill>
            <a:schemeClr val="lt1"/>
          </a:solidFill>
          <a:ln>
            <a:noFill/>
          </a:ln>
        </p:spPr>
      </p:pic>
      <p:pic>
        <p:nvPicPr>
          <p:cNvPr id="1309" name="Google Shape;1309;p134"/>
          <p:cNvPicPr preferRelativeResize="0"/>
          <p:nvPr/>
        </p:nvPicPr>
        <p:blipFill rotWithShape="1">
          <a:blip r:embed="rId4">
            <a:alphaModFix/>
          </a:blip>
          <a:srcRect/>
          <a:stretch/>
        </p:blipFill>
        <p:spPr>
          <a:xfrm>
            <a:off x="7826929" y="4460081"/>
            <a:ext cx="952500" cy="952500"/>
          </a:xfrm>
          <a:prstGeom prst="rect">
            <a:avLst/>
          </a:prstGeom>
          <a:noFill/>
          <a:ln>
            <a:noFill/>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Shape 1313"/>
        <p:cNvGrpSpPr/>
        <p:nvPr/>
      </p:nvGrpSpPr>
      <p:grpSpPr>
        <a:xfrm>
          <a:off x="0" y="0"/>
          <a:ext cx="0" cy="0"/>
          <a:chOff x="0" y="0"/>
          <a:chExt cx="0" cy="0"/>
        </a:xfrm>
      </p:grpSpPr>
      <p:sp>
        <p:nvSpPr>
          <p:cNvPr id="1314" name="Google Shape;1314;p135"/>
          <p:cNvSpPr txBox="1">
            <a:spLocks noGrp="1"/>
          </p:cNvSpPr>
          <p:nvPr>
            <p:ph type="body" idx="1"/>
          </p:nvPr>
        </p:nvSpPr>
        <p:spPr>
          <a:xfrm>
            <a:off x="279400" y="2065338"/>
            <a:ext cx="4873625" cy="4789487"/>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Non food grade plastic</a:t>
            </a:r>
            <a:endParaRPr/>
          </a:p>
          <a:p>
            <a:pPr marL="200424" lvl="0" indent="-200424" algn="l" rtl="0">
              <a:lnSpc>
                <a:spcPct val="100000"/>
              </a:lnSpc>
              <a:spcBef>
                <a:spcPts val="1052"/>
              </a:spcBef>
              <a:spcAft>
                <a:spcPts val="0"/>
              </a:spcAft>
              <a:buSzPts val="2160"/>
              <a:buChar char="▪"/>
            </a:pPr>
            <a:r>
              <a:rPr lang="en-US"/>
              <a:t>Container that previous stored something else, possibly chemicals</a:t>
            </a:r>
            <a:endParaRPr/>
          </a:p>
        </p:txBody>
      </p:sp>
      <p:sp>
        <p:nvSpPr>
          <p:cNvPr id="1315" name="Google Shape;1315;p135"/>
          <p:cNvSpPr txBox="1">
            <a:spLocks noGrp="1"/>
          </p:cNvSpPr>
          <p:nvPr>
            <p:ph type="title"/>
          </p:nvPr>
        </p:nvSpPr>
        <p:spPr>
          <a:xfrm>
            <a:off x="254692" y="144053"/>
            <a:ext cx="4898959" cy="1696640"/>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2.10 Unacceptable Container</a:t>
            </a:r>
            <a:endParaRPr/>
          </a:p>
        </p:txBody>
      </p:sp>
      <p:pic>
        <p:nvPicPr>
          <p:cNvPr id="1316" name="Google Shape;1316;p135" descr="A group of people around each other&#10;&#10;Description automatically generated"/>
          <p:cNvPicPr preferRelativeResize="0">
            <a:picLocks noGrp="1"/>
          </p:cNvPicPr>
          <p:nvPr>
            <p:ph type="pic" idx="2"/>
          </p:nvPr>
        </p:nvPicPr>
        <p:blipFill rotWithShape="1">
          <a:blip r:embed="rId3">
            <a:alphaModFix/>
            <a:extLst>
              <a:ext uri="{28A0092B-C50C-407E-A947-70E740481C1C}">
                <a14:useLocalDpi xmlns:a14="http://schemas.microsoft.com/office/drawing/2010/main" val="0"/>
              </a:ext>
            </a:extLst>
          </a:blip>
          <a:srcRect/>
          <a:stretch/>
        </p:blipFill>
        <p:spPr>
          <a:xfrm>
            <a:off x="5573363" y="0"/>
            <a:ext cx="5115277" cy="6862586"/>
          </a:xfrm>
          <a:prstGeom prst="rect">
            <a:avLst/>
          </a:prstGeom>
          <a:solidFill>
            <a:schemeClr val="lt1"/>
          </a:solidFill>
          <a:ln>
            <a:noFill/>
          </a:ln>
        </p:spPr>
      </p:pic>
      <p:pic>
        <p:nvPicPr>
          <p:cNvPr id="1317" name="Google Shape;1317;p135"/>
          <p:cNvPicPr preferRelativeResize="0"/>
          <p:nvPr/>
        </p:nvPicPr>
        <p:blipFill rotWithShape="1">
          <a:blip r:embed="rId4">
            <a:alphaModFix/>
          </a:blip>
          <a:srcRect/>
          <a:stretch/>
        </p:blipFill>
        <p:spPr>
          <a:xfrm>
            <a:off x="7826931" y="4451455"/>
            <a:ext cx="952500" cy="952500"/>
          </a:xfrm>
          <a:prstGeom prst="rect">
            <a:avLst/>
          </a:prstGeom>
          <a:noFill/>
          <a:ln>
            <a:noFill/>
          </a:ln>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1322"/>
        <p:cNvGrpSpPr/>
        <p:nvPr/>
      </p:nvGrpSpPr>
      <p:grpSpPr>
        <a:xfrm>
          <a:off x="0" y="0"/>
          <a:ext cx="0" cy="0"/>
          <a:chOff x="0" y="0"/>
          <a:chExt cx="0" cy="0"/>
        </a:xfrm>
      </p:grpSpPr>
      <p:sp>
        <p:nvSpPr>
          <p:cNvPr id="1323" name="Google Shape;1323;p13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Milk Storage Best Practices at Your Shop</a:t>
            </a:r>
            <a:endParaRPr/>
          </a:p>
        </p:txBody>
      </p:sp>
      <p:sp>
        <p:nvSpPr>
          <p:cNvPr id="1324" name="Google Shape;1324;p136"/>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Keep facilities clean / disinfected, use clean, dry rags</a:t>
            </a:r>
            <a:endParaRPr/>
          </a:p>
          <a:p>
            <a:pPr marL="200424" lvl="0" indent="-200424" algn="l" rtl="0">
              <a:lnSpc>
                <a:spcPct val="100000"/>
              </a:lnSpc>
              <a:spcBef>
                <a:spcPts val="1052"/>
              </a:spcBef>
              <a:spcAft>
                <a:spcPts val="0"/>
              </a:spcAft>
              <a:buSzPts val="2160"/>
              <a:buChar char="▪"/>
            </a:pPr>
            <a:r>
              <a:rPr lang="en-US"/>
              <a:t>Keep milk cool (refrigerator, out of sun, cool / dark spot)</a:t>
            </a:r>
            <a:endParaRPr/>
          </a:p>
          <a:p>
            <a:pPr marL="200424" lvl="0" indent="-200424" algn="l" rtl="0">
              <a:lnSpc>
                <a:spcPct val="100000"/>
              </a:lnSpc>
              <a:spcBef>
                <a:spcPts val="1052"/>
              </a:spcBef>
              <a:spcAft>
                <a:spcPts val="0"/>
              </a:spcAft>
              <a:buSzPts val="2160"/>
              <a:buChar char="▪"/>
            </a:pPr>
            <a:r>
              <a:rPr lang="en-US"/>
              <a:t>Use acceptable containers </a:t>
            </a:r>
            <a:endParaRPr/>
          </a:p>
          <a:p>
            <a:pPr marL="200424" lvl="0" indent="-200424" algn="l" rtl="0">
              <a:lnSpc>
                <a:spcPct val="100000"/>
              </a:lnSpc>
              <a:spcBef>
                <a:spcPts val="1052"/>
              </a:spcBef>
              <a:spcAft>
                <a:spcPts val="0"/>
              </a:spcAft>
              <a:buSzPts val="2160"/>
              <a:buChar char="▪"/>
            </a:pPr>
            <a:r>
              <a:rPr lang="en-US"/>
              <a:t>Address pest problems quickly</a:t>
            </a:r>
            <a:endParaRPr/>
          </a:p>
          <a:p>
            <a:pPr marL="200424" lvl="0" indent="-200424" algn="l" rtl="0">
              <a:lnSpc>
                <a:spcPct val="100000"/>
              </a:lnSpc>
              <a:spcBef>
                <a:spcPts val="1052"/>
              </a:spcBef>
              <a:spcAft>
                <a:spcPts val="0"/>
              </a:spcAft>
              <a:buSzPts val="2160"/>
              <a:buChar char="▪"/>
            </a:pPr>
            <a:r>
              <a:rPr lang="en-US"/>
              <a:t>If milk left at end day, keep cold / ferment to mala / boil and seal / freeze</a:t>
            </a:r>
            <a:endParaRPr/>
          </a:p>
          <a:p>
            <a:pPr marL="200424" lvl="0" indent="-200424" algn="l" rtl="0">
              <a:lnSpc>
                <a:spcPct val="100000"/>
              </a:lnSpc>
              <a:spcBef>
                <a:spcPts val="1052"/>
              </a:spcBef>
              <a:spcAft>
                <a:spcPts val="0"/>
              </a:spcAft>
              <a:buSzPts val="2160"/>
              <a:buChar char="▪"/>
            </a:pPr>
            <a:r>
              <a:rPr lang="en-US"/>
              <a:t>Label milk:</a:t>
            </a:r>
            <a:endParaRPr/>
          </a:p>
          <a:p>
            <a:pPr marL="601272" lvl="1" indent="-157814" algn="l" rtl="0">
              <a:lnSpc>
                <a:spcPct val="100000"/>
              </a:lnSpc>
              <a:spcBef>
                <a:spcPts val="1052"/>
              </a:spcBef>
              <a:spcAft>
                <a:spcPts val="0"/>
              </a:spcAft>
              <a:buSzPts val="2100"/>
              <a:buChar char="-"/>
            </a:pPr>
            <a:r>
              <a:rPr lang="en-US"/>
              <a:t>Purchase date</a:t>
            </a:r>
            <a:endParaRPr/>
          </a:p>
          <a:p>
            <a:pPr marL="601272" lvl="1" indent="-157814" algn="l" rtl="0">
              <a:lnSpc>
                <a:spcPct val="100000"/>
              </a:lnSpc>
              <a:spcBef>
                <a:spcPts val="1052"/>
              </a:spcBef>
              <a:spcAft>
                <a:spcPts val="0"/>
              </a:spcAft>
              <a:buSzPts val="2100"/>
              <a:buChar char="-"/>
            </a:pPr>
            <a:r>
              <a:rPr lang="en-US"/>
              <a:t>Pasteurised or no</a:t>
            </a:r>
            <a:endParaRPr/>
          </a:p>
          <a:p>
            <a:pPr marL="200424" lvl="0" indent="-200424" algn="l" rtl="0">
              <a:lnSpc>
                <a:spcPct val="100000"/>
              </a:lnSpc>
              <a:spcBef>
                <a:spcPts val="1052"/>
              </a:spcBef>
              <a:spcAft>
                <a:spcPts val="0"/>
              </a:spcAft>
              <a:buSzPts val="2160"/>
              <a:buChar char="▪"/>
            </a:pPr>
            <a:r>
              <a:rPr lang="en-US"/>
              <a:t>Keep pasteurised milk separate from raw milk</a:t>
            </a:r>
            <a:endParaRPr/>
          </a:p>
          <a:p>
            <a:pPr marL="200424" lvl="0" indent="-200424" algn="l" rtl="0">
              <a:lnSpc>
                <a:spcPct val="100000"/>
              </a:lnSpc>
              <a:spcBef>
                <a:spcPts val="1052"/>
              </a:spcBef>
              <a:spcAft>
                <a:spcPts val="0"/>
              </a:spcAft>
              <a:buSzPts val="2160"/>
              <a:buChar char="▪"/>
            </a:pPr>
            <a:r>
              <a:rPr lang="en-US"/>
              <a:t>If milk is purchased in non-hermetically sealed bags, take extra care with temp and cleanliness</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Shape 1328"/>
        <p:cNvGrpSpPr/>
        <p:nvPr/>
      </p:nvGrpSpPr>
      <p:grpSpPr>
        <a:xfrm>
          <a:off x="0" y="0"/>
          <a:ext cx="0" cy="0"/>
          <a:chOff x="0" y="0"/>
          <a:chExt cx="0" cy="0"/>
        </a:xfrm>
      </p:grpSpPr>
      <p:sp>
        <p:nvSpPr>
          <p:cNvPr id="1329" name="Google Shape;1329;p137"/>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Safe Milk Handling – Personal Hygiene</a:t>
            </a:r>
            <a:endParaRPr/>
          </a:p>
        </p:txBody>
      </p:sp>
      <p:sp>
        <p:nvSpPr>
          <p:cNvPr id="1330" name="Google Shape;1330;p137"/>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2.11 in Participant’s Guide </a:t>
            </a:r>
            <a:endParaRPr/>
          </a:p>
          <a:p>
            <a:pPr marL="200424" lvl="0" indent="-200424" algn="l" rtl="0">
              <a:lnSpc>
                <a:spcPct val="100000"/>
              </a:lnSpc>
              <a:spcBef>
                <a:spcPts val="1052"/>
              </a:spcBef>
              <a:spcAft>
                <a:spcPts val="0"/>
              </a:spcAft>
              <a:buSzPts val="1620"/>
              <a:buChar char="▪"/>
            </a:pPr>
            <a:r>
              <a:rPr lang="en-US"/>
              <a:t>Refer to image 2.11 in Presentation Book</a:t>
            </a:r>
            <a:endParaRPr/>
          </a:p>
        </p:txBody>
      </p:sp>
      <p:sp>
        <p:nvSpPr>
          <p:cNvPr id="1331" name="Google Shape;1331;p137"/>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Customers more likely to buy milk from vendor who appears clean / hygienic</a:t>
            </a:r>
            <a:endParaRPr/>
          </a:p>
          <a:p>
            <a:pPr marL="200424" lvl="0" indent="-200424" algn="l" rtl="0">
              <a:lnSpc>
                <a:spcPct val="100000"/>
              </a:lnSpc>
              <a:spcBef>
                <a:spcPts val="1052"/>
              </a:spcBef>
              <a:spcAft>
                <a:spcPts val="0"/>
              </a:spcAft>
              <a:buSzPts val="2160"/>
              <a:buChar char="▪"/>
            </a:pPr>
            <a:r>
              <a:rPr lang="en-US"/>
              <a:t>Hygienic vendors means safer milk, less chance of illness, less spoilage, less profit loss</a:t>
            </a:r>
            <a:endParaRPr/>
          </a:p>
          <a:p>
            <a:pPr marL="601272" lvl="1" indent="-157814" algn="l" rtl="0">
              <a:lnSpc>
                <a:spcPct val="100000"/>
              </a:lnSpc>
              <a:spcBef>
                <a:spcPts val="1052"/>
              </a:spcBef>
              <a:spcAft>
                <a:spcPts val="0"/>
              </a:spcAft>
              <a:buSzPts val="2100"/>
              <a:buChar char="-"/>
            </a:pPr>
            <a:r>
              <a:rPr lang="en-US"/>
              <a:t>Don’t smoke</a:t>
            </a:r>
            <a:endParaRPr/>
          </a:p>
          <a:p>
            <a:pPr marL="601272" lvl="1" indent="-157814" algn="l" rtl="0">
              <a:lnSpc>
                <a:spcPct val="100000"/>
              </a:lnSpc>
              <a:spcBef>
                <a:spcPts val="1052"/>
              </a:spcBef>
              <a:spcAft>
                <a:spcPts val="0"/>
              </a:spcAft>
              <a:buSzPts val="2100"/>
              <a:buChar char="-"/>
            </a:pPr>
            <a:r>
              <a:rPr lang="en-US"/>
              <a:t>Cover your head or pull back hair</a:t>
            </a:r>
            <a:endParaRPr/>
          </a:p>
          <a:p>
            <a:pPr marL="601272" lvl="1" indent="-157814" algn="l" rtl="0">
              <a:lnSpc>
                <a:spcPct val="100000"/>
              </a:lnSpc>
              <a:spcBef>
                <a:spcPts val="1052"/>
              </a:spcBef>
              <a:spcAft>
                <a:spcPts val="0"/>
              </a:spcAft>
              <a:buSzPts val="2100"/>
              <a:buChar char="-"/>
            </a:pPr>
            <a:r>
              <a:rPr lang="en-US"/>
              <a:t>Wash hands</a:t>
            </a:r>
            <a:endParaRPr/>
          </a:p>
          <a:p>
            <a:pPr marL="601272" lvl="1" indent="-157814" algn="l" rtl="0">
              <a:lnSpc>
                <a:spcPct val="100000"/>
              </a:lnSpc>
              <a:spcBef>
                <a:spcPts val="1052"/>
              </a:spcBef>
              <a:spcAft>
                <a:spcPts val="0"/>
              </a:spcAft>
              <a:buSzPts val="2100"/>
              <a:buChar char="-"/>
            </a:pPr>
            <a:r>
              <a:rPr lang="en-US"/>
              <a:t>Keep nails trimmed</a:t>
            </a:r>
            <a:endParaRPr/>
          </a:p>
          <a:p>
            <a:pPr marL="601272" lvl="1" indent="-24210" algn="l" rtl="0">
              <a:lnSpc>
                <a:spcPct val="100000"/>
              </a:lnSpc>
              <a:spcBef>
                <a:spcPts val="1052"/>
              </a:spcBef>
              <a:spcAft>
                <a:spcPts val="0"/>
              </a:spcAft>
              <a:buSzPts val="2104"/>
              <a:buNone/>
            </a:pPr>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Shape 1335"/>
        <p:cNvGrpSpPr/>
        <p:nvPr/>
      </p:nvGrpSpPr>
      <p:grpSpPr>
        <a:xfrm>
          <a:off x="0" y="0"/>
          <a:ext cx="0" cy="0"/>
          <a:chOff x="0" y="0"/>
          <a:chExt cx="0" cy="0"/>
        </a:xfrm>
      </p:grpSpPr>
      <p:sp>
        <p:nvSpPr>
          <p:cNvPr id="1336" name="Google Shape;1336;p13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2.11 Safe Milk Handling</a:t>
            </a:r>
            <a:endParaRPr/>
          </a:p>
        </p:txBody>
      </p:sp>
      <p:sp>
        <p:nvSpPr>
          <p:cNvPr id="1337" name="Google Shape;1337;p138"/>
          <p:cNvSpPr txBox="1">
            <a:spLocks noGrp="1"/>
          </p:cNvSpPr>
          <p:nvPr>
            <p:ph type="body" idx="2"/>
          </p:nvPr>
        </p:nvSpPr>
        <p:spPr>
          <a:xfrm>
            <a:off x="379165" y="117421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Personal Hygiene and Health</a:t>
            </a:r>
            <a:endParaRPr/>
          </a:p>
        </p:txBody>
      </p:sp>
      <p:pic>
        <p:nvPicPr>
          <p:cNvPr id="1338" name="Google Shape;1338;p138"/>
          <p:cNvPicPr preferRelativeResize="0"/>
          <p:nvPr/>
        </p:nvPicPr>
        <p:blipFill rotWithShape="1">
          <a:blip r:embed="rId3">
            <a:alphaModFix/>
          </a:blip>
          <a:srcRect/>
          <a:stretch/>
        </p:blipFill>
        <p:spPr>
          <a:xfrm>
            <a:off x="630716" y="2928303"/>
            <a:ext cx="1899285" cy="1899285"/>
          </a:xfrm>
          <a:prstGeom prst="rect">
            <a:avLst/>
          </a:prstGeom>
          <a:noFill/>
          <a:ln>
            <a:noFill/>
          </a:ln>
        </p:spPr>
      </p:pic>
      <p:pic>
        <p:nvPicPr>
          <p:cNvPr id="1339" name="Google Shape;1339;p138"/>
          <p:cNvPicPr preferRelativeResize="0"/>
          <p:nvPr/>
        </p:nvPicPr>
        <p:blipFill rotWithShape="1">
          <a:blip r:embed="rId4">
            <a:alphaModFix/>
          </a:blip>
          <a:srcRect/>
          <a:stretch/>
        </p:blipFill>
        <p:spPr>
          <a:xfrm>
            <a:off x="3274849" y="2499501"/>
            <a:ext cx="1816136" cy="2417424"/>
          </a:xfrm>
          <a:prstGeom prst="rect">
            <a:avLst/>
          </a:prstGeom>
          <a:noFill/>
          <a:ln>
            <a:noFill/>
          </a:ln>
        </p:spPr>
      </p:pic>
      <p:pic>
        <p:nvPicPr>
          <p:cNvPr id="1340" name="Google Shape;1340;p138"/>
          <p:cNvPicPr preferRelativeResize="0"/>
          <p:nvPr/>
        </p:nvPicPr>
        <p:blipFill rotWithShape="1">
          <a:blip r:embed="rId5">
            <a:alphaModFix/>
          </a:blip>
          <a:srcRect/>
          <a:stretch/>
        </p:blipFill>
        <p:spPr>
          <a:xfrm>
            <a:off x="5781187" y="2410165"/>
            <a:ext cx="1987932" cy="2417423"/>
          </a:xfrm>
          <a:prstGeom prst="rect">
            <a:avLst/>
          </a:prstGeom>
          <a:noFill/>
          <a:ln>
            <a:noFill/>
          </a:ln>
        </p:spPr>
      </p:pic>
      <p:pic>
        <p:nvPicPr>
          <p:cNvPr id="1341" name="Google Shape;1341;p138"/>
          <p:cNvPicPr preferRelativeResize="0"/>
          <p:nvPr/>
        </p:nvPicPr>
        <p:blipFill rotWithShape="1">
          <a:blip r:embed="rId6">
            <a:alphaModFix/>
          </a:blip>
          <a:srcRect/>
          <a:stretch/>
        </p:blipFill>
        <p:spPr>
          <a:xfrm>
            <a:off x="8586551" y="2928303"/>
            <a:ext cx="1309852" cy="1899285"/>
          </a:xfrm>
          <a:prstGeom prst="rect">
            <a:avLst/>
          </a:prstGeom>
          <a:noFill/>
          <a:ln>
            <a:noFill/>
          </a:ln>
        </p:spPr>
      </p:pic>
      <p:sp>
        <p:nvSpPr>
          <p:cNvPr id="1342" name="Google Shape;1342;p138"/>
          <p:cNvSpPr/>
          <p:nvPr/>
        </p:nvSpPr>
        <p:spPr>
          <a:xfrm>
            <a:off x="379165" y="5148395"/>
            <a:ext cx="244112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Don’t Smoke</a:t>
            </a:r>
            <a:endParaRPr/>
          </a:p>
        </p:txBody>
      </p:sp>
      <p:sp>
        <p:nvSpPr>
          <p:cNvPr id="1343" name="Google Shape;1343;p138"/>
          <p:cNvSpPr/>
          <p:nvPr/>
        </p:nvSpPr>
        <p:spPr>
          <a:xfrm>
            <a:off x="2952791" y="5148395"/>
            <a:ext cx="244112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Head Covered</a:t>
            </a:r>
            <a:endParaRPr/>
          </a:p>
        </p:txBody>
      </p:sp>
      <p:sp>
        <p:nvSpPr>
          <p:cNvPr id="1344" name="Google Shape;1344;p138"/>
          <p:cNvSpPr/>
          <p:nvPr/>
        </p:nvSpPr>
        <p:spPr>
          <a:xfrm>
            <a:off x="5486852" y="5148394"/>
            <a:ext cx="244112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Hands Washed</a:t>
            </a:r>
            <a:endParaRPr/>
          </a:p>
        </p:txBody>
      </p:sp>
      <p:sp>
        <p:nvSpPr>
          <p:cNvPr id="1345" name="Google Shape;1345;p138"/>
          <p:cNvSpPr/>
          <p:nvPr/>
        </p:nvSpPr>
        <p:spPr>
          <a:xfrm>
            <a:off x="8020914" y="5148393"/>
            <a:ext cx="2441126"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chemeClr val="accent3"/>
                </a:solidFill>
                <a:latin typeface="Nunito"/>
                <a:ea typeface="Nunito"/>
                <a:cs typeface="Nunito"/>
                <a:sym typeface="Nunito"/>
              </a:rPr>
              <a:t>Trimmed Nails</a:t>
            </a:r>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Shape 1350"/>
        <p:cNvGrpSpPr/>
        <p:nvPr/>
      </p:nvGrpSpPr>
      <p:grpSpPr>
        <a:xfrm>
          <a:off x="0" y="0"/>
          <a:ext cx="0" cy="0"/>
          <a:chOff x="0" y="0"/>
          <a:chExt cx="0" cy="0"/>
        </a:xfrm>
      </p:grpSpPr>
      <p:sp>
        <p:nvSpPr>
          <p:cNvPr id="1351" name="Google Shape;1351;p139"/>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Let’s explore how easy it is to spread germs, just by shaking hands…</a:t>
            </a:r>
            <a:endParaRPr/>
          </a:p>
          <a:p>
            <a:pPr marL="200424" lvl="0" indent="-200424" algn="l" rtl="0">
              <a:lnSpc>
                <a:spcPct val="100000"/>
              </a:lnSpc>
              <a:spcBef>
                <a:spcPts val="1052"/>
              </a:spcBef>
              <a:spcAft>
                <a:spcPts val="0"/>
              </a:spcAft>
              <a:buSzPts val="2160"/>
              <a:buChar char="▪"/>
            </a:pPr>
            <a:r>
              <a:rPr lang="en-US"/>
              <a:t>I’m going to cover my hands in </a:t>
            </a:r>
            <a:r>
              <a:rPr lang="en-US">
                <a:highlight>
                  <a:srgbClr val="FFFF00"/>
                </a:highlight>
              </a:rPr>
              <a:t>[substance using</a:t>
            </a:r>
            <a:r>
              <a:rPr lang="en-US"/>
              <a:t>] to represent germs.</a:t>
            </a:r>
            <a:endParaRPr/>
          </a:p>
          <a:p>
            <a:pPr marL="200424" lvl="0" indent="-200424" algn="l" rtl="0">
              <a:lnSpc>
                <a:spcPct val="100000"/>
              </a:lnSpc>
              <a:spcBef>
                <a:spcPts val="1052"/>
              </a:spcBef>
              <a:spcAft>
                <a:spcPts val="0"/>
              </a:spcAft>
              <a:buSzPts val="2160"/>
              <a:buChar char="▪"/>
            </a:pPr>
            <a:r>
              <a:rPr lang="en-US"/>
              <a:t>Let’s go around and shake hands to see how quickly the germs spread</a:t>
            </a:r>
            <a:endParaRPr/>
          </a:p>
          <a:p>
            <a:pPr marL="200424" lvl="0" indent="-63263" algn="l" rtl="0">
              <a:lnSpc>
                <a:spcPct val="100000"/>
              </a:lnSpc>
              <a:spcBef>
                <a:spcPts val="1052"/>
              </a:spcBef>
              <a:spcAft>
                <a:spcPts val="0"/>
              </a:spcAft>
              <a:buSzPts val="2160"/>
              <a:buNone/>
            </a:pPr>
            <a:endParaRPr/>
          </a:p>
        </p:txBody>
      </p:sp>
      <p:sp>
        <p:nvSpPr>
          <p:cNvPr id="1352" name="Google Shape;1352;p139"/>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Materials needed:</a:t>
            </a:r>
            <a:endParaRPr/>
          </a:p>
          <a:p>
            <a:pPr marL="601272" lvl="1" indent="-157814" algn="l" rtl="0">
              <a:lnSpc>
                <a:spcPct val="100000"/>
              </a:lnSpc>
              <a:spcBef>
                <a:spcPts val="1052"/>
              </a:spcBef>
              <a:spcAft>
                <a:spcPts val="0"/>
              </a:spcAft>
              <a:buSzPts val="1800"/>
              <a:buChar char="-"/>
            </a:pPr>
            <a:r>
              <a:rPr lang="en-US"/>
              <a:t>Flour, or similar substance</a:t>
            </a:r>
            <a:endParaRPr/>
          </a:p>
          <a:p>
            <a:pPr marL="601272" lvl="1" indent="-157814" algn="l" rtl="0">
              <a:lnSpc>
                <a:spcPct val="100000"/>
              </a:lnSpc>
              <a:spcBef>
                <a:spcPts val="1052"/>
              </a:spcBef>
              <a:spcAft>
                <a:spcPts val="0"/>
              </a:spcAft>
              <a:buSzPts val="1800"/>
              <a:buChar char="-"/>
            </a:pPr>
            <a:r>
              <a:rPr lang="en-US"/>
              <a:t>Something to clean hands with, such as wet wipes</a:t>
            </a:r>
            <a:endParaRPr/>
          </a:p>
          <a:p>
            <a:pPr marL="200424" lvl="0" indent="-200424" algn="l" rtl="0">
              <a:lnSpc>
                <a:spcPct val="100000"/>
              </a:lnSpc>
              <a:spcBef>
                <a:spcPts val="1052"/>
              </a:spcBef>
              <a:spcAft>
                <a:spcPts val="0"/>
              </a:spcAft>
              <a:buSzPts val="1620"/>
              <a:buChar char="▪"/>
            </a:pPr>
            <a:r>
              <a:rPr lang="en-US"/>
              <a:t>Facilitator covers hands in flour to represent bad bacteria.</a:t>
            </a:r>
            <a:endParaRPr/>
          </a:p>
          <a:p>
            <a:pPr marL="200424" lvl="0" indent="-200424" algn="l" rtl="0">
              <a:lnSpc>
                <a:spcPct val="100000"/>
              </a:lnSpc>
              <a:spcBef>
                <a:spcPts val="1052"/>
              </a:spcBef>
              <a:spcAft>
                <a:spcPts val="0"/>
              </a:spcAft>
              <a:buSzPts val="1620"/>
              <a:buChar char="▪"/>
            </a:pPr>
            <a:r>
              <a:rPr lang="en-US"/>
              <a:t>Facilitator begins shaking hands and instructs participants to shake hands</a:t>
            </a:r>
            <a:endParaRPr/>
          </a:p>
          <a:p>
            <a:pPr marL="200424" lvl="0" indent="-200424" algn="l" rtl="0">
              <a:lnSpc>
                <a:spcPct val="100000"/>
              </a:lnSpc>
              <a:spcBef>
                <a:spcPts val="1052"/>
              </a:spcBef>
              <a:spcAft>
                <a:spcPts val="0"/>
              </a:spcAft>
              <a:buSzPts val="1620"/>
              <a:buChar char="▪"/>
            </a:pPr>
            <a:r>
              <a:rPr lang="en-US"/>
              <a:t>See how long it takes for the substance to spread through the whole group.</a:t>
            </a:r>
            <a:endParaRPr/>
          </a:p>
          <a:p>
            <a:pPr marL="200424" lvl="0" indent="-200424" algn="l" rtl="0">
              <a:lnSpc>
                <a:spcPct val="100000"/>
              </a:lnSpc>
              <a:spcBef>
                <a:spcPts val="1052"/>
              </a:spcBef>
              <a:spcAft>
                <a:spcPts val="0"/>
              </a:spcAft>
              <a:buSzPts val="1620"/>
              <a:buChar char="▪"/>
            </a:pPr>
            <a:r>
              <a:rPr lang="en-US"/>
              <a:t>Offer wipes to clean up</a:t>
            </a:r>
            <a:endParaRPr/>
          </a:p>
        </p:txBody>
      </p:sp>
      <p:sp>
        <p:nvSpPr>
          <p:cNvPr id="1353" name="Google Shape;1353;p139"/>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Personal Hygiene</a:t>
            </a:r>
            <a:endParaRPr/>
          </a:p>
        </p:txBody>
      </p:sp>
      <p:pic>
        <p:nvPicPr>
          <p:cNvPr id="1354" name="Google Shape;1354;p139"/>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355" name="Google Shape;1355;p139"/>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Shape 1360"/>
        <p:cNvGrpSpPr/>
        <p:nvPr/>
      </p:nvGrpSpPr>
      <p:grpSpPr>
        <a:xfrm>
          <a:off x="0" y="0"/>
          <a:ext cx="0" cy="0"/>
          <a:chOff x="0" y="0"/>
          <a:chExt cx="0" cy="0"/>
        </a:xfrm>
      </p:grpSpPr>
      <p:sp>
        <p:nvSpPr>
          <p:cNvPr id="1361" name="Google Shape;1361;p140"/>
          <p:cNvSpPr txBox="1">
            <a:spLocks noGrp="1"/>
          </p:cNvSpPr>
          <p:nvPr>
            <p:ph type="body" idx="1"/>
          </p:nvPr>
        </p:nvSpPr>
        <p:spPr>
          <a:xfrm>
            <a:off x="407480" y="1693889"/>
            <a:ext cx="4741237"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going to learn the best way to wash our hands. See your Participant’s Guide for instructions, and follow along</a:t>
            </a:r>
            <a:endParaRPr/>
          </a:p>
          <a:p>
            <a:pPr marL="601272" lvl="1" indent="-157814" algn="l" rtl="0">
              <a:lnSpc>
                <a:spcPct val="100000"/>
              </a:lnSpc>
              <a:spcBef>
                <a:spcPts val="1052"/>
              </a:spcBef>
              <a:spcAft>
                <a:spcPts val="0"/>
              </a:spcAft>
              <a:buSzPts val="2100"/>
              <a:buChar char="-"/>
            </a:pPr>
            <a:r>
              <a:rPr lang="en-US"/>
              <a:t>Roll up sleeves</a:t>
            </a:r>
            <a:endParaRPr/>
          </a:p>
          <a:p>
            <a:pPr marL="601272" lvl="1" indent="-157814" algn="l" rtl="0">
              <a:lnSpc>
                <a:spcPct val="100000"/>
              </a:lnSpc>
              <a:spcBef>
                <a:spcPts val="1052"/>
              </a:spcBef>
              <a:spcAft>
                <a:spcPts val="0"/>
              </a:spcAft>
              <a:buSzPts val="2100"/>
              <a:buChar char="-"/>
            </a:pPr>
            <a:r>
              <a:rPr lang="en-US"/>
              <a:t>Rinse hands and forearms</a:t>
            </a:r>
            <a:endParaRPr/>
          </a:p>
          <a:p>
            <a:pPr marL="601272" lvl="1" indent="-157814" algn="l" rtl="0">
              <a:lnSpc>
                <a:spcPct val="100000"/>
              </a:lnSpc>
              <a:spcBef>
                <a:spcPts val="1052"/>
              </a:spcBef>
              <a:spcAft>
                <a:spcPts val="0"/>
              </a:spcAft>
              <a:buSzPts val="2100"/>
              <a:buChar char="-"/>
            </a:pPr>
            <a:r>
              <a:rPr lang="en-US"/>
              <a:t>Wash with soap</a:t>
            </a:r>
            <a:endParaRPr/>
          </a:p>
          <a:p>
            <a:pPr marL="601272" lvl="1" indent="-157814" algn="l" rtl="0">
              <a:lnSpc>
                <a:spcPct val="100000"/>
              </a:lnSpc>
              <a:spcBef>
                <a:spcPts val="1052"/>
              </a:spcBef>
              <a:spcAft>
                <a:spcPts val="0"/>
              </a:spcAft>
              <a:buSzPts val="2100"/>
              <a:buChar char="-"/>
            </a:pPr>
            <a:r>
              <a:rPr lang="en-US"/>
              <a:t>Pay attention to fingertips and under fingernails</a:t>
            </a:r>
            <a:endParaRPr/>
          </a:p>
          <a:p>
            <a:pPr marL="601272" lvl="1" indent="-157814" algn="l" rtl="0">
              <a:lnSpc>
                <a:spcPct val="100000"/>
              </a:lnSpc>
              <a:spcBef>
                <a:spcPts val="1052"/>
              </a:spcBef>
              <a:spcAft>
                <a:spcPts val="0"/>
              </a:spcAft>
              <a:buSzPts val="2100"/>
              <a:buChar char="-"/>
            </a:pPr>
            <a:r>
              <a:rPr lang="en-US"/>
              <a:t>Rinse</a:t>
            </a:r>
            <a:endParaRPr/>
          </a:p>
          <a:p>
            <a:pPr marL="601272" lvl="1" indent="-157814" algn="l" rtl="0">
              <a:lnSpc>
                <a:spcPct val="100000"/>
              </a:lnSpc>
              <a:spcBef>
                <a:spcPts val="1052"/>
              </a:spcBef>
              <a:spcAft>
                <a:spcPts val="0"/>
              </a:spcAft>
              <a:buSzPts val="2100"/>
              <a:buChar char="-"/>
            </a:pPr>
            <a:r>
              <a:rPr lang="en-US"/>
              <a:t>Dry hands</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362" name="Google Shape;1362;p140"/>
          <p:cNvSpPr txBox="1">
            <a:spLocks noGrp="1"/>
          </p:cNvSpPr>
          <p:nvPr>
            <p:ph type="body" idx="2"/>
          </p:nvPr>
        </p:nvSpPr>
        <p:spPr>
          <a:xfrm>
            <a:off x="5518150" y="2070701"/>
            <a:ext cx="4762500" cy="449622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Refer to image 2.12 in Participant’s Guide</a:t>
            </a:r>
            <a:endParaRPr/>
          </a:p>
          <a:p>
            <a:pPr marL="200424" lvl="0" indent="-200424" algn="l" rtl="0">
              <a:lnSpc>
                <a:spcPct val="100000"/>
              </a:lnSpc>
              <a:spcBef>
                <a:spcPts val="1052"/>
              </a:spcBef>
              <a:spcAft>
                <a:spcPts val="0"/>
              </a:spcAft>
              <a:buSzPts val="1620"/>
              <a:buChar char="▪"/>
            </a:pPr>
            <a:r>
              <a:rPr lang="en-US"/>
              <a:t>Refer to image 2.12 in Presentation Book</a:t>
            </a:r>
            <a:endParaRPr/>
          </a:p>
          <a:p>
            <a:pPr marL="200424" lvl="0" indent="-200424" algn="l" rtl="0">
              <a:lnSpc>
                <a:spcPct val="100000"/>
              </a:lnSpc>
              <a:spcBef>
                <a:spcPts val="1052"/>
              </a:spcBef>
              <a:spcAft>
                <a:spcPts val="0"/>
              </a:spcAft>
              <a:buSzPts val="1620"/>
              <a:buChar char="▪"/>
            </a:pPr>
            <a:r>
              <a:rPr lang="en-US"/>
              <a:t>Demonstrate hand washing</a:t>
            </a:r>
            <a:endParaRPr/>
          </a:p>
          <a:p>
            <a:pPr marL="200424" lvl="0" indent="-200424" algn="l" rtl="0">
              <a:lnSpc>
                <a:spcPct val="100000"/>
              </a:lnSpc>
              <a:spcBef>
                <a:spcPts val="1052"/>
              </a:spcBef>
              <a:spcAft>
                <a:spcPts val="0"/>
              </a:spcAft>
              <a:buSzPts val="1620"/>
              <a:buChar char="▪"/>
            </a:pPr>
            <a:r>
              <a:rPr lang="en-US"/>
              <a:t>Instruct participants to follow along</a:t>
            </a:r>
            <a:endParaRPr/>
          </a:p>
          <a:p>
            <a:pPr marL="200424" lvl="0" indent="-200424" algn="l" rtl="0">
              <a:lnSpc>
                <a:spcPct val="100000"/>
              </a:lnSpc>
              <a:spcBef>
                <a:spcPts val="1052"/>
              </a:spcBef>
              <a:spcAft>
                <a:spcPts val="0"/>
              </a:spcAft>
              <a:buSzPts val="1620"/>
              <a:buChar char="▪"/>
            </a:pPr>
            <a:r>
              <a:rPr lang="en-US"/>
              <a:t>Key Point:</a:t>
            </a:r>
            <a:endParaRPr/>
          </a:p>
          <a:p>
            <a:pPr marL="601272" lvl="1" indent="-157814" algn="l" rtl="0">
              <a:lnSpc>
                <a:spcPct val="100000"/>
              </a:lnSpc>
              <a:spcBef>
                <a:spcPts val="1052"/>
              </a:spcBef>
              <a:spcAft>
                <a:spcPts val="0"/>
              </a:spcAft>
              <a:buSzPts val="1800"/>
              <a:buChar char="-"/>
            </a:pPr>
            <a:r>
              <a:rPr lang="en-US"/>
              <a:t>Washing hands correctly can greatly decrease risk of contamination in milk</a:t>
            </a:r>
            <a:endParaRPr/>
          </a:p>
          <a:p>
            <a:pPr marL="0" lvl="0" indent="0" algn="l" rtl="0">
              <a:lnSpc>
                <a:spcPct val="100000"/>
              </a:lnSpc>
              <a:spcBef>
                <a:spcPts val="1052"/>
              </a:spcBef>
              <a:spcAft>
                <a:spcPts val="0"/>
              </a:spcAft>
              <a:buSzPts val="1620"/>
              <a:buNone/>
            </a:pPr>
            <a:endParaRPr/>
          </a:p>
          <a:p>
            <a:pPr marL="601272" lvl="1" indent="-43514" algn="l" rtl="0">
              <a:lnSpc>
                <a:spcPct val="100000"/>
              </a:lnSpc>
              <a:spcBef>
                <a:spcPts val="1052"/>
              </a:spcBef>
              <a:spcAft>
                <a:spcPts val="0"/>
              </a:spcAft>
              <a:buSzPts val="1800"/>
              <a:buNone/>
            </a:pPr>
            <a:endParaRPr/>
          </a:p>
          <a:p>
            <a:pPr marL="601272" lvl="1" indent="-43514" algn="l" rtl="0">
              <a:lnSpc>
                <a:spcPct val="100000"/>
              </a:lnSpc>
              <a:spcBef>
                <a:spcPts val="1052"/>
              </a:spcBef>
              <a:spcAft>
                <a:spcPts val="0"/>
              </a:spcAft>
              <a:buSzPts val="1800"/>
              <a:buNone/>
            </a:pPr>
            <a:endParaRPr/>
          </a:p>
          <a:p>
            <a:pPr marL="601272" lvl="1" indent="-43514" algn="l" rtl="0">
              <a:lnSpc>
                <a:spcPct val="100000"/>
              </a:lnSpc>
              <a:spcBef>
                <a:spcPts val="1052"/>
              </a:spcBef>
              <a:spcAft>
                <a:spcPts val="0"/>
              </a:spcAft>
              <a:buSzPts val="1800"/>
              <a:buNone/>
            </a:pPr>
            <a:endParaRPr/>
          </a:p>
        </p:txBody>
      </p:sp>
      <p:sp>
        <p:nvSpPr>
          <p:cNvPr id="1363" name="Google Shape;1363;p140"/>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Hand Washing</a:t>
            </a:r>
            <a:endParaRPr/>
          </a:p>
        </p:txBody>
      </p:sp>
      <p:pic>
        <p:nvPicPr>
          <p:cNvPr id="1364" name="Google Shape;1364;p140"/>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365" name="Google Shape;1365;p140"/>
          <p:cNvSpPr/>
          <p:nvPr/>
        </p:nvSpPr>
        <p:spPr>
          <a:xfrm>
            <a:off x="9836298" y="712083"/>
            <a:ext cx="444352"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5m</a:t>
            </a:r>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Shape 1369"/>
        <p:cNvGrpSpPr/>
        <p:nvPr/>
      </p:nvGrpSpPr>
      <p:grpSpPr>
        <a:xfrm>
          <a:off x="0" y="0"/>
          <a:ext cx="0" cy="0"/>
          <a:chOff x="0" y="0"/>
          <a:chExt cx="0" cy="0"/>
        </a:xfrm>
      </p:grpSpPr>
      <p:sp>
        <p:nvSpPr>
          <p:cNvPr id="1370" name="Google Shape;1370;p14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2.12 Correct Way to Wash Hands</a:t>
            </a:r>
            <a:endParaRPr/>
          </a:p>
        </p:txBody>
      </p:sp>
      <p:grpSp>
        <p:nvGrpSpPr>
          <p:cNvPr id="1371" name="Google Shape;1371;p141"/>
          <p:cNvGrpSpPr/>
          <p:nvPr/>
        </p:nvGrpSpPr>
        <p:grpSpPr>
          <a:xfrm>
            <a:off x="673832" y="1240490"/>
            <a:ext cx="2114550" cy="2066925"/>
            <a:chOff x="673832" y="1540599"/>
            <a:chExt cx="2114550" cy="2066925"/>
          </a:xfrm>
        </p:grpSpPr>
        <p:pic>
          <p:nvPicPr>
            <p:cNvPr id="1372" name="Google Shape;1372;p141"/>
            <p:cNvPicPr preferRelativeResize="0"/>
            <p:nvPr/>
          </p:nvPicPr>
          <p:blipFill rotWithShape="1">
            <a:blip r:embed="rId3">
              <a:alphaModFix/>
            </a:blip>
            <a:srcRect/>
            <a:stretch/>
          </p:blipFill>
          <p:spPr>
            <a:xfrm>
              <a:off x="673832" y="1540599"/>
              <a:ext cx="2114550" cy="2066925"/>
            </a:xfrm>
            <a:prstGeom prst="rect">
              <a:avLst/>
            </a:prstGeom>
            <a:noFill/>
            <a:ln>
              <a:noFill/>
            </a:ln>
          </p:spPr>
        </p:pic>
        <p:grpSp>
          <p:nvGrpSpPr>
            <p:cNvPr id="1373" name="Google Shape;1373;p141"/>
            <p:cNvGrpSpPr/>
            <p:nvPr/>
          </p:nvGrpSpPr>
          <p:grpSpPr>
            <a:xfrm>
              <a:off x="910661" y="1731295"/>
              <a:ext cx="527894" cy="563295"/>
              <a:chOff x="1656489" y="1401730"/>
              <a:chExt cx="527894" cy="563295"/>
            </a:xfrm>
          </p:grpSpPr>
          <p:sp>
            <p:nvSpPr>
              <p:cNvPr id="1374" name="Google Shape;1374;p14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375" name="Google Shape;1375;p14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1</a:t>
                </a:r>
                <a:endParaRPr/>
              </a:p>
            </p:txBody>
          </p:sp>
        </p:grpSp>
      </p:grpSp>
      <p:grpSp>
        <p:nvGrpSpPr>
          <p:cNvPr id="1376" name="Google Shape;1376;p141"/>
          <p:cNvGrpSpPr/>
          <p:nvPr/>
        </p:nvGrpSpPr>
        <p:grpSpPr>
          <a:xfrm>
            <a:off x="3036587" y="1316690"/>
            <a:ext cx="2076450" cy="1990725"/>
            <a:chOff x="3036587" y="1616799"/>
            <a:chExt cx="2076450" cy="1990725"/>
          </a:xfrm>
        </p:grpSpPr>
        <p:pic>
          <p:nvPicPr>
            <p:cNvPr id="1377" name="Google Shape;1377;p141"/>
            <p:cNvPicPr preferRelativeResize="0"/>
            <p:nvPr/>
          </p:nvPicPr>
          <p:blipFill rotWithShape="1">
            <a:blip r:embed="rId4">
              <a:alphaModFix/>
            </a:blip>
            <a:srcRect/>
            <a:stretch/>
          </p:blipFill>
          <p:spPr>
            <a:xfrm>
              <a:off x="3036587" y="1616799"/>
              <a:ext cx="2076450" cy="1990725"/>
            </a:xfrm>
            <a:prstGeom prst="rect">
              <a:avLst/>
            </a:prstGeom>
            <a:noFill/>
            <a:ln>
              <a:noFill/>
            </a:ln>
          </p:spPr>
        </p:pic>
        <p:grpSp>
          <p:nvGrpSpPr>
            <p:cNvPr id="1378" name="Google Shape;1378;p141"/>
            <p:cNvGrpSpPr/>
            <p:nvPr/>
          </p:nvGrpSpPr>
          <p:grpSpPr>
            <a:xfrm>
              <a:off x="3241864" y="1724698"/>
              <a:ext cx="527894" cy="563295"/>
              <a:chOff x="1656489" y="1401730"/>
              <a:chExt cx="527894" cy="563295"/>
            </a:xfrm>
          </p:grpSpPr>
          <p:sp>
            <p:nvSpPr>
              <p:cNvPr id="1379" name="Google Shape;1379;p14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380" name="Google Shape;1380;p14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2</a:t>
                </a:r>
                <a:endParaRPr/>
              </a:p>
            </p:txBody>
          </p:sp>
        </p:grpSp>
      </p:grpSp>
      <p:grpSp>
        <p:nvGrpSpPr>
          <p:cNvPr id="1381" name="Google Shape;1381;p141"/>
          <p:cNvGrpSpPr/>
          <p:nvPr/>
        </p:nvGrpSpPr>
        <p:grpSpPr>
          <a:xfrm>
            <a:off x="5462988" y="1407177"/>
            <a:ext cx="2019300" cy="1876425"/>
            <a:chOff x="5462988" y="1707286"/>
            <a:chExt cx="2019300" cy="1876425"/>
          </a:xfrm>
        </p:grpSpPr>
        <p:pic>
          <p:nvPicPr>
            <p:cNvPr id="1382" name="Google Shape;1382;p141"/>
            <p:cNvPicPr preferRelativeResize="0"/>
            <p:nvPr/>
          </p:nvPicPr>
          <p:blipFill rotWithShape="1">
            <a:blip r:embed="rId5">
              <a:alphaModFix/>
            </a:blip>
            <a:srcRect/>
            <a:stretch/>
          </p:blipFill>
          <p:spPr>
            <a:xfrm>
              <a:off x="5462988" y="1707286"/>
              <a:ext cx="2019300" cy="1876425"/>
            </a:xfrm>
            <a:prstGeom prst="rect">
              <a:avLst/>
            </a:prstGeom>
            <a:noFill/>
            <a:ln>
              <a:noFill/>
            </a:ln>
          </p:spPr>
        </p:pic>
        <p:grpSp>
          <p:nvGrpSpPr>
            <p:cNvPr id="1383" name="Google Shape;1383;p141"/>
            <p:cNvGrpSpPr/>
            <p:nvPr/>
          </p:nvGrpSpPr>
          <p:grpSpPr>
            <a:xfrm>
              <a:off x="5611115" y="1722817"/>
              <a:ext cx="527894" cy="563295"/>
              <a:chOff x="1656489" y="1401730"/>
              <a:chExt cx="527894" cy="563295"/>
            </a:xfrm>
          </p:grpSpPr>
          <p:sp>
            <p:nvSpPr>
              <p:cNvPr id="1384" name="Google Shape;1384;p14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385" name="Google Shape;1385;p14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3</a:t>
                </a:r>
                <a:endParaRPr/>
              </a:p>
            </p:txBody>
          </p:sp>
        </p:grpSp>
      </p:grpSp>
      <p:grpSp>
        <p:nvGrpSpPr>
          <p:cNvPr id="1386" name="Google Shape;1386;p141"/>
          <p:cNvGrpSpPr/>
          <p:nvPr/>
        </p:nvGrpSpPr>
        <p:grpSpPr>
          <a:xfrm>
            <a:off x="7900258" y="1407177"/>
            <a:ext cx="1895475" cy="2009775"/>
            <a:chOff x="7900258" y="1707286"/>
            <a:chExt cx="1895475" cy="2009775"/>
          </a:xfrm>
        </p:grpSpPr>
        <p:pic>
          <p:nvPicPr>
            <p:cNvPr id="1387" name="Google Shape;1387;p141"/>
            <p:cNvPicPr preferRelativeResize="0"/>
            <p:nvPr/>
          </p:nvPicPr>
          <p:blipFill rotWithShape="1">
            <a:blip r:embed="rId6">
              <a:alphaModFix/>
            </a:blip>
            <a:srcRect/>
            <a:stretch/>
          </p:blipFill>
          <p:spPr>
            <a:xfrm>
              <a:off x="7900258" y="1707286"/>
              <a:ext cx="1895475" cy="2009775"/>
            </a:xfrm>
            <a:prstGeom prst="rect">
              <a:avLst/>
            </a:prstGeom>
            <a:noFill/>
            <a:ln>
              <a:noFill/>
            </a:ln>
          </p:spPr>
        </p:pic>
        <p:grpSp>
          <p:nvGrpSpPr>
            <p:cNvPr id="1388" name="Google Shape;1388;p141"/>
            <p:cNvGrpSpPr/>
            <p:nvPr/>
          </p:nvGrpSpPr>
          <p:grpSpPr>
            <a:xfrm>
              <a:off x="7930391" y="1731295"/>
              <a:ext cx="527894" cy="563295"/>
              <a:chOff x="1656489" y="1401730"/>
              <a:chExt cx="527894" cy="563295"/>
            </a:xfrm>
          </p:grpSpPr>
          <p:sp>
            <p:nvSpPr>
              <p:cNvPr id="1389" name="Google Shape;1389;p14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390" name="Google Shape;1390;p14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4</a:t>
                </a:r>
                <a:endParaRPr/>
              </a:p>
            </p:txBody>
          </p:sp>
        </p:grpSp>
      </p:grpSp>
      <p:grpSp>
        <p:nvGrpSpPr>
          <p:cNvPr id="1391" name="Google Shape;1391;p141"/>
          <p:cNvGrpSpPr/>
          <p:nvPr/>
        </p:nvGrpSpPr>
        <p:grpSpPr>
          <a:xfrm>
            <a:off x="-89233" y="4111800"/>
            <a:ext cx="2857500" cy="2689792"/>
            <a:chOff x="-89233" y="4111800"/>
            <a:chExt cx="2857500" cy="2689792"/>
          </a:xfrm>
        </p:grpSpPr>
        <p:pic>
          <p:nvPicPr>
            <p:cNvPr id="1392" name="Google Shape;1392;p141"/>
            <p:cNvPicPr preferRelativeResize="0"/>
            <p:nvPr/>
          </p:nvPicPr>
          <p:blipFill rotWithShape="1">
            <a:blip r:embed="rId7">
              <a:alphaModFix/>
            </a:blip>
            <a:srcRect/>
            <a:stretch/>
          </p:blipFill>
          <p:spPr>
            <a:xfrm>
              <a:off x="-89233" y="4125067"/>
              <a:ext cx="2857500" cy="2676525"/>
            </a:xfrm>
            <a:prstGeom prst="rect">
              <a:avLst/>
            </a:prstGeom>
            <a:noFill/>
            <a:ln>
              <a:noFill/>
            </a:ln>
          </p:spPr>
        </p:pic>
        <p:grpSp>
          <p:nvGrpSpPr>
            <p:cNvPr id="1393" name="Google Shape;1393;p141"/>
            <p:cNvGrpSpPr/>
            <p:nvPr/>
          </p:nvGrpSpPr>
          <p:grpSpPr>
            <a:xfrm>
              <a:off x="884027" y="4111800"/>
              <a:ext cx="527894" cy="563295"/>
              <a:chOff x="1656489" y="1401730"/>
              <a:chExt cx="527894" cy="563295"/>
            </a:xfrm>
          </p:grpSpPr>
          <p:sp>
            <p:nvSpPr>
              <p:cNvPr id="1394" name="Google Shape;1394;p14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395" name="Google Shape;1395;p14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5</a:t>
                </a:r>
                <a:endParaRPr/>
              </a:p>
            </p:txBody>
          </p:sp>
        </p:grpSp>
      </p:grpSp>
      <p:grpSp>
        <p:nvGrpSpPr>
          <p:cNvPr id="1396" name="Google Shape;1396;p141"/>
          <p:cNvGrpSpPr/>
          <p:nvPr/>
        </p:nvGrpSpPr>
        <p:grpSpPr>
          <a:xfrm>
            <a:off x="3052402" y="4111800"/>
            <a:ext cx="2105025" cy="2237356"/>
            <a:chOff x="3008012" y="4111800"/>
            <a:chExt cx="2105025" cy="2237356"/>
          </a:xfrm>
        </p:grpSpPr>
        <p:pic>
          <p:nvPicPr>
            <p:cNvPr id="1397" name="Google Shape;1397;p141"/>
            <p:cNvPicPr preferRelativeResize="0"/>
            <p:nvPr/>
          </p:nvPicPr>
          <p:blipFill rotWithShape="1">
            <a:blip r:embed="rId8">
              <a:alphaModFix/>
            </a:blip>
            <a:srcRect/>
            <a:stretch/>
          </p:blipFill>
          <p:spPr>
            <a:xfrm>
              <a:off x="3008012" y="4120306"/>
              <a:ext cx="2105025" cy="2228850"/>
            </a:xfrm>
            <a:prstGeom prst="rect">
              <a:avLst/>
            </a:prstGeom>
            <a:noFill/>
            <a:ln>
              <a:noFill/>
            </a:ln>
          </p:spPr>
        </p:pic>
        <p:grpSp>
          <p:nvGrpSpPr>
            <p:cNvPr id="1398" name="Google Shape;1398;p141"/>
            <p:cNvGrpSpPr/>
            <p:nvPr/>
          </p:nvGrpSpPr>
          <p:grpSpPr>
            <a:xfrm>
              <a:off x="3226261" y="4111800"/>
              <a:ext cx="501260" cy="563295"/>
              <a:chOff x="1656489" y="1401730"/>
              <a:chExt cx="501260" cy="563295"/>
            </a:xfrm>
          </p:grpSpPr>
          <p:sp>
            <p:nvSpPr>
              <p:cNvPr id="1399" name="Google Shape;1399;p14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00" name="Google Shape;1400;p141"/>
              <p:cNvSpPr txBox="1"/>
              <p:nvPr/>
            </p:nvSpPr>
            <p:spPr>
              <a:xfrm>
                <a:off x="1678817"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6</a:t>
                </a:r>
                <a:endParaRPr/>
              </a:p>
            </p:txBody>
          </p:sp>
        </p:grpSp>
      </p:grpSp>
      <p:grpSp>
        <p:nvGrpSpPr>
          <p:cNvPr id="1401" name="Google Shape;1401;p141"/>
          <p:cNvGrpSpPr/>
          <p:nvPr/>
        </p:nvGrpSpPr>
        <p:grpSpPr>
          <a:xfrm>
            <a:off x="5557847" y="4111800"/>
            <a:ext cx="1952625" cy="1998584"/>
            <a:chOff x="5575603" y="4111800"/>
            <a:chExt cx="1952625" cy="1998584"/>
          </a:xfrm>
        </p:grpSpPr>
        <p:pic>
          <p:nvPicPr>
            <p:cNvPr id="1402" name="Google Shape;1402;p141"/>
            <p:cNvPicPr preferRelativeResize="0"/>
            <p:nvPr/>
          </p:nvPicPr>
          <p:blipFill rotWithShape="1">
            <a:blip r:embed="rId9">
              <a:alphaModFix/>
            </a:blip>
            <a:srcRect/>
            <a:stretch/>
          </p:blipFill>
          <p:spPr>
            <a:xfrm>
              <a:off x="5575603" y="4129184"/>
              <a:ext cx="1952625" cy="1981200"/>
            </a:xfrm>
            <a:prstGeom prst="rect">
              <a:avLst/>
            </a:prstGeom>
            <a:noFill/>
            <a:ln>
              <a:noFill/>
            </a:ln>
          </p:spPr>
        </p:pic>
        <p:grpSp>
          <p:nvGrpSpPr>
            <p:cNvPr id="1403" name="Google Shape;1403;p141"/>
            <p:cNvGrpSpPr/>
            <p:nvPr/>
          </p:nvGrpSpPr>
          <p:grpSpPr>
            <a:xfrm>
              <a:off x="5674745" y="4111800"/>
              <a:ext cx="527894" cy="563295"/>
              <a:chOff x="1656489" y="1401730"/>
              <a:chExt cx="527894" cy="563295"/>
            </a:xfrm>
          </p:grpSpPr>
          <p:sp>
            <p:nvSpPr>
              <p:cNvPr id="1404" name="Google Shape;1404;p14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05" name="Google Shape;1405;p14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7</a:t>
                </a:r>
                <a:endParaRPr/>
              </a:p>
            </p:txBody>
          </p:sp>
        </p:grpSp>
      </p:grpSp>
      <p:grpSp>
        <p:nvGrpSpPr>
          <p:cNvPr id="1406" name="Google Shape;1406;p141"/>
          <p:cNvGrpSpPr/>
          <p:nvPr/>
        </p:nvGrpSpPr>
        <p:grpSpPr>
          <a:xfrm>
            <a:off x="7990384" y="4111800"/>
            <a:ext cx="2057810" cy="1902687"/>
            <a:chOff x="7990384" y="4111800"/>
            <a:chExt cx="2057810" cy="1902687"/>
          </a:xfrm>
        </p:grpSpPr>
        <p:pic>
          <p:nvPicPr>
            <p:cNvPr id="1407" name="Google Shape;1407;p141"/>
            <p:cNvPicPr preferRelativeResize="0"/>
            <p:nvPr/>
          </p:nvPicPr>
          <p:blipFill rotWithShape="1">
            <a:blip r:embed="rId10">
              <a:alphaModFix/>
            </a:blip>
            <a:srcRect/>
            <a:stretch/>
          </p:blipFill>
          <p:spPr>
            <a:xfrm>
              <a:off x="7990794" y="4138062"/>
              <a:ext cx="2057400" cy="1876425"/>
            </a:xfrm>
            <a:prstGeom prst="rect">
              <a:avLst/>
            </a:prstGeom>
            <a:noFill/>
            <a:ln>
              <a:noFill/>
            </a:ln>
          </p:spPr>
        </p:pic>
        <p:grpSp>
          <p:nvGrpSpPr>
            <p:cNvPr id="1408" name="Google Shape;1408;p141"/>
            <p:cNvGrpSpPr/>
            <p:nvPr/>
          </p:nvGrpSpPr>
          <p:grpSpPr>
            <a:xfrm>
              <a:off x="7990384" y="4111800"/>
              <a:ext cx="527894" cy="563295"/>
              <a:chOff x="1656489" y="1401730"/>
              <a:chExt cx="527894" cy="563295"/>
            </a:xfrm>
          </p:grpSpPr>
          <p:sp>
            <p:nvSpPr>
              <p:cNvPr id="1409" name="Google Shape;1409;p141"/>
              <p:cNvSpPr/>
              <p:nvPr/>
            </p:nvSpPr>
            <p:spPr>
              <a:xfrm>
                <a:off x="1656489" y="1401730"/>
                <a:ext cx="478932" cy="478932"/>
              </a:xfrm>
              <a:prstGeom prst="roundRect">
                <a:avLst>
                  <a:gd name="adj" fmla="val 16667"/>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sp>
            <p:nvSpPr>
              <p:cNvPr id="1410" name="Google Shape;1410;p141"/>
              <p:cNvSpPr txBox="1"/>
              <p:nvPr/>
            </p:nvSpPr>
            <p:spPr>
              <a:xfrm>
                <a:off x="1705451" y="1441805"/>
                <a:ext cx="478932" cy="52322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800" b="1">
                    <a:solidFill>
                      <a:schemeClr val="lt1"/>
                    </a:solidFill>
                    <a:latin typeface="Kadwa"/>
                    <a:ea typeface="Kadwa"/>
                    <a:cs typeface="Kadwa"/>
                    <a:sym typeface="Kadwa"/>
                  </a:rPr>
                  <a:t>8</a:t>
                </a:r>
                <a:endParaRPr/>
              </a:p>
            </p:txBody>
          </p:sp>
        </p:grpSp>
      </p:grpSp>
      <p:sp>
        <p:nvSpPr>
          <p:cNvPr id="1411" name="Google Shape;1411;p141"/>
          <p:cNvSpPr/>
          <p:nvPr/>
        </p:nvSpPr>
        <p:spPr>
          <a:xfrm>
            <a:off x="595461" y="3324277"/>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Pull sleeves up</a:t>
            </a:r>
            <a:endParaRPr/>
          </a:p>
        </p:txBody>
      </p:sp>
      <p:sp>
        <p:nvSpPr>
          <p:cNvPr id="1412" name="Google Shape;1412;p141"/>
          <p:cNvSpPr/>
          <p:nvPr/>
        </p:nvSpPr>
        <p:spPr>
          <a:xfrm>
            <a:off x="2920950" y="3335321"/>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Rinse</a:t>
            </a:r>
            <a:endParaRPr/>
          </a:p>
        </p:txBody>
      </p:sp>
      <p:sp>
        <p:nvSpPr>
          <p:cNvPr id="1413" name="Google Shape;1413;p141"/>
          <p:cNvSpPr/>
          <p:nvPr/>
        </p:nvSpPr>
        <p:spPr>
          <a:xfrm>
            <a:off x="5312217" y="3335321"/>
            <a:ext cx="244112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Wash hands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with soap</a:t>
            </a:r>
            <a:endParaRPr/>
          </a:p>
        </p:txBody>
      </p:sp>
      <p:sp>
        <p:nvSpPr>
          <p:cNvPr id="1414" name="Google Shape;1414;p141"/>
          <p:cNvSpPr/>
          <p:nvPr/>
        </p:nvSpPr>
        <p:spPr>
          <a:xfrm>
            <a:off x="7703484" y="3335321"/>
            <a:ext cx="2230629"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Wash forearms with soap</a:t>
            </a:r>
            <a:endParaRPr/>
          </a:p>
        </p:txBody>
      </p:sp>
      <p:sp>
        <p:nvSpPr>
          <p:cNvPr id="1415" name="Google Shape;1415;p141"/>
          <p:cNvSpPr/>
          <p:nvPr/>
        </p:nvSpPr>
        <p:spPr>
          <a:xfrm>
            <a:off x="641571" y="5977933"/>
            <a:ext cx="244112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Brush hands</a:t>
            </a:r>
            <a:endParaRPr/>
          </a:p>
          <a:p>
            <a:pPr marL="0" marR="0" lvl="0" indent="0" algn="ctr" rtl="0">
              <a:spcBef>
                <a:spcPts val="0"/>
              </a:spcBef>
              <a:spcAft>
                <a:spcPts val="0"/>
              </a:spcAft>
              <a:buNone/>
            </a:pPr>
            <a:r>
              <a:rPr lang="en-US" sz="1800" b="1">
                <a:solidFill>
                  <a:schemeClr val="accent3"/>
                </a:solidFill>
                <a:latin typeface="Nunito"/>
                <a:ea typeface="Nunito"/>
                <a:cs typeface="Nunito"/>
                <a:sym typeface="Nunito"/>
              </a:rPr>
              <a:t>and nails</a:t>
            </a:r>
            <a:endParaRPr/>
          </a:p>
        </p:txBody>
      </p:sp>
      <p:sp>
        <p:nvSpPr>
          <p:cNvPr id="1416" name="Google Shape;1416;p141"/>
          <p:cNvSpPr/>
          <p:nvPr/>
        </p:nvSpPr>
        <p:spPr>
          <a:xfrm>
            <a:off x="2920950" y="6009914"/>
            <a:ext cx="2391267"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Rinse to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remove soap</a:t>
            </a:r>
            <a:endParaRPr/>
          </a:p>
        </p:txBody>
      </p:sp>
      <p:sp>
        <p:nvSpPr>
          <p:cNvPr id="1417" name="Google Shape;1417;p141"/>
          <p:cNvSpPr/>
          <p:nvPr/>
        </p:nvSpPr>
        <p:spPr>
          <a:xfrm>
            <a:off x="5420472" y="6009914"/>
            <a:ext cx="2441126" cy="36933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Dry with paper towel</a:t>
            </a:r>
            <a:endParaRPr/>
          </a:p>
        </p:txBody>
      </p:sp>
      <p:sp>
        <p:nvSpPr>
          <p:cNvPr id="1418" name="Google Shape;1418;p141"/>
          <p:cNvSpPr/>
          <p:nvPr/>
        </p:nvSpPr>
        <p:spPr>
          <a:xfrm>
            <a:off x="7515194" y="6009914"/>
            <a:ext cx="2818143"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800" b="1">
                <a:solidFill>
                  <a:schemeClr val="accent3"/>
                </a:solidFill>
                <a:latin typeface="Nunito"/>
                <a:ea typeface="Nunito"/>
                <a:cs typeface="Nunito"/>
                <a:sym typeface="Nunito"/>
              </a:rPr>
              <a:t>Use a paper towel </a:t>
            </a:r>
            <a:br>
              <a:rPr lang="en-US" sz="1800" b="1">
                <a:solidFill>
                  <a:schemeClr val="accent3"/>
                </a:solidFill>
                <a:latin typeface="Nunito"/>
                <a:ea typeface="Nunito"/>
                <a:cs typeface="Nunito"/>
                <a:sym typeface="Nunito"/>
              </a:rPr>
            </a:br>
            <a:r>
              <a:rPr lang="en-US" sz="1800" b="1">
                <a:solidFill>
                  <a:schemeClr val="accent3"/>
                </a:solidFill>
                <a:latin typeface="Nunito"/>
                <a:ea typeface="Nunito"/>
                <a:cs typeface="Nunito"/>
                <a:sym typeface="Nunito"/>
              </a:rPr>
              <a:t>to turn of tap</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63"/>
        <p:cNvGrpSpPr/>
        <p:nvPr/>
      </p:nvGrpSpPr>
      <p:grpSpPr>
        <a:xfrm>
          <a:off x="0" y="0"/>
          <a:ext cx="0" cy="0"/>
          <a:chOff x="0" y="0"/>
          <a:chExt cx="0" cy="0"/>
        </a:xfrm>
      </p:grpSpPr>
      <p:sp>
        <p:nvSpPr>
          <p:cNvPr id="564" name="Google Shape;564;p6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Challenging Participants</a:t>
            </a:r>
            <a:endParaRPr/>
          </a:p>
        </p:txBody>
      </p:sp>
      <p:grpSp>
        <p:nvGrpSpPr>
          <p:cNvPr id="565" name="Google Shape;565;p61"/>
          <p:cNvGrpSpPr/>
          <p:nvPr/>
        </p:nvGrpSpPr>
        <p:grpSpPr>
          <a:xfrm>
            <a:off x="4072854" y="2193436"/>
            <a:ext cx="2120900" cy="2120900"/>
            <a:chOff x="4989410" y="2228655"/>
            <a:chExt cx="2120900" cy="2120900"/>
          </a:xfrm>
        </p:grpSpPr>
        <p:sp>
          <p:nvSpPr>
            <p:cNvPr id="566" name="Google Shape;566;p61"/>
            <p:cNvSpPr/>
            <p:nvPr/>
          </p:nvSpPr>
          <p:spPr>
            <a:xfrm>
              <a:off x="4989410" y="2228655"/>
              <a:ext cx="2120900" cy="21209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grpSp>
          <p:nvGrpSpPr>
            <p:cNvPr id="567" name="Google Shape;567;p61"/>
            <p:cNvGrpSpPr/>
            <p:nvPr/>
          </p:nvGrpSpPr>
          <p:grpSpPr>
            <a:xfrm>
              <a:off x="5414860" y="2659763"/>
              <a:ext cx="1270000" cy="1258684"/>
              <a:chOff x="2043113" y="2266951"/>
              <a:chExt cx="1425575" cy="1412875"/>
            </a:xfrm>
          </p:grpSpPr>
          <p:sp>
            <p:nvSpPr>
              <p:cNvPr id="568" name="Google Shape;568;p61"/>
              <p:cNvSpPr/>
              <p:nvPr/>
            </p:nvSpPr>
            <p:spPr>
              <a:xfrm>
                <a:off x="2043113" y="2266951"/>
                <a:ext cx="1425575" cy="1412875"/>
              </a:xfrm>
              <a:custGeom>
                <a:avLst/>
                <a:gdLst/>
                <a:ahLst/>
                <a:cxnLst/>
                <a:rect l="l" t="t" r="r" b="b"/>
                <a:pathLst>
                  <a:path w="660" h="656" extrusionOk="0">
                    <a:moveTo>
                      <a:pt x="118" y="117"/>
                    </a:moveTo>
                    <a:cubicBezTo>
                      <a:pt x="235" y="0"/>
                      <a:pt x="426" y="0"/>
                      <a:pt x="542" y="117"/>
                    </a:cubicBezTo>
                    <a:cubicBezTo>
                      <a:pt x="660" y="235"/>
                      <a:pt x="660" y="425"/>
                      <a:pt x="542" y="542"/>
                    </a:cubicBezTo>
                    <a:cubicBezTo>
                      <a:pt x="444" y="640"/>
                      <a:pt x="293" y="656"/>
                      <a:pt x="178" y="589"/>
                    </a:cubicBezTo>
                    <a:cubicBezTo>
                      <a:pt x="177" y="589"/>
                      <a:pt x="177" y="589"/>
                      <a:pt x="177" y="589"/>
                    </a:cubicBezTo>
                    <a:cubicBezTo>
                      <a:pt x="131" y="623"/>
                      <a:pt x="83" y="629"/>
                      <a:pt x="48" y="624"/>
                    </a:cubicBezTo>
                    <a:cubicBezTo>
                      <a:pt x="37" y="623"/>
                      <a:pt x="34" y="608"/>
                      <a:pt x="45" y="602"/>
                    </a:cubicBezTo>
                    <a:cubicBezTo>
                      <a:pt x="75" y="586"/>
                      <a:pt x="95" y="556"/>
                      <a:pt x="107" y="532"/>
                    </a:cubicBezTo>
                    <a:cubicBezTo>
                      <a:pt x="104" y="530"/>
                      <a:pt x="104" y="530"/>
                      <a:pt x="104" y="530"/>
                    </a:cubicBezTo>
                    <a:cubicBezTo>
                      <a:pt x="0" y="410"/>
                      <a:pt x="5" y="230"/>
                      <a:pt x="118" y="117"/>
                    </a:cubicBezTo>
                    <a:close/>
                  </a:path>
                </a:pathLst>
              </a:cu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569" name="Google Shape;569;p61"/>
              <p:cNvSpPr/>
              <p:nvPr/>
            </p:nvSpPr>
            <p:spPr>
              <a:xfrm>
                <a:off x="2949575" y="2892426"/>
                <a:ext cx="168275" cy="168275"/>
              </a:xfrm>
              <a:prstGeom prst="ellipse">
                <a:avLst/>
              </a:pr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570" name="Google Shape;570;p61"/>
              <p:cNvSpPr/>
              <p:nvPr/>
            </p:nvSpPr>
            <p:spPr>
              <a:xfrm>
                <a:off x="2671763" y="2892426"/>
                <a:ext cx="166688" cy="168275"/>
              </a:xfrm>
              <a:prstGeom prst="ellipse">
                <a:avLst/>
              </a:pr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sp>
            <p:nvSpPr>
              <p:cNvPr id="571" name="Google Shape;571;p61"/>
              <p:cNvSpPr/>
              <p:nvPr/>
            </p:nvSpPr>
            <p:spPr>
              <a:xfrm>
                <a:off x="2390775" y="2892426"/>
                <a:ext cx="168275" cy="168275"/>
              </a:xfrm>
              <a:prstGeom prst="ellipse">
                <a:avLst/>
              </a:prstGeom>
              <a:solidFill>
                <a:schemeClr val="accen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Nunito"/>
                  <a:ea typeface="Nunito"/>
                  <a:cs typeface="Nunito"/>
                  <a:sym typeface="Nunito"/>
                </a:endParaRPr>
              </a:p>
            </p:txBody>
          </p:sp>
        </p:grpSp>
      </p:grpSp>
      <p:grpSp>
        <p:nvGrpSpPr>
          <p:cNvPr id="572" name="Google Shape;572;p61"/>
          <p:cNvGrpSpPr/>
          <p:nvPr/>
        </p:nvGrpSpPr>
        <p:grpSpPr>
          <a:xfrm>
            <a:off x="7277860" y="2210597"/>
            <a:ext cx="2120900" cy="2120900"/>
            <a:chOff x="7911042" y="2228654"/>
            <a:chExt cx="2120900" cy="2120900"/>
          </a:xfrm>
        </p:grpSpPr>
        <p:sp>
          <p:nvSpPr>
            <p:cNvPr id="573" name="Google Shape;573;p61"/>
            <p:cNvSpPr/>
            <p:nvPr/>
          </p:nvSpPr>
          <p:spPr>
            <a:xfrm>
              <a:off x="7911042" y="2228654"/>
              <a:ext cx="2120900" cy="21209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pic>
          <p:nvPicPr>
            <p:cNvPr id="574" name="Google Shape;574;p61"/>
            <p:cNvPicPr preferRelativeResize="0"/>
            <p:nvPr/>
          </p:nvPicPr>
          <p:blipFill rotWithShape="1">
            <a:blip r:embed="rId3">
              <a:alphaModFix/>
            </a:blip>
            <a:srcRect/>
            <a:stretch/>
          </p:blipFill>
          <p:spPr>
            <a:xfrm>
              <a:off x="8267229" y="2855416"/>
              <a:ext cx="1408526" cy="970550"/>
            </a:xfrm>
            <a:prstGeom prst="rect">
              <a:avLst/>
            </a:prstGeom>
            <a:noFill/>
            <a:ln>
              <a:noFill/>
            </a:ln>
          </p:spPr>
        </p:pic>
      </p:grpSp>
      <p:sp>
        <p:nvSpPr>
          <p:cNvPr id="575" name="Google Shape;575;p61"/>
          <p:cNvSpPr txBox="1"/>
          <p:nvPr/>
        </p:nvSpPr>
        <p:spPr>
          <a:xfrm>
            <a:off x="4253290" y="1583758"/>
            <a:ext cx="1695450"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rgbClr val="595959"/>
                </a:solidFill>
                <a:latin typeface="Kadwa"/>
                <a:ea typeface="Kadwa"/>
                <a:cs typeface="Kadwa"/>
                <a:sym typeface="Kadwa"/>
              </a:rPr>
              <a:t>TALKERS</a:t>
            </a:r>
            <a:endParaRPr/>
          </a:p>
        </p:txBody>
      </p:sp>
      <p:sp>
        <p:nvSpPr>
          <p:cNvPr id="576" name="Google Shape;576;p61"/>
          <p:cNvSpPr txBox="1"/>
          <p:nvPr/>
        </p:nvSpPr>
        <p:spPr>
          <a:xfrm>
            <a:off x="626461" y="1583758"/>
            <a:ext cx="2784319"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rgbClr val="595959"/>
                </a:solidFill>
                <a:latin typeface="Kadwa"/>
                <a:ea typeface="Kadwa"/>
                <a:cs typeface="Kadwa"/>
                <a:sym typeface="Kadwa"/>
              </a:rPr>
              <a:t>SLEEPWALKERS</a:t>
            </a:r>
            <a:endParaRPr/>
          </a:p>
        </p:txBody>
      </p:sp>
      <p:sp>
        <p:nvSpPr>
          <p:cNvPr id="577" name="Google Shape;577;p61"/>
          <p:cNvSpPr txBox="1"/>
          <p:nvPr/>
        </p:nvSpPr>
        <p:spPr>
          <a:xfrm>
            <a:off x="7490585" y="1583758"/>
            <a:ext cx="1695450" cy="46166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b="1">
                <a:solidFill>
                  <a:srgbClr val="595959"/>
                </a:solidFill>
                <a:latin typeface="Kadwa"/>
                <a:ea typeface="Kadwa"/>
                <a:cs typeface="Kadwa"/>
                <a:sym typeface="Kadwa"/>
              </a:rPr>
              <a:t>SNAILS</a:t>
            </a:r>
            <a:endParaRPr/>
          </a:p>
        </p:txBody>
      </p:sp>
      <p:grpSp>
        <p:nvGrpSpPr>
          <p:cNvPr id="578" name="Google Shape;578;p61"/>
          <p:cNvGrpSpPr/>
          <p:nvPr/>
        </p:nvGrpSpPr>
        <p:grpSpPr>
          <a:xfrm>
            <a:off x="989754" y="2193435"/>
            <a:ext cx="2120900" cy="2120900"/>
            <a:chOff x="2130944" y="2228654"/>
            <a:chExt cx="2120900" cy="2120900"/>
          </a:xfrm>
        </p:grpSpPr>
        <p:sp>
          <p:nvSpPr>
            <p:cNvPr id="579" name="Google Shape;579;p61"/>
            <p:cNvSpPr/>
            <p:nvPr/>
          </p:nvSpPr>
          <p:spPr>
            <a:xfrm>
              <a:off x="2130944" y="2228654"/>
              <a:ext cx="2120900" cy="21209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Nunito"/>
                <a:ea typeface="Nunito"/>
                <a:cs typeface="Nunito"/>
                <a:sym typeface="Nunito"/>
              </a:endParaRPr>
            </a:p>
          </p:txBody>
        </p:sp>
        <p:pic>
          <p:nvPicPr>
            <p:cNvPr id="580" name="Google Shape;580;p61"/>
            <p:cNvPicPr preferRelativeResize="0"/>
            <p:nvPr/>
          </p:nvPicPr>
          <p:blipFill rotWithShape="1">
            <a:blip r:embed="rId4">
              <a:alphaModFix/>
            </a:blip>
            <a:srcRect/>
            <a:stretch/>
          </p:blipFill>
          <p:spPr>
            <a:xfrm>
              <a:off x="2583344" y="2764224"/>
              <a:ext cx="1152934" cy="1152934"/>
            </a:xfrm>
            <a:prstGeom prst="rect">
              <a:avLst/>
            </a:prstGeom>
            <a:noFill/>
            <a:ln>
              <a:noFill/>
            </a:ln>
          </p:spPr>
        </p:pic>
      </p:grpSp>
      <p:sp>
        <p:nvSpPr>
          <p:cNvPr id="581" name="Google Shape;581;p61"/>
          <p:cNvSpPr txBox="1"/>
          <p:nvPr/>
        </p:nvSpPr>
        <p:spPr>
          <a:xfrm>
            <a:off x="3757608" y="4591470"/>
            <a:ext cx="2749977" cy="1387300"/>
          </a:xfrm>
          <a:prstGeom prst="rect">
            <a:avLst/>
          </a:prstGeom>
          <a:noFill/>
          <a:ln>
            <a:noFill/>
          </a:ln>
        </p:spPr>
        <p:txBody>
          <a:bodyPr spcFirstLastPara="1" wrap="square" lIns="91425" tIns="45700" rIns="91425" bIns="45700" anchor="t" anchorCtr="0">
            <a:noAutofit/>
          </a:bodyPr>
          <a:lstStyle/>
          <a:p>
            <a:pPr marL="200424" marR="0" lvl="0" indent="-200424" algn="l" rtl="0">
              <a:lnSpc>
                <a:spcPct val="100000"/>
              </a:lnSpc>
              <a:spcBef>
                <a:spcPts val="0"/>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Dominate conversations</a:t>
            </a:r>
            <a:endParaRPr/>
          </a:p>
          <a:p>
            <a:pPr marL="200424" marR="0" lvl="0" indent="-200424" algn="l" rtl="0">
              <a:lnSpc>
                <a:spcPct val="100000"/>
              </a:lnSpc>
              <a:spcBef>
                <a:spcPts val="1052"/>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Thank them for input then direct questions to others</a:t>
            </a:r>
            <a:endParaRPr/>
          </a:p>
          <a:p>
            <a:pPr marL="200424" marR="0" lvl="0" indent="-200424" algn="l" rtl="0">
              <a:lnSpc>
                <a:spcPct val="100000"/>
              </a:lnSpc>
              <a:spcBef>
                <a:spcPts val="1052"/>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If they persist OK to ask them to let someone else contribute.</a:t>
            </a:r>
            <a:endParaRPr/>
          </a:p>
        </p:txBody>
      </p:sp>
      <p:sp>
        <p:nvSpPr>
          <p:cNvPr id="582" name="Google Shape;582;p61"/>
          <p:cNvSpPr txBox="1"/>
          <p:nvPr/>
        </p:nvSpPr>
        <p:spPr>
          <a:xfrm>
            <a:off x="643631" y="4591470"/>
            <a:ext cx="2749977" cy="1387300"/>
          </a:xfrm>
          <a:prstGeom prst="rect">
            <a:avLst/>
          </a:prstGeom>
          <a:noFill/>
          <a:ln>
            <a:noFill/>
          </a:ln>
        </p:spPr>
        <p:txBody>
          <a:bodyPr spcFirstLastPara="1" wrap="square" lIns="91425" tIns="45700" rIns="91425" bIns="45700" anchor="t" anchorCtr="0">
            <a:noAutofit/>
          </a:bodyPr>
          <a:lstStyle/>
          <a:p>
            <a:pPr marL="200424" marR="0" lvl="0" indent="-200424" algn="l" rtl="0">
              <a:lnSpc>
                <a:spcPct val="100000"/>
              </a:lnSpc>
              <a:spcBef>
                <a:spcPts val="0"/>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Avoid participation</a:t>
            </a:r>
            <a:endParaRPr/>
          </a:p>
          <a:p>
            <a:pPr marL="200424" marR="0" lvl="0" indent="-200424" algn="l" rtl="0">
              <a:lnSpc>
                <a:spcPct val="100000"/>
              </a:lnSpc>
              <a:spcBef>
                <a:spcPts val="1052"/>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Specifically call on them to answer questions.</a:t>
            </a:r>
            <a:endParaRPr/>
          </a:p>
          <a:p>
            <a:pPr marL="200424" marR="0" lvl="0" indent="-200424" algn="l" rtl="0">
              <a:lnSpc>
                <a:spcPct val="100000"/>
              </a:lnSpc>
              <a:spcBef>
                <a:spcPts val="1052"/>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Give them a partner to reduce pressure (“Jasmine – can you demonstrate this?  Sophia – help her out.”)</a:t>
            </a:r>
            <a:endParaRPr/>
          </a:p>
        </p:txBody>
      </p:sp>
      <p:sp>
        <p:nvSpPr>
          <p:cNvPr id="583" name="Google Shape;583;p61"/>
          <p:cNvSpPr txBox="1"/>
          <p:nvPr/>
        </p:nvSpPr>
        <p:spPr>
          <a:xfrm>
            <a:off x="6963321" y="4591470"/>
            <a:ext cx="2749977" cy="1387300"/>
          </a:xfrm>
          <a:prstGeom prst="rect">
            <a:avLst/>
          </a:prstGeom>
          <a:noFill/>
          <a:ln>
            <a:noFill/>
          </a:ln>
        </p:spPr>
        <p:txBody>
          <a:bodyPr spcFirstLastPara="1" wrap="square" lIns="91425" tIns="45700" rIns="91425" bIns="45700" anchor="t" anchorCtr="0">
            <a:noAutofit/>
          </a:bodyPr>
          <a:lstStyle/>
          <a:p>
            <a:pPr marL="200424" marR="0" lvl="0" indent="-200424" algn="l" rtl="0">
              <a:lnSpc>
                <a:spcPct val="100000"/>
              </a:lnSpc>
              <a:spcBef>
                <a:spcPts val="0"/>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Slow down group.</a:t>
            </a:r>
            <a:endParaRPr/>
          </a:p>
          <a:p>
            <a:pPr marL="200424" marR="0" lvl="0" indent="-200424" algn="l" rtl="0">
              <a:lnSpc>
                <a:spcPct val="100000"/>
              </a:lnSpc>
              <a:spcBef>
                <a:spcPts val="1052"/>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Follow up with them after sessions to review their questions, but keep class moving forward.</a:t>
            </a:r>
            <a:endParaRPr/>
          </a:p>
          <a:p>
            <a:pPr marL="200424" marR="0" lvl="0" indent="-200424" algn="l" rtl="0">
              <a:lnSpc>
                <a:spcPct val="100000"/>
              </a:lnSpc>
              <a:spcBef>
                <a:spcPts val="1052"/>
              </a:spcBef>
              <a:spcAft>
                <a:spcPts val="0"/>
              </a:spcAft>
              <a:buClr>
                <a:schemeClr val="accent1"/>
              </a:buClr>
              <a:buSzPts val="1440"/>
              <a:buFont typeface="Noto Sans Symbols"/>
              <a:buChar char="▪"/>
            </a:pPr>
            <a:r>
              <a:rPr lang="en-US" sz="1600">
                <a:solidFill>
                  <a:schemeClr val="dk1"/>
                </a:solidFill>
                <a:latin typeface="Nunito"/>
                <a:ea typeface="Nunito"/>
                <a:cs typeface="Nunito"/>
                <a:sym typeface="Nunito"/>
              </a:rPr>
              <a:t>If entire class is not grasping the material, that is a problem.</a:t>
            </a:r>
            <a:endParaRPr/>
          </a:p>
          <a:p>
            <a:pPr marL="200424" marR="0" lvl="0" indent="-108984" algn="l" rtl="0">
              <a:lnSpc>
                <a:spcPct val="100000"/>
              </a:lnSpc>
              <a:spcBef>
                <a:spcPts val="1052"/>
              </a:spcBef>
              <a:spcAft>
                <a:spcPts val="0"/>
              </a:spcAft>
              <a:buClr>
                <a:schemeClr val="accent1"/>
              </a:buClr>
              <a:buSzPts val="1440"/>
              <a:buFont typeface="Noto Sans Symbols"/>
              <a:buNone/>
            </a:pPr>
            <a:endParaRPr sz="1600">
              <a:solidFill>
                <a:schemeClr val="dk1"/>
              </a:solidFill>
              <a:latin typeface="Nunito"/>
              <a:ea typeface="Nunito"/>
              <a:cs typeface="Nunito"/>
              <a:sym typeface="Nunito"/>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Shape 1422"/>
        <p:cNvGrpSpPr/>
        <p:nvPr/>
      </p:nvGrpSpPr>
      <p:grpSpPr>
        <a:xfrm>
          <a:off x="0" y="0"/>
          <a:ext cx="0" cy="0"/>
          <a:chOff x="0" y="0"/>
          <a:chExt cx="0" cy="0"/>
        </a:xfrm>
      </p:grpSpPr>
      <p:sp>
        <p:nvSpPr>
          <p:cNvPr id="1423" name="Google Shape;1423;p142"/>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01272" lvl="1" indent="-43514" algn="l" rtl="0">
              <a:lnSpc>
                <a:spcPct val="100000"/>
              </a:lnSpc>
              <a:spcBef>
                <a:spcPts val="1052"/>
              </a:spcBef>
              <a:spcAft>
                <a:spcPts val="0"/>
              </a:spcAft>
              <a:buSzPts val="1800"/>
              <a:buNone/>
            </a:pPr>
            <a:endParaRPr/>
          </a:p>
        </p:txBody>
      </p:sp>
      <p:sp>
        <p:nvSpPr>
          <p:cNvPr id="1424" name="Google Shape;1424;p142"/>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Do you have any questions?</a:t>
            </a:r>
            <a:endParaRPr/>
          </a:p>
          <a:p>
            <a:pPr marL="200424" lvl="0" indent="-200424" algn="l" rtl="0">
              <a:lnSpc>
                <a:spcPct val="100000"/>
              </a:lnSpc>
              <a:spcBef>
                <a:spcPts val="1052"/>
              </a:spcBef>
              <a:spcAft>
                <a:spcPts val="0"/>
              </a:spcAft>
              <a:buSzPts val="2160"/>
              <a:buChar char="▪"/>
            </a:pPr>
            <a:r>
              <a:rPr lang="en-US"/>
              <a:t>Did you learn anything new today, and if so, how might you use it before the next session?</a:t>
            </a:r>
            <a:endParaRPr/>
          </a:p>
          <a:p>
            <a:pPr marL="200424" lvl="0" indent="-63263" algn="l" rtl="0">
              <a:lnSpc>
                <a:spcPct val="100000"/>
              </a:lnSpc>
              <a:spcBef>
                <a:spcPts val="1052"/>
              </a:spcBef>
              <a:spcAft>
                <a:spcPts val="0"/>
              </a:spcAft>
              <a:buSzPts val="2160"/>
              <a:buNone/>
            </a:pPr>
            <a:endParaRPr/>
          </a:p>
        </p:txBody>
      </p:sp>
      <p:sp>
        <p:nvSpPr>
          <p:cNvPr id="1425" name="Google Shape;1425;p142"/>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Debrief</a:t>
            </a:r>
            <a:endParaRPr/>
          </a:p>
        </p:txBody>
      </p:sp>
      <p:pic>
        <p:nvPicPr>
          <p:cNvPr id="1426" name="Google Shape;1426;p142"/>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427" name="Google Shape;1427;p142"/>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15m</a:t>
            </a:r>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Shape 1431"/>
        <p:cNvGrpSpPr/>
        <p:nvPr/>
      </p:nvGrpSpPr>
      <p:grpSpPr>
        <a:xfrm>
          <a:off x="0" y="0"/>
          <a:ext cx="0" cy="0"/>
          <a:chOff x="0" y="0"/>
          <a:chExt cx="0" cy="0"/>
        </a:xfrm>
      </p:grpSpPr>
      <p:sp>
        <p:nvSpPr>
          <p:cNvPr id="1432" name="Google Shape;1432;p143"/>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Next Session</a:t>
            </a:r>
            <a:endParaRPr/>
          </a:p>
        </p:txBody>
      </p:sp>
      <p:sp>
        <p:nvSpPr>
          <p:cNvPr id="1433" name="Google Shape;1433;p143"/>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Share details of next session (when, where) if known</a:t>
            </a:r>
            <a:endParaRPr/>
          </a:p>
        </p:txBody>
      </p:sp>
      <p:sp>
        <p:nvSpPr>
          <p:cNvPr id="1434" name="Google Shape;1434;p143"/>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Next session we will be learning about milk hygiene and customers.</a:t>
            </a:r>
            <a:endParaRPr/>
          </a:p>
          <a:p>
            <a:pPr marL="200424" lvl="0" indent="-200424" algn="l" rtl="0">
              <a:lnSpc>
                <a:spcPct val="100000"/>
              </a:lnSpc>
              <a:spcBef>
                <a:spcPts val="1052"/>
              </a:spcBef>
              <a:spcAft>
                <a:spcPts val="0"/>
              </a:spcAft>
              <a:buSzPts val="2160"/>
              <a:buChar char="▪"/>
            </a:pPr>
            <a:r>
              <a:rPr lang="en-US"/>
              <a:t>Try to put some of the practices we learned about today into action</a:t>
            </a:r>
            <a:endParaRPr/>
          </a:p>
          <a:p>
            <a:pPr marL="200424" lvl="0" indent="-200424" algn="l" rtl="0">
              <a:lnSpc>
                <a:spcPct val="100000"/>
              </a:lnSpc>
              <a:spcBef>
                <a:spcPts val="1052"/>
              </a:spcBef>
              <a:spcAft>
                <a:spcPts val="0"/>
              </a:spcAft>
              <a:buSzPts val="2160"/>
              <a:buChar char="▪"/>
            </a:pPr>
            <a:r>
              <a:rPr lang="en-US">
                <a:highlight>
                  <a:srgbClr val="FFFF00"/>
                </a:highlight>
              </a:rPr>
              <a:t>[Next time and location]</a:t>
            </a:r>
            <a:endParaRPr/>
          </a:p>
          <a:p>
            <a:pPr marL="200424" lvl="0" indent="-200424" algn="l" rtl="0">
              <a:lnSpc>
                <a:spcPct val="100000"/>
              </a:lnSpc>
              <a:spcBef>
                <a:spcPts val="1052"/>
              </a:spcBef>
              <a:spcAft>
                <a:spcPts val="0"/>
              </a:spcAft>
              <a:buSzPts val="2160"/>
              <a:buChar char="▪"/>
            </a:pPr>
            <a:r>
              <a:rPr lang="en-US"/>
              <a:t>Remember to bring back your Participant’s Guide!</a:t>
            </a:r>
            <a:endParaRPr/>
          </a:p>
          <a:p>
            <a:pPr marL="200424" lvl="0" indent="-200424" algn="l" rtl="0">
              <a:lnSpc>
                <a:spcPct val="100000"/>
              </a:lnSpc>
              <a:spcBef>
                <a:spcPts val="1052"/>
              </a:spcBef>
              <a:spcAft>
                <a:spcPts val="0"/>
              </a:spcAft>
              <a:buSzPts val="2160"/>
              <a:buChar char="▪"/>
            </a:pPr>
            <a:r>
              <a:rPr lang="en-US"/>
              <a:t>Looking forward to seeing you again!</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Shape 1438"/>
        <p:cNvGrpSpPr/>
        <p:nvPr/>
      </p:nvGrpSpPr>
      <p:grpSpPr>
        <a:xfrm>
          <a:off x="0" y="0"/>
          <a:ext cx="0" cy="0"/>
          <a:chOff x="0" y="0"/>
          <a:chExt cx="0" cy="0"/>
        </a:xfrm>
      </p:grpSpPr>
      <p:pic>
        <p:nvPicPr>
          <p:cNvPr id="1439" name="Google Shape;1439;p144" descr="A picture containing person, indoor, window, woman&#10;&#10;Description automatically generated"/>
          <p:cNvPicPr preferRelativeResize="0">
            <a:picLocks noGrp="1"/>
          </p:cNvPicPr>
          <p:nvPr>
            <p:ph type="pic" idx="2"/>
          </p:nvPr>
        </p:nvPicPr>
        <p:blipFill rotWithShape="1">
          <a:blip r:embed="rId3">
            <a:alphaModFix/>
            <a:extLst>
              <a:ext uri="{28A0092B-C50C-407E-A947-70E740481C1C}">
                <a14:useLocalDpi xmlns:a14="http://schemas.microsoft.com/office/drawing/2010/main" val="0"/>
              </a:ext>
            </a:extLst>
          </a:blip>
          <a:srcRect/>
          <a:stretch/>
        </p:blipFill>
        <p:spPr>
          <a:xfrm>
            <a:off x="0" y="0"/>
            <a:ext cx="10688638" cy="7562850"/>
          </a:xfrm>
          <a:prstGeom prst="rect">
            <a:avLst/>
          </a:prstGeom>
          <a:solidFill>
            <a:schemeClr val="lt1"/>
          </a:solidFill>
          <a:ln>
            <a:noFill/>
          </a:ln>
        </p:spPr>
      </p:pic>
      <p:sp>
        <p:nvSpPr>
          <p:cNvPr id="1440" name="Google Shape;1440;p144"/>
          <p:cNvSpPr txBox="1">
            <a:spLocks noGrp="1"/>
          </p:cNvSpPr>
          <p:nvPr>
            <p:ph type="title"/>
          </p:nvPr>
        </p:nvSpPr>
        <p:spPr>
          <a:xfrm>
            <a:off x="928576" y="5810192"/>
            <a:ext cx="8936147" cy="852323"/>
          </a:xfrm>
          <a:prstGeom prst="rect">
            <a:avLst/>
          </a:prstGeom>
          <a:solidFill>
            <a:schemeClr val="accent1"/>
          </a:solidFill>
          <a:ln>
            <a:noFill/>
          </a:ln>
        </p:spPr>
        <p:txBody>
          <a:bodyPr spcFirstLastPara="1" wrap="square" lIns="274300" tIns="45700" rIns="274300" bIns="0" anchor="ctr" anchorCtr="0">
            <a:noAutofit/>
          </a:bodyPr>
          <a:lstStyle/>
          <a:p>
            <a:pPr marL="0" lvl="0" indent="0" algn="l" rtl="0">
              <a:lnSpc>
                <a:spcPct val="110000"/>
              </a:lnSpc>
              <a:spcBef>
                <a:spcPts val="0"/>
              </a:spcBef>
              <a:spcAft>
                <a:spcPts val="0"/>
              </a:spcAft>
              <a:buClr>
                <a:schemeClr val="lt1"/>
              </a:buClr>
              <a:buSzPts val="3000"/>
              <a:buFont typeface="Kadwa"/>
              <a:buNone/>
            </a:pPr>
            <a:r>
              <a:rPr lang="en-US"/>
              <a:t>Customers and Milk Hygiene</a:t>
            </a:r>
            <a:endParaRPr/>
          </a:p>
        </p:txBody>
      </p:sp>
      <p:sp>
        <p:nvSpPr>
          <p:cNvPr id="1441" name="Google Shape;1441;p144"/>
          <p:cNvSpPr txBox="1">
            <a:spLocks noGrp="1"/>
          </p:cNvSpPr>
          <p:nvPr>
            <p:ph type="sldNum" idx="4294967295"/>
          </p:nvPr>
        </p:nvSpPr>
        <p:spPr>
          <a:xfrm>
            <a:off x="10193338" y="7064375"/>
            <a:ext cx="495300" cy="401638"/>
          </a:xfrm>
          <a:prstGeom prst="rect">
            <a:avLst/>
          </a:prstGeom>
          <a:noFill/>
          <a:ln>
            <a:noFill/>
          </a:ln>
        </p:spPr>
        <p:txBody>
          <a:bodyPr spcFirstLastPara="1" wrap="square" lIns="91425" tIns="45700" rIns="91425" bIns="45700" anchor="ctr" anchorCtr="0">
            <a:noAutofit/>
          </a:bodyPr>
          <a:lstStyle/>
          <a:p>
            <a:pPr marL="0" lvl="0" indent="0" algn="ctr" rtl="0">
              <a:spcBef>
                <a:spcPts val="0"/>
              </a:spcBef>
              <a:spcAft>
                <a:spcPts val="0"/>
              </a:spcAft>
              <a:buNone/>
            </a:pPr>
            <a:fld id="{00000000-1234-1234-1234-123412341234}" type="slidenum">
              <a:rPr lang="en-US"/>
              <a:t>92</a:t>
            </a:fld>
            <a:endParaRPr/>
          </a:p>
        </p:txBody>
      </p:sp>
      <p:sp>
        <p:nvSpPr>
          <p:cNvPr id="1442" name="Google Shape;1442;p144"/>
          <p:cNvSpPr txBox="1"/>
          <p:nvPr/>
        </p:nvSpPr>
        <p:spPr>
          <a:xfrm>
            <a:off x="1" y="5810191"/>
            <a:ext cx="784947" cy="852323"/>
          </a:xfrm>
          <a:prstGeom prst="rect">
            <a:avLst/>
          </a:prstGeom>
          <a:solidFill>
            <a:srgbClr val="4D1C19"/>
          </a:solidFill>
          <a:ln>
            <a:noFill/>
          </a:ln>
        </p:spPr>
        <p:txBody>
          <a:bodyPr spcFirstLastPara="1" wrap="square" lIns="240475" tIns="40075" rIns="240475" bIns="0" anchor="ctr" anchorCtr="0">
            <a:noAutofit/>
          </a:bodyPr>
          <a:lstStyle/>
          <a:p>
            <a:pPr marL="0" marR="0" lvl="0" indent="0" algn="l" rtl="0">
              <a:lnSpc>
                <a:spcPct val="110000"/>
              </a:lnSpc>
              <a:spcBef>
                <a:spcPts val="0"/>
              </a:spcBef>
              <a:spcAft>
                <a:spcPts val="0"/>
              </a:spcAft>
              <a:buClr>
                <a:schemeClr val="lt1"/>
              </a:buClr>
              <a:buSzPts val="2805"/>
              <a:buFont typeface="Kadwa"/>
              <a:buNone/>
            </a:pPr>
            <a:endParaRPr sz="2805" b="1">
              <a:solidFill>
                <a:schemeClr val="lt1"/>
              </a:solidFill>
              <a:latin typeface="Kadwa"/>
              <a:ea typeface="Kadwa"/>
              <a:cs typeface="Kadwa"/>
              <a:sym typeface="Kadwa"/>
            </a:endParaRPr>
          </a:p>
        </p:txBody>
      </p:sp>
      <p:sp>
        <p:nvSpPr>
          <p:cNvPr id="1443" name="Google Shape;1443;p144"/>
          <p:cNvSpPr txBox="1">
            <a:spLocks noGrp="1"/>
          </p:cNvSpPr>
          <p:nvPr>
            <p:ph type="body" idx="1"/>
          </p:nvPr>
        </p:nvSpPr>
        <p:spPr>
          <a:xfrm>
            <a:off x="143628" y="5969286"/>
            <a:ext cx="497690" cy="53412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sz="2400" b="0" i="0" u="none" strike="noStrike" cap="none">
                <a:latin typeface="Nunito"/>
                <a:ea typeface="Nunito"/>
                <a:cs typeface="Nunito"/>
                <a:sym typeface="Nunito"/>
              </a:rPr>
              <a:t>a</a:t>
            </a:r>
            <a:endParaRPr sz="2400" b="0" i="0" u="none" strike="noStrike" cap="none">
              <a:latin typeface="Nunito"/>
              <a:ea typeface="Nunito"/>
              <a:cs typeface="Nunito"/>
              <a:sym typeface="Nunito"/>
            </a:endParaRPr>
          </a:p>
        </p:txBody>
      </p:sp>
      <p:sp>
        <p:nvSpPr>
          <p:cNvPr id="1444" name="Google Shape;1444;p144"/>
          <p:cNvSpPr txBox="1"/>
          <p:nvPr/>
        </p:nvSpPr>
        <p:spPr>
          <a:xfrm>
            <a:off x="1" y="5810191"/>
            <a:ext cx="784947" cy="852323"/>
          </a:xfrm>
          <a:prstGeom prst="rect">
            <a:avLst/>
          </a:prstGeom>
          <a:solidFill>
            <a:srgbClr val="4D1C19"/>
          </a:solidFill>
          <a:ln>
            <a:noFill/>
          </a:ln>
        </p:spPr>
        <p:txBody>
          <a:bodyPr spcFirstLastPara="1" wrap="square" lIns="302500" tIns="50400" rIns="302500" bIns="0" anchor="ctr" anchorCtr="0">
            <a:noAutofit/>
          </a:bodyPr>
          <a:lstStyle/>
          <a:p>
            <a:pPr marL="0" marR="0" lvl="0" indent="0" algn="l" rtl="0">
              <a:lnSpc>
                <a:spcPct val="110000"/>
              </a:lnSpc>
              <a:spcBef>
                <a:spcPts val="0"/>
              </a:spcBef>
              <a:spcAft>
                <a:spcPts val="0"/>
              </a:spcAft>
              <a:buClr>
                <a:schemeClr val="lt1"/>
              </a:buClr>
              <a:buSzPts val="3529"/>
              <a:buFont typeface="Kadwa"/>
              <a:buNone/>
            </a:pPr>
            <a:endParaRPr sz="3529" b="1">
              <a:solidFill>
                <a:schemeClr val="lt1"/>
              </a:solidFill>
              <a:latin typeface="Kadwa"/>
              <a:ea typeface="Kadwa"/>
              <a:cs typeface="Kadwa"/>
              <a:sym typeface="Kadwa"/>
            </a:endParaRPr>
          </a:p>
        </p:txBody>
      </p:sp>
      <p:sp>
        <p:nvSpPr>
          <p:cNvPr id="1445" name="Google Shape;1445;p144"/>
          <p:cNvSpPr txBox="1">
            <a:spLocks noGrp="1"/>
          </p:cNvSpPr>
          <p:nvPr>
            <p:ph type="body" idx="3"/>
          </p:nvPr>
        </p:nvSpPr>
        <p:spPr>
          <a:xfrm>
            <a:off x="73628" y="6015550"/>
            <a:ext cx="567690" cy="484344"/>
          </a:xfrm>
          <a:prstGeom prst="rect">
            <a:avLst/>
          </a:prstGeom>
          <a:solidFill>
            <a:schemeClr val="lt1">
              <a:alpha val="53725"/>
            </a:scheme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accent1"/>
              </a:buClr>
              <a:buSzPts val="2160"/>
              <a:buFont typeface="Noto Sans Symbols"/>
              <a:buNone/>
            </a:pPr>
            <a:r>
              <a:rPr lang="en-US"/>
              <a:t>3</a:t>
            </a:r>
            <a:endParaRPr sz="2400" b="0" i="0" u="none" strike="noStrike" cap="none">
              <a:latin typeface="Nunito"/>
              <a:ea typeface="Nunito"/>
              <a:cs typeface="Nunito"/>
              <a:sym typeface="Nunito"/>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Shape 1449"/>
        <p:cNvGrpSpPr/>
        <p:nvPr/>
      </p:nvGrpSpPr>
      <p:grpSpPr>
        <a:xfrm>
          <a:off x="0" y="0"/>
          <a:ext cx="0" cy="0"/>
          <a:chOff x="0" y="0"/>
          <a:chExt cx="0" cy="0"/>
        </a:xfrm>
      </p:grpSpPr>
      <p:sp>
        <p:nvSpPr>
          <p:cNvPr id="1450" name="Google Shape;1450;p145"/>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This workshop is about how to sell more, high-quality milk</a:t>
            </a:r>
            <a:endParaRPr/>
          </a:p>
          <a:p>
            <a:pPr marL="200424" lvl="0" indent="-200424" algn="l" rtl="0">
              <a:lnSpc>
                <a:spcPct val="100000"/>
              </a:lnSpc>
              <a:spcBef>
                <a:spcPts val="1052"/>
              </a:spcBef>
              <a:spcAft>
                <a:spcPts val="0"/>
              </a:spcAft>
              <a:buSzPts val="2160"/>
              <a:buChar char="▪"/>
            </a:pPr>
            <a:r>
              <a:rPr lang="en-US"/>
              <a:t>Third session in a series of 5</a:t>
            </a:r>
            <a:endParaRPr/>
          </a:p>
          <a:p>
            <a:pPr marL="200424" lvl="0" indent="-200424" algn="l" rtl="0">
              <a:lnSpc>
                <a:spcPct val="100000"/>
              </a:lnSpc>
              <a:spcBef>
                <a:spcPts val="1052"/>
              </a:spcBef>
              <a:spcAft>
                <a:spcPts val="0"/>
              </a:spcAft>
              <a:buSzPts val="2160"/>
              <a:buChar char="▪"/>
            </a:pPr>
            <a:r>
              <a:rPr lang="en-US"/>
              <a:t>Will share tips, recommendations, etc.</a:t>
            </a:r>
            <a:endParaRPr/>
          </a:p>
          <a:p>
            <a:pPr marL="200424" lvl="0" indent="-200424" algn="l" rtl="0">
              <a:lnSpc>
                <a:spcPct val="100000"/>
              </a:lnSpc>
              <a:spcBef>
                <a:spcPts val="1052"/>
              </a:spcBef>
              <a:spcAft>
                <a:spcPts val="0"/>
              </a:spcAft>
              <a:buSzPts val="2160"/>
              <a:buChar char="▪"/>
            </a:pPr>
            <a:r>
              <a:rPr lang="en-US"/>
              <a:t>Will ask YOU to share your experiences</a:t>
            </a:r>
            <a:endParaRPr/>
          </a:p>
          <a:p>
            <a:pPr marL="200424" lvl="0" indent="-200424" algn="l" rtl="0">
              <a:lnSpc>
                <a:spcPct val="100000"/>
              </a:lnSpc>
              <a:spcBef>
                <a:spcPts val="1052"/>
              </a:spcBef>
              <a:spcAft>
                <a:spcPts val="0"/>
              </a:spcAft>
              <a:buSzPts val="2160"/>
              <a:buChar char="▪"/>
            </a:pPr>
            <a:r>
              <a:rPr lang="en-US"/>
              <a:t>Everyone will have opportunity to speak, but not for every activity / discussion</a:t>
            </a:r>
            <a:endParaRPr/>
          </a:p>
          <a:p>
            <a:pPr marL="200424" lvl="0" indent="-200424" algn="l" rtl="0">
              <a:lnSpc>
                <a:spcPct val="100000"/>
              </a:lnSpc>
              <a:spcBef>
                <a:spcPts val="1052"/>
              </a:spcBef>
              <a:spcAft>
                <a:spcPts val="0"/>
              </a:spcAft>
              <a:buSzPts val="2160"/>
              <a:buChar char="▪"/>
            </a:pPr>
            <a:r>
              <a:rPr lang="en-US"/>
              <a:t>Phones off please</a:t>
            </a:r>
            <a:endParaRPr/>
          </a:p>
          <a:p>
            <a:pPr marL="200424" lvl="0" indent="-63263" algn="l" rtl="0">
              <a:lnSpc>
                <a:spcPct val="100000"/>
              </a:lnSpc>
              <a:spcBef>
                <a:spcPts val="1052"/>
              </a:spcBef>
              <a:spcAft>
                <a:spcPts val="0"/>
              </a:spcAft>
              <a:buSzPts val="2160"/>
              <a:buNone/>
            </a:pPr>
            <a:endParaRPr/>
          </a:p>
          <a:p>
            <a:pPr marL="200424" lvl="0" indent="-63263" algn="l" rtl="0">
              <a:lnSpc>
                <a:spcPct val="100000"/>
              </a:lnSpc>
              <a:spcBef>
                <a:spcPts val="1052"/>
              </a:spcBef>
              <a:spcAft>
                <a:spcPts val="0"/>
              </a:spcAft>
              <a:buSzPts val="2160"/>
              <a:buNone/>
            </a:pPr>
            <a:endParaRPr/>
          </a:p>
        </p:txBody>
      </p:sp>
      <p:sp>
        <p:nvSpPr>
          <p:cNvPr id="1451" name="Google Shape;1451;p145"/>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Welcome</a:t>
            </a:r>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Shape 1455"/>
        <p:cNvGrpSpPr/>
        <p:nvPr/>
      </p:nvGrpSpPr>
      <p:grpSpPr>
        <a:xfrm>
          <a:off x="0" y="0"/>
          <a:ext cx="0" cy="0"/>
          <a:chOff x="0" y="0"/>
          <a:chExt cx="0" cy="0"/>
        </a:xfrm>
      </p:grpSpPr>
      <p:sp>
        <p:nvSpPr>
          <p:cNvPr id="1456" name="Google Shape;1456;p146"/>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Housekeeping</a:t>
            </a:r>
            <a:endParaRPr/>
          </a:p>
        </p:txBody>
      </p:sp>
      <p:sp>
        <p:nvSpPr>
          <p:cNvPr id="1457" name="Google Shape;1457;p146"/>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highlight>
                  <a:srgbClr val="FFFF00"/>
                </a:highlight>
              </a:rPr>
              <a:t>[Review logistics for your specific meeting – times, facilities, etc.]</a:t>
            </a:r>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Shape 1461"/>
        <p:cNvGrpSpPr/>
        <p:nvPr/>
      </p:nvGrpSpPr>
      <p:grpSpPr>
        <a:xfrm>
          <a:off x="0" y="0"/>
          <a:ext cx="0" cy="0"/>
          <a:chOff x="0" y="0"/>
          <a:chExt cx="0" cy="0"/>
        </a:xfrm>
      </p:grpSpPr>
      <p:sp>
        <p:nvSpPr>
          <p:cNvPr id="1462" name="Google Shape;1462;p147"/>
          <p:cNvSpPr txBox="1">
            <a:spLocks noGrp="1"/>
          </p:cNvSpPr>
          <p:nvPr>
            <p:ph type="body" idx="1"/>
          </p:nvPr>
        </p:nvSpPr>
        <p:spPr>
          <a:xfrm>
            <a:off x="5518150" y="2063221"/>
            <a:ext cx="4762500" cy="450370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Responses sought:</a:t>
            </a:r>
            <a:endParaRPr/>
          </a:p>
          <a:p>
            <a:pPr marL="601272" lvl="1" indent="-157814" algn="l" rtl="0">
              <a:lnSpc>
                <a:spcPct val="100000"/>
              </a:lnSpc>
              <a:spcBef>
                <a:spcPts val="1052"/>
              </a:spcBef>
              <a:spcAft>
                <a:spcPts val="0"/>
              </a:spcAft>
              <a:buSzPts val="1800"/>
              <a:buChar char="-"/>
            </a:pPr>
            <a:r>
              <a:rPr lang="en-US"/>
              <a:t>Honest answers</a:t>
            </a:r>
            <a:endParaRPr/>
          </a:p>
          <a:p>
            <a:pPr marL="601272" lvl="1" indent="-43514" algn="l" rtl="0">
              <a:lnSpc>
                <a:spcPct val="100000"/>
              </a:lnSpc>
              <a:spcBef>
                <a:spcPts val="1052"/>
              </a:spcBef>
              <a:spcAft>
                <a:spcPts val="0"/>
              </a:spcAft>
              <a:buSzPts val="1800"/>
              <a:buNone/>
            </a:pPr>
            <a:endParaRPr/>
          </a:p>
        </p:txBody>
      </p:sp>
      <p:sp>
        <p:nvSpPr>
          <p:cNvPr id="1463" name="Google Shape;1463;p147"/>
          <p:cNvSpPr txBox="1">
            <a:spLocks noGrp="1"/>
          </p:cNvSpPr>
          <p:nvPr>
            <p:ph type="body" idx="2"/>
          </p:nvPr>
        </p:nvSpPr>
        <p:spPr>
          <a:xfrm>
            <a:off x="436416" y="1693889"/>
            <a:ext cx="4712301" cy="4869632"/>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you able to put anything you learned from last time into use yet?</a:t>
            </a:r>
            <a:endParaRPr/>
          </a:p>
          <a:p>
            <a:pPr marL="200424" lvl="0" indent="-200424" algn="l" rtl="0">
              <a:lnSpc>
                <a:spcPct val="100000"/>
              </a:lnSpc>
              <a:spcBef>
                <a:spcPts val="1052"/>
              </a:spcBef>
              <a:spcAft>
                <a:spcPts val="0"/>
              </a:spcAft>
              <a:buSzPts val="2160"/>
              <a:buChar char="▪"/>
            </a:pPr>
            <a:r>
              <a:rPr lang="en-US"/>
              <a:t>Did you have any conversations with your milk provider(s)? Did you change how you interact with them?</a:t>
            </a:r>
            <a:endParaRPr/>
          </a:p>
          <a:p>
            <a:pPr marL="200424" lvl="0" indent="-63263" algn="l" rtl="0">
              <a:lnSpc>
                <a:spcPct val="100000"/>
              </a:lnSpc>
              <a:spcBef>
                <a:spcPts val="1052"/>
              </a:spcBef>
              <a:spcAft>
                <a:spcPts val="0"/>
              </a:spcAft>
              <a:buSzPts val="2160"/>
              <a:buNone/>
            </a:pPr>
            <a:endParaRPr/>
          </a:p>
        </p:txBody>
      </p:sp>
      <p:sp>
        <p:nvSpPr>
          <p:cNvPr id="1464" name="Google Shape;1464;p147"/>
          <p:cNvSpPr txBox="1">
            <a:spLocks noGrp="1"/>
          </p:cNvSpPr>
          <p:nvPr>
            <p:ph type="title"/>
          </p:nvPr>
        </p:nvSpPr>
        <p:spPr>
          <a:xfrm>
            <a:off x="309238" y="1144048"/>
            <a:ext cx="9971391" cy="542361"/>
          </a:xfrm>
          <a:prstGeom prst="rect">
            <a:avLst/>
          </a:prstGeom>
          <a:noFill/>
          <a:ln>
            <a:noFill/>
          </a:ln>
        </p:spPr>
        <p:txBody>
          <a:bodyPr spcFirstLastPara="1" wrap="square" lIns="91425" tIns="45700" rIns="91425" bIns="45700" anchor="ctr" anchorCtr="0">
            <a:noAutofit/>
          </a:bodyPr>
          <a:lstStyle/>
          <a:p>
            <a:pPr marL="0" lvl="0" indent="0" algn="l" rtl="0">
              <a:lnSpc>
                <a:spcPct val="90000"/>
              </a:lnSpc>
              <a:spcBef>
                <a:spcPts val="0"/>
              </a:spcBef>
              <a:spcAft>
                <a:spcPts val="0"/>
              </a:spcAft>
              <a:buClr>
                <a:schemeClr val="accent1"/>
              </a:buClr>
              <a:buSzPts val="3000"/>
              <a:buFont typeface="Kadwa"/>
              <a:buNone/>
            </a:pPr>
            <a:r>
              <a:rPr lang="en-US"/>
              <a:t>Session 2 Recap</a:t>
            </a:r>
            <a:endParaRPr/>
          </a:p>
        </p:txBody>
      </p:sp>
      <p:pic>
        <p:nvPicPr>
          <p:cNvPr id="1465" name="Google Shape;1465;p147"/>
          <p:cNvPicPr preferRelativeResize="0"/>
          <p:nvPr/>
        </p:nvPicPr>
        <p:blipFill rotWithShape="1">
          <a:blip r:embed="rId3">
            <a:alphaModFix/>
          </a:blip>
          <a:srcRect/>
          <a:stretch/>
        </p:blipFill>
        <p:spPr>
          <a:xfrm>
            <a:off x="9468986" y="736017"/>
            <a:ext cx="259910" cy="259910"/>
          </a:xfrm>
          <a:prstGeom prst="rect">
            <a:avLst/>
          </a:prstGeom>
          <a:noFill/>
          <a:ln>
            <a:noFill/>
          </a:ln>
        </p:spPr>
      </p:pic>
      <p:sp>
        <p:nvSpPr>
          <p:cNvPr id="1466" name="Google Shape;1466;p147"/>
          <p:cNvSpPr/>
          <p:nvPr/>
        </p:nvSpPr>
        <p:spPr>
          <a:xfrm>
            <a:off x="9728896" y="712083"/>
            <a:ext cx="551754" cy="307777"/>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en-US" sz="1400">
                <a:solidFill>
                  <a:schemeClr val="dk1"/>
                </a:solidFill>
                <a:latin typeface="Nunito"/>
                <a:ea typeface="Nunito"/>
                <a:cs typeface="Nunito"/>
                <a:sym typeface="Nunito"/>
              </a:rPr>
              <a:t>10m</a:t>
            </a:r>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Shape 1470"/>
        <p:cNvGrpSpPr/>
        <p:nvPr/>
      </p:nvGrpSpPr>
      <p:grpSpPr>
        <a:xfrm>
          <a:off x="0" y="0"/>
          <a:ext cx="0" cy="0"/>
          <a:chOff x="0" y="0"/>
          <a:chExt cx="0" cy="0"/>
        </a:xfrm>
      </p:grpSpPr>
      <p:sp>
        <p:nvSpPr>
          <p:cNvPr id="1471" name="Google Shape;1471;p148"/>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Series Recap</a:t>
            </a:r>
            <a:endParaRPr/>
          </a:p>
        </p:txBody>
      </p:sp>
      <p:sp>
        <p:nvSpPr>
          <p:cNvPr id="1472" name="Google Shape;1472;p148"/>
          <p:cNvSpPr txBox="1">
            <a:spLocks noGrp="1"/>
          </p:cNvSpPr>
          <p:nvPr>
            <p:ph type="body" idx="4294967295"/>
          </p:nvPr>
        </p:nvSpPr>
        <p:spPr>
          <a:xfrm>
            <a:off x="279940" y="1608290"/>
            <a:ext cx="10001513" cy="5156261"/>
          </a:xfrm>
          <a:prstGeom prst="rect">
            <a:avLst/>
          </a:prstGeom>
          <a:noFill/>
          <a:ln>
            <a:noFill/>
          </a:ln>
        </p:spPr>
        <p:txBody>
          <a:bodyPr spcFirstLastPara="1" wrap="square" lIns="91425" tIns="45700" rIns="91425" bIns="45700" anchor="t" anchorCtr="0">
            <a:noAutofit/>
          </a:bodyPr>
          <a:lstStyle/>
          <a:p>
            <a:pPr marL="53599" lvl="0" indent="0" algn="l" rtl="0">
              <a:lnSpc>
                <a:spcPct val="100000"/>
              </a:lnSpc>
              <a:spcBef>
                <a:spcPts val="0"/>
              </a:spcBef>
              <a:spcAft>
                <a:spcPts val="0"/>
              </a:spcAft>
              <a:buSzPts val="2160"/>
              <a:buNone/>
            </a:pPr>
            <a:r>
              <a:rPr lang="en-US"/>
              <a:t>In the previous two sessions, we discussed:</a:t>
            </a:r>
            <a:endParaRPr/>
          </a:p>
          <a:p>
            <a:pPr marL="200424" lvl="0" indent="-200424" algn="l" rtl="0">
              <a:lnSpc>
                <a:spcPct val="100000"/>
              </a:lnSpc>
              <a:spcBef>
                <a:spcPts val="1052"/>
              </a:spcBef>
              <a:spcAft>
                <a:spcPts val="0"/>
              </a:spcAft>
              <a:buSzPts val="2160"/>
              <a:buChar char="▪"/>
            </a:pPr>
            <a:r>
              <a:rPr lang="en-US"/>
              <a:t>How to make sure your milk is safe and of good quality</a:t>
            </a:r>
            <a:endParaRPr/>
          </a:p>
          <a:p>
            <a:pPr marL="200424" lvl="0" indent="-200424" algn="l" rtl="0">
              <a:lnSpc>
                <a:spcPct val="100000"/>
              </a:lnSpc>
              <a:spcBef>
                <a:spcPts val="1052"/>
              </a:spcBef>
              <a:spcAft>
                <a:spcPts val="0"/>
              </a:spcAft>
              <a:buSzPts val="2160"/>
              <a:buChar char="▪"/>
            </a:pPr>
            <a:r>
              <a:rPr lang="en-US"/>
              <a:t>How to negotiate with distributors and farmers for safer, better quality milk</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Shape 1477"/>
        <p:cNvGrpSpPr/>
        <p:nvPr/>
      </p:nvGrpSpPr>
      <p:grpSpPr>
        <a:xfrm>
          <a:off x="0" y="0"/>
          <a:ext cx="0" cy="0"/>
          <a:chOff x="0" y="0"/>
          <a:chExt cx="0" cy="0"/>
        </a:xfrm>
      </p:grpSpPr>
      <p:sp>
        <p:nvSpPr>
          <p:cNvPr id="1478" name="Google Shape;1478;p149"/>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Session Objectives</a:t>
            </a:r>
            <a:endParaRPr/>
          </a:p>
        </p:txBody>
      </p:sp>
      <p:sp>
        <p:nvSpPr>
          <p:cNvPr id="1479" name="Google Shape;1479;p149"/>
          <p:cNvSpPr txBox="1">
            <a:spLocks noGrp="1"/>
          </p:cNvSpPr>
          <p:nvPr>
            <p:ph type="body" idx="2"/>
          </p:nvPr>
        </p:nvSpPr>
        <p:spPr>
          <a:xfrm>
            <a:off x="407184" y="1491253"/>
            <a:ext cx="10026761" cy="579468"/>
          </a:xfrm>
          <a:prstGeom prst="rect">
            <a:avLst/>
          </a:prstGeom>
          <a:noFill/>
          <a:ln>
            <a:noFill/>
          </a:ln>
        </p:spPr>
        <p:txBody>
          <a:bodyPr spcFirstLastPara="1" wrap="square" lIns="91425" tIns="45700" rIns="91425" bIns="45700" anchor="ctr" anchorCtr="0">
            <a:noAutofit/>
          </a:bodyPr>
          <a:lstStyle/>
          <a:p>
            <a:pPr marL="0" lvl="0" indent="0" algn="l" rtl="0">
              <a:lnSpc>
                <a:spcPct val="100000"/>
              </a:lnSpc>
              <a:spcBef>
                <a:spcPts val="0"/>
              </a:spcBef>
              <a:spcAft>
                <a:spcPts val="0"/>
              </a:spcAft>
              <a:buSzPts val="2340"/>
              <a:buNone/>
            </a:pPr>
            <a:r>
              <a:rPr lang="en-US"/>
              <a:t>How to ensure your customers are handling your milk hygienically once they leave your shop</a:t>
            </a:r>
            <a:endParaRPr/>
          </a:p>
        </p:txBody>
      </p:sp>
      <p:grpSp>
        <p:nvGrpSpPr>
          <p:cNvPr id="1480" name="Google Shape;1480;p149"/>
          <p:cNvGrpSpPr/>
          <p:nvPr/>
        </p:nvGrpSpPr>
        <p:grpSpPr>
          <a:xfrm>
            <a:off x="911972" y="2594241"/>
            <a:ext cx="2374367" cy="2374367"/>
            <a:chOff x="1118379" y="1960675"/>
            <a:chExt cx="2039760" cy="2039760"/>
          </a:xfrm>
        </p:grpSpPr>
        <p:sp>
          <p:nvSpPr>
            <p:cNvPr id="1481" name="Google Shape;1481;p149"/>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482" name="Google Shape;1482;p149"/>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1483" name="Google Shape;1483;p149"/>
          <p:cNvSpPr/>
          <p:nvPr/>
        </p:nvSpPr>
        <p:spPr>
          <a:xfrm>
            <a:off x="571389" y="5203932"/>
            <a:ext cx="3055532"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Educate Your Customers</a:t>
            </a:r>
            <a:endParaRPr/>
          </a:p>
        </p:txBody>
      </p:sp>
      <p:sp>
        <p:nvSpPr>
          <p:cNvPr id="1484" name="Google Shape;1484;p149"/>
          <p:cNvSpPr/>
          <p:nvPr/>
        </p:nvSpPr>
        <p:spPr>
          <a:xfrm>
            <a:off x="4157135" y="5203588"/>
            <a:ext cx="2374367"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Handle Complaints</a:t>
            </a:r>
            <a:endParaRPr/>
          </a:p>
        </p:txBody>
      </p:sp>
      <p:grpSp>
        <p:nvGrpSpPr>
          <p:cNvPr id="1485" name="Google Shape;1485;p149"/>
          <p:cNvGrpSpPr/>
          <p:nvPr/>
        </p:nvGrpSpPr>
        <p:grpSpPr>
          <a:xfrm>
            <a:off x="4179011" y="2586535"/>
            <a:ext cx="2374367" cy="2374367"/>
            <a:chOff x="1118379" y="1960675"/>
            <a:chExt cx="2039760" cy="2039760"/>
          </a:xfrm>
        </p:grpSpPr>
        <p:sp>
          <p:nvSpPr>
            <p:cNvPr id="1486" name="Google Shape;1486;p149"/>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487" name="Google Shape;1487;p149"/>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sp>
        <p:nvSpPr>
          <p:cNvPr id="1488" name="Google Shape;1488;p149"/>
          <p:cNvSpPr/>
          <p:nvPr/>
        </p:nvSpPr>
        <p:spPr>
          <a:xfrm>
            <a:off x="7402301" y="5157765"/>
            <a:ext cx="2374367"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2400">
                <a:solidFill>
                  <a:srgbClr val="000000"/>
                </a:solidFill>
                <a:latin typeface="Nunito"/>
                <a:ea typeface="Nunito"/>
                <a:cs typeface="Nunito"/>
                <a:sym typeface="Nunito"/>
              </a:rPr>
              <a:t>Hygiene </a:t>
            </a:r>
            <a:br>
              <a:rPr lang="en-US" sz="2400">
                <a:solidFill>
                  <a:srgbClr val="000000"/>
                </a:solidFill>
                <a:latin typeface="Nunito"/>
                <a:ea typeface="Nunito"/>
                <a:cs typeface="Nunito"/>
                <a:sym typeface="Nunito"/>
              </a:rPr>
            </a:br>
            <a:r>
              <a:rPr lang="en-US" sz="2400">
                <a:solidFill>
                  <a:srgbClr val="000000"/>
                </a:solidFill>
                <a:latin typeface="Nunito"/>
                <a:ea typeface="Nunito"/>
                <a:cs typeface="Nunito"/>
                <a:sym typeface="Nunito"/>
              </a:rPr>
              <a:t>Action Plan</a:t>
            </a:r>
            <a:endParaRPr/>
          </a:p>
        </p:txBody>
      </p:sp>
      <p:grpSp>
        <p:nvGrpSpPr>
          <p:cNvPr id="1489" name="Google Shape;1489;p149"/>
          <p:cNvGrpSpPr/>
          <p:nvPr/>
        </p:nvGrpSpPr>
        <p:grpSpPr>
          <a:xfrm>
            <a:off x="7402301" y="2602152"/>
            <a:ext cx="2374367" cy="2374367"/>
            <a:chOff x="1118379" y="1960675"/>
            <a:chExt cx="2039760" cy="2039760"/>
          </a:xfrm>
        </p:grpSpPr>
        <p:sp>
          <p:nvSpPr>
            <p:cNvPr id="1490" name="Google Shape;1490;p149"/>
            <p:cNvSpPr/>
            <p:nvPr/>
          </p:nvSpPr>
          <p:spPr>
            <a:xfrm>
              <a:off x="1118379" y="1960675"/>
              <a:ext cx="2039760" cy="2039760"/>
            </a:xfrm>
            <a:prstGeom prst="roundRect">
              <a:avLst>
                <a:gd name="adj" fmla="val 16667"/>
              </a:avLst>
            </a:prstGeom>
            <a:solidFill>
              <a:schemeClr val="lt1"/>
            </a:solidFill>
            <a:ln>
              <a:noFill/>
            </a:ln>
            <a:effectLst>
              <a:outerShdw blurRad="127000" sx="102000" sy="102000" algn="ctr" rotWithShape="0">
                <a:srgbClr val="A5A5A5">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sp>
          <p:nvSpPr>
            <p:cNvPr id="1491" name="Google Shape;1491;p149"/>
            <p:cNvSpPr/>
            <p:nvPr/>
          </p:nvSpPr>
          <p:spPr>
            <a:xfrm>
              <a:off x="1243408" y="2101072"/>
              <a:ext cx="1800052" cy="1800052"/>
            </a:xfrm>
            <a:prstGeom prst="roundRect">
              <a:avLst>
                <a:gd name="adj" fmla="val 14754"/>
              </a:avLst>
            </a:prstGeom>
            <a:solidFill>
              <a:schemeClr val="accent1"/>
            </a:solidFill>
            <a:ln>
              <a:noFill/>
            </a:ln>
            <a:effectLst>
              <a:outerShdw blurRad="508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600">
                <a:solidFill>
                  <a:schemeClr val="lt1"/>
                </a:solidFill>
                <a:latin typeface="Nunito"/>
                <a:ea typeface="Nunito"/>
                <a:cs typeface="Nunito"/>
                <a:sym typeface="Nunito"/>
              </a:endParaRPr>
            </a:p>
          </p:txBody>
        </p:sp>
      </p:grpSp>
      <p:pic>
        <p:nvPicPr>
          <p:cNvPr id="1492" name="Google Shape;1492;p149"/>
          <p:cNvPicPr preferRelativeResize="0"/>
          <p:nvPr/>
        </p:nvPicPr>
        <p:blipFill rotWithShape="1">
          <a:blip r:embed="rId3">
            <a:alphaModFix/>
          </a:blip>
          <a:srcRect/>
          <a:stretch/>
        </p:blipFill>
        <p:spPr>
          <a:xfrm>
            <a:off x="1375255" y="3371850"/>
            <a:ext cx="1447800" cy="819150"/>
          </a:xfrm>
          <a:prstGeom prst="rect">
            <a:avLst/>
          </a:prstGeom>
          <a:noFill/>
          <a:ln>
            <a:noFill/>
          </a:ln>
        </p:spPr>
      </p:pic>
      <p:pic>
        <p:nvPicPr>
          <p:cNvPr id="1493" name="Google Shape;1493;p149"/>
          <p:cNvPicPr preferRelativeResize="0"/>
          <p:nvPr/>
        </p:nvPicPr>
        <p:blipFill rotWithShape="1">
          <a:blip r:embed="rId4">
            <a:alphaModFix/>
          </a:blip>
          <a:srcRect/>
          <a:stretch/>
        </p:blipFill>
        <p:spPr>
          <a:xfrm>
            <a:off x="4805000" y="3276600"/>
            <a:ext cx="1152525" cy="1009650"/>
          </a:xfrm>
          <a:prstGeom prst="rect">
            <a:avLst/>
          </a:prstGeom>
          <a:noFill/>
          <a:ln>
            <a:noFill/>
          </a:ln>
        </p:spPr>
      </p:pic>
      <p:pic>
        <p:nvPicPr>
          <p:cNvPr id="1494" name="Google Shape;1494;p149"/>
          <p:cNvPicPr preferRelativeResize="0"/>
          <p:nvPr/>
        </p:nvPicPr>
        <p:blipFill rotWithShape="1">
          <a:blip r:embed="rId5">
            <a:alphaModFix/>
          </a:blip>
          <a:srcRect/>
          <a:stretch/>
        </p:blipFill>
        <p:spPr>
          <a:xfrm>
            <a:off x="8031693" y="3286125"/>
            <a:ext cx="1152525" cy="9906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4500"/>
                                  </p:stCondLst>
                                  <p:childTnLst>
                                    <p:set>
                                      <p:cBhvr>
                                        <p:cTn id="6" dur="1" fill="hold">
                                          <p:stCondLst>
                                            <p:cond delay="0"/>
                                          </p:stCondLst>
                                        </p:cTn>
                                        <p:tgtEl>
                                          <p:spTgt spid="1488"/>
                                        </p:tgtEl>
                                        <p:attrNameLst>
                                          <p:attrName>style.visibility</p:attrName>
                                        </p:attrNameLst>
                                      </p:cBhvr>
                                      <p:to>
                                        <p:strVal val="visible"/>
                                      </p:to>
                                    </p:set>
                                    <p:animEffect transition="in" filter="fade">
                                      <p:cBhvr>
                                        <p:cTn id="7" dur="500"/>
                                        <p:tgtEl>
                                          <p:spTgt spid="14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Shape 1498"/>
        <p:cNvGrpSpPr/>
        <p:nvPr/>
      </p:nvGrpSpPr>
      <p:grpSpPr>
        <a:xfrm>
          <a:off x="0" y="0"/>
          <a:ext cx="0" cy="0"/>
          <a:chOff x="0" y="0"/>
          <a:chExt cx="0" cy="0"/>
        </a:xfrm>
      </p:grpSpPr>
      <p:sp>
        <p:nvSpPr>
          <p:cNvPr id="1499" name="Google Shape;1499;p150"/>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Zawadi and Jaali</a:t>
            </a:r>
            <a:br>
              <a:rPr lang="en-US"/>
            </a:br>
            <a:endParaRPr/>
          </a:p>
        </p:txBody>
      </p:sp>
      <p:sp>
        <p:nvSpPr>
          <p:cNvPr id="1500" name="Google Shape;1500;p150"/>
          <p:cNvSpPr txBox="1">
            <a:spLocks noGrp="1"/>
          </p:cNvSpPr>
          <p:nvPr>
            <p:ph type="body" idx="1"/>
          </p:nvPr>
        </p:nvSpPr>
        <p:spPr>
          <a:xfrm>
            <a:off x="5518150" y="1645092"/>
            <a:ext cx="4762500" cy="4921831"/>
          </a:xfrm>
          <a:prstGeom prst="rect">
            <a:avLst/>
          </a:prstGeom>
          <a:solidFill>
            <a:schemeClr val="accent6"/>
          </a:solidFill>
          <a:ln>
            <a:noFill/>
          </a:ln>
        </p:spPr>
        <p:txBody>
          <a:bodyPr spcFirstLastPara="1" wrap="square" lIns="182875" tIns="182875" rIns="182875" bIns="182875" anchor="t" anchorCtr="0">
            <a:noAutofit/>
          </a:bodyPr>
          <a:lstStyle/>
          <a:p>
            <a:pPr marL="200424" lvl="0" indent="-200424" algn="l" rtl="0">
              <a:lnSpc>
                <a:spcPct val="100000"/>
              </a:lnSpc>
              <a:spcBef>
                <a:spcPts val="0"/>
              </a:spcBef>
              <a:spcAft>
                <a:spcPts val="0"/>
              </a:spcAft>
              <a:buSzPts val="1620"/>
              <a:buChar char="▪"/>
            </a:pPr>
            <a:r>
              <a:rPr lang="en-US"/>
              <a:t>Read case study aloud</a:t>
            </a:r>
            <a:endParaRPr/>
          </a:p>
          <a:p>
            <a:pPr marL="200424" lvl="0" indent="-200424" algn="l" rtl="0">
              <a:lnSpc>
                <a:spcPct val="100000"/>
              </a:lnSpc>
              <a:spcBef>
                <a:spcPts val="1052"/>
              </a:spcBef>
              <a:spcAft>
                <a:spcPts val="0"/>
              </a:spcAft>
              <a:buSzPts val="1620"/>
              <a:buChar char="▪"/>
            </a:pPr>
            <a:r>
              <a:rPr lang="en-US"/>
              <a:t>If levels of literacy are high, trade off reading sections by having participants follow along in their Guide</a:t>
            </a:r>
            <a:endParaRPr/>
          </a:p>
        </p:txBody>
      </p:sp>
      <p:sp>
        <p:nvSpPr>
          <p:cNvPr id="1501" name="Google Shape;1501;p150"/>
          <p:cNvSpPr txBox="1">
            <a:spLocks noGrp="1"/>
          </p:cNvSpPr>
          <p:nvPr>
            <p:ph type="body" idx="2"/>
          </p:nvPr>
        </p:nvSpPr>
        <p:spPr>
          <a:xfrm>
            <a:off x="407480" y="1174217"/>
            <a:ext cx="4741237" cy="5389304"/>
          </a:xfrm>
          <a:prstGeom prst="rect">
            <a:avLst/>
          </a:prstGeom>
          <a:noFill/>
          <a:ln>
            <a:noFill/>
          </a:ln>
        </p:spPr>
        <p:txBody>
          <a:bodyPr spcFirstLastPara="1" wrap="square" lIns="91425" tIns="45700" rIns="91425" bIns="45700" anchor="t" anchorCtr="0">
            <a:noAutofit/>
          </a:bodyPr>
          <a:lstStyle/>
          <a:p>
            <a:pPr marL="200424" lvl="0" indent="-200424" algn="l" rtl="0">
              <a:lnSpc>
                <a:spcPct val="100000"/>
              </a:lnSpc>
              <a:spcBef>
                <a:spcPts val="0"/>
              </a:spcBef>
              <a:spcAft>
                <a:spcPts val="0"/>
              </a:spcAft>
              <a:buSzPts val="2160"/>
              <a:buChar char="▪"/>
            </a:pPr>
            <a:r>
              <a:rPr lang="en-US"/>
              <a:t>We’re going to hear a case study about milk hygiene and customers. Pay attention to moments when the customer could make the milk less safe.</a:t>
            </a:r>
            <a:endParaRPr/>
          </a:p>
          <a:p>
            <a:pPr marL="200424" lvl="0" indent="-63263" algn="l" rtl="0">
              <a:lnSpc>
                <a:spcPct val="100000"/>
              </a:lnSpc>
              <a:spcBef>
                <a:spcPts val="1052"/>
              </a:spcBef>
              <a:spcAft>
                <a:spcPts val="0"/>
              </a:spcAft>
              <a:buSzPts val="2160"/>
              <a:buNone/>
            </a:pPr>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Shape 1505"/>
        <p:cNvGrpSpPr/>
        <p:nvPr/>
      </p:nvGrpSpPr>
      <p:grpSpPr>
        <a:xfrm>
          <a:off x="0" y="0"/>
          <a:ext cx="0" cy="0"/>
          <a:chOff x="0" y="0"/>
          <a:chExt cx="0" cy="0"/>
        </a:xfrm>
      </p:grpSpPr>
      <p:sp>
        <p:nvSpPr>
          <p:cNvPr id="1506" name="Google Shape;1506;p151"/>
          <p:cNvSpPr txBox="1">
            <a:spLocks noGrp="1"/>
          </p:cNvSpPr>
          <p:nvPr>
            <p:ph type="body" idx="1"/>
          </p:nvPr>
        </p:nvSpPr>
        <p:spPr>
          <a:xfrm>
            <a:off x="279400" y="1608138"/>
            <a:ext cx="10002838" cy="5156200"/>
          </a:xfrm>
          <a:prstGeom prst="rect">
            <a:avLst/>
          </a:prstGeom>
          <a:noFill/>
          <a:ln>
            <a:noFill/>
          </a:ln>
        </p:spPr>
        <p:txBody>
          <a:bodyPr spcFirstLastPara="1" wrap="square" lIns="91425" tIns="45700" rIns="91425" bIns="45700" anchor="t" anchorCtr="0">
            <a:noAutofit/>
          </a:bodyPr>
          <a:lstStyle/>
          <a:p>
            <a:pPr marL="443458" lvl="1" indent="0" algn="l" rtl="0">
              <a:lnSpc>
                <a:spcPct val="100000"/>
              </a:lnSpc>
              <a:spcBef>
                <a:spcPts val="0"/>
              </a:spcBef>
              <a:spcAft>
                <a:spcPts val="0"/>
              </a:spcAft>
              <a:buSzPts val="2400"/>
              <a:buNone/>
            </a:pPr>
            <a:r>
              <a:rPr lang="en-US" sz="2400"/>
              <a:t>Zawadi, a milk vendor, has worked very hard to improve the quality of her milk.  She has begun testing milk before accepting it and negotiating with her supplier for better product.  She has identified containers that need to be replaced to store milk, and has begun being very mindful about cleaning disinfecting containers and surfaces she uses.  She washes her hands before and after handling milk, makes sure her shop is swept and very clean. She does not have a fridge, but she always makes sure to store her milk in a cool area, and to keep the containers tightly closed at all times.</a:t>
            </a:r>
            <a:endParaRPr/>
          </a:p>
          <a:p>
            <a:pPr marL="0" lvl="0" indent="0" algn="l" rtl="0">
              <a:lnSpc>
                <a:spcPct val="100000"/>
              </a:lnSpc>
              <a:spcBef>
                <a:spcPts val="1052"/>
              </a:spcBef>
              <a:spcAft>
                <a:spcPts val="0"/>
              </a:spcAft>
              <a:buSzPts val="2160"/>
              <a:buNone/>
            </a:pPr>
            <a:endParaRPr/>
          </a:p>
        </p:txBody>
      </p:sp>
      <p:sp>
        <p:nvSpPr>
          <p:cNvPr id="1507" name="Google Shape;1507;p151"/>
          <p:cNvSpPr txBox="1">
            <a:spLocks noGrp="1"/>
          </p:cNvSpPr>
          <p:nvPr>
            <p:ph type="title"/>
          </p:nvPr>
        </p:nvSpPr>
        <p:spPr>
          <a:xfrm>
            <a:off x="254693" y="144056"/>
            <a:ext cx="10026761" cy="1030161"/>
          </a:xfrm>
          <a:prstGeom prst="rect">
            <a:avLst/>
          </a:prstGeom>
          <a:noFill/>
          <a:ln>
            <a:noFill/>
          </a:ln>
        </p:spPr>
        <p:txBody>
          <a:bodyPr spcFirstLastPara="1" wrap="square" lIns="180000" tIns="539475" rIns="91425" bIns="45700" anchor="t" anchorCtr="0">
            <a:noAutofit/>
          </a:bodyPr>
          <a:lstStyle/>
          <a:p>
            <a:pPr marL="0" lvl="0" indent="0" algn="l" rtl="0">
              <a:lnSpc>
                <a:spcPct val="110000"/>
              </a:lnSpc>
              <a:spcBef>
                <a:spcPts val="0"/>
              </a:spcBef>
              <a:spcAft>
                <a:spcPts val="0"/>
              </a:spcAft>
              <a:buClr>
                <a:schemeClr val="accent1"/>
              </a:buClr>
              <a:buSzPts val="3000"/>
              <a:buFont typeface="Kadwa"/>
              <a:buNone/>
            </a:pPr>
            <a:r>
              <a:rPr lang="en-US"/>
              <a:t>Case Study: Zawadi and Jaali</a:t>
            </a:r>
            <a:endParaRPr/>
          </a:p>
        </p:txBody>
      </p:sp>
      <p:sp>
        <p:nvSpPr>
          <p:cNvPr id="1508" name="Google Shape;1508;p151"/>
          <p:cNvSpPr txBox="1"/>
          <p:nvPr/>
        </p:nvSpPr>
        <p:spPr>
          <a:xfrm>
            <a:off x="255477" y="144056"/>
            <a:ext cx="10026761" cy="1030161"/>
          </a:xfrm>
          <a:prstGeom prst="rect">
            <a:avLst/>
          </a:prstGeom>
          <a:noFill/>
          <a:ln>
            <a:noFill/>
          </a:ln>
        </p:spPr>
        <p:txBody>
          <a:bodyPr spcFirstLastPara="1" wrap="square" lIns="180000" tIns="539475" rIns="91425" bIns="45700" anchor="t" anchorCtr="0">
            <a:noAutofit/>
          </a:bodyPr>
          <a:lstStyle/>
          <a:p>
            <a:pPr marL="0" marR="0" lvl="0" indent="0" algn="l" rtl="0">
              <a:lnSpc>
                <a:spcPct val="110000"/>
              </a:lnSpc>
              <a:spcBef>
                <a:spcPts val="0"/>
              </a:spcBef>
              <a:spcAft>
                <a:spcPts val="0"/>
              </a:spcAft>
              <a:buClr>
                <a:schemeClr val="accent1"/>
              </a:buClr>
              <a:buSzPts val="3000"/>
              <a:buFont typeface="Kadwa"/>
              <a:buNone/>
            </a:pPr>
            <a:r>
              <a:rPr lang="en-US" sz="3000" b="1">
                <a:solidFill>
                  <a:schemeClr val="accent1"/>
                </a:solidFill>
                <a:latin typeface="Kadwa"/>
                <a:ea typeface="Kadwa"/>
                <a:cs typeface="Kadwa"/>
                <a:sym typeface="Kadwa"/>
              </a:rPr>
              <a:t>Case Study: Zawadi and Jaali</a:t>
            </a:r>
            <a:endParaRPr sz="3000" b="1">
              <a:solidFill>
                <a:schemeClr val="accent1"/>
              </a:solidFill>
              <a:latin typeface="Kadwa"/>
              <a:ea typeface="Kadwa"/>
              <a:cs typeface="Kadwa"/>
              <a:sym typeface="Kadwa"/>
            </a:endParaRPr>
          </a:p>
        </p:txBody>
      </p:sp>
    </p:spTree>
  </p:cSld>
  <p:clrMapOvr>
    <a:masterClrMapping/>
  </p:clrMapOvr>
</p:sld>
</file>

<file path=ppt/theme/theme1.xml><?xml version="1.0" encoding="utf-8"?>
<a:theme xmlns:a="http://schemas.openxmlformats.org/drawingml/2006/main" name="ILRI">
  <a:themeElements>
    <a:clrScheme name="ILRI">
      <a:dk1>
        <a:srgbClr val="000000"/>
      </a:dk1>
      <a:lt1>
        <a:srgbClr val="FFFFFF"/>
      </a:lt1>
      <a:dk2>
        <a:srgbClr val="44546A"/>
      </a:dk2>
      <a:lt2>
        <a:srgbClr val="E7E6E6"/>
      </a:lt2>
      <a:accent1>
        <a:srgbClr val="682622"/>
      </a:accent1>
      <a:accent2>
        <a:srgbClr val="28221F"/>
      </a:accent2>
      <a:accent3>
        <a:srgbClr val="61534C"/>
      </a:accent3>
      <a:accent4>
        <a:srgbClr val="EFCA58"/>
      </a:accent4>
      <a:accent5>
        <a:srgbClr val="EAE4D9"/>
      </a:accent5>
      <a:accent6>
        <a:srgbClr val="F6F5F5"/>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11734</Words>
  <Application>Microsoft Office PowerPoint</Application>
  <PresentationFormat>Custom</PresentationFormat>
  <Paragraphs>1630</Paragraphs>
  <Slides>188</Slides>
  <Notes>188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188</vt:i4>
      </vt:variant>
    </vt:vector>
  </HeadingPairs>
  <TitlesOfParts>
    <vt:vector size="196" baseType="lpstr">
      <vt:lpstr>Kadwa</vt:lpstr>
      <vt:lpstr>Arial</vt:lpstr>
      <vt:lpstr>Nunito</vt:lpstr>
      <vt:lpstr>Calibri</vt:lpstr>
      <vt:lpstr>Century Gothic</vt:lpstr>
      <vt:lpstr>Noto Sans Symbols</vt:lpstr>
      <vt:lpstr>Handlee</vt:lpstr>
      <vt:lpstr>ILRI</vt:lpstr>
      <vt:lpstr>MoreMilk Workshop</vt:lpstr>
      <vt:lpstr>PowerPoint Presentation</vt:lpstr>
      <vt:lpstr>Workshop Overview</vt:lpstr>
      <vt:lpstr>Materials</vt:lpstr>
      <vt:lpstr>Supplies and Equipment </vt:lpstr>
      <vt:lpstr>How to Facilitate This Workshop</vt:lpstr>
      <vt:lpstr>Types of Activities</vt:lpstr>
      <vt:lpstr>PowerPoint Presentation</vt:lpstr>
      <vt:lpstr>Challenging Participants</vt:lpstr>
      <vt:lpstr>PowerPoint Presentation</vt:lpstr>
      <vt:lpstr>PowerPoint Presentation</vt:lpstr>
      <vt:lpstr>PowerPoint Presentation</vt:lpstr>
      <vt:lpstr>PowerPoint Presentation</vt:lpstr>
      <vt:lpstr>PowerPoint Presentation</vt:lpstr>
      <vt:lpstr>Using PowerPoint Slides</vt:lpstr>
      <vt:lpstr>PowerPoint Pros and Cons</vt:lpstr>
      <vt:lpstr>The “PowerPoint Dance”</vt:lpstr>
      <vt:lpstr>As Early As Possible Before Session</vt:lpstr>
      <vt:lpstr>Before and After Session</vt:lpstr>
      <vt:lpstr>As Soon As Possible After Session</vt:lpstr>
      <vt:lpstr>Milk Hygiene</vt:lpstr>
      <vt:lpstr>Welcome</vt:lpstr>
      <vt:lpstr>Housekeeping</vt:lpstr>
      <vt:lpstr>Introduction</vt:lpstr>
      <vt:lpstr>Your Business</vt:lpstr>
      <vt:lpstr>Series</vt:lpstr>
      <vt:lpstr>Session Objectives: Milk Hygiene</vt:lpstr>
      <vt:lpstr>Foodborne Diseases</vt:lpstr>
      <vt:lpstr>Foodborne Diseases</vt:lpstr>
      <vt:lpstr>Foodborne Diseases Cont’d</vt:lpstr>
      <vt:lpstr>Preventing Foodborne Disease</vt:lpstr>
      <vt:lpstr>Bacteria</vt:lpstr>
      <vt:lpstr>Bacteria and Milk</vt:lpstr>
      <vt:lpstr>How Bacteria Multiply</vt:lpstr>
      <vt:lpstr>Preventing Bacteria Growth</vt:lpstr>
      <vt:lpstr>Pasteurisation</vt:lpstr>
      <vt:lpstr>Pasteurisation</vt:lpstr>
      <vt:lpstr>Cleaning vs Disinfecting</vt:lpstr>
      <vt:lpstr>Cleaning vs. Disinfecting</vt:lpstr>
      <vt:lpstr>Cleaning vs. Disinfecting</vt:lpstr>
      <vt:lpstr>Disinfecting with Bleach Solution</vt:lpstr>
      <vt:lpstr>1.1 Disinfecting with Bleach Solution</vt:lpstr>
      <vt:lpstr>Disinfecting with Boiling Water</vt:lpstr>
      <vt:lpstr>1.2 Disinfecting with Boiling Water (No Bleach) </vt:lpstr>
      <vt:lpstr>Testing Milk</vt:lpstr>
      <vt:lpstr>Testing Milk</vt:lpstr>
      <vt:lpstr>Sight and Smell Test</vt:lpstr>
      <vt:lpstr>Clot on Boiling Test</vt:lpstr>
      <vt:lpstr>Alcohol Test</vt:lpstr>
      <vt:lpstr>Debrief</vt:lpstr>
      <vt:lpstr>Next Session</vt:lpstr>
      <vt:lpstr>Milk Hygiene in the Supply Chain</vt:lpstr>
      <vt:lpstr>Welcome</vt:lpstr>
      <vt:lpstr>Housekeeping</vt:lpstr>
      <vt:lpstr>Session 1 Recap</vt:lpstr>
      <vt:lpstr>Milk Hygiene in the Supply Chain</vt:lpstr>
      <vt:lpstr>Session Objectives</vt:lpstr>
      <vt:lpstr>Buying Milk</vt:lpstr>
      <vt:lpstr>Buying Better Milk</vt:lpstr>
      <vt:lpstr>Adulteration vs Contamination</vt:lpstr>
      <vt:lpstr>2.1 Lactometer Test</vt:lpstr>
      <vt:lpstr>Milk Contamination</vt:lpstr>
      <vt:lpstr>Milk Contamination Cont’d</vt:lpstr>
      <vt:lpstr>Farm Facilities</vt:lpstr>
      <vt:lpstr>2.2 Shed Cleanliness (Standing Area)</vt:lpstr>
      <vt:lpstr>2.3 Shed Cleanliness (Lying Area)</vt:lpstr>
      <vt:lpstr>Communicating with Producers</vt:lpstr>
      <vt:lpstr>Milk Hygiene Flyer</vt:lpstr>
      <vt:lpstr>2.4 Checklist for Farmers</vt:lpstr>
      <vt:lpstr>2.5 Checklist for Distributors</vt:lpstr>
      <vt:lpstr>Negotiation Skills</vt:lpstr>
      <vt:lpstr>Negotiation Skills</vt:lpstr>
      <vt:lpstr>Negotiation Skills</vt:lpstr>
      <vt:lpstr>Negotiation Skills</vt:lpstr>
      <vt:lpstr>Men and Women in Negotiation</vt:lpstr>
      <vt:lpstr>Keeping Records</vt:lpstr>
      <vt:lpstr>2.6 Purchase Record</vt:lpstr>
      <vt:lpstr>Maintaining Milk Quality During Transport</vt:lpstr>
      <vt:lpstr>2.7 Maintaining Milk Quality During Transport</vt:lpstr>
      <vt:lpstr>Acceptable Transportation Containers</vt:lpstr>
      <vt:lpstr>2.8 Mazzican</vt:lpstr>
      <vt:lpstr>2.9 Other Acceptable Containers (Milk Cans)</vt:lpstr>
      <vt:lpstr>2.10 Unacceptable Container</vt:lpstr>
      <vt:lpstr>Milk Storage Best Practices at Your Shop</vt:lpstr>
      <vt:lpstr>Safe Milk Handling – Personal Hygiene</vt:lpstr>
      <vt:lpstr>2.11 Safe Milk Handling</vt:lpstr>
      <vt:lpstr>Personal Hygiene</vt:lpstr>
      <vt:lpstr>Hand Washing</vt:lpstr>
      <vt:lpstr>2.12 Correct Way to Wash Hands</vt:lpstr>
      <vt:lpstr>Debrief</vt:lpstr>
      <vt:lpstr>Next Session</vt:lpstr>
      <vt:lpstr>Customers and Milk Hygiene</vt:lpstr>
      <vt:lpstr>Welcome</vt:lpstr>
      <vt:lpstr>Housekeeping</vt:lpstr>
      <vt:lpstr>Session 2 Recap</vt:lpstr>
      <vt:lpstr>Series Recap</vt:lpstr>
      <vt:lpstr>Session Objectives</vt:lpstr>
      <vt:lpstr>Case Study: Zawadi and Jaali </vt:lpstr>
      <vt:lpstr>Case Study: Zawadi and Jaali</vt:lpstr>
      <vt:lpstr>Case Study Cont’d</vt:lpstr>
      <vt:lpstr>Case Study Cont’d</vt:lpstr>
      <vt:lpstr>Case Study: Zawadi and Jaali</vt:lpstr>
      <vt:lpstr>Case Study: </vt:lpstr>
      <vt:lpstr>Customers and Milk Hygiene</vt:lpstr>
      <vt:lpstr>Milk Hygiene and Customers</vt:lpstr>
      <vt:lpstr>Demonstrating Hygiene to Customers </vt:lpstr>
      <vt:lpstr>Demonstrating Hygiene to Customers</vt:lpstr>
      <vt:lpstr>Five Keys to Safer Milk</vt:lpstr>
      <vt:lpstr>3.1 Five Keys to Safer Milk</vt:lpstr>
      <vt:lpstr>How to Improve Customers’ Milk Hygiene</vt:lpstr>
      <vt:lpstr>Handling Customer Complaints</vt:lpstr>
      <vt:lpstr>Handling Complaints</vt:lpstr>
      <vt:lpstr>Handling Complaints</vt:lpstr>
      <vt:lpstr>Handling Complaints</vt:lpstr>
      <vt:lpstr>Handling Complaints</vt:lpstr>
      <vt:lpstr>Handling Complaints</vt:lpstr>
      <vt:lpstr>Being a Smart Businesswoman</vt:lpstr>
      <vt:lpstr>Hygiene Action Plan</vt:lpstr>
      <vt:lpstr>Hygiene Action Plan</vt:lpstr>
      <vt:lpstr>Hygiene Action Plan Debrief</vt:lpstr>
      <vt:lpstr>Debrief</vt:lpstr>
      <vt:lpstr>Next Session</vt:lpstr>
      <vt:lpstr>Planning a Business</vt:lpstr>
      <vt:lpstr>Welcome</vt:lpstr>
      <vt:lpstr>Housekeeping</vt:lpstr>
      <vt:lpstr>Session 3 Recap</vt:lpstr>
      <vt:lpstr>Series Recap</vt:lpstr>
      <vt:lpstr>Session Objective</vt:lpstr>
      <vt:lpstr>Case Study: Absko’s Shop</vt:lpstr>
      <vt:lpstr>Case Study: Absko’s Shop</vt:lpstr>
      <vt:lpstr>Case Study Cont’d</vt:lpstr>
      <vt:lpstr>Case Study Cont’d</vt:lpstr>
      <vt:lpstr>Case Study Cont’d</vt:lpstr>
      <vt:lpstr>Case Study Cont’d</vt:lpstr>
      <vt:lpstr>Case Study: Absko’s Shop</vt:lpstr>
      <vt:lpstr>Business Basics</vt:lpstr>
      <vt:lpstr>4.1 Business Basics</vt:lpstr>
      <vt:lpstr>The Importance of a Budget</vt:lpstr>
      <vt:lpstr>Record Keeping</vt:lpstr>
      <vt:lpstr>The Importance of Record Keeping</vt:lpstr>
      <vt:lpstr>Financial Records</vt:lpstr>
      <vt:lpstr>Cash Flow Statement</vt:lpstr>
      <vt:lpstr>4.2 Cash In (Sales Record)</vt:lpstr>
      <vt:lpstr>4.3 Cash In (Customer Credit)</vt:lpstr>
      <vt:lpstr>4.4 Cash Out</vt:lpstr>
      <vt:lpstr>Cash Flow Statement</vt:lpstr>
      <vt:lpstr>Loans</vt:lpstr>
      <vt:lpstr>Reasons to take out a loan</vt:lpstr>
      <vt:lpstr>Accessing and Managing Loans</vt:lpstr>
      <vt:lpstr>The Five Forces that Impact a Business</vt:lpstr>
      <vt:lpstr>4.5 The Five Forces that Impact a Business</vt:lpstr>
      <vt:lpstr>Five Forces</vt:lpstr>
      <vt:lpstr>Your Business</vt:lpstr>
      <vt:lpstr>Licenses and Laws</vt:lpstr>
      <vt:lpstr>Licenses</vt:lpstr>
      <vt:lpstr>Debrief</vt:lpstr>
      <vt:lpstr>Next Session</vt:lpstr>
      <vt:lpstr>Selling More Milk to Your Customers</vt:lpstr>
      <vt:lpstr>Welcome</vt:lpstr>
      <vt:lpstr>Housekeeping</vt:lpstr>
      <vt:lpstr>Session 4 Recap</vt:lpstr>
      <vt:lpstr>Series</vt:lpstr>
      <vt:lpstr>Session Objectives</vt:lpstr>
      <vt:lpstr>Why Customers Should Buy Milk</vt:lpstr>
      <vt:lpstr>Why Customers Should Buy Milk Cont’d</vt:lpstr>
      <vt:lpstr>The Value of Milk</vt:lpstr>
      <vt:lpstr>The Value of Milk</vt:lpstr>
      <vt:lpstr>The Value of Milk</vt:lpstr>
      <vt:lpstr>The Value of Milk</vt:lpstr>
      <vt:lpstr>How to Get Customers to Buy Your Milk</vt:lpstr>
      <vt:lpstr>Making Fermented Milk Products</vt:lpstr>
      <vt:lpstr>Making Fermented Milk Products Cont’d </vt:lpstr>
      <vt:lpstr>TIPS FOR INCREASING MILK SALES Pricing</vt:lpstr>
      <vt:lpstr>2. Offering Credit to Customers</vt:lpstr>
      <vt:lpstr>3. Location</vt:lpstr>
      <vt:lpstr>4. Amenities</vt:lpstr>
      <vt:lpstr>5.2 Customer Desires</vt:lpstr>
      <vt:lpstr>5. Communication Tips</vt:lpstr>
      <vt:lpstr>6. Professionalism</vt:lpstr>
      <vt:lpstr>7. Promotion</vt:lpstr>
      <vt:lpstr>Why Your Milk Matters</vt:lpstr>
      <vt:lpstr>Why Your Milk Matters</vt:lpstr>
      <vt:lpstr>Debrief</vt:lpstr>
      <vt:lpstr>Handouts and Graphics Review</vt:lpstr>
      <vt:lpstr>Handouts and Graphics Review Cont’d</vt:lpstr>
      <vt:lpstr>Series</vt:lpstr>
      <vt:lpstr>Housekeeping</vt:lpstr>
      <vt:lpstr>Photo 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MoreMilk Workshop</dc:title>
  <cp:lastModifiedBy>Lore, Tezira (ILRI)</cp:lastModifiedBy>
  <cp:revision>2</cp:revision>
  <dcterms:modified xsi:type="dcterms:W3CDTF">2024-03-26T06:47:24Z</dcterms:modified>
</cp:coreProperties>
</file>