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4"/>
    <p:sldMasterId id="2147485682" r:id="rId5"/>
    <p:sldMasterId id="2147485698" r:id="rId6"/>
  </p:sldMasterIdLst>
  <p:notesMasterIdLst>
    <p:notesMasterId r:id="rId24"/>
  </p:notesMasterIdLst>
  <p:handoutMasterIdLst>
    <p:handoutMasterId r:id="rId25"/>
  </p:handoutMasterIdLst>
  <p:sldIdLst>
    <p:sldId id="256" r:id="rId7"/>
    <p:sldId id="789" r:id="rId8"/>
    <p:sldId id="366" r:id="rId9"/>
    <p:sldId id="729" r:id="rId10"/>
    <p:sldId id="728" r:id="rId11"/>
    <p:sldId id="771" r:id="rId12"/>
    <p:sldId id="786" r:id="rId13"/>
    <p:sldId id="785" r:id="rId14"/>
    <p:sldId id="782" r:id="rId15"/>
    <p:sldId id="780" r:id="rId16"/>
    <p:sldId id="787" r:id="rId17"/>
    <p:sldId id="788" r:id="rId18"/>
    <p:sldId id="784" r:id="rId19"/>
    <p:sldId id="774" r:id="rId20"/>
    <p:sldId id="779" r:id="rId21"/>
    <p:sldId id="394" r:id="rId22"/>
    <p:sldId id="688" r:id="rId23"/>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521415D9-36F7-43E2-AB2F-B90AF26B5E84}">
      <p14:sectionLst xmlns:p14="http://schemas.microsoft.com/office/powerpoint/2010/main">
        <p14:section name="MAIN CONTENT" id="{EC2E9BA7-0B11-BD46-8344-80ACD203EB79}">
          <p14:sldIdLst>
            <p14:sldId id="256"/>
            <p14:sldId id="789"/>
            <p14:sldId id="366"/>
            <p14:sldId id="729"/>
            <p14:sldId id="728"/>
            <p14:sldId id="771"/>
            <p14:sldId id="786"/>
            <p14:sldId id="785"/>
            <p14:sldId id="782"/>
            <p14:sldId id="780"/>
            <p14:sldId id="787"/>
            <p14:sldId id="788"/>
            <p14:sldId id="784"/>
            <p14:sldId id="774"/>
            <p14:sldId id="779"/>
            <p14:sldId id="394"/>
            <p14:sldId id="688"/>
          </p14:sldIdLst>
        </p14:section>
        <p14:section name="ADDITIONAL ASSETS" id="{604DA50A-DA96-704B-8963-3FCB9458D2C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2332E"/>
    <a:srgbClr val="672D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E6D8C0-CE9C-4B9A-89EA-2340FAAA8C63}" v="173" dt="2021-09-14T15:24:42.8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514" y="53"/>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84D6BE-3435-477E-87EF-73A0F13F4CC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1BC2F3A-0931-4C7D-81C4-A7877F509E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B1B0A6-B35F-4662-AA38-F681B0A5F4B8}" type="datetimeFigureOut">
              <a:rPr lang="en-US" smtClean="0"/>
              <a:t>10/14/2021</a:t>
            </a:fld>
            <a:endParaRPr lang="en-US"/>
          </a:p>
        </p:txBody>
      </p:sp>
      <p:sp>
        <p:nvSpPr>
          <p:cNvPr id="4" name="Footer Placeholder 3">
            <a:extLst>
              <a:ext uri="{FF2B5EF4-FFF2-40B4-BE49-F238E27FC236}">
                <a16:creationId xmlns:a16="http://schemas.microsoft.com/office/drawing/2014/main" id="{0151EC91-001A-4D8E-9606-928FF56B9AF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0A78BF7-AF92-4169-9E9D-76265D8E93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68DBC4-1778-4F41-B888-4002AC54729B}"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FD364D2-CFB3-4776-B0DA-4DD1441E11C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37F8CD5-1E17-4C31-8531-2E3AA8CD7080}"/>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018B8F-9378-47FA-9015-BB885B359E07}" type="datetimeFigureOut">
              <a:rPr lang="en-US" smtClean="0"/>
              <a:t>10/14/2021</a:t>
            </a:fld>
            <a:endParaRPr lang="en-US"/>
          </a:p>
        </p:txBody>
      </p:sp>
      <p:sp>
        <p:nvSpPr>
          <p:cNvPr id="4" name="Slide Image Placeholder 3">
            <a:extLst>
              <a:ext uri="{FF2B5EF4-FFF2-40B4-BE49-F238E27FC236}">
                <a16:creationId xmlns:a16="http://schemas.microsoft.com/office/drawing/2014/main" id="{93361207-4A24-40EE-AB7A-FFC28F1F96CE}"/>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AE7B4572-1130-4410-BB33-23EAF653117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A1364872-0076-4F69-9CD5-04D51E44198B}"/>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09DC5196-D6C6-4713-9B24-2772B9FC1FD4}"/>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0321E5-232D-40FA-9A66-A6A395093F2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Apologies for not being able to be there in person. </a:t>
            </a:r>
            <a:r>
              <a:rPr lang="en-US" sz="1200" kern="1200" dirty="0">
                <a:solidFill>
                  <a:schemeClr val="tx1"/>
                </a:solidFill>
                <a:effectLst/>
                <a:latin typeface="+mn-lt"/>
                <a:ea typeface="+mn-ea"/>
                <a:cs typeface="+mn-cs"/>
              </a:rPr>
              <a:t>I will present results from Nairobi together with my colleague John Mutua, senior research associate at Alliance Bioversity Int and CIAT</a:t>
            </a:r>
          </a:p>
          <a:p>
            <a:pPr marL="171450" indent="-171450">
              <a:buFontTx/>
              <a:buChar char="-"/>
            </a:pPr>
            <a:r>
              <a:rPr lang="en-US" sz="1200" kern="1200" dirty="0">
                <a:solidFill>
                  <a:schemeClr val="tx1"/>
                </a:solidFill>
                <a:effectLst/>
                <a:latin typeface="+mn-lt"/>
                <a:ea typeface="+mn-ea"/>
                <a:cs typeface="+mn-cs"/>
              </a:rPr>
              <a:t>This research started a few years ago, and is fed from several scientific publications, stakeholder workshops and MSc thesis – summary is in policy brief in your folder</a:t>
            </a:r>
          </a:p>
          <a:p>
            <a:pPr marL="171450" indent="-171450">
              <a:buFontTx/>
              <a:buChar char="-"/>
            </a:pPr>
            <a:r>
              <a:rPr lang="en-US" sz="1200" kern="1200" dirty="0">
                <a:solidFill>
                  <a:schemeClr val="tx1"/>
                </a:solidFill>
                <a:effectLst/>
                <a:latin typeface="+mn-lt"/>
                <a:ea typeface="+mn-ea"/>
                <a:cs typeface="+mn-cs"/>
              </a:rPr>
              <a:t>We acknowledge the technical review and endorsement by </a:t>
            </a:r>
            <a:r>
              <a:rPr lang="en-US" sz="1200" kern="1200" dirty="0" err="1">
                <a:solidFill>
                  <a:schemeClr val="tx1"/>
                </a:solidFill>
                <a:effectLst/>
                <a:latin typeface="+mn-lt"/>
                <a:ea typeface="+mn-ea"/>
                <a:cs typeface="+mn-cs"/>
              </a:rPr>
              <a:t>Deogracious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Wonekha</a:t>
            </a:r>
            <a:r>
              <a:rPr lang="en-US" sz="1200" kern="1200" dirty="0">
                <a:solidFill>
                  <a:schemeClr val="tx1"/>
                </a:solidFill>
                <a:effectLst/>
                <a:latin typeface="+mn-lt"/>
                <a:ea typeface="+mn-ea"/>
                <a:cs typeface="+mn-cs"/>
              </a:rPr>
              <a:t> MAAIF and Derrick </a:t>
            </a:r>
            <a:r>
              <a:rPr lang="en-US" sz="1200" kern="1200" dirty="0" err="1">
                <a:solidFill>
                  <a:schemeClr val="tx1"/>
                </a:solidFill>
                <a:effectLst/>
                <a:latin typeface="+mn-lt"/>
                <a:ea typeface="+mn-ea"/>
                <a:cs typeface="+mn-cs"/>
              </a:rPr>
              <a:t>Senyonga</a:t>
            </a:r>
            <a:r>
              <a:rPr lang="en-US" sz="1200" kern="1200" dirty="0">
                <a:solidFill>
                  <a:schemeClr val="tx1"/>
                </a:solidFill>
                <a:effectLst/>
                <a:latin typeface="+mn-lt"/>
                <a:ea typeface="+mn-ea"/>
                <a:cs typeface="+mn-cs"/>
              </a:rPr>
              <a:t> MWE</a:t>
            </a:r>
          </a:p>
          <a:p>
            <a:pPr marL="171450" indent="-171450">
              <a:buFontTx/>
              <a:buChar char="-"/>
            </a:pPr>
            <a:r>
              <a:rPr lang="en-US" sz="1200" kern="1200" dirty="0">
                <a:solidFill>
                  <a:schemeClr val="tx1"/>
                </a:solidFill>
                <a:effectLst/>
                <a:latin typeface="+mn-lt"/>
                <a:ea typeface="+mn-ea"/>
                <a:cs typeface="+mn-cs"/>
              </a:rPr>
              <a:t>We will show you why heat stress in pigs is an important issue for Uganda and should feature high on the adaptation agenda, what future heat stress exposure we expect, who will be impacted and how, and what can be done to adapt.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1437C1F-7749-9345-996E-3244FEFE40C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220515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3.wmf"/></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2.xml"/><Relationship Id="rId4" Type="http://schemas.openxmlformats.org/officeDocument/2006/relationships/image" Target="../media/image3.wmf"/></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6.w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16.png"/><Relationship Id="rId1" Type="http://schemas.openxmlformats.org/officeDocument/2006/relationships/slideMaster" Target="../slideMasters/slideMaster3.xml"/><Relationship Id="rId6" Type="http://schemas.openxmlformats.org/officeDocument/2006/relationships/image" Target="../media/image15.jpeg"/><Relationship Id="rId5" Type="http://schemas.openxmlformats.org/officeDocument/2006/relationships/image" Target="../media/image17.png"/><Relationship Id="rId4" Type="http://schemas.openxmlformats.org/officeDocument/2006/relationships/hyperlink" Target="http://www.cgiar.org/about-us/our-funders" TargetMode="Externa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16.png"/><Relationship Id="rId1" Type="http://schemas.openxmlformats.org/officeDocument/2006/relationships/slideMaster" Target="../slideMasters/slideMaster3.xml"/><Relationship Id="rId6" Type="http://schemas.openxmlformats.org/officeDocument/2006/relationships/image" Target="../media/image17.png"/><Relationship Id="rId5" Type="http://schemas.openxmlformats.org/officeDocument/2006/relationships/image" Target="../media/image20.png"/><Relationship Id="rId4" Type="http://schemas.openxmlformats.org/officeDocument/2006/relationships/hyperlink" Target="http://www.cgiar.org/about-us/our-funders" TargetMode="Externa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endParaRPr lang="en-US" sz="3600" b="1" dirty="0">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581597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2164644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3949312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35013471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644695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734744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522064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3229230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33758856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550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407499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endParaRPr lang="en-US" sz="3600" b="1" dirty="0">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3805433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1_Section Header/separato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9FD31BB-AA3E-1B4A-9097-94426E60536E}"/>
              </a:ext>
            </a:extLst>
          </p:cNvPr>
          <p:cNvSpPr/>
          <p:nvPr userDrawn="1"/>
        </p:nvSpPr>
        <p:spPr>
          <a:xfrm>
            <a:off x="400595" y="5185952"/>
            <a:ext cx="11390812" cy="1293222"/>
          </a:xfrm>
          <a:prstGeom prst="rect">
            <a:avLst/>
          </a:prstGeom>
          <a:solidFill>
            <a:srgbClr val="EAE5D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4" name="Rectangle 3">
            <a:extLst>
              <a:ext uri="{FF2B5EF4-FFF2-40B4-BE49-F238E27FC236}">
                <a16:creationId xmlns:a16="http://schemas.microsoft.com/office/drawing/2014/main" id="{66137522-F2F1-194D-8BAB-2D568169954C}"/>
              </a:ext>
            </a:extLst>
          </p:cNvPr>
          <p:cNvSpPr/>
          <p:nvPr userDrawn="1"/>
        </p:nvSpPr>
        <p:spPr>
          <a:xfrm>
            <a:off x="2824290" y="5368384"/>
            <a:ext cx="7134833" cy="666849"/>
          </a:xfrm>
          <a:prstGeom prst="rect">
            <a:avLst/>
          </a:prstGeom>
        </p:spPr>
        <p:txBody>
          <a:bodyPr wrap="square">
            <a:noAutofit/>
          </a:bodyPr>
          <a:lstStyle/>
          <a:p>
            <a:pPr rtl="0"/>
            <a:r>
              <a:rPr lang="en-US" sz="1600" b="0" i="0" u="none" strike="noStrike" kern="1200" baseline="30000" dirty="0">
                <a:solidFill>
                  <a:schemeClr val="tx1">
                    <a:lumMod val="75000"/>
                    <a:lumOff val="25000"/>
                  </a:schemeClr>
                </a:solidFill>
                <a:latin typeface="+mn-lt"/>
                <a:ea typeface="+mn-ea"/>
                <a:cs typeface="+mn-cs"/>
              </a:rPr>
              <a:t>About 620 ILRI staff work in Africa and Asia to enhance incomes and livelihoods, improve food security, and reduce disease and environmental degradation. Australian animal scientist and Nobel Prize laureate Peter Doherty serves as ILRI’s patron. Organizations that fund ILRI through their contributions to CGIAR make ILRI’s work possible. Organizations that partner ILRI in its mission make livestock research for development a reality.</a:t>
            </a:r>
          </a:p>
        </p:txBody>
      </p:sp>
      <p:sp>
        <p:nvSpPr>
          <p:cNvPr id="6" name="Rectangle 5">
            <a:extLst>
              <a:ext uri="{FF2B5EF4-FFF2-40B4-BE49-F238E27FC236}">
                <a16:creationId xmlns:a16="http://schemas.microsoft.com/office/drawing/2014/main" id="{51A30F53-5C6B-D64D-A79B-A088A52A8433}"/>
              </a:ext>
            </a:extLst>
          </p:cNvPr>
          <p:cNvSpPr/>
          <p:nvPr userDrawn="1"/>
        </p:nvSpPr>
        <p:spPr>
          <a:xfrm>
            <a:off x="9321100" y="6133525"/>
            <a:ext cx="4912092" cy="235962"/>
          </a:xfrm>
          <a:prstGeom prst="rect">
            <a:avLst/>
          </a:prstGeom>
        </p:spPr>
        <p:txBody>
          <a:bodyPr wrap="square">
            <a:noAutofit/>
          </a:bodyPr>
          <a:lstStyle/>
          <a:p>
            <a:pPr rtl="0"/>
            <a:r>
              <a:rPr lang="en-US" sz="1600" b="0" i="0" u="none" strike="noStrike" kern="1200" baseline="30000" dirty="0" err="1">
                <a:solidFill>
                  <a:srgbClr val="682622"/>
                </a:solidFill>
                <a:latin typeface="Calibri Light" panose="020F0302020204030204" pitchFamily="34" charset="0"/>
                <a:ea typeface="+mn-ea"/>
                <a:cs typeface="Calibri Light" panose="020F0302020204030204" pitchFamily="34" charset="0"/>
              </a:rPr>
              <a:t>www.ilri.org</a:t>
            </a:r>
            <a:endParaRPr lang="en-US" sz="1600" b="0" i="0" u="none" strike="noStrike" kern="1200" baseline="30000" dirty="0">
              <a:solidFill>
                <a:srgbClr val="682622"/>
              </a:solidFill>
              <a:latin typeface="Calibri Light" panose="020F0302020204030204" pitchFamily="34" charset="0"/>
              <a:ea typeface="+mn-ea"/>
              <a:cs typeface="Calibri Light" panose="020F0302020204030204" pitchFamily="34" charset="0"/>
            </a:endParaRPr>
          </a:p>
        </p:txBody>
      </p:sp>
      <p:pic>
        <p:nvPicPr>
          <p:cNvPr id="7" name="Picture 6">
            <a:extLst>
              <a:ext uri="{FF2B5EF4-FFF2-40B4-BE49-F238E27FC236}">
                <a16:creationId xmlns:a16="http://schemas.microsoft.com/office/drawing/2014/main" id="{0DE64940-EBE9-8044-B432-45E94673A51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910089" y="6133525"/>
            <a:ext cx="542121" cy="178636"/>
          </a:xfrm>
          <a:prstGeom prst="rect">
            <a:avLst/>
          </a:prstGeom>
        </p:spPr>
      </p:pic>
      <p:sp>
        <p:nvSpPr>
          <p:cNvPr id="8" name="Rectangle 7">
            <a:extLst>
              <a:ext uri="{FF2B5EF4-FFF2-40B4-BE49-F238E27FC236}">
                <a16:creationId xmlns:a16="http://schemas.microsoft.com/office/drawing/2014/main" id="{AB078DC4-E7D9-F54A-BF1C-DC17AE9D6BFE}"/>
              </a:ext>
            </a:extLst>
          </p:cNvPr>
          <p:cNvSpPr/>
          <p:nvPr userDrawn="1"/>
        </p:nvSpPr>
        <p:spPr>
          <a:xfrm>
            <a:off x="3436960" y="6119637"/>
            <a:ext cx="6857383" cy="2308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
                <a:srgbClr val="5F0500"/>
              </a:buClr>
              <a:buSzTx/>
              <a:buFontTx/>
              <a:buNone/>
              <a:tabLst/>
              <a:defRPr/>
            </a:pPr>
            <a:r>
              <a:rPr kumimoji="0" lang="en-GB" sz="900" b="0" i="0" u="none" strike="noStrike" kern="1200" cap="none" spc="0" normalizeH="0" baseline="0" noProof="0" dirty="0">
                <a:ln>
                  <a:noFill/>
                </a:ln>
                <a:solidFill>
                  <a:schemeClr val="tx1">
                    <a:lumMod val="75000"/>
                    <a:lumOff val="25000"/>
                  </a:schemeClr>
                </a:solidFill>
                <a:effectLst/>
                <a:uLnTx/>
                <a:uFillTx/>
                <a:latin typeface="+mn-lt"/>
                <a:ea typeface="MS PGothic" pitchFamily="34" charset="-128"/>
                <a:cs typeface="+mn-cs"/>
              </a:rPr>
              <a:t>This presentation is licensed for use under the Creative Commons Attribution 4.0 International Licence.</a:t>
            </a:r>
            <a:endParaRPr kumimoji="0" lang="en-US" sz="900" b="0" i="0" u="none" strike="noStrike" kern="1200" cap="none" spc="0" normalizeH="0" baseline="0" noProof="0" dirty="0">
              <a:ln>
                <a:noFill/>
              </a:ln>
              <a:solidFill>
                <a:schemeClr val="tx1">
                  <a:lumMod val="75000"/>
                  <a:lumOff val="25000"/>
                </a:schemeClr>
              </a:solidFill>
              <a:effectLst/>
              <a:uLnTx/>
              <a:uFillTx/>
              <a:latin typeface="+mn-lt"/>
              <a:ea typeface="MS PGothic" pitchFamily="34" charset="-128"/>
              <a:cs typeface="+mn-cs"/>
            </a:endParaRPr>
          </a:p>
        </p:txBody>
      </p:sp>
      <p:pic>
        <p:nvPicPr>
          <p:cNvPr id="9" name="Graphic 8">
            <a:extLst>
              <a:ext uri="{FF2B5EF4-FFF2-40B4-BE49-F238E27FC236}">
                <a16:creationId xmlns:a16="http://schemas.microsoft.com/office/drawing/2014/main" id="{CC7D536A-19A7-154D-BAAC-32100F6F617A}"/>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83088" y="5368384"/>
            <a:ext cx="1936313" cy="947667"/>
          </a:xfrm>
          <a:prstGeom prst="rect">
            <a:avLst/>
          </a:prstGeom>
        </p:spPr>
      </p:pic>
      <p:pic>
        <p:nvPicPr>
          <p:cNvPr id="10" name="Graphic 9">
            <a:extLst>
              <a:ext uri="{FF2B5EF4-FFF2-40B4-BE49-F238E27FC236}">
                <a16:creationId xmlns:a16="http://schemas.microsoft.com/office/drawing/2014/main" id="{D665E7BF-DABC-9940-9F5B-739E7BC2D0FA}"/>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0241618" y="5364494"/>
            <a:ext cx="1267294" cy="947667"/>
          </a:xfrm>
          <a:prstGeom prst="rect">
            <a:avLst/>
          </a:prstGeom>
        </p:spPr>
      </p:pic>
    </p:spTree>
    <p:extLst>
      <p:ext uri="{BB962C8B-B14F-4D97-AF65-F5344CB8AC3E}">
        <p14:creationId xmlns:p14="http://schemas.microsoft.com/office/powerpoint/2010/main" val="19482552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2"/>
            <a:r>
              <a:rPr lang="en-US" dirty="0"/>
              <a:t>Edit Master text styles</a:t>
            </a:r>
          </a:p>
          <a:p>
            <a:pPr lvl="3"/>
            <a:r>
              <a:rPr lang="en-US" dirty="0"/>
              <a:t>Second level</a:t>
            </a:r>
          </a:p>
          <a:p>
            <a:pPr lvl="4"/>
            <a:r>
              <a:rPr lang="en-US" dirty="0"/>
              <a:t>Third level</a:t>
            </a:r>
          </a:p>
          <a:p>
            <a:pPr lvl="5"/>
            <a:r>
              <a:rPr lang="en-US" dirty="0"/>
              <a:t>Fourth level</a:t>
            </a:r>
          </a:p>
          <a:p>
            <a:pPr lvl="6"/>
            <a:r>
              <a:rPr lang="en-US" dirty="0"/>
              <a:t>Fifth level</a:t>
            </a:r>
          </a:p>
        </p:txBody>
      </p:sp>
      <p:sp>
        <p:nvSpPr>
          <p:cNvPr id="4" name="Date Placeholder 3">
            <a:extLst>
              <a:ext uri="{FF2B5EF4-FFF2-40B4-BE49-F238E27FC236}">
                <a16:creationId xmlns:a16="http://schemas.microsoft.com/office/drawing/2014/main" id="{725B35E1-A9A3-4F58-9607-2345458EC80C}"/>
              </a:ext>
            </a:extLst>
          </p:cNvPr>
          <p:cNvSpPr>
            <a:spLocks noGrp="1"/>
          </p:cNvSpPr>
          <p:nvPr>
            <p:ph type="dt" sz="half" idx="10"/>
          </p:nvPr>
        </p:nvSpPr>
        <p:spPr>
          <a:xfrm>
            <a:off x="0" y="0"/>
            <a:ext cx="0" cy="0"/>
          </a:xfrm>
        </p:spPr>
        <p:txBody>
          <a:bodyPr/>
          <a:lstStyle>
            <a:lvl1pPr eaLnBrk="1" fontAlgn="auto" hangingPunct="1">
              <a:spcBef>
                <a:spcPts val="0"/>
              </a:spcBef>
              <a:spcAft>
                <a:spcPts val="0"/>
              </a:spcAft>
              <a:defRPr>
                <a:latin typeface="+mn-lt"/>
              </a:defRPr>
            </a:lvl1pPr>
          </a:lstStyle>
          <a:p>
            <a:pPr>
              <a:defRPr/>
            </a:pPr>
            <a:fld id="{B373FC93-3398-4695-A34C-0509C8DB58AF}" type="datetimeFigureOut">
              <a:rPr lang="en-US"/>
              <a:pPr>
                <a:defRPr/>
              </a:pPr>
              <a:t>10/14/2021</a:t>
            </a:fld>
            <a:endParaRPr lang="en-US"/>
          </a:p>
        </p:txBody>
      </p:sp>
      <p:sp>
        <p:nvSpPr>
          <p:cNvPr id="5" name="Footer Placeholder 4">
            <a:extLst>
              <a:ext uri="{FF2B5EF4-FFF2-40B4-BE49-F238E27FC236}">
                <a16:creationId xmlns:a16="http://schemas.microsoft.com/office/drawing/2014/main" id="{AF530104-F2B2-4FD9-9572-6C650BABA003}"/>
              </a:ext>
            </a:extLst>
          </p:cNvPr>
          <p:cNvSpPr>
            <a:spLocks noGrp="1"/>
          </p:cNvSpPr>
          <p:nvPr>
            <p:ph type="ftr" sz="quarter" idx="11"/>
          </p:nvPr>
        </p:nvSpPr>
        <p:spPr>
          <a:xfrm>
            <a:off x="0" y="0"/>
            <a:ext cx="0" cy="0"/>
          </a:xfrm>
        </p:spPr>
        <p:txBody>
          <a:bodyPr/>
          <a:lstStyle>
            <a:lvl1pPr eaLnBrk="1" fontAlgn="auto" hangingPunct="1">
              <a:spcBef>
                <a:spcPts val="0"/>
              </a:spcBef>
              <a:spcAft>
                <a:spcPts val="0"/>
              </a:spcAft>
              <a:defRPr>
                <a:latin typeface="+mn-lt"/>
              </a:defRPr>
            </a:lvl1pPr>
          </a:lstStyle>
          <a:p>
            <a:pPr>
              <a:defRPr/>
            </a:pPr>
            <a:endParaRPr lang="en-US"/>
          </a:p>
        </p:txBody>
      </p:sp>
      <p:sp>
        <p:nvSpPr>
          <p:cNvPr id="6" name="Slide Number Placeholder 5">
            <a:extLst>
              <a:ext uri="{FF2B5EF4-FFF2-40B4-BE49-F238E27FC236}">
                <a16:creationId xmlns:a16="http://schemas.microsoft.com/office/drawing/2014/main" id="{0548EE97-2E1B-4BC5-95A6-61C036A60EA3}"/>
              </a:ext>
            </a:extLst>
          </p:cNvPr>
          <p:cNvSpPr>
            <a:spLocks noGrp="1"/>
          </p:cNvSpPr>
          <p:nvPr>
            <p:ph type="sldNum" sz="quarter" idx="12"/>
          </p:nvPr>
        </p:nvSpPr>
        <p:spPr>
          <a:xfrm>
            <a:off x="0" y="0"/>
            <a:ext cx="0" cy="0"/>
          </a:xfrm>
        </p:spPr>
        <p:txBody>
          <a:bodyPr/>
          <a:lstStyle>
            <a:lvl1pPr eaLnBrk="1" fontAlgn="auto" hangingPunct="1">
              <a:spcBef>
                <a:spcPts val="0"/>
              </a:spcBef>
              <a:spcAft>
                <a:spcPts val="0"/>
              </a:spcAft>
              <a:defRPr>
                <a:latin typeface="+mn-lt"/>
              </a:defRPr>
            </a:lvl1pPr>
          </a:lstStyle>
          <a:p>
            <a:pPr>
              <a:defRPr/>
            </a:pPr>
            <a:fld id="{FEB3968C-3BF3-465F-8AD4-D918E91BF1DD}" type="slidenum">
              <a:rPr lang="en-US"/>
              <a:pPr>
                <a:defRPr/>
              </a:pPr>
              <a:t>‹#›</a:t>
            </a:fld>
            <a:endParaRPr lang="en-US"/>
          </a:p>
        </p:txBody>
      </p:sp>
    </p:spTree>
    <p:extLst>
      <p:ext uri="{BB962C8B-B14F-4D97-AF65-F5344CB8AC3E}">
        <p14:creationId xmlns:p14="http://schemas.microsoft.com/office/powerpoint/2010/main" val="39014511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20F43-43A6-4444-B12D-D508E203B6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KE"/>
          </a:p>
        </p:txBody>
      </p:sp>
      <p:sp>
        <p:nvSpPr>
          <p:cNvPr id="3" name="Subtitle 2">
            <a:extLst>
              <a:ext uri="{FF2B5EF4-FFF2-40B4-BE49-F238E27FC236}">
                <a16:creationId xmlns:a16="http://schemas.microsoft.com/office/drawing/2014/main" id="{9BF425DA-45D7-4C24-AE45-B98C0A3E52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KE"/>
          </a:p>
        </p:txBody>
      </p:sp>
      <p:sp>
        <p:nvSpPr>
          <p:cNvPr id="4" name="Date Placeholder 3">
            <a:extLst>
              <a:ext uri="{FF2B5EF4-FFF2-40B4-BE49-F238E27FC236}">
                <a16:creationId xmlns:a16="http://schemas.microsoft.com/office/drawing/2014/main" id="{3B0608F9-0768-44C2-97F2-104498DB1A11}"/>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5" name="Footer Placeholder 4">
            <a:extLst>
              <a:ext uri="{FF2B5EF4-FFF2-40B4-BE49-F238E27FC236}">
                <a16:creationId xmlns:a16="http://schemas.microsoft.com/office/drawing/2014/main" id="{955EE41E-8AE3-45DC-9392-3C0FE94B130F}"/>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3A730521-79C9-44C0-B59B-35933EB31B65}"/>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18014604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73B40-65ED-472C-AAE9-049C63BCC6E5}"/>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12AA5411-7C49-41EC-A341-1FD71D9446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A482E650-452A-49B5-A0C1-10D2CE99ADBF}"/>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5" name="Footer Placeholder 4">
            <a:extLst>
              <a:ext uri="{FF2B5EF4-FFF2-40B4-BE49-F238E27FC236}">
                <a16:creationId xmlns:a16="http://schemas.microsoft.com/office/drawing/2014/main" id="{4EEE09F7-6D5F-42F8-B0BF-0BEEE58117AE}"/>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48877641-2316-4D22-B136-3BEBC95D04C0}"/>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28107800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CA4D8-6BCD-4606-8E75-98F39EC82C0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KE"/>
          </a:p>
        </p:txBody>
      </p:sp>
      <p:sp>
        <p:nvSpPr>
          <p:cNvPr id="3" name="Text Placeholder 2">
            <a:extLst>
              <a:ext uri="{FF2B5EF4-FFF2-40B4-BE49-F238E27FC236}">
                <a16:creationId xmlns:a16="http://schemas.microsoft.com/office/drawing/2014/main" id="{809700DF-E6F8-4172-947B-7B7537F8E8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1574A0-BCB4-4AF9-A780-4AC00ACAF49F}"/>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5" name="Footer Placeholder 4">
            <a:extLst>
              <a:ext uri="{FF2B5EF4-FFF2-40B4-BE49-F238E27FC236}">
                <a16:creationId xmlns:a16="http://schemas.microsoft.com/office/drawing/2014/main" id="{43D65ED9-44EA-4459-9136-81958125DF0D}"/>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4476988C-850B-4552-BC29-363BDC50DD7C}"/>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26845465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2CD6-BE46-4362-BA6D-313846670264}"/>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850030B5-C8A5-47B6-A829-005F2A9EB53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Content Placeholder 3">
            <a:extLst>
              <a:ext uri="{FF2B5EF4-FFF2-40B4-BE49-F238E27FC236}">
                <a16:creationId xmlns:a16="http://schemas.microsoft.com/office/drawing/2014/main" id="{95A01424-C878-448E-8EE3-B4EBB82FC0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Date Placeholder 4">
            <a:extLst>
              <a:ext uri="{FF2B5EF4-FFF2-40B4-BE49-F238E27FC236}">
                <a16:creationId xmlns:a16="http://schemas.microsoft.com/office/drawing/2014/main" id="{1FC7D855-C03D-4D1F-9730-925F77E0823D}"/>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6" name="Footer Placeholder 5">
            <a:extLst>
              <a:ext uri="{FF2B5EF4-FFF2-40B4-BE49-F238E27FC236}">
                <a16:creationId xmlns:a16="http://schemas.microsoft.com/office/drawing/2014/main" id="{9F457EF8-D8C0-4E00-B006-DFA0F1940666}"/>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FCFA39B9-F7C9-416E-A0B3-65438D0E5997}"/>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31100565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BB857-92FA-40C1-BB7F-1970929F9E6F}"/>
              </a:ext>
            </a:extLst>
          </p:cNvPr>
          <p:cNvSpPr>
            <a:spLocks noGrp="1"/>
          </p:cNvSpPr>
          <p:nvPr>
            <p:ph type="title"/>
          </p:nvPr>
        </p:nvSpPr>
        <p:spPr>
          <a:xfrm>
            <a:off x="839788" y="365125"/>
            <a:ext cx="10515600" cy="1325563"/>
          </a:xfrm>
        </p:spPr>
        <p:txBody>
          <a:bodyPr/>
          <a:lstStyle/>
          <a:p>
            <a:r>
              <a:rPr lang="en-US"/>
              <a:t>Click to edit Master title style</a:t>
            </a:r>
            <a:endParaRPr lang="en-KE"/>
          </a:p>
        </p:txBody>
      </p:sp>
      <p:sp>
        <p:nvSpPr>
          <p:cNvPr id="3" name="Text Placeholder 2">
            <a:extLst>
              <a:ext uri="{FF2B5EF4-FFF2-40B4-BE49-F238E27FC236}">
                <a16:creationId xmlns:a16="http://schemas.microsoft.com/office/drawing/2014/main" id="{C272DA6C-E088-4E9D-A07D-2B5F8189F7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2D1365-4736-4B82-89FE-E418E1D3757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Text Placeholder 4">
            <a:extLst>
              <a:ext uri="{FF2B5EF4-FFF2-40B4-BE49-F238E27FC236}">
                <a16:creationId xmlns:a16="http://schemas.microsoft.com/office/drawing/2014/main" id="{046E0B50-2972-405E-864F-3DF13F0CAB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BE5260-8DD0-4513-BDBF-67D6C87ECD7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7" name="Date Placeholder 6">
            <a:extLst>
              <a:ext uri="{FF2B5EF4-FFF2-40B4-BE49-F238E27FC236}">
                <a16:creationId xmlns:a16="http://schemas.microsoft.com/office/drawing/2014/main" id="{C135166F-A0AE-44BB-BB19-3B9409E7DBB1}"/>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8" name="Footer Placeholder 7">
            <a:extLst>
              <a:ext uri="{FF2B5EF4-FFF2-40B4-BE49-F238E27FC236}">
                <a16:creationId xmlns:a16="http://schemas.microsoft.com/office/drawing/2014/main" id="{20B5F877-132C-4556-9F23-52244F5504DA}"/>
              </a:ext>
            </a:extLst>
          </p:cNvPr>
          <p:cNvSpPr>
            <a:spLocks noGrp="1"/>
          </p:cNvSpPr>
          <p:nvPr>
            <p:ph type="ftr" sz="quarter" idx="11"/>
          </p:nvPr>
        </p:nvSpPr>
        <p:spPr/>
        <p:txBody>
          <a:bodyPr/>
          <a:lstStyle/>
          <a:p>
            <a:endParaRPr lang="en-KE"/>
          </a:p>
        </p:txBody>
      </p:sp>
      <p:sp>
        <p:nvSpPr>
          <p:cNvPr id="9" name="Slide Number Placeholder 8">
            <a:extLst>
              <a:ext uri="{FF2B5EF4-FFF2-40B4-BE49-F238E27FC236}">
                <a16:creationId xmlns:a16="http://schemas.microsoft.com/office/drawing/2014/main" id="{D4E1AC5E-60DC-4941-B800-3F4F6A947054}"/>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2068542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9CDA9-4BBF-4628-B074-E5C723F541D2}"/>
              </a:ext>
            </a:extLst>
          </p:cNvPr>
          <p:cNvSpPr>
            <a:spLocks noGrp="1"/>
          </p:cNvSpPr>
          <p:nvPr>
            <p:ph type="title"/>
          </p:nvPr>
        </p:nvSpPr>
        <p:spPr/>
        <p:txBody>
          <a:bodyPr/>
          <a:lstStyle/>
          <a:p>
            <a:r>
              <a:rPr lang="en-US"/>
              <a:t>Click to edit Master title style</a:t>
            </a:r>
            <a:endParaRPr lang="en-KE"/>
          </a:p>
        </p:txBody>
      </p:sp>
      <p:sp>
        <p:nvSpPr>
          <p:cNvPr id="3" name="Date Placeholder 2">
            <a:extLst>
              <a:ext uri="{FF2B5EF4-FFF2-40B4-BE49-F238E27FC236}">
                <a16:creationId xmlns:a16="http://schemas.microsoft.com/office/drawing/2014/main" id="{3F764528-27B8-4C92-A527-E6E2ED96BBFC}"/>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4" name="Footer Placeholder 3">
            <a:extLst>
              <a:ext uri="{FF2B5EF4-FFF2-40B4-BE49-F238E27FC236}">
                <a16:creationId xmlns:a16="http://schemas.microsoft.com/office/drawing/2014/main" id="{B918D0E5-13EC-433F-A1CB-AB858403018A}"/>
              </a:ext>
            </a:extLst>
          </p:cNvPr>
          <p:cNvSpPr>
            <a:spLocks noGrp="1"/>
          </p:cNvSpPr>
          <p:nvPr>
            <p:ph type="ftr" sz="quarter" idx="11"/>
          </p:nvPr>
        </p:nvSpPr>
        <p:spPr/>
        <p:txBody>
          <a:bodyPr/>
          <a:lstStyle/>
          <a:p>
            <a:endParaRPr lang="en-KE"/>
          </a:p>
        </p:txBody>
      </p:sp>
      <p:sp>
        <p:nvSpPr>
          <p:cNvPr id="5" name="Slide Number Placeholder 4">
            <a:extLst>
              <a:ext uri="{FF2B5EF4-FFF2-40B4-BE49-F238E27FC236}">
                <a16:creationId xmlns:a16="http://schemas.microsoft.com/office/drawing/2014/main" id="{A840CFD5-62F3-4DFE-A051-48159D231BA8}"/>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23228182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74CF6B-8F8B-4B42-AD42-38A4A6DFAEE6}"/>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3" name="Footer Placeholder 2">
            <a:extLst>
              <a:ext uri="{FF2B5EF4-FFF2-40B4-BE49-F238E27FC236}">
                <a16:creationId xmlns:a16="http://schemas.microsoft.com/office/drawing/2014/main" id="{211EA616-593B-45EE-AC91-72DD13D9800E}"/>
              </a:ext>
            </a:extLst>
          </p:cNvPr>
          <p:cNvSpPr>
            <a:spLocks noGrp="1"/>
          </p:cNvSpPr>
          <p:nvPr>
            <p:ph type="ftr" sz="quarter" idx="11"/>
          </p:nvPr>
        </p:nvSpPr>
        <p:spPr/>
        <p:txBody>
          <a:bodyPr/>
          <a:lstStyle/>
          <a:p>
            <a:endParaRPr lang="en-KE"/>
          </a:p>
        </p:txBody>
      </p:sp>
      <p:sp>
        <p:nvSpPr>
          <p:cNvPr id="4" name="Slide Number Placeholder 3">
            <a:extLst>
              <a:ext uri="{FF2B5EF4-FFF2-40B4-BE49-F238E27FC236}">
                <a16:creationId xmlns:a16="http://schemas.microsoft.com/office/drawing/2014/main" id="{555A7240-CEEB-46AD-95F0-E88FFE10BEFE}"/>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40864523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1410C-7466-472F-B25B-5AB014A7A5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E"/>
          </a:p>
        </p:txBody>
      </p:sp>
      <p:sp>
        <p:nvSpPr>
          <p:cNvPr id="3" name="Content Placeholder 2">
            <a:extLst>
              <a:ext uri="{FF2B5EF4-FFF2-40B4-BE49-F238E27FC236}">
                <a16:creationId xmlns:a16="http://schemas.microsoft.com/office/drawing/2014/main" id="{C0A652C7-8816-4964-A454-5D5201C5EB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Text Placeholder 3">
            <a:extLst>
              <a:ext uri="{FF2B5EF4-FFF2-40B4-BE49-F238E27FC236}">
                <a16:creationId xmlns:a16="http://schemas.microsoft.com/office/drawing/2014/main" id="{9AD6C73D-B17E-4255-9A4B-805C706749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E0D4FE-1D07-4343-8EEA-A793EA005A26}"/>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6" name="Footer Placeholder 5">
            <a:extLst>
              <a:ext uri="{FF2B5EF4-FFF2-40B4-BE49-F238E27FC236}">
                <a16:creationId xmlns:a16="http://schemas.microsoft.com/office/drawing/2014/main" id="{38BC3070-E798-420B-83B5-0F5AB280085D}"/>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82F0DED1-D385-4510-BDD4-6D5F967B858F}"/>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283792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endParaRPr lang="en-US" sz="3600" b="1" dirty="0">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7548239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8EAF9-0B3A-4FB9-9B39-9C983771B6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E"/>
          </a:p>
        </p:txBody>
      </p:sp>
      <p:sp>
        <p:nvSpPr>
          <p:cNvPr id="3" name="Picture Placeholder 2">
            <a:extLst>
              <a:ext uri="{FF2B5EF4-FFF2-40B4-BE49-F238E27FC236}">
                <a16:creationId xmlns:a16="http://schemas.microsoft.com/office/drawing/2014/main" id="{90F2E565-CC6C-4120-94C6-D700B5815C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KE"/>
          </a:p>
        </p:txBody>
      </p:sp>
      <p:sp>
        <p:nvSpPr>
          <p:cNvPr id="4" name="Text Placeholder 3">
            <a:extLst>
              <a:ext uri="{FF2B5EF4-FFF2-40B4-BE49-F238E27FC236}">
                <a16:creationId xmlns:a16="http://schemas.microsoft.com/office/drawing/2014/main" id="{8F3811D8-53D8-4AFC-83CB-CDCA370C45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97991C-5C1E-4F83-BEC7-AB292971C5B6}"/>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6" name="Footer Placeholder 5">
            <a:extLst>
              <a:ext uri="{FF2B5EF4-FFF2-40B4-BE49-F238E27FC236}">
                <a16:creationId xmlns:a16="http://schemas.microsoft.com/office/drawing/2014/main" id="{563F4128-018D-4BBC-B810-A9FA4417E5CC}"/>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3E899102-5F22-42B0-A0B8-2CBACBD8A3D0}"/>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7767848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92D41-0E53-482B-BAE2-E41BF2EAA262}"/>
              </a:ext>
            </a:extLst>
          </p:cNvPr>
          <p:cNvSpPr>
            <a:spLocks noGrp="1"/>
          </p:cNvSpPr>
          <p:nvPr>
            <p:ph type="title"/>
          </p:nvPr>
        </p:nvSpPr>
        <p:spPr/>
        <p:txBody>
          <a:bodyPr/>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23F0C21B-B903-4210-8674-CF80594C53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E36EB8F4-8092-496D-A639-CE3F3D576CAC}"/>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5" name="Footer Placeholder 4">
            <a:extLst>
              <a:ext uri="{FF2B5EF4-FFF2-40B4-BE49-F238E27FC236}">
                <a16:creationId xmlns:a16="http://schemas.microsoft.com/office/drawing/2014/main" id="{0908DD49-EE7C-46A1-8F28-541E0A3779E6}"/>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AFA5845A-DC6C-4793-9C5D-411B4E9BF8DA}"/>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15047052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93DAD7C-6792-4512-8F35-0609CBB7577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A8182535-F317-4E35-8488-8A934DA340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F5A71083-F7E4-4920-BDEE-AE9CF5CDA2E5}"/>
              </a:ext>
            </a:extLst>
          </p:cNvPr>
          <p:cNvSpPr>
            <a:spLocks noGrp="1"/>
          </p:cNvSpPr>
          <p:nvPr>
            <p:ph type="dt" sz="half" idx="10"/>
          </p:nvPr>
        </p:nvSpPr>
        <p:spPr/>
        <p:txBody>
          <a:bodyPr/>
          <a:lstStyle/>
          <a:p>
            <a:fld id="{2CF30338-A513-4BD9-858E-7DCF88157D5F}" type="datetimeFigureOut">
              <a:rPr lang="en-KE" smtClean="0"/>
              <a:t>14/10/2021</a:t>
            </a:fld>
            <a:endParaRPr lang="en-KE"/>
          </a:p>
        </p:txBody>
      </p:sp>
      <p:sp>
        <p:nvSpPr>
          <p:cNvPr id="5" name="Footer Placeholder 4">
            <a:extLst>
              <a:ext uri="{FF2B5EF4-FFF2-40B4-BE49-F238E27FC236}">
                <a16:creationId xmlns:a16="http://schemas.microsoft.com/office/drawing/2014/main" id="{5304245D-B09A-4C58-BC63-1202CD269355}"/>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CCA6752A-1978-48B0-8017-2C74AFFC0F04}"/>
              </a:ext>
            </a:extLst>
          </p:cNvPr>
          <p:cNvSpPr>
            <a:spLocks noGrp="1"/>
          </p:cNvSpPr>
          <p:nvPr>
            <p:ph type="sldNum" sz="quarter" idx="12"/>
          </p:nvPr>
        </p:nvSpPr>
        <p:spPr/>
        <p:txBody>
          <a:bodyPr/>
          <a:lstStyle/>
          <a:p>
            <a:fld id="{FF9E4256-D006-4849-BECC-03B0CA7E01F0}" type="slidenum">
              <a:rPr lang="en-KE" smtClean="0"/>
              <a:t>‹#›</a:t>
            </a:fld>
            <a:endParaRPr lang="en-KE"/>
          </a:p>
        </p:txBody>
      </p:sp>
    </p:spTree>
    <p:extLst>
      <p:ext uri="{BB962C8B-B14F-4D97-AF65-F5344CB8AC3E}">
        <p14:creationId xmlns:p14="http://schemas.microsoft.com/office/powerpoint/2010/main" val="2357950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endParaRPr lang="en-US" sz="3600" b="1" dirty="0">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31646572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17243331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27042142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spTree>
    <p:extLst>
      <p:ext uri="{BB962C8B-B14F-4D97-AF65-F5344CB8AC3E}">
        <p14:creationId xmlns:p14="http://schemas.microsoft.com/office/powerpoint/2010/main" val="30947638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4"/>
            <a:ext cx="9144000" cy="986355"/>
          </a:xfrm>
        </p:spPr>
        <p:txBody>
          <a:bodyPr anchor="b">
            <a:normAutofit/>
          </a:bodyPr>
          <a:lstStyle>
            <a:lvl1pPr algn="ctr">
              <a:defRPr sz="4399">
                <a:latin typeface="Calibri" charset="0"/>
                <a:ea typeface="Calibri" charset="0"/>
                <a:cs typeface="Calibri" charset="0"/>
              </a:defRPr>
            </a:lvl1pPr>
          </a:lstStyle>
          <a:p>
            <a:r>
              <a:rPr lang="en-US"/>
              <a:t>Click to edit Master title style</a:t>
            </a:r>
            <a:endParaRPr lang="en-US" dirty="0"/>
          </a:p>
        </p:txBody>
      </p:sp>
      <p:sp>
        <p:nvSpPr>
          <p:cNvPr id="3" name="Subtitle 2"/>
          <p:cNvSpPr>
            <a:spLocks noGrp="1"/>
          </p:cNvSpPr>
          <p:nvPr>
            <p:ph type="subTitle" idx="1"/>
          </p:nvPr>
        </p:nvSpPr>
        <p:spPr>
          <a:xfrm>
            <a:off x="1514669" y="2403200"/>
            <a:ext cx="9144000" cy="1655762"/>
          </a:xfrm>
        </p:spPr>
        <p:txBody>
          <a:bodyPr/>
          <a:lstStyle>
            <a:lvl1pPr marL="0" indent="0" algn="ctr">
              <a:buNone/>
              <a:defRPr sz="2400">
                <a:latin typeface="Calibri" charset="0"/>
                <a:ea typeface="Calibri" charset="0"/>
                <a:cs typeface="Calibri" charset="0"/>
              </a:defRPr>
            </a:lvl1pPr>
            <a:lvl2pPr marL="457109" indent="0" algn="ctr">
              <a:buNone/>
              <a:defRPr sz="2000"/>
            </a:lvl2pPr>
            <a:lvl3pPr marL="914217" indent="0" algn="ctr">
              <a:buNone/>
              <a:defRPr sz="1800"/>
            </a:lvl3pPr>
            <a:lvl4pPr marL="1371326" indent="0" algn="ctr">
              <a:buNone/>
              <a:defRPr sz="1600"/>
            </a:lvl4pPr>
            <a:lvl5pPr marL="1828434" indent="0" algn="ctr">
              <a:buNone/>
              <a:defRPr sz="1600"/>
            </a:lvl5pPr>
            <a:lvl6pPr marL="2285543" indent="0" algn="ctr">
              <a:buNone/>
              <a:defRPr sz="1600"/>
            </a:lvl6pPr>
            <a:lvl7pPr marL="2742651" indent="0" algn="ctr">
              <a:buNone/>
              <a:defRPr sz="1600"/>
            </a:lvl7pPr>
            <a:lvl8pPr marL="3199760" indent="0" algn="ctr">
              <a:buNone/>
              <a:defRPr sz="1600"/>
            </a:lvl8pPr>
            <a:lvl9pPr marL="3656868" indent="0" algn="ctr">
              <a:buNone/>
              <a:defRPr sz="1600"/>
            </a:lvl9pPr>
          </a:lstStyle>
          <a:p>
            <a:r>
              <a:rPr lang="en-US"/>
              <a:t>Click to edit Master subtitle style</a:t>
            </a:r>
          </a:p>
        </p:txBody>
      </p:sp>
    </p:spTree>
    <p:extLst>
      <p:ext uri="{BB962C8B-B14F-4D97-AF65-F5344CB8AC3E}">
        <p14:creationId xmlns:p14="http://schemas.microsoft.com/office/powerpoint/2010/main" val="27868778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199">
                <a:latin typeface="Calibri" charset="0"/>
                <a:ea typeface="Calibri" charset="0"/>
                <a:cs typeface="Calibri"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pPr/>
              <a:t>‹#›</a:t>
            </a:fld>
            <a:endParaRPr lang="en-US"/>
          </a:p>
        </p:txBody>
      </p:sp>
      <p:sp>
        <p:nvSpPr>
          <p:cNvPr id="7" name="Rectangle 6">
            <a:extLst>
              <a:ext uri="{FF2B5EF4-FFF2-40B4-BE49-F238E27FC236}">
                <a16:creationId xmlns:a16="http://schemas.microsoft.com/office/drawing/2014/main" id="{F85BCF04-B727-EE4B-8D55-5BE71B8E8215}"/>
              </a:ext>
            </a:extLst>
          </p:cNvPr>
          <p:cNvSpPr/>
          <p:nvPr/>
        </p:nvSpPr>
        <p:spPr>
          <a:xfrm>
            <a:off x="983924" y="1416585"/>
            <a:ext cx="647616" cy="5715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rgbClr val="B55638"/>
              </a:solidFill>
            </a:endParaRPr>
          </a:p>
        </p:txBody>
      </p:sp>
    </p:spTree>
    <p:extLst>
      <p:ext uri="{BB962C8B-B14F-4D97-AF65-F5344CB8AC3E}">
        <p14:creationId xmlns:p14="http://schemas.microsoft.com/office/powerpoint/2010/main" val="38693063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5999">
                <a:latin typeface="Calibri" charset="0"/>
                <a:ea typeface="Calibri" charset="0"/>
                <a:cs typeface="Calibri" charset="0"/>
              </a:defRPr>
            </a:lvl1pPr>
          </a:lstStyle>
          <a:p>
            <a:r>
              <a:rPr lang="en-US"/>
              <a:t>Click to edit Master title style</a:t>
            </a:r>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latin typeface="Calibri" charset="0"/>
                <a:ea typeface="Calibri" charset="0"/>
                <a:cs typeface="Calibri" charset="0"/>
              </a:defRPr>
            </a:lvl1pPr>
            <a:lvl2pPr marL="457109" indent="0">
              <a:buNone/>
              <a:defRPr sz="2000">
                <a:solidFill>
                  <a:schemeClr val="tx1">
                    <a:tint val="75000"/>
                  </a:schemeClr>
                </a:solidFill>
              </a:defRPr>
            </a:lvl2pPr>
            <a:lvl3pPr marL="914217" indent="0">
              <a:buNone/>
              <a:defRPr sz="1800">
                <a:solidFill>
                  <a:schemeClr val="tx1">
                    <a:tint val="75000"/>
                  </a:schemeClr>
                </a:solidFill>
              </a:defRPr>
            </a:lvl3pPr>
            <a:lvl4pPr marL="1371326" indent="0">
              <a:buNone/>
              <a:defRPr sz="1600">
                <a:solidFill>
                  <a:schemeClr val="tx1">
                    <a:tint val="75000"/>
                  </a:schemeClr>
                </a:solidFill>
              </a:defRPr>
            </a:lvl4pPr>
            <a:lvl5pPr marL="1828434" indent="0">
              <a:buNone/>
              <a:defRPr sz="1600">
                <a:solidFill>
                  <a:schemeClr val="tx1">
                    <a:tint val="75000"/>
                  </a:schemeClr>
                </a:solidFill>
              </a:defRPr>
            </a:lvl5pPr>
            <a:lvl6pPr marL="2285543" indent="0">
              <a:buNone/>
              <a:defRPr sz="1600">
                <a:solidFill>
                  <a:schemeClr val="tx1">
                    <a:tint val="75000"/>
                  </a:schemeClr>
                </a:solidFill>
              </a:defRPr>
            </a:lvl6pPr>
            <a:lvl7pPr marL="2742651" indent="0">
              <a:buNone/>
              <a:defRPr sz="1600">
                <a:solidFill>
                  <a:schemeClr val="tx1">
                    <a:tint val="75000"/>
                  </a:schemeClr>
                </a:solidFill>
              </a:defRPr>
            </a:lvl7pPr>
            <a:lvl8pPr marL="3199760" indent="0">
              <a:buNone/>
              <a:defRPr sz="1600">
                <a:solidFill>
                  <a:schemeClr val="tx1">
                    <a:tint val="75000"/>
                  </a:schemeClr>
                </a:solidFill>
              </a:defRPr>
            </a:lvl8pPr>
            <a:lvl9pPr marL="365686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4097718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endParaRPr lang="en-US" sz="3600" b="1" dirty="0">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12655997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7446611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1" indent="0">
              <a:buNone/>
              <a:defRPr sz="1600" b="1"/>
            </a:lvl7pPr>
            <a:lvl8pPr marL="3199760" indent="0">
              <a:buNone/>
              <a:defRPr sz="1600" b="1"/>
            </a:lvl8pPr>
            <a:lvl9pPr marL="3656868"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109" indent="0">
              <a:buNone/>
              <a:defRPr sz="2000" b="1"/>
            </a:lvl2pPr>
            <a:lvl3pPr marL="914217" indent="0">
              <a:buNone/>
              <a:defRPr sz="1800" b="1"/>
            </a:lvl3pPr>
            <a:lvl4pPr marL="1371326" indent="0">
              <a:buNone/>
              <a:defRPr sz="1600" b="1"/>
            </a:lvl4pPr>
            <a:lvl5pPr marL="1828434" indent="0">
              <a:buNone/>
              <a:defRPr sz="1600" b="1"/>
            </a:lvl5pPr>
            <a:lvl6pPr marL="2285543" indent="0">
              <a:buNone/>
              <a:defRPr sz="1600" b="1"/>
            </a:lvl6pPr>
            <a:lvl7pPr marL="2742651" indent="0">
              <a:buNone/>
              <a:defRPr sz="1600" b="1"/>
            </a:lvl7pPr>
            <a:lvl8pPr marL="3199760" indent="0">
              <a:buNone/>
              <a:defRPr sz="1600" b="1"/>
            </a:lvl8pPr>
            <a:lvl9pPr marL="365686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8" name="Footer Placeholder 7"/>
          <p:cNvSpPr>
            <a:spLocks noGrp="1"/>
          </p:cNvSpPr>
          <p:nvPr>
            <p:ph type="ftr" sz="quarter" idx="11"/>
          </p:nvPr>
        </p:nvSpPr>
        <p:spPr>
          <a:xfrm>
            <a:off x="4038600" y="6356351"/>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14309944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373EDF5-1227-894E-90E9-EBC0D3802CF6}" type="slidenum">
              <a:rPr lang="en-US" smtClean="0"/>
              <a:pPr/>
              <a:t>‹#›</a:t>
            </a:fld>
            <a:endParaRPr lang="en-US"/>
          </a:p>
        </p:txBody>
      </p:sp>
      <p:sp>
        <p:nvSpPr>
          <p:cNvPr id="6"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8762654" y="0"/>
            <a:ext cx="3428553" cy="39624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r>
              <a:rPr lang="en-US"/>
              <a:t>Click icon to add picture</a:t>
            </a:r>
          </a:p>
        </p:txBody>
      </p:sp>
      <p:sp>
        <p:nvSpPr>
          <p:cNvPr id="7"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8129073" y="4088734"/>
            <a:ext cx="4067905" cy="1839101"/>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r>
              <a:rPr lang="en-US"/>
              <a:t>Click icon to add picture</a:t>
            </a:r>
            <a:endParaRPr lang="en-US" dirty="0"/>
          </a:p>
        </p:txBody>
      </p:sp>
      <p:sp>
        <p:nvSpPr>
          <p:cNvPr id="8" name="Rectangle 7">
            <a:extLst>
              <a:ext uri="{FF2B5EF4-FFF2-40B4-BE49-F238E27FC236}">
                <a16:creationId xmlns:a16="http://schemas.microsoft.com/office/drawing/2014/main" id="{99D0F1C6-C512-114C-A37D-415367C66F33}"/>
              </a:ext>
            </a:extLst>
          </p:cNvPr>
          <p:cNvSpPr/>
          <p:nvPr/>
        </p:nvSpPr>
        <p:spPr>
          <a:xfrm>
            <a:off x="952393" y="1349606"/>
            <a:ext cx="647616" cy="571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rgbClr val="B55638"/>
              </a:solidFill>
            </a:endParaRPr>
          </a:p>
        </p:txBody>
      </p:sp>
      <p:pic>
        <p:nvPicPr>
          <p:cNvPr id="9" name="Picture 8">
            <a:extLst>
              <a:ext uri="{FF2B5EF4-FFF2-40B4-BE49-F238E27FC236}">
                <a16:creationId xmlns:a16="http://schemas.microsoft.com/office/drawing/2014/main" id="{C180AB85-D613-8146-962F-1B717D4CEDA3}"/>
              </a:ext>
            </a:extLst>
          </p:cNvPr>
          <p:cNvPicPr>
            <a:picLocks noChangeAspect="1"/>
          </p:cNvPicPr>
          <p:nvPr/>
        </p:nvPicPr>
        <p:blipFill>
          <a:blip r:embed="rId2" cstate="screen">
            <a:alphaModFix amt="39000"/>
            <a:extLst>
              <a:ext uri="{28A0092B-C50C-407E-A947-70E740481C1C}">
                <a14:useLocalDpi xmlns:a14="http://schemas.microsoft.com/office/drawing/2010/main"/>
              </a:ext>
            </a:extLst>
          </a:blip>
          <a:stretch>
            <a:fillRect/>
          </a:stretch>
        </p:blipFill>
        <p:spPr>
          <a:xfrm>
            <a:off x="1" y="5299842"/>
            <a:ext cx="470413" cy="810521"/>
          </a:xfrm>
          <a:prstGeom prst="rect">
            <a:avLst/>
          </a:prstGeom>
        </p:spPr>
      </p:pic>
    </p:spTree>
    <p:extLst>
      <p:ext uri="{BB962C8B-B14F-4D97-AF65-F5344CB8AC3E}">
        <p14:creationId xmlns:p14="http://schemas.microsoft.com/office/powerpoint/2010/main" val="32600151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3" name="Footer Placeholder 2"/>
          <p:cNvSpPr>
            <a:spLocks noGrp="1"/>
          </p:cNvSpPr>
          <p:nvPr>
            <p:ph type="ftr" sz="quarter" idx="11"/>
          </p:nvPr>
        </p:nvSpPr>
        <p:spPr>
          <a:xfrm>
            <a:off x="4038600" y="6356351"/>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F373EDF5-1227-894E-90E9-EBC0D3802CF6}" type="slidenum">
              <a:rPr lang="en-US" smtClean="0"/>
              <a:pPr/>
              <a:t>‹#›</a:t>
            </a:fld>
            <a:endParaRPr lang="en-US"/>
          </a:p>
        </p:txBody>
      </p:sp>
      <p:sp>
        <p:nvSpPr>
          <p:cNvPr id="5" name="Rectangle 4">
            <a:extLst>
              <a:ext uri="{FF2B5EF4-FFF2-40B4-BE49-F238E27FC236}">
                <a16:creationId xmlns:a16="http://schemas.microsoft.com/office/drawing/2014/main" id="{68118B2B-57A3-DD4F-80A1-E59506CFA3FE}"/>
              </a:ext>
            </a:extLst>
          </p:cNvPr>
          <p:cNvSpPr/>
          <p:nvPr/>
        </p:nvSpPr>
        <p:spPr>
          <a:xfrm>
            <a:off x="0" y="2247900"/>
            <a:ext cx="12192000" cy="25527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sp>
        <p:nvSpPr>
          <p:cNvPr id="6" name="Text Placeholder 6">
            <a:extLst>
              <a:ext uri="{FF2B5EF4-FFF2-40B4-BE49-F238E27FC236}">
                <a16:creationId xmlns:a16="http://schemas.microsoft.com/office/drawing/2014/main" id="{01350BCA-422F-E847-8BF6-69FFA5C07328}"/>
              </a:ext>
            </a:extLst>
          </p:cNvPr>
          <p:cNvSpPr>
            <a:spLocks noGrp="1"/>
          </p:cNvSpPr>
          <p:nvPr>
            <p:ph type="body" sz="quarter" idx="13" hasCustomPrompt="1"/>
          </p:nvPr>
        </p:nvSpPr>
        <p:spPr>
          <a:xfrm>
            <a:off x="1879599" y="3124200"/>
            <a:ext cx="8432800" cy="800100"/>
          </a:xfrm>
        </p:spPr>
        <p:txBody>
          <a:bodyPr>
            <a:normAutofit/>
          </a:bodyPr>
          <a:lstStyle>
            <a:lvl1pPr marL="0" indent="0" algn="ctr">
              <a:buNone/>
              <a:defRPr sz="3998"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pic>
        <p:nvPicPr>
          <p:cNvPr id="7" name="Picture 6" descr="A picture containing drawing&#10;&#10;Description automatically generated">
            <a:extLst>
              <a:ext uri="{FF2B5EF4-FFF2-40B4-BE49-F238E27FC236}">
                <a16:creationId xmlns:a16="http://schemas.microsoft.com/office/drawing/2014/main" id="{A24160B6-B0C8-944B-81FB-FF58BEFF74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67800" y="152401"/>
            <a:ext cx="3117850" cy="858957"/>
          </a:xfrm>
          <a:prstGeom prst="rect">
            <a:avLst/>
          </a:prstGeom>
        </p:spPr>
      </p:pic>
      <p:sp>
        <p:nvSpPr>
          <p:cNvPr id="8" name="TextBox 7">
            <a:extLst>
              <a:ext uri="{FF2B5EF4-FFF2-40B4-BE49-F238E27FC236}">
                <a16:creationId xmlns:a16="http://schemas.microsoft.com/office/drawing/2014/main" id="{BA534EA4-D218-2A45-961B-D5D7768C5CAA}"/>
              </a:ext>
            </a:extLst>
          </p:cNvPr>
          <p:cNvSpPr txBox="1"/>
          <p:nvPr/>
        </p:nvSpPr>
        <p:spPr>
          <a:xfrm>
            <a:off x="10197550" y="959479"/>
            <a:ext cx="2002471" cy="200055"/>
          </a:xfrm>
          <a:prstGeom prst="rect">
            <a:avLst/>
          </a:prstGeom>
          <a:noFill/>
        </p:spPr>
        <p:txBody>
          <a:bodyPr wrap="none" rtlCol="0">
            <a:spAutoFit/>
          </a:bodyPr>
          <a:lstStyle/>
          <a:p>
            <a:r>
              <a:rPr lang="en-US" sz="700" i="1" dirty="0">
                <a:solidFill>
                  <a:srgbClr val="B55638"/>
                </a:solidFill>
              </a:rPr>
              <a:t>More meat, milk and eggs by and for the poor</a:t>
            </a:r>
          </a:p>
        </p:txBody>
      </p:sp>
    </p:spTree>
    <p:extLst>
      <p:ext uri="{BB962C8B-B14F-4D97-AF65-F5344CB8AC3E}">
        <p14:creationId xmlns:p14="http://schemas.microsoft.com/office/powerpoint/2010/main" val="3418466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373EDF5-1227-894E-90E9-EBC0D3802CF6}" type="slidenum">
              <a:rPr lang="en-US" smtClean="0"/>
              <a:pPr/>
              <a:t>‹#›</a:t>
            </a:fld>
            <a:endParaRPr lang="en-US"/>
          </a:p>
        </p:txBody>
      </p:sp>
      <p:sp>
        <p:nvSpPr>
          <p:cNvPr id="6"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flipH="1">
            <a:off x="9606454" y="1"/>
            <a:ext cx="2582917" cy="5990897"/>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60144 w 7683422"/>
              <a:gd name="connsiteY0" fmla="*/ 7924800 h 13752162"/>
              <a:gd name="connsiteX1" fmla="*/ 0 w 7683422"/>
              <a:gd name="connsiteY1" fmla="*/ 0 h 13752162"/>
              <a:gd name="connsiteX2" fmla="*/ 4929051 w 7683422"/>
              <a:gd name="connsiteY2" fmla="*/ 0 h 13752162"/>
              <a:gd name="connsiteX3" fmla="*/ 7683422 w 7683422"/>
              <a:gd name="connsiteY3" fmla="*/ 13752162 h 13752162"/>
              <a:gd name="connsiteX4" fmla="*/ 60144 w 7683422"/>
              <a:gd name="connsiteY4" fmla="*/ 7924800 h 13752162"/>
              <a:gd name="connsiteX0" fmla="*/ 74612 w 7683422"/>
              <a:gd name="connsiteY0" fmla="*/ 13752163 h 13752163"/>
              <a:gd name="connsiteX1" fmla="*/ 0 w 7683422"/>
              <a:gd name="connsiteY1" fmla="*/ 0 h 13752163"/>
              <a:gd name="connsiteX2" fmla="*/ 4929051 w 7683422"/>
              <a:gd name="connsiteY2" fmla="*/ 0 h 13752163"/>
              <a:gd name="connsiteX3" fmla="*/ 7683422 w 7683422"/>
              <a:gd name="connsiteY3" fmla="*/ 13752162 h 13752163"/>
              <a:gd name="connsiteX4" fmla="*/ 74612 w 7683422"/>
              <a:gd name="connsiteY4" fmla="*/ 13752163 h 13752163"/>
              <a:gd name="connsiteX0" fmla="*/ 16737 w 7625547"/>
              <a:gd name="connsiteY0" fmla="*/ 13767662 h 13767662"/>
              <a:gd name="connsiteX1" fmla="*/ 0 w 7625547"/>
              <a:gd name="connsiteY1" fmla="*/ 0 h 13767662"/>
              <a:gd name="connsiteX2" fmla="*/ 4871176 w 7625547"/>
              <a:gd name="connsiteY2" fmla="*/ 15499 h 13767662"/>
              <a:gd name="connsiteX3" fmla="*/ 7625547 w 7625547"/>
              <a:gd name="connsiteY3" fmla="*/ 13767661 h 13767662"/>
              <a:gd name="connsiteX4" fmla="*/ 16737 w 7625547"/>
              <a:gd name="connsiteY4" fmla="*/ 13767662 h 1376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547" h="13767662">
                <a:moveTo>
                  <a:pt x="16737" y="13767662"/>
                </a:moveTo>
                <a:lnTo>
                  <a:pt x="0" y="0"/>
                </a:lnTo>
                <a:lnTo>
                  <a:pt x="4871176" y="15499"/>
                </a:lnTo>
                <a:lnTo>
                  <a:pt x="7625547" y="13767661"/>
                </a:lnTo>
                <a:lnTo>
                  <a:pt x="16737" y="13767662"/>
                </a:lnTo>
                <a:close/>
              </a:path>
            </a:pathLst>
          </a:custGeom>
        </p:spPr>
        <p:txBody>
          <a:bodyPr/>
          <a:lstStyle/>
          <a:p>
            <a:r>
              <a:rPr lang="en-US"/>
              <a:t>Click icon to add picture</a:t>
            </a:r>
          </a:p>
        </p:txBody>
      </p:sp>
      <p:sp>
        <p:nvSpPr>
          <p:cNvPr id="7" name="Rectangle 6">
            <a:extLst>
              <a:ext uri="{FF2B5EF4-FFF2-40B4-BE49-F238E27FC236}">
                <a16:creationId xmlns:a16="http://schemas.microsoft.com/office/drawing/2014/main" id="{F85BCF04-B727-EE4B-8D55-5BE71B8E8215}"/>
              </a:ext>
            </a:extLst>
          </p:cNvPr>
          <p:cNvSpPr/>
          <p:nvPr/>
        </p:nvSpPr>
        <p:spPr>
          <a:xfrm>
            <a:off x="983924" y="1416585"/>
            <a:ext cx="647616" cy="5715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rgbClr val="B55638"/>
              </a:solidFill>
            </a:endParaRPr>
          </a:p>
        </p:txBody>
      </p:sp>
    </p:spTree>
    <p:extLst>
      <p:ext uri="{BB962C8B-B14F-4D97-AF65-F5344CB8AC3E}">
        <p14:creationId xmlns:p14="http://schemas.microsoft.com/office/powerpoint/2010/main" val="26112167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373EDF5-1227-894E-90E9-EBC0D3802CF6}" type="slidenum">
              <a:rPr lang="en-US" smtClean="0"/>
              <a:pPr/>
              <a:t>‹#›</a:t>
            </a:fld>
            <a:endParaRPr lang="en-US"/>
          </a:p>
        </p:txBody>
      </p:sp>
      <p:pic>
        <p:nvPicPr>
          <p:cNvPr id="6" name="Picture 5" descr="A picture containing drawing&#10;&#10;Description automatically generated">
            <a:extLst>
              <a:ext uri="{FF2B5EF4-FFF2-40B4-BE49-F238E27FC236}">
                <a16:creationId xmlns:a16="http://schemas.microsoft.com/office/drawing/2014/main" id="{A24160B6-B0C8-944B-81FB-FF58BEFF74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67800" y="152401"/>
            <a:ext cx="3117850" cy="858957"/>
          </a:xfrm>
          <a:prstGeom prst="rect">
            <a:avLst/>
          </a:prstGeom>
        </p:spPr>
      </p:pic>
      <p:sp>
        <p:nvSpPr>
          <p:cNvPr id="7" name="TextBox 6">
            <a:extLst>
              <a:ext uri="{FF2B5EF4-FFF2-40B4-BE49-F238E27FC236}">
                <a16:creationId xmlns:a16="http://schemas.microsoft.com/office/drawing/2014/main" id="{BA534EA4-D218-2A45-961B-D5D7768C5CAA}"/>
              </a:ext>
            </a:extLst>
          </p:cNvPr>
          <p:cNvSpPr txBox="1"/>
          <p:nvPr/>
        </p:nvSpPr>
        <p:spPr>
          <a:xfrm>
            <a:off x="10197550" y="959479"/>
            <a:ext cx="2002471" cy="200055"/>
          </a:xfrm>
          <a:prstGeom prst="rect">
            <a:avLst/>
          </a:prstGeom>
          <a:noFill/>
        </p:spPr>
        <p:txBody>
          <a:bodyPr wrap="none" rtlCol="0">
            <a:spAutoFit/>
          </a:bodyPr>
          <a:lstStyle/>
          <a:p>
            <a:r>
              <a:rPr lang="en-US" sz="700" i="1" dirty="0">
                <a:solidFill>
                  <a:srgbClr val="B55638"/>
                </a:solidFill>
              </a:rPr>
              <a:t>More meat, milk and eggs by and for the poor</a:t>
            </a:r>
          </a:p>
        </p:txBody>
      </p:sp>
    </p:spTree>
    <p:extLst>
      <p:ext uri="{BB962C8B-B14F-4D97-AF65-F5344CB8AC3E}">
        <p14:creationId xmlns:p14="http://schemas.microsoft.com/office/powerpoint/2010/main" val="7239459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End Page">
    <p:spTree>
      <p:nvGrpSpPr>
        <p:cNvPr id="1" name=""/>
        <p:cNvGrpSpPr/>
        <p:nvPr/>
      </p:nvGrpSpPr>
      <p:grpSpPr>
        <a:xfrm>
          <a:off x="0" y="0"/>
          <a:ext cx="0" cy="0"/>
          <a:chOff x="0" y="0"/>
          <a:chExt cx="0" cy="0"/>
        </a:xfrm>
      </p:grpSpPr>
      <p:sp>
        <p:nvSpPr>
          <p:cNvPr id="9" name="TextBox 8"/>
          <p:cNvSpPr txBox="1"/>
          <p:nvPr/>
        </p:nvSpPr>
        <p:spPr>
          <a:xfrm>
            <a:off x="953171" y="2294885"/>
            <a:ext cx="6600268" cy="584455"/>
          </a:xfrm>
          <a:prstGeom prst="rect">
            <a:avLst/>
          </a:prstGeom>
          <a:noFill/>
        </p:spPr>
        <p:txBody>
          <a:bodyPr wrap="none" rtlCol="0">
            <a:spAutoFit/>
          </a:bodyPr>
          <a:lstStyle/>
          <a:p>
            <a:pPr algn="l"/>
            <a:r>
              <a:rPr kumimoji="0" lang="en-US" sz="3198"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1799" dirty="0">
              <a:solidFill>
                <a:srgbClr val="B55638"/>
              </a:solidFill>
            </a:endParaRPr>
          </a:p>
        </p:txBody>
      </p:sp>
      <p:sp>
        <p:nvSpPr>
          <p:cNvPr id="7" name="TextBox 6"/>
          <p:cNvSpPr txBox="1"/>
          <p:nvPr/>
        </p:nvSpPr>
        <p:spPr>
          <a:xfrm>
            <a:off x="953170" y="3222783"/>
            <a:ext cx="7645400" cy="646331"/>
          </a:xfrm>
          <a:prstGeom prst="rect">
            <a:avLst/>
          </a:prstGeom>
          <a:noFill/>
        </p:spPr>
        <p:txBody>
          <a:bodyPr wrap="square" rtlCol="0">
            <a:spAutoFit/>
          </a:bodyPr>
          <a:lstStyle/>
          <a:p>
            <a:pPr algn="l"/>
            <a:r>
              <a:rPr lang="en-US" sz="1200" dirty="0">
                <a:solidFill>
                  <a:schemeClr val="tx1">
                    <a:lumMod val="65000"/>
                    <a:lumOff val="35000"/>
                  </a:schemeClr>
                </a:solidFill>
              </a:rPr>
              <a:t>The </a:t>
            </a:r>
            <a:r>
              <a:rPr lang="en-US" sz="1200" b="1" dirty="0">
                <a:solidFill>
                  <a:schemeClr val="tx1">
                    <a:lumMod val="65000"/>
                    <a:lumOff val="35000"/>
                  </a:schemeClr>
                </a:solidFill>
              </a:rPr>
              <a:t>CGIAR Research Program on Livestock </a:t>
            </a:r>
            <a:r>
              <a:rPr lang="en-US" sz="1200" dirty="0">
                <a:solidFill>
                  <a:schemeClr val="tx1">
                    <a:lumMod val="65000"/>
                    <a:lumOff val="35000"/>
                  </a:schemeClr>
                </a:solidFill>
              </a:rPr>
              <a:t>aims to increase the productivity and profitability</a:t>
            </a:r>
            <a:r>
              <a:rPr lang="en-GB" sz="1200" kern="1200" dirty="0">
                <a:solidFill>
                  <a:schemeClr val="tx1">
                    <a:lumMod val="65000"/>
                    <a:lumOff val="35000"/>
                  </a:schemeClr>
                </a:solidFill>
                <a:effectLst/>
                <a:latin typeface="+mn-lt"/>
                <a:ea typeface="+mn-ea"/>
                <a:cs typeface="+mn-cs"/>
              </a:rPr>
              <a:t> of livestock </a:t>
            </a:r>
            <a:r>
              <a:rPr lang="en-GB" sz="1200" kern="1200" dirty="0" err="1">
                <a:solidFill>
                  <a:schemeClr val="tx1">
                    <a:lumMod val="65000"/>
                    <a:lumOff val="35000"/>
                  </a:schemeClr>
                </a:solidFill>
                <a:effectLst/>
                <a:latin typeface="+mn-lt"/>
                <a:ea typeface="+mn-ea"/>
                <a:cs typeface="+mn-cs"/>
              </a:rPr>
              <a:t>agri</a:t>
            </a:r>
            <a:r>
              <a:rPr lang="en-GB" sz="12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1200" dirty="0">
                <a:solidFill>
                  <a:schemeClr val="tx1">
                    <a:lumMod val="65000"/>
                    <a:lumOff val="35000"/>
                  </a:schemeClr>
                </a:solidFill>
              </a:rPr>
              <a:t>.</a:t>
            </a:r>
          </a:p>
        </p:txBody>
      </p:sp>
      <p:grpSp>
        <p:nvGrpSpPr>
          <p:cNvPr id="2" name="Group 1">
            <a:extLst>
              <a:ext uri="{FF2B5EF4-FFF2-40B4-BE49-F238E27FC236}">
                <a16:creationId xmlns:a16="http://schemas.microsoft.com/office/drawing/2014/main" id="{3CBBB8C4-4CFD-3B4C-9E59-90B8A0505D9D}"/>
              </a:ext>
            </a:extLst>
          </p:cNvPr>
          <p:cNvGrpSpPr/>
          <p:nvPr/>
        </p:nvGrpSpPr>
        <p:grpSpPr>
          <a:xfrm>
            <a:off x="990600" y="5410200"/>
            <a:ext cx="3740549" cy="400110"/>
            <a:chOff x="3401387" y="6458953"/>
            <a:chExt cx="3740549" cy="400110"/>
          </a:xfrm>
        </p:grpSpPr>
        <p:sp>
          <p:nvSpPr>
            <p:cNvPr id="10" name="TextBox 6"/>
            <p:cNvSpPr txBox="1">
              <a:spLocks noChangeArrowheads="1"/>
            </p:cNvSpPr>
            <p:nvPr userDrawn="1"/>
          </p:nvSpPr>
          <p:spPr bwMode="auto">
            <a:xfrm>
              <a:off x="4100468" y="6458953"/>
              <a:ext cx="30414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a:t>
              </a:r>
              <a:endParaRPr lang="en-US" sz="1000" dirty="0">
                <a:solidFill>
                  <a:schemeClr val="tx1">
                    <a:lumMod val="65000"/>
                    <a:lumOff val="35000"/>
                  </a:schemeClr>
                </a:solidFill>
                <a:latin typeface="+mn-lt"/>
              </a:endParaRPr>
            </a:p>
          </p:txBody>
        </p:sp>
        <p:pic>
          <p:nvPicPr>
            <p:cNvPr id="11" name="Picture 10" descr="cc-by 88x31.png"/>
            <p:cNvPicPr/>
            <p:nvPr userDrawn="1"/>
          </p:nvPicPr>
          <p:blipFill>
            <a:blip r:embed="rId2" r:link="rId3" cstate="email">
              <a:extLst>
                <a:ext uri="{28A0092B-C50C-407E-A947-70E740481C1C}">
                  <a14:useLocalDpi xmlns:a14="http://schemas.microsoft.com/office/drawing/2010/main"/>
                </a:ext>
              </a:extLst>
            </a:blip>
            <a:srcRect/>
            <a:stretch>
              <a:fillRect/>
            </a:stretch>
          </p:blipFill>
          <p:spPr bwMode="auto">
            <a:xfrm>
              <a:off x="3401387" y="6510011"/>
              <a:ext cx="696281" cy="267146"/>
            </a:xfrm>
            <a:prstGeom prst="rect">
              <a:avLst/>
            </a:prstGeom>
            <a:noFill/>
            <a:ln>
              <a:noFill/>
            </a:ln>
          </p:spPr>
        </p:pic>
      </p:grpSp>
      <p:sp>
        <p:nvSpPr>
          <p:cNvPr id="14" name="TextBox 13"/>
          <p:cNvSpPr txBox="1"/>
          <p:nvPr/>
        </p:nvSpPr>
        <p:spPr>
          <a:xfrm>
            <a:off x="953170" y="2945785"/>
            <a:ext cx="8559800" cy="276999"/>
          </a:xfrm>
          <a:prstGeom prst="rect">
            <a:avLst/>
          </a:prstGeom>
          <a:noFill/>
        </p:spPr>
        <p:txBody>
          <a:bodyPr wrap="square" rtlCol="0">
            <a:spAutoFit/>
          </a:bodyPr>
          <a:lstStyle/>
          <a:p>
            <a:pPr algn="l"/>
            <a:r>
              <a:rPr lang="en-GB" sz="12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12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1200" kern="1200" dirty="0">
              <a:solidFill>
                <a:schemeClr val="tx1">
                  <a:lumMod val="65000"/>
                  <a:lumOff val="35000"/>
                </a:schemeClr>
              </a:solidFill>
              <a:effectLst/>
              <a:latin typeface="+mn-lt"/>
              <a:ea typeface="+mn-ea"/>
              <a:cs typeface="+mn-cs"/>
            </a:endParaRPr>
          </a:p>
        </p:txBody>
      </p:sp>
      <p:sp>
        <p:nvSpPr>
          <p:cNvPr id="17" name="TextBox 16">
            <a:extLst>
              <a:ext uri="{FF2B5EF4-FFF2-40B4-BE49-F238E27FC236}">
                <a16:creationId xmlns:a16="http://schemas.microsoft.com/office/drawing/2014/main" id="{14666CD4-14B6-5B49-BF27-B1FCD492F840}"/>
              </a:ext>
            </a:extLst>
          </p:cNvPr>
          <p:cNvSpPr txBox="1"/>
          <p:nvPr/>
        </p:nvSpPr>
        <p:spPr>
          <a:xfrm>
            <a:off x="953169" y="3774505"/>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sp>
        <p:nvSpPr>
          <p:cNvPr id="12" name="TextBox 11">
            <a:extLst>
              <a:ext uri="{FF2B5EF4-FFF2-40B4-BE49-F238E27FC236}">
                <a16:creationId xmlns:a16="http://schemas.microsoft.com/office/drawing/2014/main" id="{843B6C46-88DA-4BD0-99C0-1F57E8885E0C}"/>
              </a:ext>
            </a:extLst>
          </p:cNvPr>
          <p:cNvSpPr txBox="1"/>
          <p:nvPr userDrawn="1"/>
        </p:nvSpPr>
        <p:spPr>
          <a:xfrm>
            <a:off x="953170" y="2294885"/>
            <a:ext cx="6600268" cy="584647"/>
          </a:xfrm>
          <a:prstGeom prst="rect">
            <a:avLst/>
          </a:prstGeom>
          <a:noFill/>
        </p:spPr>
        <p:txBody>
          <a:bodyPr wrap="none" rtlCol="0">
            <a:spAutoFit/>
          </a:bodyPr>
          <a:lstStyle/>
          <a:p>
            <a:pPr algn="l"/>
            <a:r>
              <a:rPr kumimoji="0" lang="en-US" sz="3199"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1799" dirty="0">
              <a:solidFill>
                <a:srgbClr val="B55638"/>
              </a:solidFill>
            </a:endParaRPr>
          </a:p>
        </p:txBody>
      </p:sp>
      <p:sp>
        <p:nvSpPr>
          <p:cNvPr id="13" name="TextBox 12">
            <a:extLst>
              <a:ext uri="{FF2B5EF4-FFF2-40B4-BE49-F238E27FC236}">
                <a16:creationId xmlns:a16="http://schemas.microsoft.com/office/drawing/2014/main" id="{69D987E5-C14E-42DE-A43B-95EAC529238C}"/>
              </a:ext>
            </a:extLst>
          </p:cNvPr>
          <p:cNvSpPr txBox="1"/>
          <p:nvPr userDrawn="1"/>
        </p:nvSpPr>
        <p:spPr>
          <a:xfrm>
            <a:off x="953170" y="3222783"/>
            <a:ext cx="7645400" cy="646331"/>
          </a:xfrm>
          <a:prstGeom prst="rect">
            <a:avLst/>
          </a:prstGeom>
          <a:noFill/>
        </p:spPr>
        <p:txBody>
          <a:bodyPr wrap="square" rtlCol="0">
            <a:spAutoFit/>
          </a:bodyPr>
          <a:lstStyle/>
          <a:p>
            <a:pPr algn="l"/>
            <a:r>
              <a:rPr lang="en-US" sz="1200" dirty="0">
                <a:solidFill>
                  <a:schemeClr val="tx1">
                    <a:lumMod val="65000"/>
                    <a:lumOff val="35000"/>
                  </a:schemeClr>
                </a:solidFill>
              </a:rPr>
              <a:t>The </a:t>
            </a:r>
            <a:r>
              <a:rPr lang="en-US" sz="1200" b="1" dirty="0">
                <a:solidFill>
                  <a:schemeClr val="tx1">
                    <a:lumMod val="65000"/>
                    <a:lumOff val="35000"/>
                  </a:schemeClr>
                </a:solidFill>
              </a:rPr>
              <a:t>CGIAR Research Program on Livestock </a:t>
            </a:r>
            <a:r>
              <a:rPr lang="en-US" sz="1200" dirty="0">
                <a:solidFill>
                  <a:schemeClr val="tx1">
                    <a:lumMod val="65000"/>
                    <a:lumOff val="35000"/>
                  </a:schemeClr>
                </a:solidFill>
              </a:rPr>
              <a:t>aims to increase the productivity and profitability</a:t>
            </a:r>
            <a:r>
              <a:rPr lang="en-GB" sz="1200" kern="1200" dirty="0">
                <a:solidFill>
                  <a:schemeClr val="tx1">
                    <a:lumMod val="65000"/>
                    <a:lumOff val="35000"/>
                  </a:schemeClr>
                </a:solidFill>
                <a:effectLst/>
                <a:latin typeface="+mn-lt"/>
                <a:ea typeface="+mn-ea"/>
                <a:cs typeface="+mn-cs"/>
              </a:rPr>
              <a:t> of livestock </a:t>
            </a:r>
            <a:r>
              <a:rPr lang="en-GB" sz="1200" kern="1200" dirty="0" err="1">
                <a:solidFill>
                  <a:schemeClr val="tx1">
                    <a:lumMod val="65000"/>
                    <a:lumOff val="35000"/>
                  </a:schemeClr>
                </a:solidFill>
                <a:effectLst/>
                <a:latin typeface="+mn-lt"/>
                <a:ea typeface="+mn-ea"/>
                <a:cs typeface="+mn-cs"/>
              </a:rPr>
              <a:t>agri</a:t>
            </a:r>
            <a:r>
              <a:rPr lang="en-GB" sz="12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1200" dirty="0">
                <a:solidFill>
                  <a:schemeClr val="tx1">
                    <a:lumMod val="65000"/>
                    <a:lumOff val="35000"/>
                  </a:schemeClr>
                </a:solidFill>
              </a:rPr>
              <a:t>.</a:t>
            </a:r>
          </a:p>
        </p:txBody>
      </p:sp>
      <p:sp>
        <p:nvSpPr>
          <p:cNvPr id="20" name="TextBox 19">
            <a:extLst>
              <a:ext uri="{FF2B5EF4-FFF2-40B4-BE49-F238E27FC236}">
                <a16:creationId xmlns:a16="http://schemas.microsoft.com/office/drawing/2014/main" id="{D94BEB15-8896-4D1E-A1B4-4FD896BD3484}"/>
              </a:ext>
            </a:extLst>
          </p:cNvPr>
          <p:cNvSpPr txBox="1"/>
          <p:nvPr userDrawn="1"/>
        </p:nvSpPr>
        <p:spPr>
          <a:xfrm>
            <a:off x="953170" y="2945784"/>
            <a:ext cx="8559800" cy="276999"/>
          </a:xfrm>
          <a:prstGeom prst="rect">
            <a:avLst/>
          </a:prstGeom>
          <a:noFill/>
        </p:spPr>
        <p:txBody>
          <a:bodyPr wrap="square" rtlCol="0">
            <a:spAutoFit/>
          </a:bodyPr>
          <a:lstStyle/>
          <a:p>
            <a:pPr algn="l"/>
            <a:r>
              <a:rPr lang="en-GB" sz="12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12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1200" kern="1200" dirty="0">
              <a:solidFill>
                <a:schemeClr val="tx1">
                  <a:lumMod val="65000"/>
                  <a:lumOff val="35000"/>
                </a:schemeClr>
              </a:solidFill>
              <a:effectLst/>
              <a:latin typeface="+mn-lt"/>
              <a:ea typeface="+mn-ea"/>
              <a:cs typeface="+mn-cs"/>
            </a:endParaRPr>
          </a:p>
        </p:txBody>
      </p:sp>
      <p:sp>
        <p:nvSpPr>
          <p:cNvPr id="21" name="TextBox 20">
            <a:extLst>
              <a:ext uri="{FF2B5EF4-FFF2-40B4-BE49-F238E27FC236}">
                <a16:creationId xmlns:a16="http://schemas.microsoft.com/office/drawing/2014/main" id="{17582BC2-6DA4-4265-A6AE-AED39A4C2F79}"/>
              </a:ext>
            </a:extLst>
          </p:cNvPr>
          <p:cNvSpPr txBox="1"/>
          <p:nvPr userDrawn="1"/>
        </p:nvSpPr>
        <p:spPr>
          <a:xfrm>
            <a:off x="953169" y="3774505"/>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sp>
        <p:nvSpPr>
          <p:cNvPr id="22" name="Rectangle 21">
            <a:extLst>
              <a:ext uri="{FF2B5EF4-FFF2-40B4-BE49-F238E27FC236}">
                <a16:creationId xmlns:a16="http://schemas.microsoft.com/office/drawing/2014/main" id="{D06B8848-6E12-4EF6-8110-DD717DC285CF}"/>
              </a:ext>
            </a:extLst>
          </p:cNvPr>
          <p:cNvSpPr/>
          <p:nvPr userDrawn="1"/>
        </p:nvSpPr>
        <p:spPr>
          <a:xfrm>
            <a:off x="794" y="6781800"/>
            <a:ext cx="12192000" cy="1143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EA55DA30-B497-47B5-9AD9-C7B9349ED09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0239" y="4348888"/>
            <a:ext cx="7527653" cy="832713"/>
          </a:xfrm>
          <a:prstGeom prst="rect">
            <a:avLst/>
          </a:prstGeom>
        </p:spPr>
      </p:pic>
      <p:pic>
        <p:nvPicPr>
          <p:cNvPr id="18" name="Picture 17" descr="A picture containing drawing&#10;&#10;Description automatically generated">
            <a:extLst>
              <a:ext uri="{FF2B5EF4-FFF2-40B4-BE49-F238E27FC236}">
                <a16:creationId xmlns:a16="http://schemas.microsoft.com/office/drawing/2014/main" id="{544A711D-5282-4D7B-BB6E-8DD7B93E9DA1}"/>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067800" y="152401"/>
            <a:ext cx="3117850" cy="858957"/>
          </a:xfrm>
          <a:prstGeom prst="rect">
            <a:avLst/>
          </a:prstGeom>
        </p:spPr>
      </p:pic>
    </p:spTree>
    <p:extLst>
      <p:ext uri="{BB962C8B-B14F-4D97-AF65-F5344CB8AC3E}">
        <p14:creationId xmlns:p14="http://schemas.microsoft.com/office/powerpoint/2010/main" val="2668829291"/>
      </p:ext>
    </p:extLst>
  </p:cSld>
  <p:clrMapOvr>
    <a:masterClrMapping/>
  </p:clrMapOvr>
  <p:transition spd="slow">
    <p:wipe dir="d"/>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en-US"/>
              <a:t>Click to edit Master title style</a:t>
            </a:r>
          </a:p>
        </p:txBody>
      </p:sp>
      <p:sp>
        <p:nvSpPr>
          <p:cNvPr id="3" name="Content Placeholder 2"/>
          <p:cNvSpPr>
            <a:spLocks noGrp="1"/>
          </p:cNvSpPr>
          <p:nvPr>
            <p:ph idx="1"/>
          </p:nvPr>
        </p:nvSpPr>
        <p:spPr>
          <a:xfrm>
            <a:off x="5183188" y="987426"/>
            <a:ext cx="6172200" cy="4873625"/>
          </a:xfrm>
        </p:spPr>
        <p:txBody>
          <a:bodyPr/>
          <a:lstStyle>
            <a:lvl1pPr>
              <a:defRPr sz="3199"/>
            </a:lvl1pPr>
            <a:lvl2pPr>
              <a:defRPr sz="2799"/>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109" indent="0">
              <a:buNone/>
              <a:defRPr sz="1400"/>
            </a:lvl2pPr>
            <a:lvl3pPr marL="914217" indent="0">
              <a:buNone/>
              <a:defRPr sz="1200"/>
            </a:lvl3pPr>
            <a:lvl4pPr marL="1371326" indent="0">
              <a:buNone/>
              <a:defRPr sz="1000"/>
            </a:lvl4pPr>
            <a:lvl5pPr marL="1828434" indent="0">
              <a:buNone/>
              <a:defRPr sz="1000"/>
            </a:lvl5pPr>
            <a:lvl6pPr marL="2285543" indent="0">
              <a:buNone/>
              <a:defRPr sz="1000"/>
            </a:lvl6pPr>
            <a:lvl7pPr marL="2742651" indent="0">
              <a:buNone/>
              <a:defRPr sz="1000"/>
            </a:lvl7pPr>
            <a:lvl8pPr marL="3199760" indent="0">
              <a:buNone/>
              <a:defRPr sz="1000"/>
            </a:lvl8pPr>
            <a:lvl9pPr marL="3656868"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30650783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en-US"/>
              <a:t>Click to edit Master title style</a:t>
            </a:r>
          </a:p>
        </p:txBody>
      </p:sp>
      <p:sp>
        <p:nvSpPr>
          <p:cNvPr id="3" name="Picture Placeholder 2"/>
          <p:cNvSpPr>
            <a:spLocks noGrp="1"/>
          </p:cNvSpPr>
          <p:nvPr>
            <p:ph type="pic" idx="1"/>
          </p:nvPr>
        </p:nvSpPr>
        <p:spPr>
          <a:xfrm>
            <a:off x="5183188" y="987426"/>
            <a:ext cx="6172200" cy="4873625"/>
          </a:xfrm>
        </p:spPr>
        <p:txBody>
          <a:bodyPr/>
          <a:lstStyle>
            <a:lvl1pPr marL="0" indent="0">
              <a:buNone/>
              <a:defRPr sz="3199"/>
            </a:lvl1pPr>
            <a:lvl2pPr marL="457109" indent="0">
              <a:buNone/>
              <a:defRPr sz="2799"/>
            </a:lvl2pPr>
            <a:lvl3pPr marL="914217" indent="0">
              <a:buNone/>
              <a:defRPr sz="2400"/>
            </a:lvl3pPr>
            <a:lvl4pPr marL="1371326" indent="0">
              <a:buNone/>
              <a:defRPr sz="2000"/>
            </a:lvl4pPr>
            <a:lvl5pPr marL="1828434" indent="0">
              <a:buNone/>
              <a:defRPr sz="2000"/>
            </a:lvl5pPr>
            <a:lvl6pPr marL="2285543" indent="0">
              <a:buNone/>
              <a:defRPr sz="2000"/>
            </a:lvl6pPr>
            <a:lvl7pPr marL="2742651" indent="0">
              <a:buNone/>
              <a:defRPr sz="2000"/>
            </a:lvl7pPr>
            <a:lvl8pPr marL="3199760" indent="0">
              <a:buNone/>
              <a:defRPr sz="2000"/>
            </a:lvl8pPr>
            <a:lvl9pPr marL="3656868" indent="0">
              <a:buNone/>
              <a:defRPr sz="2000"/>
            </a:lvl9pPr>
          </a:lstStyle>
          <a:p>
            <a:r>
              <a:rPr lang="en-US"/>
              <a:t>Click icon to add picture</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109" indent="0">
              <a:buNone/>
              <a:defRPr sz="1400"/>
            </a:lvl2pPr>
            <a:lvl3pPr marL="914217" indent="0">
              <a:buNone/>
              <a:defRPr sz="1200"/>
            </a:lvl3pPr>
            <a:lvl4pPr marL="1371326" indent="0">
              <a:buNone/>
              <a:defRPr sz="1000"/>
            </a:lvl4pPr>
            <a:lvl5pPr marL="1828434" indent="0">
              <a:buNone/>
              <a:defRPr sz="1000"/>
            </a:lvl5pPr>
            <a:lvl6pPr marL="2285543" indent="0">
              <a:buNone/>
              <a:defRPr sz="1000"/>
            </a:lvl6pPr>
            <a:lvl7pPr marL="2742651" indent="0">
              <a:buNone/>
              <a:defRPr sz="1000"/>
            </a:lvl7pPr>
            <a:lvl8pPr marL="3199760" indent="0">
              <a:buNone/>
              <a:defRPr sz="1000"/>
            </a:lvl8pPr>
            <a:lvl9pPr marL="3656868"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27902068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1205256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endParaRPr lang="en-US" sz="3600" b="1" dirty="0">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10973719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C15FAD5-8948-5749-BE4E-6F0CB1662788}" type="datetimeFigureOut">
              <a:rPr lang="en-US" smtClean="0"/>
              <a:pPr/>
              <a:t>10/14/2021</a:t>
            </a:fld>
            <a:endParaRPr 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278854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Content: standard">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036476" y="827780"/>
            <a:ext cx="8221412" cy="876300"/>
          </a:xfrm>
        </p:spPr>
        <p:txBody>
          <a:bodyPr>
            <a:noAutofit/>
          </a:bodyPr>
          <a:lstStyle>
            <a:lvl1pPr marL="0" indent="0">
              <a:buNone/>
              <a:defRPr sz="3299" b="1">
                <a:solidFill>
                  <a:srgbClr val="B55638"/>
                </a:solidFill>
              </a:defRPr>
            </a:lvl1pPr>
            <a:lvl2pPr marL="457017" indent="0">
              <a:buNone/>
              <a:defRPr/>
            </a:lvl2pPr>
            <a:lvl3pPr marL="914034" indent="0">
              <a:buNone/>
              <a:defRPr/>
            </a:lvl3pPr>
            <a:lvl4pPr marL="1371052" indent="0">
              <a:buNone/>
              <a:defRPr/>
            </a:lvl4pPr>
            <a:lvl5pPr marL="18280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1036476" y="1893857"/>
            <a:ext cx="10439400" cy="3810000"/>
          </a:xfrm>
        </p:spPr>
        <p:txBody>
          <a:bodyPr/>
          <a:lstStyle>
            <a:lvl1pPr marL="342763" marR="0" indent="-342763" algn="l" defTabSz="914034" rtl="0" eaLnBrk="1" fontAlgn="base" latinLnBrk="0" hangingPunct="1">
              <a:lnSpc>
                <a:spcPct val="100000"/>
              </a:lnSpc>
              <a:spcBef>
                <a:spcPts val="300"/>
              </a:spcBef>
              <a:spcAft>
                <a:spcPts val="300"/>
              </a:spcAft>
              <a:buClr>
                <a:srgbClr val="B55638"/>
              </a:buClr>
              <a:buSzTx/>
              <a:buFont typeface="Arial" pitchFamily="34" charset="0"/>
              <a:buChar char="•"/>
              <a:tabLst/>
              <a:defRPr sz="2399"/>
            </a:lvl1pPr>
            <a:lvl2pPr marL="742653" marR="0" indent="-285636"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2pPr>
            <a:lvl3pPr marL="1142543"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3pPr>
            <a:lvl4pPr marL="1599560"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4pPr>
            <a:lvl5pPr marL="2056577"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5pPr>
          </a:lstStyle>
          <a:p>
            <a:pPr marL="342763" marR="0" lvl="0" indent="-342763" algn="l" defTabSz="914034" rtl="0" eaLnBrk="1" fontAlgn="base" latinLnBrk="0" hangingPunct="1">
              <a:lnSpc>
                <a:spcPct val="200000"/>
              </a:lnSpc>
              <a:spcBef>
                <a:spcPct val="20000"/>
              </a:spcBef>
              <a:spcAft>
                <a:spcPts val="1200"/>
              </a:spcAft>
              <a:buClrTx/>
              <a:buSzTx/>
              <a:buFont typeface="Arial" pitchFamily="34" charset="0"/>
              <a:buChar char="•"/>
              <a:tabLst/>
              <a:defRPr/>
            </a:pPr>
            <a:r>
              <a:rPr kumimoji="0" lang="en-US" sz="25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Font type is Calibri</a:t>
            </a:r>
          </a:p>
          <a:p>
            <a:pPr marL="1142543" marR="0" lvl="2"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6577" marR="0" lvl="4"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11543591" y="6474768"/>
            <a:ext cx="321064" cy="461665"/>
          </a:xfrm>
          <a:prstGeom prst="rect">
            <a:avLst/>
          </a:prstGeom>
          <a:noFill/>
        </p:spPr>
        <p:txBody>
          <a:bodyPr wrap="square" rtlCol="0">
            <a:spAutoFit/>
          </a:bodyPr>
          <a:lstStyle/>
          <a:p>
            <a:pPr algn="r"/>
            <a:fld id="{9EC90DB4-0EF6-4763-8A24-99CFAA713A3B}" type="slidenum">
              <a:rPr lang="en-GB" sz="1200" b="0" smtClean="0">
                <a:solidFill>
                  <a:srgbClr val="B55638"/>
                </a:solidFill>
              </a:rPr>
              <a:pPr algn="r"/>
              <a:t>‹#›</a:t>
            </a:fld>
            <a:endParaRPr lang="en-GB" sz="1200" b="0" dirty="0">
              <a:solidFill>
                <a:srgbClr val="B55638"/>
              </a:solidFill>
            </a:endParaRPr>
          </a:p>
        </p:txBody>
      </p:sp>
      <p:pic>
        <p:nvPicPr>
          <p:cNvPr id="11" name="Picture 10">
            <a:extLst>
              <a:ext uri="{FF2B5EF4-FFF2-40B4-BE49-F238E27FC236}">
                <a16:creationId xmlns:a16="http://schemas.microsoft.com/office/drawing/2014/main" id="{D3F2569E-81E5-0845-8E25-554B32CA702A}"/>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0" y="5105400"/>
            <a:ext cx="735765" cy="1267721"/>
          </a:xfrm>
          <a:prstGeom prst="rect">
            <a:avLst/>
          </a:prstGeom>
        </p:spPr>
      </p:pic>
      <p:sp>
        <p:nvSpPr>
          <p:cNvPr id="13" name="Rectangle 12">
            <a:extLst>
              <a:ext uri="{FF2B5EF4-FFF2-40B4-BE49-F238E27FC236}">
                <a16:creationId xmlns:a16="http://schemas.microsoft.com/office/drawing/2014/main" id="{99D0F1C6-C512-114C-A37D-415367C66F33}"/>
              </a:ext>
            </a:extLst>
          </p:cNvPr>
          <p:cNvSpPr/>
          <p:nvPr userDrawn="1"/>
        </p:nvSpPr>
        <p:spPr>
          <a:xfrm>
            <a:off x="1038926" y="1423179"/>
            <a:ext cx="647616" cy="571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2" name="Rectangle 1">
            <a:extLst>
              <a:ext uri="{FF2B5EF4-FFF2-40B4-BE49-F238E27FC236}">
                <a16:creationId xmlns:a16="http://schemas.microsoft.com/office/drawing/2014/main" id="{4320CF75-79F8-4F20-8CB0-27625B6EE045}"/>
              </a:ext>
            </a:extLst>
          </p:cNvPr>
          <p:cNvSpPr/>
          <p:nvPr userDrawn="1"/>
        </p:nvSpPr>
        <p:spPr>
          <a:xfrm>
            <a:off x="5676954" y="6057900"/>
            <a:ext cx="6399967"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A picture containing drawing&#10;&#10;Description automatically generated">
            <a:extLst>
              <a:ext uri="{FF2B5EF4-FFF2-40B4-BE49-F238E27FC236}">
                <a16:creationId xmlns:a16="http://schemas.microsoft.com/office/drawing/2014/main" id="{7875CA2A-3124-40FE-A69D-46F5A53FAED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067800" y="152401"/>
            <a:ext cx="3117850" cy="858957"/>
          </a:xfrm>
          <a:prstGeom prst="rect">
            <a:avLst/>
          </a:prstGeom>
        </p:spPr>
      </p:pic>
    </p:spTree>
    <p:extLst>
      <p:ext uri="{BB962C8B-B14F-4D97-AF65-F5344CB8AC3E}">
        <p14:creationId xmlns:p14="http://schemas.microsoft.com/office/powerpoint/2010/main" val="1071727214"/>
      </p:ext>
    </p:extLst>
  </p:cSld>
  <p:clrMapOvr>
    <a:masterClrMapping/>
  </p:clrMapOvr>
  <p:transition spd="slow">
    <p:wipe dir="d"/>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no right logo">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036476" y="827780"/>
            <a:ext cx="8221412" cy="876300"/>
          </a:xfrm>
        </p:spPr>
        <p:txBody>
          <a:bodyPr>
            <a:noAutofit/>
          </a:bodyPr>
          <a:lstStyle>
            <a:lvl1pPr marL="0" indent="0">
              <a:buNone/>
              <a:defRPr sz="3299" b="1">
                <a:solidFill>
                  <a:srgbClr val="B55638"/>
                </a:solidFill>
              </a:defRPr>
            </a:lvl1pPr>
            <a:lvl2pPr marL="457017" indent="0">
              <a:buNone/>
              <a:defRPr/>
            </a:lvl2pPr>
            <a:lvl3pPr marL="914034" indent="0">
              <a:buNone/>
              <a:defRPr/>
            </a:lvl3pPr>
            <a:lvl4pPr marL="1371052" indent="0">
              <a:buNone/>
              <a:defRPr/>
            </a:lvl4pPr>
            <a:lvl5pPr marL="1828069" indent="0">
              <a:buNone/>
              <a:defRPr/>
            </a:lvl5pPr>
          </a:lstStyle>
          <a:p>
            <a:pPr lvl="0"/>
            <a:r>
              <a:rPr lang="en-US" dirty="0"/>
              <a:t>Page title: maximum two lines</a:t>
            </a:r>
          </a:p>
        </p:txBody>
      </p:sp>
      <p:sp>
        <p:nvSpPr>
          <p:cNvPr id="8" name="TextBox 7">
            <a:extLst>
              <a:ext uri="{FF2B5EF4-FFF2-40B4-BE49-F238E27FC236}">
                <a16:creationId xmlns:a16="http://schemas.microsoft.com/office/drawing/2014/main" id="{B4B0F98F-8FBA-ED4A-A0B2-BC407E74B60E}"/>
              </a:ext>
            </a:extLst>
          </p:cNvPr>
          <p:cNvSpPr txBox="1"/>
          <p:nvPr userDrawn="1"/>
        </p:nvSpPr>
        <p:spPr>
          <a:xfrm>
            <a:off x="686504" y="6474768"/>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11543591" y="6474768"/>
            <a:ext cx="321064" cy="461665"/>
          </a:xfrm>
          <a:prstGeom prst="rect">
            <a:avLst/>
          </a:prstGeom>
          <a:noFill/>
        </p:spPr>
        <p:txBody>
          <a:bodyPr wrap="square" rtlCol="0">
            <a:spAutoFit/>
          </a:bodyPr>
          <a:lstStyle/>
          <a:p>
            <a:pPr algn="r"/>
            <a:fld id="{9EC90DB4-0EF6-4763-8A24-99CFAA713A3B}" type="slidenum">
              <a:rPr lang="en-GB" sz="1200" b="0" smtClean="0">
                <a:solidFill>
                  <a:srgbClr val="B55638"/>
                </a:solidFill>
              </a:rPr>
              <a:pPr algn="r"/>
              <a:t>‹#›</a:t>
            </a:fld>
            <a:endParaRPr lang="en-GB" sz="1200" b="0" dirty="0">
              <a:solidFill>
                <a:srgbClr val="B55638"/>
              </a:solidFill>
            </a:endParaRPr>
          </a:p>
        </p:txBody>
      </p:sp>
      <p:pic>
        <p:nvPicPr>
          <p:cNvPr id="11" name="Picture 10">
            <a:extLst>
              <a:ext uri="{FF2B5EF4-FFF2-40B4-BE49-F238E27FC236}">
                <a16:creationId xmlns:a16="http://schemas.microsoft.com/office/drawing/2014/main" id="{500B78DE-65ED-934A-92F7-8DF8E2CE8289}"/>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0" y="5105400"/>
            <a:ext cx="735765" cy="1267721"/>
          </a:xfrm>
          <a:prstGeom prst="rect">
            <a:avLst/>
          </a:prstGeom>
        </p:spPr>
      </p:pic>
      <p:sp>
        <p:nvSpPr>
          <p:cNvPr id="13" name="Rectangle 12">
            <a:extLst>
              <a:ext uri="{FF2B5EF4-FFF2-40B4-BE49-F238E27FC236}">
                <a16:creationId xmlns:a16="http://schemas.microsoft.com/office/drawing/2014/main" id="{CF4EF2F9-707D-4944-8873-2694B1E13500}"/>
              </a:ext>
            </a:extLst>
          </p:cNvPr>
          <p:cNvSpPr/>
          <p:nvPr userDrawn="1"/>
        </p:nvSpPr>
        <p:spPr>
          <a:xfrm>
            <a:off x="1038926" y="1423179"/>
            <a:ext cx="647616" cy="5715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6" name="Text Placeholder 11">
            <a:extLst>
              <a:ext uri="{FF2B5EF4-FFF2-40B4-BE49-F238E27FC236}">
                <a16:creationId xmlns:a16="http://schemas.microsoft.com/office/drawing/2014/main" id="{A7AEDDE1-6453-F140-8498-9C5D34A04814}"/>
              </a:ext>
            </a:extLst>
          </p:cNvPr>
          <p:cNvSpPr>
            <a:spLocks noGrp="1"/>
          </p:cNvSpPr>
          <p:nvPr>
            <p:ph type="body" sz="quarter" idx="12" hasCustomPrompt="1"/>
          </p:nvPr>
        </p:nvSpPr>
        <p:spPr>
          <a:xfrm>
            <a:off x="1036476" y="1893857"/>
            <a:ext cx="10439400" cy="3810000"/>
          </a:xfrm>
        </p:spPr>
        <p:txBody>
          <a:bodyPr/>
          <a:lstStyle>
            <a:lvl1pPr marL="342763" marR="0" indent="-342763" algn="l" defTabSz="914034" rtl="0" eaLnBrk="1" fontAlgn="base" latinLnBrk="0" hangingPunct="1">
              <a:lnSpc>
                <a:spcPct val="100000"/>
              </a:lnSpc>
              <a:spcBef>
                <a:spcPts val="300"/>
              </a:spcBef>
              <a:spcAft>
                <a:spcPts val="300"/>
              </a:spcAft>
              <a:buClr>
                <a:srgbClr val="B55638"/>
              </a:buClr>
              <a:buSzTx/>
              <a:buFont typeface="Arial" pitchFamily="34" charset="0"/>
              <a:buChar char="•"/>
              <a:tabLst/>
              <a:defRPr sz="2399"/>
            </a:lvl1pPr>
            <a:lvl2pPr marL="742653" marR="0" indent="-285636"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2pPr>
            <a:lvl3pPr marL="1142543"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3pPr>
            <a:lvl4pPr marL="1599560"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4pPr>
            <a:lvl5pPr marL="2056577"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5pPr>
          </a:lstStyle>
          <a:p>
            <a:pPr marL="342763" marR="0" lvl="0" indent="-342763" algn="l" defTabSz="914034" rtl="0" eaLnBrk="1" fontAlgn="base" latinLnBrk="0" hangingPunct="1">
              <a:lnSpc>
                <a:spcPct val="200000"/>
              </a:lnSpc>
              <a:spcBef>
                <a:spcPct val="20000"/>
              </a:spcBef>
              <a:spcAft>
                <a:spcPts val="1200"/>
              </a:spcAft>
              <a:buClrTx/>
              <a:buSzTx/>
              <a:buFont typeface="Arial" pitchFamily="34" charset="0"/>
              <a:buChar char="•"/>
              <a:tabLst/>
              <a:defRPr/>
            </a:pPr>
            <a:r>
              <a:rPr kumimoji="0" lang="en-US" sz="25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Font type is Calibri</a:t>
            </a:r>
          </a:p>
          <a:p>
            <a:pPr marL="1142543" marR="0" lvl="2"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6577" marR="0" lvl="4"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1246339009"/>
      </p:ext>
    </p:extLst>
  </p:cSld>
  <p:clrMapOvr>
    <a:masterClrMapping/>
  </p:clrMapOvr>
  <p:transition spd="slow">
    <p:wipe dir="d"/>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images on right 1">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036476" y="827780"/>
            <a:ext cx="7459511" cy="876300"/>
          </a:xfrm>
        </p:spPr>
        <p:txBody>
          <a:bodyPr>
            <a:noAutofit/>
          </a:bodyPr>
          <a:lstStyle>
            <a:lvl1pPr marL="0" indent="0">
              <a:buNone/>
              <a:defRPr sz="3299" b="1">
                <a:solidFill>
                  <a:srgbClr val="B55638"/>
                </a:solidFill>
              </a:defRPr>
            </a:lvl1pPr>
            <a:lvl2pPr marL="457017" indent="0">
              <a:buNone/>
              <a:defRPr/>
            </a:lvl2pPr>
            <a:lvl3pPr marL="914034" indent="0">
              <a:buNone/>
              <a:defRPr/>
            </a:lvl3pPr>
            <a:lvl4pPr marL="1371052" indent="0">
              <a:buNone/>
              <a:defRPr/>
            </a:lvl4pPr>
            <a:lvl5pPr marL="1828069" indent="0">
              <a:buNone/>
              <a:defRPr/>
            </a:lvl5pPr>
          </a:lstStyle>
          <a:p>
            <a:pPr lvl="0"/>
            <a:r>
              <a:rPr lang="en-US" dirty="0"/>
              <a:t>Page title: maximum two lines</a:t>
            </a:r>
          </a:p>
        </p:txBody>
      </p:sp>
      <p:sp>
        <p:nvSpPr>
          <p:cNvPr id="8" name="TextBox 7">
            <a:extLst>
              <a:ext uri="{FF2B5EF4-FFF2-40B4-BE49-F238E27FC236}">
                <a16:creationId xmlns:a16="http://schemas.microsoft.com/office/drawing/2014/main" id="{B4B0F98F-8FBA-ED4A-A0B2-BC407E74B60E}"/>
              </a:ext>
            </a:extLst>
          </p:cNvPr>
          <p:cNvSpPr txBox="1"/>
          <p:nvPr userDrawn="1"/>
        </p:nvSpPr>
        <p:spPr>
          <a:xfrm>
            <a:off x="686504" y="6474768"/>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9257889" y="0"/>
            <a:ext cx="2934111" cy="44196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9257889" y="4533900"/>
            <a:ext cx="2934111" cy="2324100"/>
          </a:xfrm>
        </p:spPr>
        <p:txBody>
          <a:bodyPr/>
          <a:lstStyle/>
          <a:p>
            <a:endParaRPr lang="en-US"/>
          </a:p>
        </p:txBody>
      </p:sp>
      <p:pic>
        <p:nvPicPr>
          <p:cNvPr id="9" name="Picture 8">
            <a:extLst>
              <a:ext uri="{FF2B5EF4-FFF2-40B4-BE49-F238E27FC236}">
                <a16:creationId xmlns:a16="http://schemas.microsoft.com/office/drawing/2014/main" id="{F38B52AF-6DB7-884C-8B51-B5AC6FC44775}"/>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0" y="5105400"/>
            <a:ext cx="735765" cy="1267721"/>
          </a:xfrm>
          <a:prstGeom prst="rect">
            <a:avLst/>
          </a:prstGeom>
        </p:spPr>
      </p:pic>
      <p:sp>
        <p:nvSpPr>
          <p:cNvPr id="15" name="Rectangle 14">
            <a:extLst>
              <a:ext uri="{FF2B5EF4-FFF2-40B4-BE49-F238E27FC236}">
                <a16:creationId xmlns:a16="http://schemas.microsoft.com/office/drawing/2014/main" id="{20BF1340-094C-CF40-9EFC-F2716CE95D64}"/>
              </a:ext>
            </a:extLst>
          </p:cNvPr>
          <p:cNvSpPr/>
          <p:nvPr userDrawn="1"/>
        </p:nvSpPr>
        <p:spPr>
          <a:xfrm>
            <a:off x="1038926" y="1423179"/>
            <a:ext cx="647616" cy="5715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6" name="Text Placeholder 11">
            <a:extLst>
              <a:ext uri="{FF2B5EF4-FFF2-40B4-BE49-F238E27FC236}">
                <a16:creationId xmlns:a16="http://schemas.microsoft.com/office/drawing/2014/main" id="{33362863-1CCD-354D-AEF4-43703D926C17}"/>
              </a:ext>
            </a:extLst>
          </p:cNvPr>
          <p:cNvSpPr>
            <a:spLocks noGrp="1"/>
          </p:cNvSpPr>
          <p:nvPr>
            <p:ph type="body" sz="quarter" idx="12" hasCustomPrompt="1"/>
          </p:nvPr>
        </p:nvSpPr>
        <p:spPr>
          <a:xfrm>
            <a:off x="1036476" y="1893857"/>
            <a:ext cx="7459511" cy="3810000"/>
          </a:xfrm>
        </p:spPr>
        <p:txBody>
          <a:bodyPr/>
          <a:lstStyle>
            <a:lvl1pPr marL="342763" marR="0" indent="-342763" algn="l" defTabSz="914034" rtl="0" eaLnBrk="1" fontAlgn="base" latinLnBrk="0" hangingPunct="1">
              <a:lnSpc>
                <a:spcPct val="100000"/>
              </a:lnSpc>
              <a:spcBef>
                <a:spcPts val="300"/>
              </a:spcBef>
              <a:spcAft>
                <a:spcPts val="300"/>
              </a:spcAft>
              <a:buClr>
                <a:srgbClr val="B55638"/>
              </a:buClr>
              <a:buSzTx/>
              <a:buFont typeface="Arial" pitchFamily="34" charset="0"/>
              <a:buChar char="•"/>
              <a:tabLst/>
              <a:defRPr sz="2399"/>
            </a:lvl1pPr>
            <a:lvl2pPr marL="742653" marR="0" indent="-285636"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2pPr>
            <a:lvl3pPr marL="1142543"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3pPr>
            <a:lvl4pPr marL="1599560"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4pPr>
            <a:lvl5pPr marL="2056577"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5pPr>
          </a:lstStyle>
          <a:p>
            <a:pPr marL="342763" marR="0" lvl="0" indent="-342763" algn="l" defTabSz="914034" rtl="0" eaLnBrk="1" fontAlgn="base" latinLnBrk="0" hangingPunct="1">
              <a:lnSpc>
                <a:spcPct val="200000"/>
              </a:lnSpc>
              <a:spcBef>
                <a:spcPct val="20000"/>
              </a:spcBef>
              <a:spcAft>
                <a:spcPts val="1200"/>
              </a:spcAft>
              <a:buClrTx/>
              <a:buSzTx/>
              <a:buFont typeface="Arial" pitchFamily="34" charset="0"/>
              <a:buChar char="•"/>
              <a:tabLst/>
              <a:defRPr/>
            </a:pPr>
            <a:r>
              <a:rPr kumimoji="0" lang="en-US" sz="25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Font type is Calibri</a:t>
            </a:r>
          </a:p>
          <a:p>
            <a:pPr marL="1142543" marR="0" lvl="2"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6577" marR="0" lvl="4"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544208485"/>
      </p:ext>
    </p:extLst>
  </p:cSld>
  <p:clrMapOvr>
    <a:masterClrMapping/>
  </p:clrMapOvr>
  <p:transition spd="slow">
    <p:wipe dir="d"/>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ent: images on right 2">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036476" y="827780"/>
            <a:ext cx="7459511" cy="876300"/>
          </a:xfrm>
        </p:spPr>
        <p:txBody>
          <a:bodyPr>
            <a:noAutofit/>
          </a:bodyPr>
          <a:lstStyle>
            <a:lvl1pPr marL="0" indent="0">
              <a:buNone/>
              <a:defRPr sz="3299" b="1">
                <a:solidFill>
                  <a:srgbClr val="B55638"/>
                </a:solidFill>
              </a:defRPr>
            </a:lvl1pPr>
            <a:lvl2pPr marL="457017" indent="0">
              <a:buNone/>
              <a:defRPr/>
            </a:lvl2pPr>
            <a:lvl3pPr marL="914034" indent="0">
              <a:buNone/>
              <a:defRPr/>
            </a:lvl3pPr>
            <a:lvl4pPr marL="1371052" indent="0">
              <a:buNone/>
              <a:defRPr/>
            </a:lvl4pPr>
            <a:lvl5pPr marL="18280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1036476" y="1893857"/>
            <a:ext cx="6964276" cy="3810000"/>
          </a:xfrm>
        </p:spPr>
        <p:txBody>
          <a:bodyPr/>
          <a:lstStyle>
            <a:lvl1pPr marL="342763" marR="0" indent="-342763" algn="l" defTabSz="914034" rtl="0" eaLnBrk="1" fontAlgn="base" latinLnBrk="0" hangingPunct="1">
              <a:lnSpc>
                <a:spcPct val="100000"/>
              </a:lnSpc>
              <a:spcBef>
                <a:spcPts val="300"/>
              </a:spcBef>
              <a:spcAft>
                <a:spcPts val="300"/>
              </a:spcAft>
              <a:buClr>
                <a:srgbClr val="B55638"/>
              </a:buClr>
              <a:buSzTx/>
              <a:buFont typeface="Arial" pitchFamily="34" charset="0"/>
              <a:buChar char="•"/>
              <a:tabLst/>
              <a:defRPr sz="2399"/>
            </a:lvl1pPr>
            <a:lvl2pPr marL="742653" marR="0" indent="-285636"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2pPr>
            <a:lvl3pPr marL="1142543"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3pPr>
            <a:lvl4pPr marL="1599560"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4pPr>
            <a:lvl5pPr marL="2056577"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5pPr>
          </a:lstStyle>
          <a:p>
            <a:pPr marL="342763" marR="0" lvl="0" indent="-342763" algn="l" defTabSz="914034" rtl="0" eaLnBrk="1" fontAlgn="base" latinLnBrk="0" hangingPunct="1">
              <a:lnSpc>
                <a:spcPct val="200000"/>
              </a:lnSpc>
              <a:spcBef>
                <a:spcPct val="20000"/>
              </a:spcBef>
              <a:spcAft>
                <a:spcPts val="1200"/>
              </a:spcAft>
              <a:buClrTx/>
              <a:buSzTx/>
              <a:buFont typeface="Arial" pitchFamily="34" charset="0"/>
              <a:buChar char="•"/>
              <a:tabLst/>
              <a:defRPr/>
            </a:pPr>
            <a:r>
              <a:rPr kumimoji="0" lang="en-US" sz="25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Font type is Calibri</a:t>
            </a:r>
          </a:p>
          <a:p>
            <a:pPr marL="1142543" marR="0" lvl="2"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6577" marR="0" lvl="4"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8" name="TextBox 7">
            <a:extLst>
              <a:ext uri="{FF2B5EF4-FFF2-40B4-BE49-F238E27FC236}">
                <a16:creationId xmlns:a16="http://schemas.microsoft.com/office/drawing/2014/main" id="{B4B0F98F-8FBA-ED4A-A0B2-BC407E74B60E}"/>
              </a:ext>
            </a:extLst>
          </p:cNvPr>
          <p:cNvSpPr txBox="1"/>
          <p:nvPr userDrawn="1"/>
        </p:nvSpPr>
        <p:spPr>
          <a:xfrm>
            <a:off x="686504" y="6474768"/>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sp>
        <p:nvSpPr>
          <p:cNvPr id="4"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8762653" y="0"/>
            <a:ext cx="3428553" cy="39624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endParaRPr lang="en-US"/>
          </a:p>
        </p:txBody>
      </p:sp>
      <p:sp>
        <p:nvSpPr>
          <p:cNvPr id="13"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8129072" y="4088733"/>
            <a:ext cx="4067905" cy="2795336"/>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endParaRPr lang="en-US" dirty="0"/>
          </a:p>
        </p:txBody>
      </p:sp>
      <p:pic>
        <p:nvPicPr>
          <p:cNvPr id="9" name="Picture 8">
            <a:extLst>
              <a:ext uri="{FF2B5EF4-FFF2-40B4-BE49-F238E27FC236}">
                <a16:creationId xmlns:a16="http://schemas.microsoft.com/office/drawing/2014/main" id="{C180AB85-D613-8146-962F-1B717D4CEDA3}"/>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0" y="5105400"/>
            <a:ext cx="735765" cy="1267721"/>
          </a:xfrm>
          <a:prstGeom prst="rect">
            <a:avLst/>
          </a:prstGeom>
        </p:spPr>
      </p:pic>
      <p:sp>
        <p:nvSpPr>
          <p:cNvPr id="15" name="Rectangle 14">
            <a:extLst>
              <a:ext uri="{FF2B5EF4-FFF2-40B4-BE49-F238E27FC236}">
                <a16:creationId xmlns:a16="http://schemas.microsoft.com/office/drawing/2014/main" id="{F85BCF04-B727-EE4B-8D55-5BE71B8E8215}"/>
              </a:ext>
            </a:extLst>
          </p:cNvPr>
          <p:cNvSpPr/>
          <p:nvPr userDrawn="1"/>
        </p:nvSpPr>
        <p:spPr>
          <a:xfrm>
            <a:off x="1038926" y="1423179"/>
            <a:ext cx="647616" cy="5715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1499526608"/>
      </p:ext>
    </p:extLst>
  </p:cSld>
  <p:clrMapOvr>
    <a:masterClrMapping/>
  </p:clrMapOvr>
  <p:transition spd="slow">
    <p:wipe dir="d"/>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t: left images 1">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794" y="0"/>
            <a:ext cx="2934111" cy="44196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794" y="4533900"/>
            <a:ext cx="2934111" cy="2324100"/>
          </a:xfrm>
        </p:spPr>
        <p:txBody>
          <a:bodyPr/>
          <a:lstStyle/>
          <a:p>
            <a:endParaRPr lang="en-US"/>
          </a:p>
        </p:txBody>
      </p:sp>
      <p:pic>
        <p:nvPicPr>
          <p:cNvPr id="7" name="Picture 6">
            <a:extLst>
              <a:ext uri="{FF2B5EF4-FFF2-40B4-BE49-F238E27FC236}">
                <a16:creationId xmlns:a16="http://schemas.microsoft.com/office/drawing/2014/main" id="{5968ADD9-D3D6-2248-82CB-D116D93B27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560146" y="218179"/>
            <a:ext cx="1304509" cy="609600"/>
          </a:xfrm>
          <a:prstGeom prst="rect">
            <a:avLst/>
          </a:prstGeom>
        </p:spPr>
      </p:pic>
      <p:sp>
        <p:nvSpPr>
          <p:cNvPr id="9" name="Text Placeholder 9">
            <a:extLst>
              <a:ext uri="{FF2B5EF4-FFF2-40B4-BE49-F238E27FC236}">
                <a16:creationId xmlns:a16="http://schemas.microsoft.com/office/drawing/2014/main" id="{BCCA6477-EF9F-A94E-AF11-0E0EE44DCC23}"/>
              </a:ext>
            </a:extLst>
          </p:cNvPr>
          <p:cNvSpPr>
            <a:spLocks noGrp="1"/>
          </p:cNvSpPr>
          <p:nvPr>
            <p:ph type="body" sz="quarter" idx="11" hasCustomPrompt="1"/>
          </p:nvPr>
        </p:nvSpPr>
        <p:spPr>
          <a:xfrm>
            <a:off x="3619823" y="860429"/>
            <a:ext cx="7459511" cy="876300"/>
          </a:xfrm>
        </p:spPr>
        <p:txBody>
          <a:bodyPr>
            <a:noAutofit/>
          </a:bodyPr>
          <a:lstStyle>
            <a:lvl1pPr marL="0" indent="0">
              <a:buNone/>
              <a:defRPr sz="3299" b="1">
                <a:solidFill>
                  <a:srgbClr val="B55638"/>
                </a:solidFill>
              </a:defRPr>
            </a:lvl1pPr>
            <a:lvl2pPr marL="457017" indent="0">
              <a:buNone/>
              <a:defRPr/>
            </a:lvl2pPr>
            <a:lvl3pPr marL="914034" indent="0">
              <a:buNone/>
              <a:defRPr/>
            </a:lvl3pPr>
            <a:lvl4pPr marL="1371052" indent="0">
              <a:buNone/>
              <a:defRPr/>
            </a:lvl4pPr>
            <a:lvl5pPr marL="1828069" indent="0">
              <a:buNone/>
              <a:defRPr/>
            </a:lvl5pPr>
          </a:lstStyle>
          <a:p>
            <a:pPr lvl="0"/>
            <a:r>
              <a:rPr lang="en-US" dirty="0"/>
              <a:t>Page title: maximum two lines</a:t>
            </a:r>
          </a:p>
        </p:txBody>
      </p:sp>
      <p:sp>
        <p:nvSpPr>
          <p:cNvPr id="13" name="Rectangle 12">
            <a:extLst>
              <a:ext uri="{FF2B5EF4-FFF2-40B4-BE49-F238E27FC236}">
                <a16:creationId xmlns:a16="http://schemas.microsoft.com/office/drawing/2014/main" id="{73CED694-38FC-5E42-BE18-7DD801963E9E}"/>
              </a:ext>
            </a:extLst>
          </p:cNvPr>
          <p:cNvSpPr/>
          <p:nvPr userDrawn="1"/>
        </p:nvSpPr>
        <p:spPr>
          <a:xfrm>
            <a:off x="3622272" y="1455828"/>
            <a:ext cx="647616" cy="5715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4" name="Text Placeholder 11">
            <a:extLst>
              <a:ext uri="{FF2B5EF4-FFF2-40B4-BE49-F238E27FC236}">
                <a16:creationId xmlns:a16="http://schemas.microsoft.com/office/drawing/2014/main" id="{414C3BC5-7121-AB48-BE2D-EF2B185C728C}"/>
              </a:ext>
            </a:extLst>
          </p:cNvPr>
          <p:cNvSpPr>
            <a:spLocks noGrp="1"/>
          </p:cNvSpPr>
          <p:nvPr>
            <p:ph type="body" sz="quarter" idx="12" hasCustomPrompt="1"/>
          </p:nvPr>
        </p:nvSpPr>
        <p:spPr>
          <a:xfrm>
            <a:off x="3619823" y="1926506"/>
            <a:ext cx="7459511" cy="3810000"/>
          </a:xfrm>
        </p:spPr>
        <p:txBody>
          <a:bodyPr/>
          <a:lstStyle>
            <a:lvl1pPr marL="342763" marR="0" indent="-342763" algn="l" defTabSz="914034" rtl="0" eaLnBrk="1" fontAlgn="base" latinLnBrk="0" hangingPunct="1">
              <a:lnSpc>
                <a:spcPct val="100000"/>
              </a:lnSpc>
              <a:spcBef>
                <a:spcPts val="300"/>
              </a:spcBef>
              <a:spcAft>
                <a:spcPts val="300"/>
              </a:spcAft>
              <a:buClr>
                <a:srgbClr val="B55638"/>
              </a:buClr>
              <a:buSzTx/>
              <a:buFont typeface="Arial" pitchFamily="34" charset="0"/>
              <a:buChar char="•"/>
              <a:tabLst/>
              <a:defRPr sz="2399"/>
            </a:lvl1pPr>
            <a:lvl2pPr marL="742653" marR="0" indent="-285636"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2pPr>
            <a:lvl3pPr marL="1142543"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3pPr>
            <a:lvl4pPr marL="1599560"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4pPr>
            <a:lvl5pPr marL="2056577"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5pPr>
          </a:lstStyle>
          <a:p>
            <a:pPr marL="342763" marR="0" lvl="0" indent="-342763" algn="l" defTabSz="914034" rtl="0" eaLnBrk="1" fontAlgn="base" latinLnBrk="0" hangingPunct="1">
              <a:lnSpc>
                <a:spcPct val="200000"/>
              </a:lnSpc>
              <a:spcBef>
                <a:spcPct val="20000"/>
              </a:spcBef>
              <a:spcAft>
                <a:spcPts val="1200"/>
              </a:spcAft>
              <a:buClrTx/>
              <a:buSzTx/>
              <a:buFont typeface="Arial" pitchFamily="34" charset="0"/>
              <a:buChar char="•"/>
              <a:tabLst/>
              <a:defRPr/>
            </a:pPr>
            <a:r>
              <a:rPr kumimoji="0" lang="en-US" sz="25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Font type is Calibri</a:t>
            </a:r>
          </a:p>
          <a:p>
            <a:pPr marL="1142543" marR="0" lvl="2"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6577" marR="0" lvl="4"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51384149"/>
      </p:ext>
    </p:extLst>
  </p:cSld>
  <p:clrMapOvr>
    <a:masterClrMapping/>
  </p:clrMapOvr>
  <p:transition spd="slow">
    <p:wipe dir="d"/>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 left images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0" y="5105400"/>
            <a:ext cx="735765" cy="126772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560146" y="218179"/>
            <a:ext cx="1304509" cy="6096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11543591" y="6474768"/>
            <a:ext cx="321064" cy="461665"/>
          </a:xfrm>
          <a:prstGeom prst="rect">
            <a:avLst/>
          </a:prstGeom>
          <a:noFill/>
        </p:spPr>
        <p:txBody>
          <a:bodyPr wrap="square" rtlCol="0">
            <a:spAutoFit/>
          </a:bodyPr>
          <a:lstStyle/>
          <a:p>
            <a:pPr algn="r"/>
            <a:fld id="{9EC90DB4-0EF6-4763-8A24-99CFAA713A3B}" type="slidenum">
              <a:rPr lang="en-GB" sz="1200" b="0" smtClean="0">
                <a:solidFill>
                  <a:srgbClr val="B55638"/>
                </a:solidFill>
              </a:rPr>
              <a:pPr algn="r"/>
              <a:t>‹#›</a:t>
            </a:fld>
            <a:endParaRPr lang="en-GB" sz="12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37301" y="0"/>
            <a:ext cx="3618681" cy="39624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7427" h="7924800">
                <a:moveTo>
                  <a:pt x="60144" y="7924800"/>
                </a:moveTo>
                <a:lnTo>
                  <a:pt x="0" y="0"/>
                </a:lnTo>
                <a:lnTo>
                  <a:pt x="4929051" y="0"/>
                </a:lnTo>
                <a:lnTo>
                  <a:pt x="6757427" y="7924800"/>
                </a:lnTo>
                <a:lnTo>
                  <a:pt x="60144" y="7924800"/>
                </a:lnTo>
                <a:close/>
              </a:path>
            </a:pathLst>
          </a:custGeom>
        </p:spPr>
        <p:txBody>
          <a:bodyPr/>
          <a:lstStyle/>
          <a:p>
            <a:endParaRPr lang="en-US"/>
          </a:p>
        </p:txBody>
      </p:sp>
      <p:sp>
        <p:nvSpPr>
          <p:cNvPr id="15" name="Picture Placeholder 3">
            <a:extLst>
              <a:ext uri="{FF2B5EF4-FFF2-40B4-BE49-F238E27FC236}">
                <a16:creationId xmlns:a16="http://schemas.microsoft.com/office/drawing/2014/main" id="{4D3313C4-F1F5-504E-B461-9C2A7C7046D3}"/>
              </a:ext>
            </a:extLst>
          </p:cNvPr>
          <p:cNvSpPr>
            <a:spLocks noGrp="1"/>
          </p:cNvSpPr>
          <p:nvPr>
            <p:ph type="pic" sz="quarter" idx="14"/>
          </p:nvPr>
        </p:nvSpPr>
        <p:spPr>
          <a:xfrm>
            <a:off x="-25974" y="4059382"/>
            <a:ext cx="4268029" cy="2806931"/>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29103 w 6726386"/>
              <a:gd name="connsiteY0" fmla="*/ 7924800 h 7924800"/>
              <a:gd name="connsiteX1" fmla="*/ 0 w 6726386"/>
              <a:gd name="connsiteY1" fmla="*/ 2310938 h 7924800"/>
              <a:gd name="connsiteX2" fmla="*/ 4898010 w 6726386"/>
              <a:gd name="connsiteY2" fmla="*/ 0 h 7924800"/>
              <a:gd name="connsiteX3" fmla="*/ 6726386 w 6726386"/>
              <a:gd name="connsiteY3" fmla="*/ 7924800 h 7924800"/>
              <a:gd name="connsiteX4" fmla="*/ 29103 w 6726386"/>
              <a:gd name="connsiteY4" fmla="*/ 7924800 h 7924800"/>
              <a:gd name="connsiteX0" fmla="*/ 29103 w 6726386"/>
              <a:gd name="connsiteY0" fmla="*/ 5613862 h 5613862"/>
              <a:gd name="connsiteX1" fmla="*/ 0 w 6726386"/>
              <a:gd name="connsiteY1" fmla="*/ 0 h 5613862"/>
              <a:gd name="connsiteX2" fmla="*/ 6682918 w 6726386"/>
              <a:gd name="connsiteY2" fmla="*/ 16626 h 5613862"/>
              <a:gd name="connsiteX3" fmla="*/ 6726386 w 6726386"/>
              <a:gd name="connsiteY3" fmla="*/ 5613862 h 5613862"/>
              <a:gd name="connsiteX4" fmla="*/ 29103 w 6726386"/>
              <a:gd name="connsiteY4" fmla="*/ 5613862 h 5613862"/>
              <a:gd name="connsiteX0" fmla="*/ 29103 w 7890456"/>
              <a:gd name="connsiteY0" fmla="*/ 5613862 h 5630488"/>
              <a:gd name="connsiteX1" fmla="*/ 0 w 7890456"/>
              <a:gd name="connsiteY1" fmla="*/ 0 h 5630488"/>
              <a:gd name="connsiteX2" fmla="*/ 6682918 w 7890456"/>
              <a:gd name="connsiteY2" fmla="*/ 16626 h 5630488"/>
              <a:gd name="connsiteX3" fmla="*/ 7890456 w 7890456"/>
              <a:gd name="connsiteY3" fmla="*/ 5630488 h 5630488"/>
              <a:gd name="connsiteX4" fmla="*/ 29103 w 7890456"/>
              <a:gd name="connsiteY4" fmla="*/ 5613862 h 5630488"/>
              <a:gd name="connsiteX0" fmla="*/ 91187 w 7952540"/>
              <a:gd name="connsiteY0" fmla="*/ 5597236 h 5613862"/>
              <a:gd name="connsiteX1" fmla="*/ 0 w 7952540"/>
              <a:gd name="connsiteY1" fmla="*/ 16625 h 5613862"/>
              <a:gd name="connsiteX2" fmla="*/ 6745002 w 7952540"/>
              <a:gd name="connsiteY2" fmla="*/ 0 h 5613862"/>
              <a:gd name="connsiteX3" fmla="*/ 7952540 w 7952540"/>
              <a:gd name="connsiteY3" fmla="*/ 5613862 h 5613862"/>
              <a:gd name="connsiteX4" fmla="*/ 91187 w 7952540"/>
              <a:gd name="connsiteY4" fmla="*/ 5597236 h 5613862"/>
              <a:gd name="connsiteX0" fmla="*/ 0 w 7970000"/>
              <a:gd name="connsiteY0" fmla="*/ 5597236 h 5613862"/>
              <a:gd name="connsiteX1" fmla="*/ 17460 w 7970000"/>
              <a:gd name="connsiteY1" fmla="*/ 16625 h 5613862"/>
              <a:gd name="connsiteX2" fmla="*/ 6762462 w 7970000"/>
              <a:gd name="connsiteY2" fmla="*/ 0 h 5613862"/>
              <a:gd name="connsiteX3" fmla="*/ 7970000 w 7970000"/>
              <a:gd name="connsiteY3" fmla="*/ 5613862 h 5613862"/>
              <a:gd name="connsiteX4" fmla="*/ 0 w 7970000"/>
              <a:gd name="connsiteY4" fmla="*/ 5597236 h 5613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0000" h="5613862">
                <a:moveTo>
                  <a:pt x="0" y="5597236"/>
                </a:moveTo>
                <a:lnTo>
                  <a:pt x="17460" y="16625"/>
                </a:lnTo>
                <a:lnTo>
                  <a:pt x="6762462" y="0"/>
                </a:lnTo>
                <a:lnTo>
                  <a:pt x="7970000" y="5613862"/>
                </a:lnTo>
                <a:lnTo>
                  <a:pt x="0" y="5597236"/>
                </a:lnTo>
                <a:close/>
              </a:path>
            </a:pathLst>
          </a:custGeom>
        </p:spPr>
        <p:txBody>
          <a:bodyPr/>
          <a:lstStyle/>
          <a:p>
            <a:endParaRPr lang="en-US"/>
          </a:p>
        </p:txBody>
      </p:sp>
      <p:sp>
        <p:nvSpPr>
          <p:cNvPr id="14" name="Text Placeholder 9">
            <a:extLst>
              <a:ext uri="{FF2B5EF4-FFF2-40B4-BE49-F238E27FC236}">
                <a16:creationId xmlns:a16="http://schemas.microsoft.com/office/drawing/2014/main" id="{6F924201-A847-504C-8B6A-801E3E875F08}"/>
              </a:ext>
            </a:extLst>
          </p:cNvPr>
          <p:cNvSpPr>
            <a:spLocks noGrp="1"/>
          </p:cNvSpPr>
          <p:nvPr>
            <p:ph type="body" sz="quarter" idx="11" hasCustomPrompt="1"/>
          </p:nvPr>
        </p:nvSpPr>
        <p:spPr>
          <a:xfrm>
            <a:off x="4220191" y="1134703"/>
            <a:ext cx="7459511" cy="876300"/>
          </a:xfrm>
        </p:spPr>
        <p:txBody>
          <a:bodyPr>
            <a:noAutofit/>
          </a:bodyPr>
          <a:lstStyle>
            <a:lvl1pPr marL="0" indent="0">
              <a:buNone/>
              <a:defRPr sz="3299" b="1">
                <a:solidFill>
                  <a:srgbClr val="B55638"/>
                </a:solidFill>
              </a:defRPr>
            </a:lvl1pPr>
            <a:lvl2pPr marL="457017" indent="0">
              <a:buNone/>
              <a:defRPr/>
            </a:lvl2pPr>
            <a:lvl3pPr marL="914034" indent="0">
              <a:buNone/>
              <a:defRPr/>
            </a:lvl3pPr>
            <a:lvl4pPr marL="1371052" indent="0">
              <a:buNone/>
              <a:defRPr/>
            </a:lvl4pPr>
            <a:lvl5pPr marL="1828069" indent="0">
              <a:buNone/>
              <a:defRPr/>
            </a:lvl5pPr>
          </a:lstStyle>
          <a:p>
            <a:pPr lvl="0"/>
            <a:r>
              <a:rPr lang="en-US" dirty="0"/>
              <a:t>Page title: maximum two lines</a:t>
            </a:r>
          </a:p>
        </p:txBody>
      </p:sp>
      <p:sp>
        <p:nvSpPr>
          <p:cNvPr id="17" name="Text Placeholder 11">
            <a:extLst>
              <a:ext uri="{FF2B5EF4-FFF2-40B4-BE49-F238E27FC236}">
                <a16:creationId xmlns:a16="http://schemas.microsoft.com/office/drawing/2014/main" id="{5E75CFA0-A2E0-614C-BB8F-AF2098A48145}"/>
              </a:ext>
            </a:extLst>
          </p:cNvPr>
          <p:cNvSpPr>
            <a:spLocks noGrp="1"/>
          </p:cNvSpPr>
          <p:nvPr>
            <p:ph type="body" sz="quarter" idx="12" hasCustomPrompt="1"/>
          </p:nvPr>
        </p:nvSpPr>
        <p:spPr>
          <a:xfrm>
            <a:off x="4220191" y="2200780"/>
            <a:ext cx="7459511" cy="3810000"/>
          </a:xfrm>
        </p:spPr>
        <p:txBody>
          <a:bodyPr/>
          <a:lstStyle>
            <a:lvl1pPr marL="342763" marR="0" indent="-342763" algn="l" defTabSz="914034" rtl="0" eaLnBrk="1" fontAlgn="base" latinLnBrk="0" hangingPunct="1">
              <a:lnSpc>
                <a:spcPct val="100000"/>
              </a:lnSpc>
              <a:spcBef>
                <a:spcPts val="300"/>
              </a:spcBef>
              <a:spcAft>
                <a:spcPts val="300"/>
              </a:spcAft>
              <a:buClr>
                <a:srgbClr val="B55638"/>
              </a:buClr>
              <a:buSzTx/>
              <a:buFont typeface="Arial" pitchFamily="34" charset="0"/>
              <a:buChar char="•"/>
              <a:tabLst/>
              <a:defRPr sz="2399"/>
            </a:lvl1pPr>
            <a:lvl2pPr marL="742653" marR="0" indent="-285636"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2pPr>
            <a:lvl3pPr marL="1142543"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3pPr>
            <a:lvl4pPr marL="1599560"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4pPr>
            <a:lvl5pPr marL="2056577"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5pPr>
          </a:lstStyle>
          <a:p>
            <a:pPr marL="342763" marR="0" lvl="0" indent="-342763" algn="l" defTabSz="914034" rtl="0" eaLnBrk="1" fontAlgn="base" latinLnBrk="0" hangingPunct="1">
              <a:lnSpc>
                <a:spcPct val="200000"/>
              </a:lnSpc>
              <a:spcBef>
                <a:spcPct val="20000"/>
              </a:spcBef>
              <a:spcAft>
                <a:spcPts val="1200"/>
              </a:spcAft>
              <a:buClrTx/>
              <a:buSzTx/>
              <a:buFont typeface="Arial" pitchFamily="34" charset="0"/>
              <a:buChar char="•"/>
              <a:tabLst/>
              <a:defRPr/>
            </a:pPr>
            <a:r>
              <a:rPr kumimoji="0" lang="en-US" sz="25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Font type is Calibri</a:t>
            </a:r>
          </a:p>
          <a:p>
            <a:pPr marL="1142543" marR="0" lvl="2"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6577" marR="0" lvl="4"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19" name="Rectangle 18">
            <a:extLst>
              <a:ext uri="{FF2B5EF4-FFF2-40B4-BE49-F238E27FC236}">
                <a16:creationId xmlns:a16="http://schemas.microsoft.com/office/drawing/2014/main" id="{76DDCE51-DC6D-234F-87A3-285ACA8FC41D}"/>
              </a:ext>
            </a:extLst>
          </p:cNvPr>
          <p:cNvSpPr/>
          <p:nvPr userDrawn="1"/>
        </p:nvSpPr>
        <p:spPr>
          <a:xfrm>
            <a:off x="4222640" y="1730101"/>
            <a:ext cx="647616" cy="5715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1759201158"/>
      </p:ext>
    </p:extLst>
  </p:cSld>
  <p:clrMapOvr>
    <a:masterClrMapping/>
  </p:clrMapOvr>
  <p:transition spd="slow">
    <p:wipe dir="d"/>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t: left images 3">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0" y="5105400"/>
            <a:ext cx="735765" cy="126772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0560146" y="218179"/>
            <a:ext cx="1304509" cy="6096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11543591" y="6474768"/>
            <a:ext cx="321064" cy="461665"/>
          </a:xfrm>
          <a:prstGeom prst="rect">
            <a:avLst/>
          </a:prstGeom>
          <a:noFill/>
        </p:spPr>
        <p:txBody>
          <a:bodyPr wrap="square" rtlCol="0">
            <a:spAutoFit/>
          </a:bodyPr>
          <a:lstStyle/>
          <a:p>
            <a:pPr algn="r"/>
            <a:fld id="{9EC90DB4-0EF6-4763-8A24-99CFAA713A3B}" type="slidenum">
              <a:rPr lang="en-GB" sz="1200" b="0" smtClean="0">
                <a:solidFill>
                  <a:srgbClr val="B55638"/>
                </a:solidFill>
              </a:rPr>
              <a:pPr algn="r"/>
              <a:t>‹#›</a:t>
            </a:fld>
            <a:endParaRPr lang="en-GB" sz="12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6308" y="-7750"/>
            <a:ext cx="4083569" cy="6883831"/>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60144 w 7683422"/>
              <a:gd name="connsiteY0" fmla="*/ 7924800 h 13752162"/>
              <a:gd name="connsiteX1" fmla="*/ 0 w 7683422"/>
              <a:gd name="connsiteY1" fmla="*/ 0 h 13752162"/>
              <a:gd name="connsiteX2" fmla="*/ 4929051 w 7683422"/>
              <a:gd name="connsiteY2" fmla="*/ 0 h 13752162"/>
              <a:gd name="connsiteX3" fmla="*/ 7683422 w 7683422"/>
              <a:gd name="connsiteY3" fmla="*/ 13752162 h 13752162"/>
              <a:gd name="connsiteX4" fmla="*/ 60144 w 7683422"/>
              <a:gd name="connsiteY4" fmla="*/ 7924800 h 13752162"/>
              <a:gd name="connsiteX0" fmla="*/ 74612 w 7683422"/>
              <a:gd name="connsiteY0" fmla="*/ 13752163 h 13752163"/>
              <a:gd name="connsiteX1" fmla="*/ 0 w 7683422"/>
              <a:gd name="connsiteY1" fmla="*/ 0 h 13752163"/>
              <a:gd name="connsiteX2" fmla="*/ 4929051 w 7683422"/>
              <a:gd name="connsiteY2" fmla="*/ 0 h 13752163"/>
              <a:gd name="connsiteX3" fmla="*/ 7683422 w 7683422"/>
              <a:gd name="connsiteY3" fmla="*/ 13752162 h 13752163"/>
              <a:gd name="connsiteX4" fmla="*/ 74612 w 7683422"/>
              <a:gd name="connsiteY4" fmla="*/ 13752163 h 13752163"/>
              <a:gd name="connsiteX0" fmla="*/ 16737 w 7625547"/>
              <a:gd name="connsiteY0" fmla="*/ 13767662 h 13767662"/>
              <a:gd name="connsiteX1" fmla="*/ 0 w 7625547"/>
              <a:gd name="connsiteY1" fmla="*/ 0 h 13767662"/>
              <a:gd name="connsiteX2" fmla="*/ 4871176 w 7625547"/>
              <a:gd name="connsiteY2" fmla="*/ 15499 h 13767662"/>
              <a:gd name="connsiteX3" fmla="*/ 7625547 w 7625547"/>
              <a:gd name="connsiteY3" fmla="*/ 13767661 h 13767662"/>
              <a:gd name="connsiteX4" fmla="*/ 16737 w 7625547"/>
              <a:gd name="connsiteY4" fmla="*/ 13767662 h 1376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547" h="13767662">
                <a:moveTo>
                  <a:pt x="16737" y="13767662"/>
                </a:moveTo>
                <a:lnTo>
                  <a:pt x="0" y="0"/>
                </a:lnTo>
                <a:lnTo>
                  <a:pt x="4871176" y="15499"/>
                </a:lnTo>
                <a:lnTo>
                  <a:pt x="7625547" y="13767661"/>
                </a:lnTo>
                <a:lnTo>
                  <a:pt x="16737" y="13767662"/>
                </a:lnTo>
                <a:close/>
              </a:path>
            </a:pathLst>
          </a:custGeom>
        </p:spPr>
        <p:txBody>
          <a:bodyPr/>
          <a:lstStyle/>
          <a:p>
            <a:endParaRPr lang="en-US"/>
          </a:p>
        </p:txBody>
      </p:sp>
      <p:sp>
        <p:nvSpPr>
          <p:cNvPr id="6" name="Text Placeholder 9">
            <a:extLst>
              <a:ext uri="{FF2B5EF4-FFF2-40B4-BE49-F238E27FC236}">
                <a16:creationId xmlns:a16="http://schemas.microsoft.com/office/drawing/2014/main" id="{EE63178F-7083-4649-BF6D-75273DBC9792}"/>
              </a:ext>
            </a:extLst>
          </p:cNvPr>
          <p:cNvSpPr>
            <a:spLocks noGrp="1"/>
          </p:cNvSpPr>
          <p:nvPr>
            <p:ph type="body" sz="quarter" idx="11" hasCustomPrompt="1"/>
          </p:nvPr>
        </p:nvSpPr>
        <p:spPr>
          <a:xfrm>
            <a:off x="4220191" y="1134703"/>
            <a:ext cx="7459511" cy="876300"/>
          </a:xfrm>
        </p:spPr>
        <p:txBody>
          <a:bodyPr>
            <a:noAutofit/>
          </a:bodyPr>
          <a:lstStyle>
            <a:lvl1pPr marL="0" indent="0">
              <a:buNone/>
              <a:defRPr sz="3299" b="1">
                <a:solidFill>
                  <a:srgbClr val="B55638"/>
                </a:solidFill>
              </a:defRPr>
            </a:lvl1pPr>
            <a:lvl2pPr marL="457017" indent="0">
              <a:buNone/>
              <a:defRPr/>
            </a:lvl2pPr>
            <a:lvl3pPr marL="914034" indent="0">
              <a:buNone/>
              <a:defRPr/>
            </a:lvl3pPr>
            <a:lvl4pPr marL="1371052" indent="0">
              <a:buNone/>
              <a:defRPr/>
            </a:lvl4pPr>
            <a:lvl5pPr marL="1828069" indent="0">
              <a:buNone/>
              <a:defRPr/>
            </a:lvl5pPr>
          </a:lstStyle>
          <a:p>
            <a:pPr lvl="0"/>
            <a:r>
              <a:rPr lang="en-US" dirty="0"/>
              <a:t>Page title: maximum two lines</a:t>
            </a:r>
          </a:p>
        </p:txBody>
      </p:sp>
      <p:sp>
        <p:nvSpPr>
          <p:cNvPr id="12" name="Text Placeholder 11">
            <a:extLst>
              <a:ext uri="{FF2B5EF4-FFF2-40B4-BE49-F238E27FC236}">
                <a16:creationId xmlns:a16="http://schemas.microsoft.com/office/drawing/2014/main" id="{84F28F54-4B2C-5B46-9ED7-5370427762FD}"/>
              </a:ext>
            </a:extLst>
          </p:cNvPr>
          <p:cNvSpPr>
            <a:spLocks noGrp="1"/>
          </p:cNvSpPr>
          <p:nvPr>
            <p:ph type="body" sz="quarter" idx="12" hasCustomPrompt="1"/>
          </p:nvPr>
        </p:nvSpPr>
        <p:spPr>
          <a:xfrm>
            <a:off x="4220191" y="2200780"/>
            <a:ext cx="7459511" cy="3810000"/>
          </a:xfrm>
        </p:spPr>
        <p:txBody>
          <a:bodyPr/>
          <a:lstStyle>
            <a:lvl1pPr marL="342763" marR="0" indent="-342763" algn="l" defTabSz="914034" rtl="0" eaLnBrk="1" fontAlgn="base" latinLnBrk="0" hangingPunct="1">
              <a:lnSpc>
                <a:spcPct val="100000"/>
              </a:lnSpc>
              <a:spcBef>
                <a:spcPts val="300"/>
              </a:spcBef>
              <a:spcAft>
                <a:spcPts val="300"/>
              </a:spcAft>
              <a:buClr>
                <a:srgbClr val="B55638"/>
              </a:buClr>
              <a:buSzTx/>
              <a:buFont typeface="Arial" pitchFamily="34" charset="0"/>
              <a:buChar char="•"/>
              <a:tabLst/>
              <a:defRPr sz="2399"/>
            </a:lvl1pPr>
            <a:lvl2pPr marL="742653" marR="0" indent="-285636"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2pPr>
            <a:lvl3pPr marL="1142543"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3pPr>
            <a:lvl4pPr marL="1599560"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4pPr>
            <a:lvl5pPr marL="2056577" marR="0" indent="-228509" algn="l" defTabSz="914034" rtl="0" eaLnBrk="1" fontAlgn="auto" latinLnBrk="0" hangingPunct="1">
              <a:lnSpc>
                <a:spcPct val="100000"/>
              </a:lnSpc>
              <a:spcBef>
                <a:spcPts val="300"/>
              </a:spcBef>
              <a:spcAft>
                <a:spcPts val="300"/>
              </a:spcAft>
              <a:buClr>
                <a:srgbClr val="B55638"/>
              </a:buClr>
              <a:buSzTx/>
              <a:buFont typeface="Arial" pitchFamily="34" charset="0"/>
              <a:buChar char="»"/>
              <a:tabLst/>
              <a:defRPr/>
            </a:lvl5pPr>
          </a:lstStyle>
          <a:p>
            <a:pPr marL="342763" marR="0" lvl="0" indent="-342763" algn="l" defTabSz="914034" rtl="0" eaLnBrk="1" fontAlgn="base" latinLnBrk="0" hangingPunct="1">
              <a:lnSpc>
                <a:spcPct val="200000"/>
              </a:lnSpc>
              <a:spcBef>
                <a:spcPct val="20000"/>
              </a:spcBef>
              <a:spcAft>
                <a:spcPts val="1200"/>
              </a:spcAft>
              <a:buClrTx/>
              <a:buSzTx/>
              <a:buFont typeface="Arial" pitchFamily="34" charset="0"/>
              <a:buChar char="•"/>
              <a:tabLst/>
              <a:defRPr/>
            </a:pPr>
            <a:r>
              <a:rPr kumimoji="0" lang="en-US" sz="25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653" marR="0" lvl="1" indent="-285636"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2199" b="0" i="0" u="none" strike="noStrike" kern="1200" cap="none" spc="0" normalizeH="0" baseline="0" noProof="0" dirty="0">
                <a:ln>
                  <a:noFill/>
                </a:ln>
                <a:solidFill>
                  <a:prstClr val="black"/>
                </a:solidFill>
                <a:effectLst/>
                <a:uLnTx/>
                <a:uFillTx/>
                <a:latin typeface="+mn-lt"/>
                <a:ea typeface="+mn-ea"/>
                <a:cs typeface="+mn-cs"/>
              </a:rPr>
              <a:t>Font type is Calibri</a:t>
            </a:r>
          </a:p>
          <a:p>
            <a:pPr marL="1142543" marR="0" lvl="2"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599560" marR="0" lvl="3"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7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6577" marR="0" lvl="4" indent="-228509" algn="l" defTabSz="914034"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14" name="Rectangle 13">
            <a:extLst>
              <a:ext uri="{FF2B5EF4-FFF2-40B4-BE49-F238E27FC236}">
                <a16:creationId xmlns:a16="http://schemas.microsoft.com/office/drawing/2014/main" id="{B963C71A-FA0B-C34C-81AA-B5AAD2D6EC94}"/>
              </a:ext>
            </a:extLst>
          </p:cNvPr>
          <p:cNvSpPr/>
          <p:nvPr userDrawn="1"/>
        </p:nvSpPr>
        <p:spPr>
          <a:xfrm>
            <a:off x="4222640" y="1730101"/>
            <a:ext cx="647616" cy="571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585710001"/>
      </p:ext>
    </p:extLst>
  </p:cSld>
  <p:clrMapOvr>
    <a:masterClrMapping/>
  </p:clrMapOvr>
  <p:transition spd="slow">
    <p:wipe dir="d"/>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ent: landscape photos">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CF7BD94-D1A9-C54D-B00E-04F6272A4A05}"/>
              </a:ext>
            </a:extLst>
          </p:cNvPr>
          <p:cNvSpPr>
            <a:spLocks noGrp="1"/>
          </p:cNvSpPr>
          <p:nvPr>
            <p:ph type="pic" sz="quarter" idx="10"/>
          </p:nvPr>
        </p:nvSpPr>
        <p:spPr>
          <a:xfrm>
            <a:off x="3797202" y="5220"/>
            <a:ext cx="8380909" cy="3195225"/>
          </a:xfrm>
          <a:pattFill prst="ltVert">
            <a:fgClr>
              <a:srgbClr val="B55638"/>
            </a:fgClr>
            <a:bgClr>
              <a:schemeClr val="bg1"/>
            </a:bgClr>
          </a:pattFill>
        </p:spPr>
        <p:txBody>
          <a:bodyPr/>
          <a:lstStyle/>
          <a:p>
            <a:endParaRPr lang="en-US"/>
          </a:p>
        </p:txBody>
      </p:sp>
      <p:pic>
        <p:nvPicPr>
          <p:cNvPr id="19" name="Picture 18">
            <a:extLst>
              <a:ext uri="{FF2B5EF4-FFF2-40B4-BE49-F238E27FC236}">
                <a16:creationId xmlns:a16="http://schemas.microsoft.com/office/drawing/2014/main" id="{9DD00311-4187-B844-A4FC-A20045C669E2}"/>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341630" y="0"/>
            <a:ext cx="1526433" cy="793056"/>
          </a:xfrm>
          <a:prstGeom prst="rect">
            <a:avLst/>
          </a:prstGeom>
        </p:spPr>
      </p:pic>
      <p:sp>
        <p:nvSpPr>
          <p:cNvPr id="6" name="Picture Placeholder 5">
            <a:extLst>
              <a:ext uri="{FF2B5EF4-FFF2-40B4-BE49-F238E27FC236}">
                <a16:creationId xmlns:a16="http://schemas.microsoft.com/office/drawing/2014/main" id="{87C49503-1382-8340-AA85-4EB5A6996C54}"/>
              </a:ext>
            </a:extLst>
          </p:cNvPr>
          <p:cNvSpPr>
            <a:spLocks noGrp="1"/>
          </p:cNvSpPr>
          <p:nvPr>
            <p:ph type="pic" sz="quarter" idx="11"/>
          </p:nvPr>
        </p:nvSpPr>
        <p:spPr>
          <a:xfrm>
            <a:off x="0" y="3238500"/>
            <a:ext cx="3797203" cy="3619500"/>
          </a:xfrm>
          <a:pattFill prst="pct30">
            <a:fgClr>
              <a:srgbClr val="B55638"/>
            </a:fgClr>
            <a:bgClr>
              <a:schemeClr val="bg1"/>
            </a:bgClr>
          </a:pattFill>
        </p:spPr>
        <p:txBody>
          <a:bodyPr/>
          <a:lstStyle/>
          <a:p>
            <a:endParaRPr lang="en-US"/>
          </a:p>
        </p:txBody>
      </p:sp>
      <p:sp>
        <p:nvSpPr>
          <p:cNvPr id="7" name="Rectangle 6">
            <a:extLst>
              <a:ext uri="{FF2B5EF4-FFF2-40B4-BE49-F238E27FC236}">
                <a16:creationId xmlns:a16="http://schemas.microsoft.com/office/drawing/2014/main" id="{28731412-56CE-7E49-8D06-B371D963A109}"/>
              </a:ext>
            </a:extLst>
          </p:cNvPr>
          <p:cNvSpPr/>
          <p:nvPr userDrawn="1"/>
        </p:nvSpPr>
        <p:spPr>
          <a:xfrm>
            <a:off x="1474269" y="2286015"/>
            <a:ext cx="642143" cy="76185"/>
          </a:xfrm>
          <a:prstGeom prst="rect">
            <a:avLst/>
          </a:prstGeom>
          <a:solidFill>
            <a:srgbClr val="FFA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sp>
        <p:nvSpPr>
          <p:cNvPr id="10" name="Title 9">
            <a:extLst>
              <a:ext uri="{FF2B5EF4-FFF2-40B4-BE49-F238E27FC236}">
                <a16:creationId xmlns:a16="http://schemas.microsoft.com/office/drawing/2014/main" id="{C6B39DBE-9417-4948-B2E4-B68A49ACDA93}"/>
              </a:ext>
            </a:extLst>
          </p:cNvPr>
          <p:cNvSpPr>
            <a:spLocks noGrp="1"/>
          </p:cNvSpPr>
          <p:nvPr>
            <p:ph type="title"/>
          </p:nvPr>
        </p:nvSpPr>
        <p:spPr>
          <a:xfrm>
            <a:off x="449764" y="838200"/>
            <a:ext cx="2897674" cy="1143000"/>
          </a:xfrm>
        </p:spPr>
        <p:txBody>
          <a:bodyPr>
            <a:normAutofit/>
          </a:bodyPr>
          <a:lstStyle>
            <a:lvl1pPr algn="ctr">
              <a:defRPr sz="3199" b="1">
                <a:solidFill>
                  <a:srgbClr val="B55638"/>
                </a:solidFill>
              </a:defRPr>
            </a:lvl1pPr>
          </a:lstStyle>
          <a:p>
            <a:r>
              <a:rPr lang="en-US" dirty="0"/>
              <a:t>Click to edit Master title style</a:t>
            </a:r>
          </a:p>
        </p:txBody>
      </p:sp>
      <p:sp>
        <p:nvSpPr>
          <p:cNvPr id="12" name="Text Placeholder 11">
            <a:extLst>
              <a:ext uri="{FF2B5EF4-FFF2-40B4-BE49-F238E27FC236}">
                <a16:creationId xmlns:a16="http://schemas.microsoft.com/office/drawing/2014/main" id="{D88799D9-7871-0244-92F7-62E23B1A034E}"/>
              </a:ext>
            </a:extLst>
          </p:cNvPr>
          <p:cNvSpPr>
            <a:spLocks noGrp="1"/>
          </p:cNvSpPr>
          <p:nvPr>
            <p:ph type="body" sz="quarter" idx="12"/>
          </p:nvPr>
        </p:nvSpPr>
        <p:spPr>
          <a:xfrm>
            <a:off x="4496008" y="3771900"/>
            <a:ext cx="6971392" cy="2209800"/>
          </a:xfrm>
        </p:spPr>
        <p:txBody>
          <a:bodyPr/>
          <a:lstStyle>
            <a:lvl1pPr marL="0" indent="0">
              <a:buFontTx/>
              <a:buNone/>
              <a:defRPr/>
            </a:lvl1pPr>
            <a:lvl2pPr marL="799848" indent="-342831">
              <a:buClr>
                <a:srgbClr val="B55638"/>
              </a:buClr>
              <a:buFont typeface="Arial" panose="020B0604020202020204" pitchFamily="34" charset="0"/>
              <a:buChar char="•"/>
              <a:defRPr/>
            </a:lvl2pPr>
            <a:lvl3pPr marL="1199727" indent="-285693">
              <a:buClr>
                <a:srgbClr val="B55638"/>
              </a:buClr>
              <a:buFont typeface="System Font Regular"/>
              <a:buChar char="–"/>
              <a:defRPr/>
            </a:lvl3pPr>
            <a:lvl4pPr marL="1656744" indent="-285693">
              <a:buClr>
                <a:srgbClr val="B55638"/>
              </a:buClr>
              <a:buFont typeface="Arial" panose="020B0604020202020204" pitchFamily="34" charset="0"/>
              <a:buChar char="•"/>
              <a:defRPr/>
            </a:lvl4pPr>
            <a:lvl5pPr marL="2113761" indent="-285693">
              <a:buClr>
                <a:srgbClr val="B55638"/>
              </a:buClr>
              <a:buFont typeface="Arial" panose="020B0604020202020204" pitchFamily="34" charset="0"/>
              <a:buChar char="•"/>
              <a:defRPr/>
            </a:lvl5pPr>
          </a:lstStyle>
          <a:p>
            <a:pPr lvl="0"/>
            <a:r>
              <a:rPr lang="en-US" dirty="0"/>
              <a:t>Click to edit Master text</a:t>
            </a:r>
          </a:p>
          <a:p>
            <a:pPr lvl="1"/>
            <a:r>
              <a:rPr lang="en-US" dirty="0"/>
              <a:t>Second level</a:t>
            </a:r>
          </a:p>
          <a:p>
            <a:pPr lvl="2"/>
            <a:r>
              <a:rPr lang="en-US" dirty="0"/>
              <a:t>Third level</a:t>
            </a:r>
          </a:p>
        </p:txBody>
      </p:sp>
    </p:spTree>
    <p:extLst>
      <p:ext uri="{BB962C8B-B14F-4D97-AF65-F5344CB8AC3E}">
        <p14:creationId xmlns:p14="http://schemas.microsoft.com/office/powerpoint/2010/main" val="1578627984"/>
      </p:ext>
    </p:extLst>
  </p:cSld>
  <p:clrMapOvr>
    <a:masterClrMapping/>
  </p:clrMapOvr>
  <p:transition spd="slow">
    <p:wipe dir="d"/>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Separator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0" y="2247900"/>
            <a:ext cx="12192000" cy="25527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9592703" y="495300"/>
            <a:ext cx="1950887" cy="911654"/>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9143603" y="1517444"/>
            <a:ext cx="2933318" cy="246221"/>
          </a:xfrm>
          <a:prstGeom prst="rect">
            <a:avLst/>
          </a:prstGeom>
          <a:noFill/>
        </p:spPr>
        <p:txBody>
          <a:bodyPr wrap="square" rtlCol="0">
            <a:spAutoFit/>
          </a:bodyPr>
          <a:lstStyle/>
          <a:p>
            <a:pPr algn="ctr"/>
            <a:r>
              <a:rPr lang="en-US" sz="1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686504" y="6474768"/>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1879599" y="3124200"/>
            <a:ext cx="8432800" cy="800100"/>
          </a:xfrm>
        </p:spPr>
        <p:txBody>
          <a:bodyPr>
            <a:normAutofit/>
          </a:bodyPr>
          <a:lstStyle>
            <a:lvl1pPr marL="0" indent="0" algn="ctr">
              <a:buNone/>
              <a:defRPr sz="3999"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59629469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endParaRPr lang="en-US" sz="3600" b="1" dirty="0">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283030486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Separator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0" y="2247900"/>
            <a:ext cx="12192000" cy="25527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9592703" y="495300"/>
            <a:ext cx="1950887" cy="911654"/>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9143603" y="1517444"/>
            <a:ext cx="2933318" cy="246221"/>
          </a:xfrm>
          <a:prstGeom prst="rect">
            <a:avLst/>
          </a:prstGeom>
          <a:noFill/>
        </p:spPr>
        <p:txBody>
          <a:bodyPr wrap="square" rtlCol="0">
            <a:spAutoFit/>
          </a:bodyPr>
          <a:lstStyle/>
          <a:p>
            <a:pPr algn="ctr"/>
            <a:r>
              <a:rPr lang="en-US" sz="1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686504" y="6474768"/>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1879599" y="3124200"/>
            <a:ext cx="8432800" cy="800100"/>
          </a:xfrm>
        </p:spPr>
        <p:txBody>
          <a:bodyPr>
            <a:normAutofit/>
          </a:bodyPr>
          <a:lstStyle>
            <a:lvl1pPr marL="0" indent="0" algn="ctr">
              <a:buNone/>
              <a:defRPr sz="3999"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21933362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Separator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0" y="2247900"/>
            <a:ext cx="12192000" cy="25527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9592703" y="495300"/>
            <a:ext cx="1950887" cy="911654"/>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9143603" y="1517444"/>
            <a:ext cx="2933318" cy="246221"/>
          </a:xfrm>
          <a:prstGeom prst="rect">
            <a:avLst/>
          </a:prstGeom>
          <a:noFill/>
        </p:spPr>
        <p:txBody>
          <a:bodyPr wrap="square" rtlCol="0">
            <a:spAutoFit/>
          </a:bodyPr>
          <a:lstStyle/>
          <a:p>
            <a:pPr algn="ctr"/>
            <a:r>
              <a:rPr lang="en-US" sz="1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686504" y="6474768"/>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1879599" y="3124200"/>
            <a:ext cx="8432800" cy="800100"/>
          </a:xfrm>
        </p:spPr>
        <p:txBody>
          <a:bodyPr>
            <a:normAutofit/>
          </a:bodyPr>
          <a:lstStyle>
            <a:lvl1pPr marL="0" indent="0" algn="ctr">
              <a:buNone/>
              <a:defRPr sz="3999"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100099152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Separator 4">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0" y="2247900"/>
            <a:ext cx="12192000" cy="25527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9592703" y="495300"/>
            <a:ext cx="1950887" cy="911654"/>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9143603" y="1517444"/>
            <a:ext cx="2933318" cy="246221"/>
          </a:xfrm>
          <a:prstGeom prst="rect">
            <a:avLst/>
          </a:prstGeom>
          <a:noFill/>
        </p:spPr>
        <p:txBody>
          <a:bodyPr wrap="square" rtlCol="0">
            <a:spAutoFit/>
          </a:bodyPr>
          <a:lstStyle/>
          <a:p>
            <a:pPr algn="ctr"/>
            <a:r>
              <a:rPr lang="en-US" sz="1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686504" y="6474768"/>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1879599" y="3124200"/>
            <a:ext cx="8432800" cy="800100"/>
          </a:xfrm>
        </p:spPr>
        <p:txBody>
          <a:bodyPr>
            <a:normAutofit/>
          </a:bodyPr>
          <a:lstStyle>
            <a:lvl1pPr marL="0" indent="0" algn="ctr">
              <a:buNone/>
              <a:defRPr sz="3999"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407975446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End Page">
    <p:spTree>
      <p:nvGrpSpPr>
        <p:cNvPr id="1" name=""/>
        <p:cNvGrpSpPr/>
        <p:nvPr/>
      </p:nvGrpSpPr>
      <p:grpSpPr>
        <a:xfrm>
          <a:off x="0" y="0"/>
          <a:ext cx="0" cy="0"/>
          <a:chOff x="0" y="0"/>
          <a:chExt cx="0" cy="0"/>
        </a:xfrm>
      </p:grpSpPr>
      <p:sp>
        <p:nvSpPr>
          <p:cNvPr id="9" name="TextBox 8"/>
          <p:cNvSpPr txBox="1"/>
          <p:nvPr userDrawn="1"/>
        </p:nvSpPr>
        <p:spPr>
          <a:xfrm>
            <a:off x="953170" y="2294885"/>
            <a:ext cx="6600268" cy="584647"/>
          </a:xfrm>
          <a:prstGeom prst="rect">
            <a:avLst/>
          </a:prstGeom>
          <a:noFill/>
        </p:spPr>
        <p:txBody>
          <a:bodyPr wrap="none" rtlCol="0">
            <a:spAutoFit/>
          </a:bodyPr>
          <a:lstStyle/>
          <a:p>
            <a:pPr algn="l"/>
            <a:r>
              <a:rPr kumimoji="0" lang="en-US" sz="3199"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1799" dirty="0">
              <a:solidFill>
                <a:srgbClr val="B55638"/>
              </a:solidFill>
            </a:endParaRPr>
          </a:p>
        </p:txBody>
      </p:sp>
      <p:sp>
        <p:nvSpPr>
          <p:cNvPr id="7" name="TextBox 6"/>
          <p:cNvSpPr txBox="1"/>
          <p:nvPr userDrawn="1"/>
        </p:nvSpPr>
        <p:spPr>
          <a:xfrm>
            <a:off x="953170" y="3222783"/>
            <a:ext cx="7645400" cy="646331"/>
          </a:xfrm>
          <a:prstGeom prst="rect">
            <a:avLst/>
          </a:prstGeom>
          <a:noFill/>
        </p:spPr>
        <p:txBody>
          <a:bodyPr wrap="square" rtlCol="0">
            <a:spAutoFit/>
          </a:bodyPr>
          <a:lstStyle/>
          <a:p>
            <a:pPr algn="l"/>
            <a:r>
              <a:rPr lang="en-US" sz="1200" dirty="0">
                <a:solidFill>
                  <a:schemeClr val="tx1">
                    <a:lumMod val="65000"/>
                    <a:lumOff val="35000"/>
                  </a:schemeClr>
                </a:solidFill>
              </a:rPr>
              <a:t>The </a:t>
            </a:r>
            <a:r>
              <a:rPr lang="en-US" sz="1200" b="1" dirty="0">
                <a:solidFill>
                  <a:schemeClr val="tx1">
                    <a:lumMod val="65000"/>
                    <a:lumOff val="35000"/>
                  </a:schemeClr>
                </a:solidFill>
              </a:rPr>
              <a:t>CGIAR Research Program on Livestock </a:t>
            </a:r>
            <a:r>
              <a:rPr lang="en-US" sz="1200" dirty="0">
                <a:solidFill>
                  <a:schemeClr val="tx1">
                    <a:lumMod val="65000"/>
                    <a:lumOff val="35000"/>
                  </a:schemeClr>
                </a:solidFill>
              </a:rPr>
              <a:t>aims to increase the productivity and profitability</a:t>
            </a:r>
            <a:r>
              <a:rPr lang="en-GB" sz="1200" kern="1200" dirty="0">
                <a:solidFill>
                  <a:schemeClr val="tx1">
                    <a:lumMod val="65000"/>
                    <a:lumOff val="35000"/>
                  </a:schemeClr>
                </a:solidFill>
                <a:effectLst/>
                <a:latin typeface="+mn-lt"/>
                <a:ea typeface="+mn-ea"/>
                <a:cs typeface="+mn-cs"/>
              </a:rPr>
              <a:t> of livestock </a:t>
            </a:r>
            <a:r>
              <a:rPr lang="en-GB" sz="1200" kern="1200" dirty="0" err="1">
                <a:solidFill>
                  <a:schemeClr val="tx1">
                    <a:lumMod val="65000"/>
                    <a:lumOff val="35000"/>
                  </a:schemeClr>
                </a:solidFill>
                <a:effectLst/>
                <a:latin typeface="+mn-lt"/>
                <a:ea typeface="+mn-ea"/>
                <a:cs typeface="+mn-cs"/>
              </a:rPr>
              <a:t>agri</a:t>
            </a:r>
            <a:r>
              <a:rPr lang="en-GB" sz="12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1200" dirty="0">
                <a:solidFill>
                  <a:schemeClr val="tx1">
                    <a:lumMod val="65000"/>
                    <a:lumOff val="35000"/>
                  </a:schemeClr>
                </a:solidFill>
              </a:rPr>
              <a:t>.</a:t>
            </a:r>
          </a:p>
        </p:txBody>
      </p:sp>
      <p:grpSp>
        <p:nvGrpSpPr>
          <p:cNvPr id="2" name="Group 1">
            <a:extLst>
              <a:ext uri="{FF2B5EF4-FFF2-40B4-BE49-F238E27FC236}">
                <a16:creationId xmlns:a16="http://schemas.microsoft.com/office/drawing/2014/main" id="{3CBBB8C4-4CFD-3B4C-9E59-90B8A0505D9D}"/>
              </a:ext>
            </a:extLst>
          </p:cNvPr>
          <p:cNvGrpSpPr/>
          <p:nvPr userDrawn="1"/>
        </p:nvGrpSpPr>
        <p:grpSpPr>
          <a:xfrm>
            <a:off x="974013" y="5434247"/>
            <a:ext cx="3712471" cy="553998"/>
            <a:chOff x="3315349" y="6458953"/>
            <a:chExt cx="3712471" cy="553998"/>
          </a:xfrm>
        </p:grpSpPr>
        <p:sp>
          <p:nvSpPr>
            <p:cNvPr id="10" name="TextBox 6"/>
            <p:cNvSpPr txBox="1">
              <a:spLocks noChangeArrowheads="1"/>
            </p:cNvSpPr>
            <p:nvPr userDrawn="1"/>
          </p:nvSpPr>
          <p:spPr bwMode="auto">
            <a:xfrm>
              <a:off x="4100468" y="6458953"/>
              <a:ext cx="292735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a:t>
              </a:r>
              <a:endParaRPr lang="en-US" sz="1000" dirty="0">
                <a:solidFill>
                  <a:schemeClr val="tx1">
                    <a:lumMod val="65000"/>
                    <a:lumOff val="35000"/>
                  </a:schemeClr>
                </a:solidFill>
                <a:latin typeface="+mn-lt"/>
              </a:endParaRPr>
            </a:p>
          </p:txBody>
        </p:sp>
        <p:pic>
          <p:nvPicPr>
            <p:cNvPr id="11" name="Picture 10" descr="cc-by 88x31.png"/>
            <p:cNvPicPr/>
            <p:nvPr userDrawn="1"/>
          </p:nvPicPr>
          <p:blipFill>
            <a:blip r:embed="rId2" r:link="rId3" cstate="email">
              <a:extLst>
                <a:ext uri="{28A0092B-C50C-407E-A947-70E740481C1C}">
                  <a14:useLocalDpi xmlns:a14="http://schemas.microsoft.com/office/drawing/2010/main" val="0"/>
                </a:ext>
              </a:extLst>
            </a:blip>
            <a:srcRect/>
            <a:stretch>
              <a:fillRect/>
            </a:stretch>
          </p:blipFill>
          <p:spPr bwMode="auto">
            <a:xfrm>
              <a:off x="3315349" y="6477000"/>
              <a:ext cx="782320" cy="300157"/>
            </a:xfrm>
            <a:prstGeom prst="rect">
              <a:avLst/>
            </a:prstGeom>
            <a:noFill/>
            <a:ln>
              <a:noFill/>
            </a:ln>
          </p:spPr>
        </p:pic>
      </p:grpSp>
      <p:sp>
        <p:nvSpPr>
          <p:cNvPr id="14" name="TextBox 13"/>
          <p:cNvSpPr txBox="1"/>
          <p:nvPr userDrawn="1"/>
        </p:nvSpPr>
        <p:spPr>
          <a:xfrm>
            <a:off x="953170" y="2945784"/>
            <a:ext cx="8559800" cy="276999"/>
          </a:xfrm>
          <a:prstGeom prst="rect">
            <a:avLst/>
          </a:prstGeom>
          <a:noFill/>
        </p:spPr>
        <p:txBody>
          <a:bodyPr wrap="square" rtlCol="0">
            <a:spAutoFit/>
          </a:bodyPr>
          <a:lstStyle/>
          <a:p>
            <a:pPr algn="l"/>
            <a:r>
              <a:rPr lang="en-GB" sz="12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12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1200" kern="1200" dirty="0">
              <a:solidFill>
                <a:schemeClr val="tx1">
                  <a:lumMod val="65000"/>
                  <a:lumOff val="35000"/>
                </a:schemeClr>
              </a:solidFill>
              <a:effectLst/>
              <a:latin typeface="+mn-lt"/>
              <a:ea typeface="+mn-ea"/>
              <a:cs typeface="+mn-cs"/>
            </a:endParaRPr>
          </a:p>
        </p:txBody>
      </p:sp>
      <p:sp>
        <p:nvSpPr>
          <p:cNvPr id="17" name="TextBox 16">
            <a:extLst>
              <a:ext uri="{FF2B5EF4-FFF2-40B4-BE49-F238E27FC236}">
                <a16:creationId xmlns:a16="http://schemas.microsoft.com/office/drawing/2014/main" id="{14666CD4-14B6-5B49-BF27-B1FCD492F840}"/>
              </a:ext>
            </a:extLst>
          </p:cNvPr>
          <p:cNvSpPr txBox="1"/>
          <p:nvPr userDrawn="1"/>
        </p:nvSpPr>
        <p:spPr>
          <a:xfrm>
            <a:off x="953169" y="3774505"/>
            <a:ext cx="1790467" cy="276999"/>
          </a:xfrm>
          <a:prstGeom prst="rect">
            <a:avLst/>
          </a:prstGeom>
          <a:noFill/>
        </p:spPr>
        <p:txBody>
          <a:bodyPr wrap="square" rtlCol="0">
            <a:spAutoFit/>
          </a:bodyPr>
          <a:lstStyle/>
          <a:p>
            <a:pPr algn="l"/>
            <a:r>
              <a:rPr lang="en-GB" sz="1200" b="1" dirty="0" err="1">
                <a:solidFill>
                  <a:srgbClr val="B55638"/>
                </a:solidFill>
              </a:rPr>
              <a:t>livestock.cgiar.org</a:t>
            </a:r>
            <a:endParaRPr lang="en-GB" sz="1200" b="1" dirty="0">
              <a:solidFill>
                <a:srgbClr val="B55638"/>
              </a:solidFill>
            </a:endParaRPr>
          </a:p>
        </p:txBody>
      </p:sp>
      <p:pic>
        <p:nvPicPr>
          <p:cNvPr id="18" name="Picture 17">
            <a:extLst>
              <a:ext uri="{FF2B5EF4-FFF2-40B4-BE49-F238E27FC236}">
                <a16:creationId xmlns:a16="http://schemas.microsoft.com/office/drawing/2014/main" id="{45E4B2E8-DFB7-904F-A2E5-1A83C62FFD75}"/>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9592703" y="495300"/>
            <a:ext cx="1950887" cy="911654"/>
          </a:xfrm>
          <a:prstGeom prst="rect">
            <a:avLst/>
          </a:prstGeom>
        </p:spPr>
      </p:pic>
      <p:sp>
        <p:nvSpPr>
          <p:cNvPr id="19" name="TextBox 18">
            <a:extLst>
              <a:ext uri="{FF2B5EF4-FFF2-40B4-BE49-F238E27FC236}">
                <a16:creationId xmlns:a16="http://schemas.microsoft.com/office/drawing/2014/main" id="{FDB053BD-FA93-6242-8D9B-F701E45533C9}"/>
              </a:ext>
            </a:extLst>
          </p:cNvPr>
          <p:cNvSpPr txBox="1"/>
          <p:nvPr userDrawn="1"/>
        </p:nvSpPr>
        <p:spPr>
          <a:xfrm>
            <a:off x="9143603" y="1517444"/>
            <a:ext cx="2933318" cy="246221"/>
          </a:xfrm>
          <a:prstGeom prst="rect">
            <a:avLst/>
          </a:prstGeom>
          <a:noFill/>
        </p:spPr>
        <p:txBody>
          <a:bodyPr wrap="square" rtlCol="0">
            <a:spAutoFit/>
          </a:bodyPr>
          <a:lstStyle/>
          <a:p>
            <a:pPr algn="ctr"/>
            <a:r>
              <a:rPr lang="en-US" sz="1000" i="1" dirty="0">
                <a:solidFill>
                  <a:srgbClr val="B55638"/>
                </a:solidFill>
              </a:rPr>
              <a:t>More meat milk and eggs by and for the poor</a:t>
            </a:r>
          </a:p>
        </p:txBody>
      </p:sp>
      <p:pic>
        <p:nvPicPr>
          <p:cNvPr id="20" name="Picture 19">
            <a:extLst>
              <a:ext uri="{FF2B5EF4-FFF2-40B4-BE49-F238E27FC236}">
                <a16:creationId xmlns:a16="http://schemas.microsoft.com/office/drawing/2014/main" id="{C0194EAA-1F04-7F46-9151-20BBA7713A5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30239" y="4348888"/>
            <a:ext cx="7527653" cy="832713"/>
          </a:xfrm>
          <a:prstGeom prst="rect">
            <a:avLst/>
          </a:prstGeom>
        </p:spPr>
      </p:pic>
    </p:spTree>
    <p:extLst>
      <p:ext uri="{BB962C8B-B14F-4D97-AF65-F5344CB8AC3E}">
        <p14:creationId xmlns:p14="http://schemas.microsoft.com/office/powerpoint/2010/main" val="796216350"/>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759828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US"/>
              <a:t>Click icon to add picture</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1509169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a:t>Click icon to add picture</a:t>
            </a:r>
            <a:endParaRPr lang="en-US" dirty="0"/>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919338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theme" Target="../theme/theme2.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29" Type="http://schemas.openxmlformats.org/officeDocument/2006/relationships/image" Target="../media/image13.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theme" Target="../theme/theme3.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slideLayout" Target="../slideLayouts/slideLayout63.xml"/><Relationship Id="rId30" Type="http://schemas.openxmlformats.org/officeDocument/2006/relationships/image" Target="../media/image1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62" r:id="rId1"/>
    <p:sldLayoutId id="2147485671" r:id="rId2"/>
    <p:sldLayoutId id="2147485672" r:id="rId3"/>
    <p:sldLayoutId id="2147485673" r:id="rId4"/>
    <p:sldLayoutId id="2147485674" r:id="rId5"/>
    <p:sldLayoutId id="2147485675" r:id="rId6"/>
    <p:sldLayoutId id="2147485452" r:id="rId7"/>
    <p:sldLayoutId id="2147485667" r:id="rId8"/>
    <p:sldLayoutId id="2147485666" r:id="rId9"/>
    <p:sldLayoutId id="2147485668" r:id="rId10"/>
    <p:sldLayoutId id="2147485669" r:id="rId11"/>
    <p:sldLayoutId id="2147485670" r:id="rId12"/>
    <p:sldLayoutId id="2147485665" r:id="rId13"/>
    <p:sldLayoutId id="2147485657" r:id="rId14"/>
    <p:sldLayoutId id="2147485663" r:id="rId15"/>
    <p:sldLayoutId id="2147485655" r:id="rId16"/>
    <p:sldLayoutId id="2147485653" r:id="rId17"/>
    <p:sldLayoutId id="2147485660" r:id="rId18"/>
    <p:sldLayoutId id="2147485651" r:id="rId19"/>
    <p:sldLayoutId id="2147485678" r:id="rId20"/>
    <p:sldLayoutId id="2147485681" r:id="rId21"/>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3EBB98-0772-4268-AF7C-89D536CF1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KE"/>
          </a:p>
        </p:txBody>
      </p:sp>
      <p:sp>
        <p:nvSpPr>
          <p:cNvPr id="3" name="Text Placeholder 2">
            <a:extLst>
              <a:ext uri="{FF2B5EF4-FFF2-40B4-BE49-F238E27FC236}">
                <a16:creationId xmlns:a16="http://schemas.microsoft.com/office/drawing/2014/main" id="{85E7CE7D-CEF7-42BA-9350-CC4598AC64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B70ECFD5-13CB-4CEA-A451-1B90F921FF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F30338-A513-4BD9-858E-7DCF88157D5F}" type="datetimeFigureOut">
              <a:rPr lang="en-KE" smtClean="0"/>
              <a:t>14/10/2021</a:t>
            </a:fld>
            <a:endParaRPr lang="en-KE"/>
          </a:p>
        </p:txBody>
      </p:sp>
      <p:sp>
        <p:nvSpPr>
          <p:cNvPr id="5" name="Footer Placeholder 4">
            <a:extLst>
              <a:ext uri="{FF2B5EF4-FFF2-40B4-BE49-F238E27FC236}">
                <a16:creationId xmlns:a16="http://schemas.microsoft.com/office/drawing/2014/main" id="{E55302CF-C59F-4DDB-9BC4-AB9F805A6E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KE"/>
          </a:p>
        </p:txBody>
      </p:sp>
      <p:sp>
        <p:nvSpPr>
          <p:cNvPr id="6" name="Slide Number Placeholder 5">
            <a:extLst>
              <a:ext uri="{FF2B5EF4-FFF2-40B4-BE49-F238E27FC236}">
                <a16:creationId xmlns:a16="http://schemas.microsoft.com/office/drawing/2014/main" id="{C4DDCD53-338E-4C0B-A49A-E4C2B759C0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9E4256-D006-4849-BECC-03B0CA7E01F0}" type="slidenum">
              <a:rPr lang="en-KE" smtClean="0"/>
              <a:t>‹#›</a:t>
            </a:fld>
            <a:endParaRPr lang="en-KE"/>
          </a:p>
        </p:txBody>
      </p:sp>
    </p:spTree>
    <p:extLst>
      <p:ext uri="{BB962C8B-B14F-4D97-AF65-F5344CB8AC3E}">
        <p14:creationId xmlns:p14="http://schemas.microsoft.com/office/powerpoint/2010/main" val="2480649858"/>
      </p:ext>
    </p:extLst>
  </p:cSld>
  <p:clrMap bg1="lt1" tx1="dk1" bg2="lt2" tx2="dk2" accent1="accent1" accent2="accent2" accent3="accent3" accent4="accent4" accent5="accent5" accent6="accent6" hlink="hlink" folHlink="folHlink"/>
  <p:sldLayoutIdLst>
    <p:sldLayoutId id="2147485683" r:id="rId1"/>
    <p:sldLayoutId id="2147485684" r:id="rId2"/>
    <p:sldLayoutId id="2147485685" r:id="rId3"/>
    <p:sldLayoutId id="2147485686" r:id="rId4"/>
    <p:sldLayoutId id="2147485687" r:id="rId5"/>
    <p:sldLayoutId id="2147485688" r:id="rId6"/>
    <p:sldLayoutId id="2147485689" r:id="rId7"/>
    <p:sldLayoutId id="2147485690" r:id="rId8"/>
    <p:sldLayoutId id="2147485691" r:id="rId9"/>
    <p:sldLayoutId id="2147485692" r:id="rId10"/>
    <p:sldLayoutId id="2147485693" r:id="rId11"/>
    <p:sldLayoutId id="2147485694" r:id="rId12"/>
    <p:sldLayoutId id="2147485695" r:id="rId13"/>
    <p:sldLayoutId id="2147485696" r:id="rId14"/>
    <p:sldLayoutId id="2147485697"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29">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73EDF5-1227-894E-90E9-EBC0D3802CF6}" type="slidenum">
              <a:rPr lang="en-US" smtClean="0"/>
              <a:pPr/>
              <a:t>‹#›</a:t>
            </a:fld>
            <a:endParaRPr lang="en-US"/>
          </a:p>
        </p:txBody>
      </p:sp>
      <p:pic>
        <p:nvPicPr>
          <p:cNvPr id="10" name="Picture 9">
            <a:extLst>
              <a:ext uri="{FF2B5EF4-FFF2-40B4-BE49-F238E27FC236}">
                <a16:creationId xmlns:a16="http://schemas.microsoft.com/office/drawing/2014/main" id="{C180AB85-D613-8146-962F-1B717D4CEDA3}"/>
              </a:ext>
            </a:extLst>
          </p:cNvPr>
          <p:cNvPicPr>
            <a:picLocks noChangeAspect="1"/>
          </p:cNvPicPr>
          <p:nvPr/>
        </p:nvPicPr>
        <p:blipFill>
          <a:blip r:embed="rId30" cstate="screen">
            <a:alphaModFix amt="39000"/>
            <a:extLst>
              <a:ext uri="{28A0092B-C50C-407E-A947-70E740481C1C}">
                <a14:useLocalDpi xmlns:a14="http://schemas.microsoft.com/office/drawing/2010/main"/>
              </a:ext>
            </a:extLst>
          </a:blip>
          <a:stretch>
            <a:fillRect/>
          </a:stretch>
        </p:blipFill>
        <p:spPr>
          <a:xfrm>
            <a:off x="1" y="5299842"/>
            <a:ext cx="470413" cy="810521"/>
          </a:xfrm>
          <a:prstGeom prst="rect">
            <a:avLst/>
          </a:prstGeom>
        </p:spPr>
      </p:pic>
      <p:sp>
        <p:nvSpPr>
          <p:cNvPr id="7" name="Rectangle 6">
            <a:extLst>
              <a:ext uri="{FF2B5EF4-FFF2-40B4-BE49-F238E27FC236}">
                <a16:creationId xmlns:a16="http://schemas.microsoft.com/office/drawing/2014/main" id="{B12EFE35-AFE6-4CBC-8D20-0E57110530BD}"/>
              </a:ext>
            </a:extLst>
          </p:cNvPr>
          <p:cNvSpPr/>
          <p:nvPr userDrawn="1"/>
        </p:nvSpPr>
        <p:spPr>
          <a:xfrm>
            <a:off x="6096000" y="6172200"/>
            <a:ext cx="5714256" cy="501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44157574"/>
      </p:ext>
    </p:extLst>
  </p:cSld>
  <p:clrMap bg1="lt1" tx1="dk1" bg2="lt2" tx2="dk2" accent1="accent1" accent2="accent2" accent3="accent3" accent4="accent4" accent5="accent5" accent6="accent6" hlink="hlink" folHlink="folHlink"/>
  <p:sldLayoutIdLst>
    <p:sldLayoutId id="2147485699" r:id="rId1"/>
    <p:sldLayoutId id="2147485700" r:id="rId2"/>
    <p:sldLayoutId id="2147485701" r:id="rId3"/>
    <p:sldLayoutId id="2147485702" r:id="rId4"/>
    <p:sldLayoutId id="2147485703" r:id="rId5"/>
    <p:sldLayoutId id="2147485704" r:id="rId6"/>
    <p:sldLayoutId id="2147485705" r:id="rId7"/>
    <p:sldLayoutId id="2147485706" r:id="rId8"/>
    <p:sldLayoutId id="2147485707" r:id="rId9"/>
    <p:sldLayoutId id="2147485708" r:id="rId10"/>
    <p:sldLayoutId id="2147485709" r:id="rId11"/>
    <p:sldLayoutId id="2147485710" r:id="rId12"/>
    <p:sldLayoutId id="2147485711" r:id="rId13"/>
    <p:sldLayoutId id="2147485712" r:id="rId14"/>
    <p:sldLayoutId id="2147485713" r:id="rId15"/>
    <p:sldLayoutId id="2147485714" r:id="rId16"/>
    <p:sldLayoutId id="2147485715" r:id="rId17"/>
    <p:sldLayoutId id="2147485716" r:id="rId18"/>
    <p:sldLayoutId id="2147485717" r:id="rId19"/>
    <p:sldLayoutId id="2147485718" r:id="rId20"/>
    <p:sldLayoutId id="2147485719" r:id="rId21"/>
    <p:sldLayoutId id="2147485720" r:id="rId22"/>
    <p:sldLayoutId id="2147485721" r:id="rId23"/>
    <p:sldLayoutId id="2147485722" r:id="rId24"/>
    <p:sldLayoutId id="2147485723" r:id="rId25"/>
    <p:sldLayoutId id="2147485724" r:id="rId26"/>
    <p:sldLayoutId id="2147485725" r:id="rId27"/>
  </p:sldLayoutIdLst>
  <p:transition spd="slow">
    <p:wipe dir="d"/>
  </p:transition>
  <p:txStyles>
    <p:titleStyle>
      <a:lvl1pPr algn="l" defTabSz="914217" rtl="0" eaLnBrk="1" latinLnBrk="0" hangingPunct="1">
        <a:lnSpc>
          <a:spcPct val="90000"/>
        </a:lnSpc>
        <a:spcBef>
          <a:spcPct val="0"/>
        </a:spcBef>
        <a:buNone/>
        <a:defRPr sz="3599" b="1" i="0" kern="1200">
          <a:solidFill>
            <a:srgbClr val="C14C2E"/>
          </a:solidFill>
          <a:latin typeface="Calibri" charset="0"/>
          <a:ea typeface="Calibri" charset="0"/>
          <a:cs typeface="Calibri" charset="0"/>
        </a:defRPr>
      </a:lvl1pPr>
    </p:titleStyle>
    <p:bodyStyle>
      <a:lvl1pPr marL="228554" indent="-228554" algn="l" defTabSz="914217" rtl="0" eaLnBrk="1" latinLnBrk="0" hangingPunct="1">
        <a:lnSpc>
          <a:spcPct val="90000"/>
        </a:lnSpc>
        <a:spcBef>
          <a:spcPts val="1000"/>
        </a:spcBef>
        <a:buFont typeface="Arial"/>
        <a:buChar char="•"/>
        <a:defRPr sz="2400" kern="1200">
          <a:solidFill>
            <a:schemeClr val="tx1"/>
          </a:solidFill>
          <a:latin typeface="Calibri" charset="0"/>
          <a:ea typeface="Calibri" charset="0"/>
          <a:cs typeface="Calibri" charset="0"/>
        </a:defRPr>
      </a:lvl1pPr>
      <a:lvl2pPr marL="685663" indent="-228554" algn="l" defTabSz="914217"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2pPr>
      <a:lvl3pPr marL="1142771" indent="-228554" algn="l" defTabSz="914217"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3pPr>
      <a:lvl4pPr marL="1599880" indent="-228554" algn="l" defTabSz="914217" rtl="0" eaLnBrk="1" latinLnBrk="0" hangingPunct="1">
        <a:lnSpc>
          <a:spcPct val="90000"/>
        </a:lnSpc>
        <a:spcBef>
          <a:spcPts val="500"/>
        </a:spcBef>
        <a:buFont typeface="Arial"/>
        <a:buChar char="•"/>
        <a:defRPr sz="1600" kern="1200">
          <a:solidFill>
            <a:schemeClr val="tx1"/>
          </a:solidFill>
          <a:latin typeface="Calibri" charset="0"/>
          <a:ea typeface="Calibri" charset="0"/>
          <a:cs typeface="Calibri" charset="0"/>
        </a:defRPr>
      </a:lvl4pPr>
      <a:lvl5pPr marL="2056989" indent="-228554" algn="l" defTabSz="914217" rtl="0" eaLnBrk="1" latinLnBrk="0" hangingPunct="1">
        <a:lnSpc>
          <a:spcPct val="90000"/>
        </a:lnSpc>
        <a:spcBef>
          <a:spcPts val="500"/>
        </a:spcBef>
        <a:buFont typeface="Arial"/>
        <a:buChar char="•"/>
        <a:defRPr sz="1400" kern="1200">
          <a:solidFill>
            <a:schemeClr val="tx1"/>
          </a:solidFill>
          <a:latin typeface="Calibri" charset="0"/>
          <a:ea typeface="Calibri" charset="0"/>
          <a:cs typeface="Calibri" charset="0"/>
        </a:defRPr>
      </a:lvl5pPr>
      <a:lvl6pPr marL="2514097" indent="-228554" algn="l" defTabSz="91421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206" indent="-228554" algn="l" defTabSz="91421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314" indent="-228554" algn="l" defTabSz="91421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5423" indent="-228554" algn="l" defTabSz="91421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217" rtl="0" eaLnBrk="1" latinLnBrk="0" hangingPunct="1">
        <a:defRPr sz="1800" kern="1200">
          <a:solidFill>
            <a:schemeClr val="tx1"/>
          </a:solidFill>
          <a:latin typeface="+mn-lt"/>
          <a:ea typeface="+mn-ea"/>
          <a:cs typeface="+mn-cs"/>
        </a:defRPr>
      </a:lvl1pPr>
      <a:lvl2pPr marL="457109" algn="l" defTabSz="914217" rtl="0" eaLnBrk="1" latinLnBrk="0" hangingPunct="1">
        <a:defRPr sz="1800" kern="1200">
          <a:solidFill>
            <a:schemeClr val="tx1"/>
          </a:solidFill>
          <a:latin typeface="+mn-lt"/>
          <a:ea typeface="+mn-ea"/>
          <a:cs typeface="+mn-cs"/>
        </a:defRPr>
      </a:lvl2pPr>
      <a:lvl3pPr marL="914217" algn="l" defTabSz="914217" rtl="0" eaLnBrk="1" latinLnBrk="0" hangingPunct="1">
        <a:defRPr sz="1800" kern="1200">
          <a:solidFill>
            <a:schemeClr val="tx1"/>
          </a:solidFill>
          <a:latin typeface="+mn-lt"/>
          <a:ea typeface="+mn-ea"/>
          <a:cs typeface="+mn-cs"/>
        </a:defRPr>
      </a:lvl3pPr>
      <a:lvl4pPr marL="1371326" algn="l" defTabSz="914217" rtl="0" eaLnBrk="1" latinLnBrk="0" hangingPunct="1">
        <a:defRPr sz="1800" kern="1200">
          <a:solidFill>
            <a:schemeClr val="tx1"/>
          </a:solidFill>
          <a:latin typeface="+mn-lt"/>
          <a:ea typeface="+mn-ea"/>
          <a:cs typeface="+mn-cs"/>
        </a:defRPr>
      </a:lvl4pPr>
      <a:lvl5pPr marL="1828434" algn="l" defTabSz="914217" rtl="0" eaLnBrk="1" latinLnBrk="0" hangingPunct="1">
        <a:defRPr sz="1800" kern="1200">
          <a:solidFill>
            <a:schemeClr val="tx1"/>
          </a:solidFill>
          <a:latin typeface="+mn-lt"/>
          <a:ea typeface="+mn-ea"/>
          <a:cs typeface="+mn-cs"/>
        </a:defRPr>
      </a:lvl5pPr>
      <a:lvl6pPr marL="2285543" algn="l" defTabSz="914217" rtl="0" eaLnBrk="1" latinLnBrk="0" hangingPunct="1">
        <a:defRPr sz="1800" kern="1200">
          <a:solidFill>
            <a:schemeClr val="tx1"/>
          </a:solidFill>
          <a:latin typeface="+mn-lt"/>
          <a:ea typeface="+mn-ea"/>
          <a:cs typeface="+mn-cs"/>
        </a:defRPr>
      </a:lvl6pPr>
      <a:lvl7pPr marL="2742651" algn="l" defTabSz="914217" rtl="0" eaLnBrk="1" latinLnBrk="0" hangingPunct="1">
        <a:defRPr sz="1800" kern="1200">
          <a:solidFill>
            <a:schemeClr val="tx1"/>
          </a:solidFill>
          <a:latin typeface="+mn-lt"/>
          <a:ea typeface="+mn-ea"/>
          <a:cs typeface="+mn-cs"/>
        </a:defRPr>
      </a:lvl7pPr>
      <a:lvl8pPr marL="3199760" algn="l" defTabSz="914217" rtl="0" eaLnBrk="1" latinLnBrk="0" hangingPunct="1">
        <a:defRPr sz="1800" kern="1200">
          <a:solidFill>
            <a:schemeClr val="tx1"/>
          </a:solidFill>
          <a:latin typeface="+mn-lt"/>
          <a:ea typeface="+mn-ea"/>
          <a:cs typeface="+mn-cs"/>
        </a:defRPr>
      </a:lvl8pPr>
      <a:lvl9pPr marL="3656868" algn="l" defTabSz="91421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5.jpeg"/><Relationship Id="rId7"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3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jpeg"/><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emf"/><Relationship Id="rId1" Type="http://schemas.openxmlformats.org/officeDocument/2006/relationships/slideLayout" Target="../slideLayouts/slideLayout21.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png"/><Relationship Id="rId9"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13.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jpeg"/><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408917" y="2622687"/>
            <a:ext cx="10612264" cy="1598022"/>
          </a:xfrm>
        </p:spPr>
        <p:txBody>
          <a:bodyPr>
            <a:normAutofit/>
          </a:bodyPr>
          <a:lstStyle/>
          <a:p>
            <a:r>
              <a:rPr lang="en-US" altLang="en-US" sz="4400" b="1" dirty="0">
                <a:latin typeface="Times New Roman" panose="02020603050405020304" pitchFamily="18" charset="0"/>
                <a:cs typeface="Times New Roman" panose="02020603050405020304" pitchFamily="18" charset="0"/>
              </a:rPr>
              <a:t>Livestock </a:t>
            </a:r>
            <a:r>
              <a:rPr lang="en-GB" sz="4400" b="1" dirty="0">
                <a:latin typeface="Times New Roman" panose="02020603050405020304" pitchFamily="18" charset="0"/>
                <a:cs typeface="Times New Roman" panose="02020603050405020304" pitchFamily="18" charset="0"/>
              </a:rPr>
              <a:t>research for livelihoods:</a:t>
            </a:r>
            <a:br>
              <a:rPr lang="en-GB" sz="4400" b="1" dirty="0">
                <a:latin typeface="Times New Roman" panose="02020603050405020304" pitchFamily="18" charset="0"/>
                <a:cs typeface="Times New Roman" panose="02020603050405020304" pitchFamily="18" charset="0"/>
              </a:rPr>
            </a:br>
            <a:r>
              <a:rPr lang="en-GB" sz="4400" b="1" dirty="0">
                <a:latin typeface="Times New Roman" panose="02020603050405020304" pitchFamily="18" charset="0"/>
                <a:cs typeface="Times New Roman" panose="02020603050405020304" pitchFamily="18" charset="0"/>
              </a:rPr>
              <a:t>the case of LMPs</a:t>
            </a:r>
            <a:endParaRPr lang="en-GB" dirty="0"/>
          </a:p>
        </p:txBody>
      </p:sp>
      <p:sp>
        <p:nvSpPr>
          <p:cNvPr id="5" name="Subtitle 2"/>
          <p:cNvSpPr>
            <a:spLocks noGrp="1"/>
          </p:cNvSpPr>
          <p:nvPr>
            <p:ph type="subTitle" idx="1"/>
          </p:nvPr>
        </p:nvSpPr>
        <p:spPr>
          <a:xfrm>
            <a:off x="554320" y="4656624"/>
            <a:ext cx="10321457" cy="1040752"/>
          </a:xfrm>
        </p:spPr>
        <p:txBody>
          <a:bodyPr>
            <a:normAutofit/>
          </a:bodyPr>
          <a:lstStyle/>
          <a:p>
            <a:r>
              <a:rPr lang="en-US" sz="2000" b="1" dirty="0"/>
              <a:t>Sirak Bahta, Francis Wanyoike, Braja Swain and Nils Teufel </a:t>
            </a:r>
          </a:p>
          <a:p>
            <a:r>
              <a:rPr lang="en-US" sz="1200" b="1" dirty="0"/>
              <a:t>International Livestock Research Institute (ILRI)</a:t>
            </a:r>
            <a:endParaRPr lang="en-US" sz="2000" b="1" dirty="0"/>
          </a:p>
        </p:txBody>
      </p:sp>
      <p:pic>
        <p:nvPicPr>
          <p:cNvPr id="9" name="Picture 8" descr="A picture containing drawing&#10;&#10;Description automatically generated">
            <a:extLst>
              <a:ext uri="{FF2B5EF4-FFF2-40B4-BE49-F238E27FC236}">
                <a16:creationId xmlns:a16="http://schemas.microsoft.com/office/drawing/2014/main" id="{DD51FB8A-FC9A-4BF4-8589-276FF8BD29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67800" y="152827"/>
            <a:ext cx="3117850" cy="858845"/>
          </a:xfrm>
          <a:prstGeom prst="rect">
            <a:avLst/>
          </a:prstGeom>
        </p:spPr>
      </p:pic>
      <p:pic>
        <p:nvPicPr>
          <p:cNvPr id="2" name="Picture 1">
            <a:extLst>
              <a:ext uri="{FF2B5EF4-FFF2-40B4-BE49-F238E27FC236}">
                <a16:creationId xmlns:a16="http://schemas.microsoft.com/office/drawing/2014/main" id="{1FC7BDAA-0719-46DE-B359-1362F2AADE48}"/>
              </a:ext>
            </a:extLst>
          </p:cNvPr>
          <p:cNvPicPr>
            <a:picLocks noChangeAspect="1"/>
          </p:cNvPicPr>
          <p:nvPr/>
        </p:nvPicPr>
        <p:blipFill>
          <a:blip r:embed="rId4"/>
          <a:stretch>
            <a:fillRect/>
          </a:stretch>
        </p:blipFill>
        <p:spPr>
          <a:xfrm>
            <a:off x="305554" y="260008"/>
            <a:ext cx="1121127" cy="1159131"/>
          </a:xfrm>
          <a:prstGeom prst="rect">
            <a:avLst/>
          </a:prstGeom>
        </p:spPr>
      </p:pic>
      <p:sp>
        <p:nvSpPr>
          <p:cNvPr id="3" name="TextBox 2">
            <a:extLst>
              <a:ext uri="{FF2B5EF4-FFF2-40B4-BE49-F238E27FC236}">
                <a16:creationId xmlns:a16="http://schemas.microsoft.com/office/drawing/2014/main" id="{416FBCB6-CA03-43F2-9D64-9B884A6BA17C}"/>
              </a:ext>
            </a:extLst>
          </p:cNvPr>
          <p:cNvSpPr txBox="1"/>
          <p:nvPr/>
        </p:nvSpPr>
        <p:spPr>
          <a:xfrm>
            <a:off x="1372215" y="260008"/>
            <a:ext cx="8038053" cy="2062103"/>
          </a:xfrm>
          <a:prstGeom prst="rect">
            <a:avLst/>
          </a:prstGeom>
          <a:noFill/>
        </p:spPr>
        <p:txBody>
          <a:bodyPr wrap="square" rtlCol="0">
            <a:spAutoFit/>
          </a:bodyPr>
          <a:lstStyle/>
          <a:p>
            <a:pPr algn="ctr" defTabSz="457109" fontAlgn="auto">
              <a:spcBef>
                <a:spcPts val="0"/>
              </a:spcBef>
              <a:spcAft>
                <a:spcPts val="0"/>
              </a:spcAft>
            </a:pPr>
            <a:r>
              <a:rPr lang="en-US" sz="2000" b="1" dirty="0">
                <a:solidFill>
                  <a:srgbClr val="5B9BD5">
                    <a:lumMod val="75000"/>
                  </a:srgbClr>
                </a:solidFill>
                <a:latin typeface="Calibri"/>
                <a:ea typeface="+mn-ea"/>
              </a:rPr>
              <a:t>Tropentag 2021:</a:t>
            </a:r>
          </a:p>
          <a:p>
            <a:pPr algn="ctr" defTabSz="457109" fontAlgn="auto">
              <a:spcBef>
                <a:spcPts val="0"/>
              </a:spcBef>
              <a:spcAft>
                <a:spcPts val="0"/>
              </a:spcAft>
            </a:pPr>
            <a:r>
              <a:rPr lang="en-US" sz="2000" b="1" dirty="0">
                <a:solidFill>
                  <a:srgbClr val="5B9BD5">
                    <a:lumMod val="75000"/>
                  </a:srgbClr>
                </a:solidFill>
                <a:latin typeface="Calibri"/>
                <a:ea typeface="+mn-ea"/>
              </a:rPr>
              <a:t>Towards shifting paradigms in agriculture for a healthy and sustainable future</a:t>
            </a:r>
          </a:p>
          <a:p>
            <a:pPr algn="ctr" defTabSz="457109" fontAlgn="auto">
              <a:spcBef>
                <a:spcPts val="0"/>
              </a:spcBef>
              <a:spcAft>
                <a:spcPts val="0"/>
              </a:spcAft>
            </a:pPr>
            <a:endParaRPr lang="en-US" sz="800" b="1" dirty="0">
              <a:solidFill>
                <a:srgbClr val="5B9BD5">
                  <a:lumMod val="75000"/>
                </a:srgbClr>
              </a:solidFill>
              <a:latin typeface="Calibri"/>
              <a:ea typeface="+mn-ea"/>
            </a:endParaRPr>
          </a:p>
          <a:p>
            <a:pPr algn="ctr" defTabSz="457109" fontAlgn="auto">
              <a:spcBef>
                <a:spcPts val="0"/>
              </a:spcBef>
              <a:spcAft>
                <a:spcPts val="0"/>
              </a:spcAft>
            </a:pPr>
            <a:r>
              <a:rPr lang="en-US" sz="2000" b="1" dirty="0">
                <a:solidFill>
                  <a:srgbClr val="5B9BD5">
                    <a:lumMod val="75000"/>
                  </a:srgbClr>
                </a:solidFill>
                <a:latin typeface="Calibri"/>
                <a:ea typeface="+mn-ea"/>
              </a:rPr>
              <a:t>September 15 - 17, 2021, </a:t>
            </a:r>
          </a:p>
          <a:p>
            <a:pPr algn="ctr" defTabSz="457109" fontAlgn="auto">
              <a:spcBef>
                <a:spcPts val="0"/>
              </a:spcBef>
              <a:spcAft>
                <a:spcPts val="0"/>
              </a:spcAft>
            </a:pPr>
            <a:r>
              <a:rPr lang="en-US" sz="2000" b="1" dirty="0">
                <a:solidFill>
                  <a:srgbClr val="5B9BD5">
                    <a:lumMod val="75000"/>
                  </a:srgbClr>
                </a:solidFill>
                <a:latin typeface="Calibri"/>
                <a:ea typeface="+mn-ea"/>
              </a:rPr>
              <a:t>organized by</a:t>
            </a:r>
          </a:p>
          <a:p>
            <a:pPr algn="ctr" defTabSz="457109" fontAlgn="auto">
              <a:spcBef>
                <a:spcPts val="0"/>
              </a:spcBef>
              <a:spcAft>
                <a:spcPts val="0"/>
              </a:spcAft>
            </a:pPr>
            <a:r>
              <a:rPr lang="en-US" sz="2000" b="1" dirty="0">
                <a:solidFill>
                  <a:srgbClr val="5B9BD5">
                    <a:lumMod val="75000"/>
                  </a:srgbClr>
                </a:solidFill>
                <a:latin typeface="Calibri"/>
                <a:ea typeface="+mn-ea"/>
              </a:rPr>
              <a:t>University of Hohenheim, Germany</a:t>
            </a:r>
            <a:endParaRPr lang="en-UG" sz="2000" b="1" dirty="0">
              <a:solidFill>
                <a:srgbClr val="5B9BD5">
                  <a:lumMod val="75000"/>
                </a:srgbClr>
              </a:solidFill>
              <a:latin typeface="Calibri"/>
              <a:ea typeface="+mn-ea"/>
            </a:endParaRPr>
          </a:p>
        </p:txBody>
      </p:sp>
      <p:pic>
        <p:nvPicPr>
          <p:cNvPr id="6" name="Picture 5">
            <a:extLst>
              <a:ext uri="{FF2B5EF4-FFF2-40B4-BE49-F238E27FC236}">
                <a16:creationId xmlns:a16="http://schemas.microsoft.com/office/drawing/2014/main" id="{2A682C3C-2797-4DEA-8CB5-2EB1F51914EB}"/>
              </a:ext>
            </a:extLst>
          </p:cNvPr>
          <p:cNvPicPr>
            <a:picLocks noChangeAspect="1"/>
          </p:cNvPicPr>
          <p:nvPr/>
        </p:nvPicPr>
        <p:blipFill>
          <a:blip r:embed="rId5"/>
          <a:stretch>
            <a:fillRect/>
          </a:stretch>
        </p:blipFill>
        <p:spPr>
          <a:xfrm>
            <a:off x="1380123" y="6257054"/>
            <a:ext cx="2871465" cy="597460"/>
          </a:xfrm>
          <a:prstGeom prst="rect">
            <a:avLst/>
          </a:prstGeom>
        </p:spPr>
      </p:pic>
      <p:pic>
        <p:nvPicPr>
          <p:cNvPr id="11" name="Picture 10" descr="Bill &amp; Melinda Gates Foundation | Donor institutions | Sightsavers">
            <a:extLst>
              <a:ext uri="{FF2B5EF4-FFF2-40B4-BE49-F238E27FC236}">
                <a16:creationId xmlns:a16="http://schemas.microsoft.com/office/drawing/2014/main" id="{633E65F6-90DD-4408-9A2E-E8E51CEDF6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1647" y="6036928"/>
            <a:ext cx="1441433" cy="8149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slamic Development Bank - Wikipedia">
            <a:extLst>
              <a:ext uri="{FF2B5EF4-FFF2-40B4-BE49-F238E27FC236}">
                <a16:creationId xmlns:a16="http://schemas.microsoft.com/office/drawing/2014/main" id="{D16C173C-3FA3-431F-A252-8C8D5C72BFA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28591" y="6218451"/>
            <a:ext cx="1983188" cy="55700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United States Agency for International Development (USAID)">
            <a:extLst>
              <a:ext uri="{FF2B5EF4-FFF2-40B4-BE49-F238E27FC236}">
                <a16:creationId xmlns:a16="http://schemas.microsoft.com/office/drawing/2014/main" id="{5A0DB74F-75E0-4A69-8C7C-D22AC3C3E33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16607" y="6036928"/>
            <a:ext cx="1466043" cy="814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3519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394842B0-684D-44CC-B4BC-D13331CFD2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446F4C35-E2FD-4C83-93EE-8C52F1ADBB82}"/>
              </a:ext>
            </a:extLst>
          </p:cNvPr>
          <p:cNvSpPr>
            <a:spLocks noGrp="1"/>
          </p:cNvSpPr>
          <p:nvPr>
            <p:ph type="title"/>
          </p:nvPr>
        </p:nvSpPr>
        <p:spPr>
          <a:xfrm>
            <a:off x="640080" y="329184"/>
            <a:ext cx="6894576" cy="1783080"/>
          </a:xfrm>
        </p:spPr>
        <p:txBody>
          <a:bodyPr vert="horz" lIns="91440" tIns="45720" rIns="91440" bIns="45720" rtlCol="0" anchor="b">
            <a:normAutofit/>
          </a:bodyPr>
          <a:lstStyle/>
          <a:p>
            <a:pPr defTabSz="914400">
              <a:lnSpc>
                <a:spcPct val="90000"/>
              </a:lnSpc>
            </a:pPr>
            <a:r>
              <a:rPr lang="en-US" sz="6100" kern="1200">
                <a:solidFill>
                  <a:schemeClr val="tx1"/>
                </a:solidFill>
                <a:latin typeface="+mj-lt"/>
                <a:ea typeface="+mj-ea"/>
                <a:cs typeface="+mj-cs"/>
              </a:rPr>
              <a:t>Gender analysis – Odisha LMP</a:t>
            </a:r>
          </a:p>
        </p:txBody>
      </p:sp>
      <p:sp>
        <p:nvSpPr>
          <p:cNvPr id="37" name="sketch line">
            <a:extLst>
              <a:ext uri="{FF2B5EF4-FFF2-40B4-BE49-F238E27FC236}">
                <a16:creationId xmlns:a16="http://schemas.microsoft.com/office/drawing/2014/main" id="{4C2A3DC3-F495-4B99-9FF3-3FB30D632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365F1997-F880-4BD6-811A-694166DFBC13}"/>
              </a:ext>
            </a:extLst>
          </p:cNvPr>
          <p:cNvSpPr>
            <a:spLocks noGrp="1"/>
          </p:cNvSpPr>
          <p:nvPr>
            <p:ph sz="quarter" idx="10"/>
          </p:nvPr>
        </p:nvSpPr>
        <p:spPr>
          <a:xfrm>
            <a:off x="640080" y="2706624"/>
            <a:ext cx="6894576" cy="3483864"/>
          </a:xfrm>
        </p:spPr>
        <p:txBody>
          <a:bodyPr vert="horz" lIns="91440" tIns="45720" rIns="91440" bIns="45720" rtlCol="0">
            <a:normAutofit/>
          </a:bodyPr>
          <a:lstStyle/>
          <a:p>
            <a:pPr marL="342900" indent="-228600">
              <a:lnSpc>
                <a:spcPct val="90000"/>
              </a:lnSpc>
              <a:spcAft>
                <a:spcPts val="600"/>
              </a:spcAft>
              <a:buFont typeface="Arial" panose="020B0604020202020204" pitchFamily="34" charset="0"/>
              <a:buChar char="•"/>
            </a:pPr>
            <a:r>
              <a:rPr lang="en-US" sz="1700" dirty="0">
                <a:ea typeface="+mn-ea"/>
                <a:cs typeface="+mn-cs"/>
              </a:rPr>
              <a:t>The present LMP Model doesn’t allow the disaggregation on gender specific. </a:t>
            </a:r>
          </a:p>
          <a:p>
            <a:pPr marL="342900" indent="-228600">
              <a:lnSpc>
                <a:spcPct val="90000"/>
              </a:lnSpc>
              <a:spcAft>
                <a:spcPts val="600"/>
              </a:spcAft>
              <a:buFont typeface="Arial" panose="020B0604020202020204" pitchFamily="34" charset="0"/>
              <a:buChar char="•"/>
            </a:pPr>
            <a:r>
              <a:rPr lang="en-US" sz="1700" dirty="0">
                <a:ea typeface="+mn-ea"/>
                <a:cs typeface="+mn-cs"/>
              </a:rPr>
              <a:t>In Odisha, households having less 10 goat and backyard poultry are owned by the women.</a:t>
            </a:r>
          </a:p>
          <a:p>
            <a:pPr marL="342900" indent="-228600">
              <a:lnSpc>
                <a:spcPct val="90000"/>
              </a:lnSpc>
              <a:spcAft>
                <a:spcPts val="600"/>
              </a:spcAft>
              <a:buFont typeface="Arial" panose="020B0604020202020204" pitchFamily="34" charset="0"/>
              <a:buChar char="•"/>
            </a:pPr>
            <a:endParaRPr lang="en-US" sz="1700" dirty="0">
              <a:ea typeface="+mn-ea"/>
              <a:cs typeface="+mn-cs"/>
            </a:endParaRPr>
          </a:p>
          <a:p>
            <a:pPr marL="342900" indent="-228600">
              <a:lnSpc>
                <a:spcPct val="90000"/>
              </a:lnSpc>
              <a:spcAft>
                <a:spcPts val="600"/>
              </a:spcAft>
              <a:buFont typeface="Arial" panose="020B0604020202020204" pitchFamily="34" charset="0"/>
              <a:buChar char="•"/>
            </a:pPr>
            <a:r>
              <a:rPr lang="en-US" sz="1700" dirty="0">
                <a:ea typeface="+mn-ea"/>
                <a:cs typeface="+mn-cs"/>
              </a:rPr>
              <a:t>In livestock sector analysis under LMP these two groups are assigned as gender specific. </a:t>
            </a:r>
          </a:p>
          <a:p>
            <a:pPr lvl="1" indent="-228600">
              <a:lnSpc>
                <a:spcPct val="90000"/>
              </a:lnSpc>
              <a:spcAft>
                <a:spcPts val="600"/>
              </a:spcAft>
            </a:pPr>
            <a:r>
              <a:rPr lang="en-US" sz="1700" dirty="0">
                <a:ea typeface="+mn-ea"/>
                <a:cs typeface="+mn-cs"/>
              </a:rPr>
              <a:t>Data on different aspect of farming having collected.  </a:t>
            </a:r>
          </a:p>
          <a:p>
            <a:pPr lvl="1" indent="-228600">
              <a:lnSpc>
                <a:spcPct val="90000"/>
              </a:lnSpc>
              <a:spcAft>
                <a:spcPts val="600"/>
              </a:spcAft>
            </a:pPr>
            <a:endParaRPr lang="en-US" sz="1700" dirty="0">
              <a:ea typeface="+mn-ea"/>
              <a:cs typeface="+mn-cs"/>
            </a:endParaRPr>
          </a:p>
          <a:p>
            <a:pPr marL="342900" indent="-228600">
              <a:lnSpc>
                <a:spcPct val="90000"/>
              </a:lnSpc>
              <a:spcAft>
                <a:spcPts val="600"/>
              </a:spcAft>
              <a:buFont typeface="Arial" panose="020B0604020202020204" pitchFamily="34" charset="0"/>
              <a:buChar char="•"/>
            </a:pPr>
            <a:r>
              <a:rPr lang="en-US" sz="1700" dirty="0">
                <a:effectLst/>
                <a:ea typeface="+mn-ea"/>
                <a:cs typeface="+mn-cs"/>
              </a:rPr>
              <a:t>Any investment towards these species will directly </a:t>
            </a:r>
            <a:r>
              <a:rPr lang="en-US" sz="1700" dirty="0">
                <a:ea typeface="+mn-ea"/>
                <a:cs typeface="+mn-cs"/>
              </a:rPr>
              <a:t>improve the livelihood of women</a:t>
            </a:r>
          </a:p>
          <a:p>
            <a:pPr marL="457200" indent="-228600">
              <a:lnSpc>
                <a:spcPct val="90000"/>
              </a:lnSpc>
              <a:spcAft>
                <a:spcPts val="600"/>
              </a:spcAft>
              <a:buFont typeface="Arial" panose="020B0604020202020204" pitchFamily="34" charset="0"/>
              <a:buChar char="•"/>
            </a:pPr>
            <a:endParaRPr lang="en-US" sz="1700" dirty="0">
              <a:ea typeface="+mn-ea"/>
              <a:cs typeface="+mn-cs"/>
            </a:endParaRPr>
          </a:p>
        </p:txBody>
      </p:sp>
      <p:pic>
        <p:nvPicPr>
          <p:cNvPr id="6" name="Picture 11">
            <a:extLst>
              <a:ext uri="{FF2B5EF4-FFF2-40B4-BE49-F238E27FC236}">
                <a16:creationId xmlns:a16="http://schemas.microsoft.com/office/drawing/2014/main" id="{AA81A78D-DE1A-4B4A-AF2D-AFCB18D39A3A}"/>
              </a:ext>
            </a:extLst>
          </p:cNvPr>
          <p:cNvPicPr>
            <a:picLocks noGrp="1" noChangeAspect="1" noChangeArrowheads="1"/>
          </p:cNvPicPr>
          <p:nvPr>
            <p:ph type="pic" sz="quarter" idx="11"/>
          </p:nvPr>
        </p:nvPicPr>
        <p:blipFill rotWithShape="1">
          <a:blip r:embed="rId2">
            <a:extLst>
              <a:ext uri="{28A0092B-C50C-407E-A947-70E740481C1C}">
                <a14:useLocalDpi xmlns:a14="http://schemas.microsoft.com/office/drawing/2010/main" val="0"/>
              </a:ext>
            </a:extLst>
          </a:blip>
          <a:srcRect l="24172" r="3548" b="-3"/>
          <a:stretch/>
        </p:blipFill>
        <p:spPr bwMode="auto">
          <a:xfrm>
            <a:off x="8156454" y="-7"/>
            <a:ext cx="4035547" cy="4178808"/>
          </a:xfrm>
          <a:custGeom>
            <a:avLst/>
            <a:gdLst/>
            <a:ahLst/>
            <a:cxnLst/>
            <a:rect l="l" t="t" r="r" b="b"/>
            <a:pathLst>
              <a:path w="4035547" h="4178808">
                <a:moveTo>
                  <a:pt x="14988" y="0"/>
                </a:moveTo>
                <a:lnTo>
                  <a:pt x="4035547" y="0"/>
                </a:lnTo>
                <a:lnTo>
                  <a:pt x="4035547" y="4161794"/>
                </a:lnTo>
                <a:lnTo>
                  <a:pt x="3918602" y="4164199"/>
                </a:lnTo>
                <a:cubicBezTo>
                  <a:pt x="3673497" y="4178956"/>
                  <a:pt x="3428120" y="4172295"/>
                  <a:pt x="3183014" y="4175560"/>
                </a:cubicBezTo>
                <a:cubicBezTo>
                  <a:pt x="2855121" y="4180001"/>
                  <a:pt x="2527499" y="4168639"/>
                  <a:pt x="2199742" y="4167595"/>
                </a:cubicBezTo>
                <a:cubicBezTo>
                  <a:pt x="2132562" y="4167334"/>
                  <a:pt x="2065110" y="4170729"/>
                  <a:pt x="1998202" y="4175952"/>
                </a:cubicBezTo>
                <a:cubicBezTo>
                  <a:pt x="1905507" y="4183005"/>
                  <a:pt x="1814033" y="4174124"/>
                  <a:pt x="1722153" y="4165766"/>
                </a:cubicBezTo>
                <a:cubicBezTo>
                  <a:pt x="1611407" y="4155711"/>
                  <a:pt x="1500933" y="4164591"/>
                  <a:pt x="1390867" y="4176214"/>
                </a:cubicBezTo>
                <a:lnTo>
                  <a:pt x="1348076" y="4178808"/>
                </a:lnTo>
                <a:lnTo>
                  <a:pt x="597587" y="4178808"/>
                </a:lnTo>
                <a:lnTo>
                  <a:pt x="507890" y="4175773"/>
                </a:lnTo>
                <a:cubicBezTo>
                  <a:pt x="403218" y="4174810"/>
                  <a:pt x="298546" y="4175691"/>
                  <a:pt x="193840" y="4176214"/>
                </a:cubicBezTo>
                <a:lnTo>
                  <a:pt x="2757" y="4175742"/>
                </a:lnTo>
                <a:lnTo>
                  <a:pt x="2810" y="4034870"/>
                </a:lnTo>
                <a:cubicBezTo>
                  <a:pt x="5629" y="3979851"/>
                  <a:pt x="10539" y="3924896"/>
                  <a:pt x="15416" y="3870068"/>
                </a:cubicBezTo>
                <a:cubicBezTo>
                  <a:pt x="23018" y="3799731"/>
                  <a:pt x="25045" y="3728899"/>
                  <a:pt x="21498" y="3658244"/>
                </a:cubicBezTo>
                <a:cubicBezTo>
                  <a:pt x="17063" y="3602147"/>
                  <a:pt x="10095" y="3546050"/>
                  <a:pt x="8828" y="3489953"/>
                </a:cubicBezTo>
                <a:cubicBezTo>
                  <a:pt x="6548" y="3389688"/>
                  <a:pt x="7434" y="3289424"/>
                  <a:pt x="13262" y="3189160"/>
                </a:cubicBezTo>
                <a:cubicBezTo>
                  <a:pt x="16176" y="3138901"/>
                  <a:pt x="20864" y="3089150"/>
                  <a:pt x="22891" y="3038510"/>
                </a:cubicBezTo>
                <a:cubicBezTo>
                  <a:pt x="24918" y="2987870"/>
                  <a:pt x="28973" y="2936723"/>
                  <a:pt x="17444" y="2887098"/>
                </a:cubicBezTo>
                <a:cubicBezTo>
                  <a:pt x="-2068" y="2802699"/>
                  <a:pt x="12249" y="2718680"/>
                  <a:pt x="16430" y="2634534"/>
                </a:cubicBezTo>
                <a:cubicBezTo>
                  <a:pt x="18964" y="2582244"/>
                  <a:pt x="34168" y="2528685"/>
                  <a:pt x="20738" y="2477919"/>
                </a:cubicBezTo>
                <a:cubicBezTo>
                  <a:pt x="-421" y="2398342"/>
                  <a:pt x="13389" y="2320415"/>
                  <a:pt x="20738" y="2242107"/>
                </a:cubicBezTo>
                <a:cubicBezTo>
                  <a:pt x="29213" y="2168001"/>
                  <a:pt x="27718" y="2093082"/>
                  <a:pt x="16303" y="2019369"/>
                </a:cubicBezTo>
                <a:cubicBezTo>
                  <a:pt x="1986" y="1946239"/>
                  <a:pt x="1986" y="1871028"/>
                  <a:pt x="16303" y="1797899"/>
                </a:cubicBezTo>
                <a:cubicBezTo>
                  <a:pt x="28162" y="1737537"/>
                  <a:pt x="29530" y="1675589"/>
                  <a:pt x="20357" y="1614758"/>
                </a:cubicBezTo>
                <a:cubicBezTo>
                  <a:pt x="14149" y="1571226"/>
                  <a:pt x="3000" y="1527947"/>
                  <a:pt x="1480" y="1484415"/>
                </a:cubicBezTo>
                <a:cubicBezTo>
                  <a:pt x="-1662" y="1393377"/>
                  <a:pt x="200" y="1302238"/>
                  <a:pt x="7055" y="1211417"/>
                </a:cubicBezTo>
                <a:cubicBezTo>
                  <a:pt x="15036" y="1107980"/>
                  <a:pt x="30366" y="1004923"/>
                  <a:pt x="19724" y="900725"/>
                </a:cubicBezTo>
                <a:cubicBezTo>
                  <a:pt x="16050" y="864934"/>
                  <a:pt x="8575" y="829270"/>
                  <a:pt x="7815" y="793353"/>
                </a:cubicBezTo>
                <a:cubicBezTo>
                  <a:pt x="6168" y="726087"/>
                  <a:pt x="5407" y="659710"/>
                  <a:pt x="9208" y="590286"/>
                </a:cubicBezTo>
                <a:cubicBezTo>
                  <a:pt x="13009" y="520863"/>
                  <a:pt x="27452" y="450424"/>
                  <a:pt x="17697" y="382270"/>
                </a:cubicBezTo>
                <a:cubicBezTo>
                  <a:pt x="7941" y="314115"/>
                  <a:pt x="14276" y="247103"/>
                  <a:pt x="20611" y="180218"/>
                </a:cubicBezTo>
                <a:cubicBezTo>
                  <a:pt x="23652" y="148426"/>
                  <a:pt x="25711" y="116982"/>
                  <a:pt x="25156" y="85665"/>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52AB9D65-F654-45BD-B910-2997C00652CD}"/>
              </a:ext>
            </a:extLst>
          </p:cNvPr>
          <p:cNvPicPr>
            <a:picLocks noChangeAspect="1"/>
          </p:cNvPicPr>
          <p:nvPr/>
        </p:nvPicPr>
        <p:blipFill rotWithShape="1">
          <a:blip r:embed="rId3"/>
          <a:srcRect t="17062" b="8930"/>
          <a:stretch/>
        </p:blipFill>
        <p:spPr>
          <a:xfrm>
            <a:off x="8144356" y="4267201"/>
            <a:ext cx="4047645" cy="2590808"/>
          </a:xfrm>
          <a:custGeom>
            <a:avLst/>
            <a:gdLst/>
            <a:ahLst/>
            <a:cxnLst/>
            <a:rect l="l" t="t" r="r" b="b"/>
            <a:pathLst>
              <a:path w="4047645" h="2495811">
                <a:moveTo>
                  <a:pt x="2441891" y="4"/>
                </a:moveTo>
                <a:cubicBezTo>
                  <a:pt x="2489381" y="-78"/>
                  <a:pt x="2536882" y="1163"/>
                  <a:pt x="2584383" y="4428"/>
                </a:cubicBezTo>
                <a:cubicBezTo>
                  <a:pt x="2744314" y="17813"/>
                  <a:pt x="2904989" y="21079"/>
                  <a:pt x="3065367" y="14222"/>
                </a:cubicBezTo>
                <a:cubicBezTo>
                  <a:pt x="3194244" y="5694"/>
                  <a:pt x="3323514" y="4206"/>
                  <a:pt x="3452568" y="9782"/>
                </a:cubicBezTo>
                <a:cubicBezTo>
                  <a:pt x="3572813" y="16442"/>
                  <a:pt x="3693059" y="23233"/>
                  <a:pt x="3813712" y="19315"/>
                </a:cubicBezTo>
                <a:cubicBezTo>
                  <a:pt x="3861755" y="17748"/>
                  <a:pt x="3909121" y="15789"/>
                  <a:pt x="3956758" y="13177"/>
                </a:cubicBezTo>
                <a:lnTo>
                  <a:pt x="4047645" y="9696"/>
                </a:lnTo>
                <a:lnTo>
                  <a:pt x="4047645" y="2495811"/>
                </a:lnTo>
                <a:lnTo>
                  <a:pt x="28177" y="2495811"/>
                </a:lnTo>
                <a:lnTo>
                  <a:pt x="28782" y="2485852"/>
                </a:lnTo>
                <a:cubicBezTo>
                  <a:pt x="31911" y="2365446"/>
                  <a:pt x="35027" y="2245002"/>
                  <a:pt x="38157" y="2124521"/>
                </a:cubicBezTo>
                <a:cubicBezTo>
                  <a:pt x="38284" y="2119444"/>
                  <a:pt x="39171" y="2114494"/>
                  <a:pt x="39171" y="2109417"/>
                </a:cubicBezTo>
                <a:cubicBezTo>
                  <a:pt x="48166" y="1995573"/>
                  <a:pt x="53107" y="1881729"/>
                  <a:pt x="18899" y="1770550"/>
                </a:cubicBezTo>
                <a:cubicBezTo>
                  <a:pt x="15871" y="1760104"/>
                  <a:pt x="14262" y="1749304"/>
                  <a:pt x="14084" y="1738440"/>
                </a:cubicBezTo>
                <a:cubicBezTo>
                  <a:pt x="12413" y="1641514"/>
                  <a:pt x="16644" y="1544587"/>
                  <a:pt x="26754" y="1448181"/>
                </a:cubicBezTo>
                <a:cubicBezTo>
                  <a:pt x="31949" y="1389038"/>
                  <a:pt x="26754" y="1329006"/>
                  <a:pt x="43478" y="1270498"/>
                </a:cubicBezTo>
                <a:cubicBezTo>
                  <a:pt x="50864" y="1241421"/>
                  <a:pt x="55109" y="1211634"/>
                  <a:pt x="56147" y="1181656"/>
                </a:cubicBezTo>
                <a:cubicBezTo>
                  <a:pt x="59948" y="1109060"/>
                  <a:pt x="38537" y="1040779"/>
                  <a:pt x="18139" y="972244"/>
                </a:cubicBezTo>
                <a:cubicBezTo>
                  <a:pt x="7370" y="935945"/>
                  <a:pt x="-5426" y="898886"/>
                  <a:pt x="2429" y="860811"/>
                </a:cubicBezTo>
                <a:cubicBezTo>
                  <a:pt x="16707" y="802251"/>
                  <a:pt x="24854" y="742359"/>
                  <a:pt x="26754" y="682112"/>
                </a:cubicBezTo>
                <a:cubicBezTo>
                  <a:pt x="26754" y="639468"/>
                  <a:pt x="16365" y="597712"/>
                  <a:pt x="20039" y="555195"/>
                </a:cubicBezTo>
                <a:cubicBezTo>
                  <a:pt x="28211" y="472712"/>
                  <a:pt x="30238" y="389734"/>
                  <a:pt x="26121" y="306946"/>
                </a:cubicBezTo>
                <a:cubicBezTo>
                  <a:pt x="26095" y="273846"/>
                  <a:pt x="29846" y="240848"/>
                  <a:pt x="37270" y="208585"/>
                </a:cubicBezTo>
                <a:cubicBezTo>
                  <a:pt x="46506" y="151651"/>
                  <a:pt x="48419" y="93777"/>
                  <a:pt x="42971" y="36360"/>
                </a:cubicBezTo>
                <a:lnTo>
                  <a:pt x="38853" y="8429"/>
                </a:lnTo>
                <a:lnTo>
                  <a:pt x="56649" y="7824"/>
                </a:lnTo>
                <a:cubicBezTo>
                  <a:pt x="210497" y="-156"/>
                  <a:pt x="364754" y="3162"/>
                  <a:pt x="518087" y="17748"/>
                </a:cubicBezTo>
                <a:cubicBezTo>
                  <a:pt x="626567" y="25440"/>
                  <a:pt x="735534" y="24213"/>
                  <a:pt x="843809" y="14092"/>
                </a:cubicBezTo>
                <a:cubicBezTo>
                  <a:pt x="1042499" y="-1711"/>
                  <a:pt x="1240782" y="10958"/>
                  <a:pt x="1439065" y="21666"/>
                </a:cubicBezTo>
                <a:cubicBezTo>
                  <a:pt x="1631105" y="32113"/>
                  <a:pt x="1823010" y="24408"/>
                  <a:pt x="2015050" y="17487"/>
                </a:cubicBezTo>
                <a:cubicBezTo>
                  <a:pt x="2157045" y="12394"/>
                  <a:pt x="2299420" y="249"/>
                  <a:pt x="2441891" y="4"/>
                </a:cubicBezTo>
                <a:close/>
              </a:path>
            </a:pathLst>
          </a:custGeom>
        </p:spPr>
      </p:pic>
    </p:spTree>
    <p:extLst>
      <p:ext uri="{BB962C8B-B14F-4D97-AF65-F5344CB8AC3E}">
        <p14:creationId xmlns:p14="http://schemas.microsoft.com/office/powerpoint/2010/main" val="996989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3B4D02-8FDD-44D0-B922-07EBC5DBEA16}"/>
              </a:ext>
            </a:extLst>
          </p:cNvPr>
          <p:cNvSpPr>
            <a:spLocks noGrp="1"/>
          </p:cNvSpPr>
          <p:nvPr>
            <p:ph sz="quarter" idx="10"/>
          </p:nvPr>
        </p:nvSpPr>
        <p:spPr>
          <a:xfrm>
            <a:off x="539821" y="1508995"/>
            <a:ext cx="8102600" cy="4944872"/>
          </a:xfrm>
        </p:spPr>
        <p:txBody>
          <a:bodyPr/>
          <a:lstStyle/>
          <a:p>
            <a:pPr marL="342900" marR="0" lvl="0" indent="-342900" algn="just">
              <a:spcBef>
                <a:spcPts val="0"/>
              </a:spcBef>
              <a:spcAft>
                <a:spcPts val="600"/>
              </a:spcAft>
              <a:buFontTx/>
              <a:buChar char="-"/>
            </a:pPr>
            <a:r>
              <a:rPr lang="en-AU" sz="2000" dirty="0">
                <a:effectLst/>
                <a:latin typeface="Arial" panose="020B0604020202020204" pitchFamily="34" charset="0"/>
                <a:ea typeface="Calibri" panose="020F0502020204030204" pitchFamily="34" charset="0"/>
                <a:cs typeface="Times New Roman" panose="02020603050405020304" pitchFamily="18" charset="0"/>
              </a:rPr>
              <a:t>To what extent are women involved in the livestock sector of an LMP (current or candidate) country? How does this compare to participation by men and to participation in non-livestock and non-agricultural sectors?</a:t>
            </a:r>
          </a:p>
          <a:p>
            <a:pPr marL="342900" marR="0" lvl="0" indent="-342900" algn="just">
              <a:spcBef>
                <a:spcPts val="0"/>
              </a:spcBef>
              <a:spcAft>
                <a:spcPts val="600"/>
              </a:spcAft>
              <a:buFontTx/>
              <a:buChar char="-"/>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spcAft>
                <a:spcPts val="600"/>
              </a:spcAft>
              <a:buFontTx/>
              <a:buChar char="-"/>
            </a:pPr>
            <a:r>
              <a:rPr lang="en-AU" sz="2000" dirty="0">
                <a:effectLst/>
                <a:latin typeface="Arial" panose="020B0604020202020204" pitchFamily="34" charset="0"/>
                <a:ea typeface="Calibri" panose="020F0502020204030204" pitchFamily="34" charset="0"/>
                <a:cs typeface="Times New Roman" panose="02020603050405020304" pitchFamily="18" charset="0"/>
              </a:rPr>
              <a:t>What resources, skills or abilities will be needed to engage with planned LMP investments and to what extent do women have access to these</a:t>
            </a:r>
          </a:p>
          <a:p>
            <a:pPr marL="342900" marR="0" lvl="0" indent="-342900" algn="just">
              <a:spcBef>
                <a:spcPts val="0"/>
              </a:spcBef>
              <a:spcAft>
                <a:spcPts val="600"/>
              </a:spcAft>
              <a:buFontTx/>
              <a:buChar char="-"/>
            </a:pPr>
            <a:endParaRPr lang="en-AU" sz="2000" dirty="0">
              <a:latin typeface="Arial" panose="020B0604020202020204" pitchFamily="34" charset="0"/>
              <a:ea typeface="Calibri" panose="020F0502020204030204" pitchFamily="34" charset="0"/>
              <a:cs typeface="Times New Roman" panose="02020603050405020304" pitchFamily="18" charset="0"/>
            </a:endParaRPr>
          </a:p>
          <a:p>
            <a:pPr marR="0" lvl="0" algn="just">
              <a:spcBef>
                <a:spcPts val="0"/>
              </a:spcBef>
              <a:spcAft>
                <a:spcPts val="600"/>
              </a:spcAft>
            </a:pPr>
            <a:r>
              <a:rPr lang="en-AU" sz="2000" dirty="0">
                <a:effectLst/>
                <a:latin typeface="Arial" panose="020B0604020202020204" pitchFamily="34" charset="0"/>
                <a:ea typeface="Calibri" panose="020F0502020204030204" pitchFamily="34" charset="0"/>
                <a:cs typeface="Times New Roman" panose="02020603050405020304" pitchFamily="18" charset="0"/>
              </a:rPr>
              <a:t>- How will expected outcomes of LMP interventions (such as income, price changes) impact, positive or negatively, on women?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p>
        </p:txBody>
      </p:sp>
      <p:sp>
        <p:nvSpPr>
          <p:cNvPr id="5" name="Title 4">
            <a:extLst>
              <a:ext uri="{FF2B5EF4-FFF2-40B4-BE49-F238E27FC236}">
                <a16:creationId xmlns:a16="http://schemas.microsoft.com/office/drawing/2014/main" id="{0346097B-4B3C-44B6-9109-E7522B2C8894}"/>
              </a:ext>
            </a:extLst>
          </p:cNvPr>
          <p:cNvSpPr>
            <a:spLocks noGrp="1"/>
          </p:cNvSpPr>
          <p:nvPr>
            <p:ph type="title"/>
          </p:nvPr>
        </p:nvSpPr>
        <p:spPr>
          <a:xfrm>
            <a:off x="329999" y="211915"/>
            <a:ext cx="8102600" cy="677955"/>
          </a:xfrm>
        </p:spPr>
        <p:txBody>
          <a:bodyPr/>
          <a:lstStyle/>
          <a:p>
            <a:r>
              <a:rPr lang="en-US" dirty="0"/>
              <a:t>Research questions in Odisha LMP</a:t>
            </a:r>
            <a:br>
              <a:rPr lang="en-US" dirty="0"/>
            </a:br>
            <a:endParaRPr lang="en-US" dirty="0"/>
          </a:p>
        </p:txBody>
      </p:sp>
      <p:pic>
        <p:nvPicPr>
          <p:cNvPr id="11" name="Picture Placeholder 10">
            <a:extLst>
              <a:ext uri="{FF2B5EF4-FFF2-40B4-BE49-F238E27FC236}">
                <a16:creationId xmlns:a16="http://schemas.microsoft.com/office/drawing/2014/main" id="{79344A2F-ED89-4C47-9963-90EC8332E0F4}"/>
              </a:ext>
            </a:extLst>
          </p:cNvPr>
          <p:cNvPicPr>
            <a:picLocks noGrp="1" noChangeAspect="1" noChangeArrowheads="1"/>
          </p:cNvPicPr>
          <p:nvPr>
            <p:ph type="pic" sz="quarter" idx="12"/>
          </p:nvPr>
        </p:nvPicPr>
        <p:blipFill rotWithShape="1">
          <a:blip r:embed="rId2">
            <a:extLst>
              <a:ext uri="{28A0092B-C50C-407E-A947-70E740481C1C}">
                <a14:useLocalDpi xmlns:a14="http://schemas.microsoft.com/office/drawing/2010/main" val="0"/>
              </a:ext>
            </a:extLst>
          </a:blip>
          <a:srcRect l="6650" r="6650"/>
          <a:stretch/>
        </p:blipFill>
        <p:spPr bwMode="auto">
          <a:xfrm>
            <a:off x="9245600" y="4516438"/>
            <a:ext cx="2946400" cy="2297112"/>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descr="C:\Users\Lenovo\Desktop\Goat\IMG_0092.JPG">
            <a:extLst>
              <a:ext uri="{FF2B5EF4-FFF2-40B4-BE49-F238E27FC236}">
                <a16:creationId xmlns:a16="http://schemas.microsoft.com/office/drawing/2014/main" id="{2FF6E8ED-ED16-42AF-B399-FB5C6B319958}"/>
              </a:ext>
            </a:extLst>
          </p:cNvPr>
          <p:cNvPicPr>
            <a:picLocks noGrp="1" noChangeAspect="1" noChangeArrowheads="1"/>
          </p:cNvPicPr>
          <p:nvPr>
            <p:ph type="pic" sz="quarter" idx="11"/>
          </p:nvPr>
        </p:nvPicPr>
        <p:blipFill rotWithShape="1">
          <a:blip r:embed="rId3">
            <a:extLst>
              <a:ext uri="{28A0092B-C50C-407E-A947-70E740481C1C}">
                <a14:useLocalDpi xmlns:a14="http://schemas.microsoft.com/office/drawing/2010/main" val="0"/>
              </a:ext>
            </a:extLst>
          </a:blip>
          <a:srcRect l="22092" r="22092"/>
          <a:stretch/>
        </p:blipFill>
        <p:spPr>
          <a:xfrm>
            <a:off x="9245600" y="6350"/>
            <a:ext cx="2946400" cy="4443413"/>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12589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B2A5C3-3A36-4067-9DD7-7A17EBC1D875}"/>
              </a:ext>
            </a:extLst>
          </p:cNvPr>
          <p:cNvSpPr>
            <a:spLocks noGrp="1"/>
          </p:cNvSpPr>
          <p:nvPr>
            <p:ph sz="quarter" idx="10"/>
          </p:nvPr>
        </p:nvSpPr>
        <p:spPr>
          <a:xfrm>
            <a:off x="599965" y="1457016"/>
            <a:ext cx="9422674" cy="4572000"/>
          </a:xfrm>
        </p:spPr>
        <p:txBody>
          <a:bodyPr/>
          <a:lstStyle/>
          <a:p>
            <a:pPr marL="342900" indent="-342900" algn="just">
              <a:spcAft>
                <a:spcPts val="600"/>
              </a:spcAft>
              <a:buFont typeface="+mj-lt"/>
              <a:buAutoNum type="alphaLcPeriod"/>
            </a:pPr>
            <a:r>
              <a:rPr lang="en-AU" sz="2400" dirty="0">
                <a:ea typeface="Calibri" panose="020F0502020204030204" pitchFamily="34" charset="0"/>
                <a:cs typeface="Times New Roman" panose="02020603050405020304" pitchFamily="18" charset="0"/>
              </a:rPr>
              <a:t>What will participating and non-participating women get out of livestock interventions?</a:t>
            </a:r>
          </a:p>
          <a:p>
            <a:pPr marL="342900" indent="-342900" algn="just">
              <a:spcAft>
                <a:spcPts val="600"/>
              </a:spcAft>
              <a:buFont typeface="+mj-lt"/>
              <a:buAutoNum type="alphaLcPeriod"/>
            </a:pPr>
            <a:endParaRPr lang="en-US" sz="2400" dirty="0">
              <a:ea typeface="Calibri" panose="020F0502020204030204" pitchFamily="34" charset="0"/>
              <a:cs typeface="Times New Roman" panose="02020603050405020304" pitchFamily="18" charset="0"/>
            </a:endParaRPr>
          </a:p>
          <a:p>
            <a:pPr marL="342900" marR="0" lvl="0" indent="-342900" algn="just">
              <a:spcBef>
                <a:spcPts val="0"/>
              </a:spcBef>
              <a:spcAft>
                <a:spcPts val="600"/>
              </a:spcAft>
              <a:buFont typeface="+mj-lt"/>
              <a:buAutoNum type="alphaLcPeriod"/>
            </a:pPr>
            <a:r>
              <a:rPr lang="en-AU" sz="2400" dirty="0">
                <a:effectLst/>
                <a:ea typeface="Calibri" panose="020F0502020204030204" pitchFamily="34" charset="0"/>
                <a:cs typeface="Times New Roman" panose="02020603050405020304" pitchFamily="18" charset="0"/>
              </a:rPr>
              <a:t>How do the intervention options impact differently on (different categories of) women? </a:t>
            </a:r>
          </a:p>
          <a:p>
            <a:pPr marL="342900" marR="0" lvl="0" indent="-342900" algn="just">
              <a:spcBef>
                <a:spcPts val="0"/>
              </a:spcBef>
              <a:spcAft>
                <a:spcPts val="600"/>
              </a:spcAft>
              <a:buFont typeface="+mj-lt"/>
              <a:buAutoNum type="alphaLcPeriod"/>
            </a:pPr>
            <a:endParaRPr lang="en-US" sz="2400" dirty="0">
              <a:effectLst/>
              <a:ea typeface="Calibri" panose="020F0502020204030204" pitchFamily="34" charset="0"/>
              <a:cs typeface="Times New Roman" panose="02020603050405020304" pitchFamily="18" charset="0"/>
            </a:endParaRPr>
          </a:p>
          <a:p>
            <a:pPr marL="342900" marR="0" lvl="0" indent="-342900" algn="just">
              <a:spcBef>
                <a:spcPts val="0"/>
              </a:spcBef>
              <a:spcAft>
                <a:spcPts val="600"/>
              </a:spcAft>
              <a:buFont typeface="+mj-lt"/>
              <a:buAutoNum type="alphaLcPeriod"/>
            </a:pPr>
            <a:r>
              <a:rPr lang="en-AU" sz="2400" dirty="0">
                <a:effectLst/>
                <a:ea typeface="Calibri" panose="020F0502020204030204" pitchFamily="34" charset="0"/>
                <a:cs typeface="Times New Roman" panose="02020603050405020304" pitchFamily="18" charset="0"/>
              </a:rPr>
              <a:t>What are potential trade-offs and how large are they? </a:t>
            </a:r>
            <a:endParaRPr lang="en-US" sz="2400" dirty="0">
              <a:effectLst/>
              <a:ea typeface="Calibri" panose="020F0502020204030204" pitchFamily="34" charset="0"/>
              <a:cs typeface="Times New Roman" panose="02020603050405020304" pitchFamily="18" charset="0"/>
            </a:endParaRPr>
          </a:p>
          <a:p>
            <a:endParaRPr lang="en-US" sz="2000" dirty="0"/>
          </a:p>
        </p:txBody>
      </p:sp>
      <p:sp>
        <p:nvSpPr>
          <p:cNvPr id="5" name="Title 4">
            <a:extLst>
              <a:ext uri="{FF2B5EF4-FFF2-40B4-BE49-F238E27FC236}">
                <a16:creationId xmlns:a16="http://schemas.microsoft.com/office/drawing/2014/main" id="{A9BE4E20-5934-4B14-A22B-714BC8A93CFB}"/>
              </a:ext>
            </a:extLst>
          </p:cNvPr>
          <p:cNvSpPr>
            <a:spLocks noGrp="1"/>
          </p:cNvSpPr>
          <p:nvPr>
            <p:ph type="title"/>
          </p:nvPr>
        </p:nvSpPr>
        <p:spPr/>
        <p:txBody>
          <a:bodyPr/>
          <a:lstStyle/>
          <a:p>
            <a:r>
              <a:rPr lang="en-US" dirty="0"/>
              <a:t>Next steps on Gender analysis</a:t>
            </a:r>
          </a:p>
        </p:txBody>
      </p:sp>
    </p:spTree>
    <p:extLst>
      <p:ext uri="{BB962C8B-B14F-4D97-AF65-F5344CB8AC3E}">
        <p14:creationId xmlns:p14="http://schemas.microsoft.com/office/powerpoint/2010/main" val="3067504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14B898-CC0E-444E-B455-223206CB7375}"/>
              </a:ext>
            </a:extLst>
          </p:cNvPr>
          <p:cNvSpPr>
            <a:spLocks noGrp="1"/>
          </p:cNvSpPr>
          <p:nvPr>
            <p:ph type="title"/>
          </p:nvPr>
        </p:nvSpPr>
        <p:spPr>
          <a:xfrm>
            <a:off x="860334" y="2812005"/>
            <a:ext cx="8102600" cy="677955"/>
          </a:xfrm>
        </p:spPr>
        <p:txBody>
          <a:bodyPr/>
          <a:lstStyle/>
          <a:p>
            <a:pPr algn="ctr"/>
            <a:r>
              <a:rPr lang="en-US" sz="4800" dirty="0"/>
              <a:t>Preparing the Investment Plan</a:t>
            </a:r>
          </a:p>
        </p:txBody>
      </p:sp>
      <p:pic>
        <p:nvPicPr>
          <p:cNvPr id="9" name="Picture 8">
            <a:extLst>
              <a:ext uri="{FF2B5EF4-FFF2-40B4-BE49-F238E27FC236}">
                <a16:creationId xmlns:a16="http://schemas.microsoft.com/office/drawing/2014/main" id="{DBCA14B8-A2CE-4329-8F5E-4CB7223AD54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881118" y="662473"/>
            <a:ext cx="2047587" cy="5533054"/>
          </a:xfrm>
          <a:prstGeom prst="rect">
            <a:avLst/>
          </a:prstGeom>
        </p:spPr>
      </p:pic>
    </p:spTree>
    <p:extLst>
      <p:ext uri="{BB962C8B-B14F-4D97-AF65-F5344CB8AC3E}">
        <p14:creationId xmlns:p14="http://schemas.microsoft.com/office/powerpoint/2010/main" val="431867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EBFAB23-E957-4BFF-99AD-9E6E4A193D8F}"/>
              </a:ext>
            </a:extLst>
          </p:cNvPr>
          <p:cNvSpPr>
            <a:spLocks noGrp="1"/>
          </p:cNvSpPr>
          <p:nvPr>
            <p:ph type="title"/>
          </p:nvPr>
        </p:nvSpPr>
        <p:spPr>
          <a:xfrm>
            <a:off x="4889427" y="322217"/>
            <a:ext cx="5273476" cy="590752"/>
          </a:xfrm>
        </p:spPr>
        <p:txBody>
          <a:bodyPr vert="horz" lIns="91440" tIns="45720" rIns="91440" bIns="45720" rtlCol="0" anchor="b">
            <a:noAutofit/>
          </a:bodyPr>
          <a:lstStyle/>
          <a:p>
            <a:pPr defTabSz="914400">
              <a:lnSpc>
                <a:spcPct val="90000"/>
              </a:lnSpc>
            </a:pPr>
            <a:r>
              <a:rPr lang="en-US" sz="2800" kern="1200" dirty="0">
                <a:solidFill>
                  <a:schemeClr val="tx1"/>
                </a:solidFill>
                <a:latin typeface="+mj-lt"/>
                <a:ea typeface="+mj-ea"/>
                <a:cs typeface="+mj-cs"/>
              </a:rPr>
              <a:t>Tanzania LMP: Meat projection</a:t>
            </a:r>
          </a:p>
        </p:txBody>
      </p:sp>
      <p:sp>
        <p:nvSpPr>
          <p:cNvPr id="7" name="Rectangle 6">
            <a:extLst>
              <a:ext uri="{FF2B5EF4-FFF2-40B4-BE49-F238E27FC236}">
                <a16:creationId xmlns:a16="http://schemas.microsoft.com/office/drawing/2014/main" id="{1398F564-E124-41E3-902C-24D369080F13}"/>
              </a:ext>
            </a:extLst>
          </p:cNvPr>
          <p:cNvSpPr/>
          <p:nvPr/>
        </p:nvSpPr>
        <p:spPr>
          <a:xfrm>
            <a:off x="287384" y="1570590"/>
            <a:ext cx="3934640" cy="3919619"/>
          </a:xfrm>
          <a:prstGeom prst="rect">
            <a:avLst/>
          </a:prstGeom>
        </p:spPr>
        <p:txBody>
          <a:bodyPr vert="horz" lIns="91440" tIns="45720" rIns="91440" bIns="45720" rtlCol="0" anchor="t">
            <a:normAutofit lnSpcReduction="10000"/>
          </a:bodyPr>
          <a:lstStyle/>
          <a:p>
            <a:pPr marL="457200" indent="-342900">
              <a:lnSpc>
                <a:spcPct val="90000"/>
              </a:lnSpc>
              <a:spcAft>
                <a:spcPts val="1800"/>
              </a:spcAft>
              <a:buClr>
                <a:srgbClr val="50A0AA"/>
              </a:buClr>
              <a:buFont typeface="Wingdings" panose="05000000000000000000" pitchFamily="2" charset="2"/>
              <a:buChar char="v"/>
            </a:pPr>
            <a:r>
              <a:rPr lang="en-US" sz="1900" dirty="0"/>
              <a:t>Livestock Sector Strategy (15- year strategy)</a:t>
            </a:r>
          </a:p>
          <a:p>
            <a:pPr marL="457200" indent="-342900">
              <a:lnSpc>
                <a:spcPct val="90000"/>
              </a:lnSpc>
              <a:spcAft>
                <a:spcPts val="1800"/>
              </a:spcAft>
              <a:buClr>
                <a:srgbClr val="50A0AA"/>
              </a:buClr>
              <a:buFont typeface="Wingdings" panose="05000000000000000000" pitchFamily="2" charset="2"/>
              <a:buChar char="v"/>
            </a:pPr>
            <a:endParaRPr lang="en-US" sz="1900" dirty="0"/>
          </a:p>
          <a:p>
            <a:pPr marL="342900" indent="-228600">
              <a:lnSpc>
                <a:spcPct val="90000"/>
              </a:lnSpc>
              <a:spcAft>
                <a:spcPts val="1800"/>
              </a:spcAft>
              <a:buClr>
                <a:srgbClr val="50A0AA"/>
              </a:buClr>
              <a:buFont typeface="Arial" panose="020B0604020202020204" pitchFamily="34" charset="0"/>
              <a:buChar char="•"/>
            </a:pPr>
            <a:r>
              <a:rPr lang="en-US" sz="1900" dirty="0"/>
              <a:t>Estimate future demand </a:t>
            </a:r>
          </a:p>
          <a:p>
            <a:pPr marL="342900" indent="-228600">
              <a:lnSpc>
                <a:spcPct val="90000"/>
              </a:lnSpc>
              <a:spcAft>
                <a:spcPts val="1800"/>
              </a:spcAft>
              <a:buClr>
                <a:srgbClr val="50A0AA"/>
              </a:buClr>
              <a:buFont typeface="Arial" panose="020B0604020202020204" pitchFamily="34" charset="0"/>
              <a:buChar char="•"/>
            </a:pPr>
            <a:r>
              <a:rPr lang="en-US" sz="1900" dirty="0"/>
              <a:t>Develop scenarios (What if?), interventions</a:t>
            </a:r>
          </a:p>
          <a:p>
            <a:pPr marL="342900" indent="-228600">
              <a:lnSpc>
                <a:spcPct val="90000"/>
              </a:lnSpc>
              <a:spcAft>
                <a:spcPts val="1800"/>
              </a:spcAft>
              <a:buClr>
                <a:srgbClr val="50A0AA"/>
              </a:buClr>
              <a:buFont typeface="Arial" panose="020B0604020202020204" pitchFamily="34" charset="0"/>
              <a:buChar char="•"/>
            </a:pPr>
            <a:r>
              <a:rPr lang="en-US" sz="1900" dirty="0"/>
              <a:t>Assess the impacts </a:t>
            </a:r>
          </a:p>
          <a:p>
            <a:pPr marL="342900" indent="-228600">
              <a:lnSpc>
                <a:spcPct val="90000"/>
              </a:lnSpc>
              <a:spcAft>
                <a:spcPts val="1800"/>
              </a:spcAft>
              <a:buClr>
                <a:srgbClr val="50A0AA"/>
              </a:buClr>
              <a:buFont typeface="Arial" panose="020B0604020202020204" pitchFamily="34" charset="0"/>
              <a:buChar char="•"/>
            </a:pPr>
            <a:endParaRPr lang="en-US" sz="1900" dirty="0"/>
          </a:p>
          <a:p>
            <a:pPr marL="457200" indent="-342900">
              <a:lnSpc>
                <a:spcPct val="90000"/>
              </a:lnSpc>
              <a:spcAft>
                <a:spcPts val="1800"/>
              </a:spcAft>
              <a:buClr>
                <a:srgbClr val="50A0AA"/>
              </a:buClr>
              <a:buFont typeface="Wingdings" panose="05000000000000000000" pitchFamily="2" charset="2"/>
              <a:buChar char="v"/>
            </a:pPr>
            <a:r>
              <a:rPr lang="en-US" sz="1900" i="1" dirty="0"/>
              <a:t>Road Map for investment (5 –year Investment plan)</a:t>
            </a:r>
          </a:p>
        </p:txBody>
      </p:sp>
      <p:pic>
        <p:nvPicPr>
          <p:cNvPr id="8" name="Picture 10">
            <a:extLst>
              <a:ext uri="{FF2B5EF4-FFF2-40B4-BE49-F238E27FC236}">
                <a16:creationId xmlns:a16="http://schemas.microsoft.com/office/drawing/2014/main" id="{D447F8A2-5D58-461A-B74B-7F37BBDAA63F}"/>
              </a:ext>
            </a:extLst>
          </p:cNvPr>
          <p:cNvPicPr>
            <a:picLocks noGrp="1" noChangeAspect="1" noChangeArrowheads="1"/>
          </p:cNvPicPr>
          <p:nvPr>
            <p:ph type="pic" sz="quarter" idx="11"/>
          </p:nvPr>
        </p:nvPicPr>
        <p:blipFill rotWithShape="1">
          <a:blip r:embed="rId2" cstate="print">
            <a:extLst>
              <a:ext uri="{28A0092B-C50C-407E-A947-70E740481C1C}">
                <a14:useLocalDpi xmlns:a14="http://schemas.microsoft.com/office/drawing/2010/main" val="0"/>
              </a:ext>
            </a:extLst>
          </a:blip>
          <a:srcRect l="2113" r="2115" b="2"/>
          <a:stretch/>
        </p:blipFill>
        <p:spPr bwMode="auto">
          <a:xfrm>
            <a:off x="4654296" y="1014205"/>
            <a:ext cx="6903720" cy="48295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49796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0" name="Rectangle 159">
            <a:extLst>
              <a:ext uri="{FF2B5EF4-FFF2-40B4-BE49-F238E27FC236}">
                <a16:creationId xmlns:a16="http://schemas.microsoft.com/office/drawing/2014/main" id="{88263A24-0C1F-4677-B43C-4AE14E276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2" name="Rectangle 161">
            <a:extLst>
              <a:ext uri="{FF2B5EF4-FFF2-40B4-BE49-F238E27FC236}">
                <a16:creationId xmlns:a16="http://schemas.microsoft.com/office/drawing/2014/main" id="{0ADDB668-2CA4-4D2B-9C34-3487CA33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553" y="304802"/>
            <a:ext cx="11097349" cy="1573149"/>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CE48AD05-5C3D-4B53-A743-BE58046062CB}"/>
              </a:ext>
            </a:extLst>
          </p:cNvPr>
          <p:cNvSpPr>
            <a:spLocks noGrp="1"/>
          </p:cNvSpPr>
          <p:nvPr>
            <p:ph type="title"/>
          </p:nvPr>
        </p:nvSpPr>
        <p:spPr>
          <a:xfrm>
            <a:off x="868680" y="405575"/>
            <a:ext cx="5001768" cy="1371600"/>
          </a:xfrm>
        </p:spPr>
        <p:txBody>
          <a:bodyPr vert="horz" lIns="91440" tIns="45720" rIns="91440" bIns="45720" rtlCol="0" anchor="ctr">
            <a:normAutofit/>
          </a:bodyPr>
          <a:lstStyle/>
          <a:p>
            <a:pPr marL="0" marR="0" lvl="0" indent="0" defTabSz="914400" fontAlgn="auto">
              <a:lnSpc>
                <a:spcPct val="90000"/>
              </a:lnSpc>
              <a:spcAft>
                <a:spcPts val="0"/>
              </a:spcAft>
              <a:buClrTx/>
              <a:buSzTx/>
              <a:tabLst/>
              <a:defRPr/>
            </a:pPr>
            <a:r>
              <a:rPr kumimoji="0" lang="en-US" b="0" i="0" u="none" strike="noStrike" cap="none" spc="0" normalizeH="0" baseline="0" noProof="0">
                <a:ln>
                  <a:noFill/>
                </a:ln>
                <a:solidFill>
                  <a:schemeClr val="tx1"/>
                </a:solidFill>
                <a:effectLst/>
                <a:uLnTx/>
                <a:uFillTx/>
              </a:rPr>
              <a:t>A snapshot from Tanzania Road map</a:t>
            </a:r>
          </a:p>
        </p:txBody>
      </p:sp>
      <p:sp>
        <p:nvSpPr>
          <p:cNvPr id="164" name="Rectangle 163">
            <a:extLst>
              <a:ext uri="{FF2B5EF4-FFF2-40B4-BE49-F238E27FC236}">
                <a16:creationId xmlns:a16="http://schemas.microsoft.com/office/drawing/2014/main" id="{2568BC19-F052-4108-93E1-6A3D1DEC0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4784" y="76442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6" name="Rectangle 165">
            <a:extLst>
              <a:ext uri="{FF2B5EF4-FFF2-40B4-BE49-F238E27FC236}">
                <a16:creationId xmlns:a16="http://schemas.microsoft.com/office/drawing/2014/main" id="{D5FD337D-4D6B-4C8B-B6F5-121097E098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86984" y="1071836"/>
            <a:ext cx="1021458"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2" descr="Types of Investment | Investment Option | Alternative Investments">
            <a:extLst>
              <a:ext uri="{FF2B5EF4-FFF2-40B4-BE49-F238E27FC236}">
                <a16:creationId xmlns:a16="http://schemas.microsoft.com/office/drawing/2014/main" id="{43A3D47C-8B5C-408A-BDDD-3D12ABDD4E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2646" r="32646"/>
          <a:stretch>
            <a:fillRect/>
          </a:stretch>
        </p:blipFill>
        <p:spPr bwMode="auto">
          <a:xfrm>
            <a:off x="868680" y="2182753"/>
            <a:ext cx="2794070" cy="4206240"/>
          </a:xfrm>
          <a:prstGeom prst="rect">
            <a:avLst/>
          </a:prstGeom>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D7AD8F31-22BB-4D14-BE06-D37F69877125}"/>
              </a:ext>
            </a:extLst>
          </p:cNvPr>
          <p:cNvPicPr>
            <a:picLocks noChangeAspect="1"/>
          </p:cNvPicPr>
          <p:nvPr/>
        </p:nvPicPr>
        <p:blipFill>
          <a:blip r:embed="rId3"/>
          <a:stretch>
            <a:fillRect/>
          </a:stretch>
        </p:blipFill>
        <p:spPr>
          <a:xfrm>
            <a:off x="4415246" y="2138828"/>
            <a:ext cx="7503923" cy="4313597"/>
          </a:xfrm>
          <a:prstGeom prst="rect">
            <a:avLst/>
          </a:prstGeom>
        </p:spPr>
      </p:pic>
    </p:spTree>
    <p:extLst>
      <p:ext uri="{BB962C8B-B14F-4D97-AF65-F5344CB8AC3E}">
        <p14:creationId xmlns:p14="http://schemas.microsoft.com/office/powerpoint/2010/main" val="4193637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82989-7F5A-4B92-9692-81918BD71670}"/>
              </a:ext>
            </a:extLst>
          </p:cNvPr>
          <p:cNvSpPr>
            <a:spLocks noGrp="1"/>
          </p:cNvSpPr>
          <p:nvPr>
            <p:ph type="title"/>
          </p:nvPr>
        </p:nvSpPr>
        <p:spPr/>
        <p:txBody>
          <a:bodyPr/>
          <a:lstStyle/>
          <a:p>
            <a:r>
              <a:rPr lang="en-US" dirty="0"/>
              <a:t>Scenario setting</a:t>
            </a:r>
          </a:p>
        </p:txBody>
      </p:sp>
      <p:pic>
        <p:nvPicPr>
          <p:cNvPr id="5" name="Picture 4">
            <a:extLst>
              <a:ext uri="{FF2B5EF4-FFF2-40B4-BE49-F238E27FC236}">
                <a16:creationId xmlns:a16="http://schemas.microsoft.com/office/drawing/2014/main" id="{3208867A-7641-4005-9BE1-EE646C13289D}"/>
              </a:ext>
            </a:extLst>
          </p:cNvPr>
          <p:cNvPicPr>
            <a:picLocks noChangeAspect="1"/>
          </p:cNvPicPr>
          <p:nvPr/>
        </p:nvPicPr>
        <p:blipFill rotWithShape="1">
          <a:blip r:embed="rId2"/>
          <a:srcRect l="16487" t="16886" r="19594" b="18757"/>
          <a:stretch/>
        </p:blipFill>
        <p:spPr>
          <a:xfrm>
            <a:off x="1519446" y="1191717"/>
            <a:ext cx="4573159" cy="5679566"/>
          </a:xfrm>
          <a:prstGeom prst="rect">
            <a:avLst/>
          </a:prstGeom>
        </p:spPr>
      </p:pic>
      <p:pic>
        <p:nvPicPr>
          <p:cNvPr id="3" name="Picture 2">
            <a:extLst>
              <a:ext uri="{FF2B5EF4-FFF2-40B4-BE49-F238E27FC236}">
                <a16:creationId xmlns:a16="http://schemas.microsoft.com/office/drawing/2014/main" id="{1522B0A1-6A1D-4253-B909-190BEB652C5F}"/>
              </a:ext>
            </a:extLst>
          </p:cNvPr>
          <p:cNvPicPr>
            <a:picLocks noChangeAspect="1"/>
          </p:cNvPicPr>
          <p:nvPr/>
        </p:nvPicPr>
        <p:blipFill>
          <a:blip r:embed="rId3"/>
          <a:stretch>
            <a:fillRect/>
          </a:stretch>
        </p:blipFill>
        <p:spPr>
          <a:xfrm>
            <a:off x="6117771" y="1272050"/>
            <a:ext cx="4584198" cy="5509750"/>
          </a:xfrm>
          <a:prstGeom prst="rect">
            <a:avLst/>
          </a:prstGeom>
        </p:spPr>
      </p:pic>
      <p:sp>
        <p:nvSpPr>
          <p:cNvPr id="6" name="TextBox 5">
            <a:extLst>
              <a:ext uri="{FF2B5EF4-FFF2-40B4-BE49-F238E27FC236}">
                <a16:creationId xmlns:a16="http://schemas.microsoft.com/office/drawing/2014/main" id="{0EEEA67B-3B5E-4843-BF19-3BDEE51B5139}"/>
              </a:ext>
            </a:extLst>
          </p:cNvPr>
          <p:cNvSpPr txBox="1"/>
          <p:nvPr/>
        </p:nvSpPr>
        <p:spPr>
          <a:xfrm>
            <a:off x="949235" y="386834"/>
            <a:ext cx="6096000" cy="369332"/>
          </a:xfrm>
          <a:prstGeom prst="rect">
            <a:avLst/>
          </a:prstGeom>
          <a:noFill/>
        </p:spPr>
        <p:txBody>
          <a:bodyPr wrap="square">
            <a:spAutoFit/>
          </a:bodyPr>
          <a:lstStyle/>
          <a:p>
            <a:pPr marL="0" indent="0">
              <a:buNone/>
            </a:pPr>
            <a:r>
              <a:rPr lang="en-US" sz="1800" dirty="0"/>
              <a:t>Highlighting the tradeoffs</a:t>
            </a:r>
          </a:p>
        </p:txBody>
      </p:sp>
    </p:spTree>
    <p:extLst>
      <p:ext uri="{BB962C8B-B14F-4D97-AF65-F5344CB8AC3E}">
        <p14:creationId xmlns:p14="http://schemas.microsoft.com/office/powerpoint/2010/main" val="3283957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indoor, holding, food&#10;&#10;Description automatically generated">
            <a:extLst>
              <a:ext uri="{FF2B5EF4-FFF2-40B4-BE49-F238E27FC236}">
                <a16:creationId xmlns:a16="http://schemas.microsoft.com/office/drawing/2014/main" id="{B2B75D35-C582-4E31-ACD7-19666260E29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9055" y="354298"/>
            <a:ext cx="11393424" cy="4800797"/>
          </a:xfrm>
          <a:prstGeom prst="rect">
            <a:avLst/>
          </a:prstGeom>
        </p:spPr>
      </p:pic>
      <p:sp>
        <p:nvSpPr>
          <p:cNvPr id="3" name="TextBox 2"/>
          <p:cNvSpPr txBox="1"/>
          <p:nvPr/>
        </p:nvSpPr>
        <p:spPr>
          <a:xfrm>
            <a:off x="7098304" y="2465735"/>
            <a:ext cx="3338992" cy="769441"/>
          </a:xfrm>
          <a:prstGeom prst="rect">
            <a:avLst/>
          </a:prstGeom>
          <a:noFill/>
        </p:spPr>
        <p:txBody>
          <a:bodyPr wrap="none" rtlCol="0">
            <a:spAutoFit/>
          </a:bodyPr>
          <a:lstStyle/>
          <a:p>
            <a:pPr algn="ctr"/>
            <a:r>
              <a:rPr lang="en-US" sz="4400" spc="300" dirty="0">
                <a:solidFill>
                  <a:schemeClr val="bg1"/>
                </a:solidFill>
                <a:latin typeface="Calibri Light" panose="020F0302020204030204" pitchFamily="34" charset="0"/>
                <a:ea typeface="Calibri" charset="0"/>
                <a:cs typeface="Calibri Light" panose="020F0302020204030204" pitchFamily="34" charset="0"/>
              </a:rPr>
              <a:t>THANK YOU</a:t>
            </a:r>
          </a:p>
        </p:txBody>
      </p:sp>
    </p:spTree>
    <p:extLst>
      <p:ext uri="{BB962C8B-B14F-4D97-AF65-F5344CB8AC3E}">
        <p14:creationId xmlns:p14="http://schemas.microsoft.com/office/powerpoint/2010/main" val="260499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B34F43-2796-43BF-B6AC-E469D14D3A51}"/>
              </a:ext>
            </a:extLst>
          </p:cNvPr>
          <p:cNvPicPr>
            <a:picLocks noChangeAspect="1"/>
          </p:cNvPicPr>
          <p:nvPr/>
        </p:nvPicPr>
        <p:blipFill>
          <a:blip r:embed="rId2"/>
          <a:stretch>
            <a:fillRect/>
          </a:stretch>
        </p:blipFill>
        <p:spPr>
          <a:xfrm>
            <a:off x="345224" y="172211"/>
            <a:ext cx="7931021" cy="1227381"/>
          </a:xfrm>
          <a:prstGeom prst="rect">
            <a:avLst/>
          </a:prstGeom>
        </p:spPr>
      </p:pic>
      <p:sp>
        <p:nvSpPr>
          <p:cNvPr id="5" name="Rectangle: Top Corners Rounded 4">
            <a:extLst>
              <a:ext uri="{FF2B5EF4-FFF2-40B4-BE49-F238E27FC236}">
                <a16:creationId xmlns:a16="http://schemas.microsoft.com/office/drawing/2014/main" id="{C9FD4306-B694-4743-BCE2-1185F2336128}"/>
              </a:ext>
            </a:extLst>
          </p:cNvPr>
          <p:cNvSpPr/>
          <p:nvPr/>
        </p:nvSpPr>
        <p:spPr>
          <a:xfrm rot="16200000">
            <a:off x="5431970" y="1192758"/>
            <a:ext cx="415215" cy="3646715"/>
          </a:xfrm>
          <a:prstGeom prst="round2Same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Top Corners Rounded 5">
            <a:extLst>
              <a:ext uri="{FF2B5EF4-FFF2-40B4-BE49-F238E27FC236}">
                <a16:creationId xmlns:a16="http://schemas.microsoft.com/office/drawing/2014/main" id="{839C21E4-0F94-4700-858B-9C4C3D3D7E02}"/>
              </a:ext>
            </a:extLst>
          </p:cNvPr>
          <p:cNvSpPr/>
          <p:nvPr/>
        </p:nvSpPr>
        <p:spPr>
          <a:xfrm rot="16200000">
            <a:off x="5693803" y="2108540"/>
            <a:ext cx="415217" cy="3125346"/>
          </a:xfrm>
          <a:prstGeom prst="round2Same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Top Corners Rounded 6">
            <a:extLst>
              <a:ext uri="{FF2B5EF4-FFF2-40B4-BE49-F238E27FC236}">
                <a16:creationId xmlns:a16="http://schemas.microsoft.com/office/drawing/2014/main" id="{43AFEDD2-53C4-4E9D-80B1-7EEBC95F19C9}"/>
              </a:ext>
            </a:extLst>
          </p:cNvPr>
          <p:cNvSpPr/>
          <p:nvPr/>
        </p:nvSpPr>
        <p:spPr>
          <a:xfrm rot="16200000">
            <a:off x="5889539" y="2967928"/>
            <a:ext cx="415219" cy="2733870"/>
          </a:xfrm>
          <a:prstGeom prst="round2Same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293E313-AA19-4844-8763-909D0AA82058}"/>
              </a:ext>
            </a:extLst>
          </p:cNvPr>
          <p:cNvSpPr txBox="1"/>
          <p:nvPr/>
        </p:nvSpPr>
        <p:spPr>
          <a:xfrm>
            <a:off x="625151" y="2854392"/>
            <a:ext cx="2858475" cy="369332"/>
          </a:xfrm>
          <a:prstGeom prst="rect">
            <a:avLst/>
          </a:prstGeom>
          <a:noFill/>
        </p:spPr>
        <p:txBody>
          <a:bodyPr wrap="none" rtlCol="0">
            <a:spAutoFit/>
          </a:bodyPr>
          <a:lstStyle/>
          <a:p>
            <a:r>
              <a:rPr lang="en-US" dirty="0"/>
              <a:t>Chronic under investment</a:t>
            </a:r>
          </a:p>
        </p:txBody>
      </p:sp>
      <p:sp>
        <p:nvSpPr>
          <p:cNvPr id="10" name="TextBox 9">
            <a:extLst>
              <a:ext uri="{FF2B5EF4-FFF2-40B4-BE49-F238E27FC236}">
                <a16:creationId xmlns:a16="http://schemas.microsoft.com/office/drawing/2014/main" id="{E6E2F973-E1DA-4C76-8D25-60936944CFF0}"/>
              </a:ext>
            </a:extLst>
          </p:cNvPr>
          <p:cNvSpPr txBox="1"/>
          <p:nvPr/>
        </p:nvSpPr>
        <p:spPr>
          <a:xfrm>
            <a:off x="625151" y="3467494"/>
            <a:ext cx="2467342" cy="369332"/>
          </a:xfrm>
          <a:prstGeom prst="rect">
            <a:avLst/>
          </a:prstGeom>
          <a:noFill/>
        </p:spPr>
        <p:txBody>
          <a:bodyPr wrap="none" rtlCol="0">
            <a:spAutoFit/>
          </a:bodyPr>
          <a:lstStyle/>
          <a:p>
            <a:r>
              <a:rPr lang="en-US" dirty="0"/>
              <a:t>Lack of evidence base</a:t>
            </a:r>
          </a:p>
        </p:txBody>
      </p:sp>
      <p:sp>
        <p:nvSpPr>
          <p:cNvPr id="11" name="TextBox 10">
            <a:extLst>
              <a:ext uri="{FF2B5EF4-FFF2-40B4-BE49-F238E27FC236}">
                <a16:creationId xmlns:a16="http://schemas.microsoft.com/office/drawing/2014/main" id="{7DCFAABE-6A1C-4D76-AEFD-72B45977B3C8}"/>
              </a:ext>
            </a:extLst>
          </p:cNvPr>
          <p:cNvSpPr txBox="1"/>
          <p:nvPr/>
        </p:nvSpPr>
        <p:spPr>
          <a:xfrm>
            <a:off x="606523" y="4080596"/>
            <a:ext cx="3528530" cy="369332"/>
          </a:xfrm>
          <a:prstGeom prst="rect">
            <a:avLst/>
          </a:prstGeom>
          <a:noFill/>
        </p:spPr>
        <p:txBody>
          <a:bodyPr wrap="none" rtlCol="0">
            <a:spAutoFit/>
          </a:bodyPr>
          <a:lstStyle/>
          <a:p>
            <a:r>
              <a:rPr lang="en-US" dirty="0"/>
              <a:t> In adequate analytical Capacity</a:t>
            </a:r>
          </a:p>
        </p:txBody>
      </p:sp>
      <p:sp>
        <p:nvSpPr>
          <p:cNvPr id="12" name="Rectangle: Rounded Corners 11">
            <a:extLst>
              <a:ext uri="{FF2B5EF4-FFF2-40B4-BE49-F238E27FC236}">
                <a16:creationId xmlns:a16="http://schemas.microsoft.com/office/drawing/2014/main" id="{C8FA858B-35D1-437A-A8B4-2C3C00DFE5C8}"/>
              </a:ext>
            </a:extLst>
          </p:cNvPr>
          <p:cNvSpPr/>
          <p:nvPr/>
        </p:nvSpPr>
        <p:spPr>
          <a:xfrm>
            <a:off x="8616415" y="318123"/>
            <a:ext cx="3010678" cy="76085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Impact pathways</a:t>
            </a:r>
          </a:p>
        </p:txBody>
      </p:sp>
      <p:sp>
        <p:nvSpPr>
          <p:cNvPr id="17" name="Rectangle: Rounded Corners 16">
            <a:extLst>
              <a:ext uri="{FF2B5EF4-FFF2-40B4-BE49-F238E27FC236}">
                <a16:creationId xmlns:a16="http://schemas.microsoft.com/office/drawing/2014/main" id="{9491EB1B-C9B0-4E7C-886C-F1126EF60963}"/>
              </a:ext>
            </a:extLst>
          </p:cNvPr>
          <p:cNvSpPr/>
          <p:nvPr/>
        </p:nvSpPr>
        <p:spPr>
          <a:xfrm>
            <a:off x="8836089" y="1361883"/>
            <a:ext cx="2481941" cy="9322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Evidence synthesized &amp; communicated</a:t>
            </a:r>
          </a:p>
        </p:txBody>
      </p:sp>
      <p:sp>
        <p:nvSpPr>
          <p:cNvPr id="18" name="Rectangle: Rounded Corners 17">
            <a:extLst>
              <a:ext uri="{FF2B5EF4-FFF2-40B4-BE49-F238E27FC236}">
                <a16:creationId xmlns:a16="http://schemas.microsoft.com/office/drawing/2014/main" id="{2E1330CC-2562-4424-BF16-2BDC97C63FF1}"/>
              </a:ext>
            </a:extLst>
          </p:cNvPr>
          <p:cNvSpPr/>
          <p:nvPr/>
        </p:nvSpPr>
        <p:spPr>
          <a:xfrm>
            <a:off x="10105866" y="5260343"/>
            <a:ext cx="1891004" cy="9322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Growth in investment &amp; policy support</a:t>
            </a:r>
          </a:p>
        </p:txBody>
      </p:sp>
      <p:sp>
        <p:nvSpPr>
          <p:cNvPr id="19" name="Rectangle: Rounded Corners 18">
            <a:extLst>
              <a:ext uri="{FF2B5EF4-FFF2-40B4-BE49-F238E27FC236}">
                <a16:creationId xmlns:a16="http://schemas.microsoft.com/office/drawing/2014/main" id="{94530053-4558-47E0-B5B8-12C08AB51627}"/>
              </a:ext>
            </a:extLst>
          </p:cNvPr>
          <p:cNvSpPr/>
          <p:nvPr/>
        </p:nvSpPr>
        <p:spPr>
          <a:xfrm>
            <a:off x="8600527" y="2575558"/>
            <a:ext cx="3010678" cy="1172406"/>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Cases made for more &amp; better investment in livestock</a:t>
            </a:r>
          </a:p>
        </p:txBody>
      </p:sp>
      <p:sp>
        <p:nvSpPr>
          <p:cNvPr id="20" name="Rectangle: Rounded Corners 19">
            <a:extLst>
              <a:ext uri="{FF2B5EF4-FFF2-40B4-BE49-F238E27FC236}">
                <a16:creationId xmlns:a16="http://schemas.microsoft.com/office/drawing/2014/main" id="{BF27DFA9-C4B3-41BD-97BB-33DD70D8EC15}"/>
              </a:ext>
            </a:extLst>
          </p:cNvPr>
          <p:cNvSpPr/>
          <p:nvPr/>
        </p:nvSpPr>
        <p:spPr>
          <a:xfrm>
            <a:off x="7670913" y="5300461"/>
            <a:ext cx="1891004" cy="9322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Efficient use of resources</a:t>
            </a:r>
          </a:p>
        </p:txBody>
      </p:sp>
      <p:sp>
        <p:nvSpPr>
          <p:cNvPr id="21" name="Rectangle: Rounded Corners 20">
            <a:extLst>
              <a:ext uri="{FF2B5EF4-FFF2-40B4-BE49-F238E27FC236}">
                <a16:creationId xmlns:a16="http://schemas.microsoft.com/office/drawing/2014/main" id="{B75A683D-3186-42C6-906B-A7C0F5EFE4B5}"/>
              </a:ext>
            </a:extLst>
          </p:cNvPr>
          <p:cNvSpPr/>
          <p:nvPr/>
        </p:nvSpPr>
        <p:spPr>
          <a:xfrm>
            <a:off x="8616415" y="4085263"/>
            <a:ext cx="2771191" cy="9322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Decisions supported by Evidence</a:t>
            </a:r>
          </a:p>
        </p:txBody>
      </p:sp>
      <p:cxnSp>
        <p:nvCxnSpPr>
          <p:cNvPr id="24" name="Straight Arrow Connector 23">
            <a:extLst>
              <a:ext uri="{FF2B5EF4-FFF2-40B4-BE49-F238E27FC236}">
                <a16:creationId xmlns:a16="http://schemas.microsoft.com/office/drawing/2014/main" id="{8C5ED265-C8E0-414A-A21B-D5A2498D27F5}"/>
              </a:ext>
            </a:extLst>
          </p:cNvPr>
          <p:cNvCxnSpPr/>
          <p:nvPr/>
        </p:nvCxnSpPr>
        <p:spPr>
          <a:xfrm>
            <a:off x="10014044" y="2294171"/>
            <a:ext cx="0" cy="268244"/>
          </a:xfrm>
          <a:prstGeom prst="straightConnector1">
            <a:avLst/>
          </a:prstGeom>
          <a:ln w="41275">
            <a:solidFill>
              <a:schemeClr val="accent1">
                <a:lumMod val="75000"/>
              </a:schemeClr>
            </a:solidFill>
            <a:tailEnd type="triangle"/>
          </a:ln>
        </p:spPr>
        <p:style>
          <a:lnRef idx="1">
            <a:schemeClr val="accent5"/>
          </a:lnRef>
          <a:fillRef idx="0">
            <a:schemeClr val="accent5"/>
          </a:fillRef>
          <a:effectRef idx="0">
            <a:schemeClr val="accent5"/>
          </a:effectRef>
          <a:fontRef idx="minor">
            <a:schemeClr val="tx1"/>
          </a:fontRef>
        </p:style>
      </p:cxnSp>
      <p:cxnSp>
        <p:nvCxnSpPr>
          <p:cNvPr id="25" name="Straight Arrow Connector 24">
            <a:extLst>
              <a:ext uri="{FF2B5EF4-FFF2-40B4-BE49-F238E27FC236}">
                <a16:creationId xmlns:a16="http://schemas.microsoft.com/office/drawing/2014/main" id="{9E751F23-DAFB-47BE-B094-3B75CDEF7042}"/>
              </a:ext>
            </a:extLst>
          </p:cNvPr>
          <p:cNvCxnSpPr/>
          <p:nvPr/>
        </p:nvCxnSpPr>
        <p:spPr>
          <a:xfrm>
            <a:off x="9821211" y="3817019"/>
            <a:ext cx="0" cy="268244"/>
          </a:xfrm>
          <a:prstGeom prst="straightConnector1">
            <a:avLst/>
          </a:prstGeom>
          <a:ln w="41275">
            <a:solidFill>
              <a:schemeClr val="accent1">
                <a:lumMod val="75000"/>
              </a:schemeClr>
            </a:solidFill>
            <a:tailEnd type="triangle"/>
          </a:ln>
        </p:spPr>
        <p:style>
          <a:lnRef idx="1">
            <a:schemeClr val="accent5"/>
          </a:lnRef>
          <a:fillRef idx="0">
            <a:schemeClr val="accent5"/>
          </a:fillRef>
          <a:effectRef idx="0">
            <a:schemeClr val="accent5"/>
          </a:effectRef>
          <a:fontRef idx="minor">
            <a:schemeClr val="tx1"/>
          </a:fontRef>
        </p:style>
      </p:cxnSp>
      <p:cxnSp>
        <p:nvCxnSpPr>
          <p:cNvPr id="26" name="Straight Arrow Connector 25">
            <a:extLst>
              <a:ext uri="{FF2B5EF4-FFF2-40B4-BE49-F238E27FC236}">
                <a16:creationId xmlns:a16="http://schemas.microsoft.com/office/drawing/2014/main" id="{E50176AC-EA93-4530-B0DC-35FC6C9E7EDC}"/>
              </a:ext>
            </a:extLst>
          </p:cNvPr>
          <p:cNvCxnSpPr/>
          <p:nvPr/>
        </p:nvCxnSpPr>
        <p:spPr>
          <a:xfrm>
            <a:off x="8993897" y="5045744"/>
            <a:ext cx="0" cy="268244"/>
          </a:xfrm>
          <a:prstGeom prst="straightConnector1">
            <a:avLst/>
          </a:prstGeom>
          <a:ln w="41275">
            <a:solidFill>
              <a:schemeClr val="accent1">
                <a:lumMod val="75000"/>
              </a:schemeClr>
            </a:solidFill>
            <a:tailEnd type="triangle"/>
          </a:ln>
        </p:spPr>
        <p:style>
          <a:lnRef idx="1">
            <a:schemeClr val="accent5"/>
          </a:lnRef>
          <a:fillRef idx="0">
            <a:schemeClr val="accent5"/>
          </a:fillRef>
          <a:effectRef idx="0">
            <a:schemeClr val="accent5"/>
          </a:effectRef>
          <a:fontRef idx="minor">
            <a:schemeClr val="tx1"/>
          </a:fontRef>
        </p:style>
      </p:cxnSp>
      <p:cxnSp>
        <p:nvCxnSpPr>
          <p:cNvPr id="27" name="Straight Arrow Connector 26">
            <a:extLst>
              <a:ext uri="{FF2B5EF4-FFF2-40B4-BE49-F238E27FC236}">
                <a16:creationId xmlns:a16="http://schemas.microsoft.com/office/drawing/2014/main" id="{E9AA49DF-63FC-4E1D-95A9-2F8B92B93A5E}"/>
              </a:ext>
            </a:extLst>
          </p:cNvPr>
          <p:cNvCxnSpPr/>
          <p:nvPr/>
        </p:nvCxnSpPr>
        <p:spPr>
          <a:xfrm>
            <a:off x="10480574" y="5013555"/>
            <a:ext cx="0" cy="268244"/>
          </a:xfrm>
          <a:prstGeom prst="straightConnector1">
            <a:avLst/>
          </a:prstGeom>
          <a:ln w="41275">
            <a:solidFill>
              <a:schemeClr val="bg1"/>
            </a:solidFill>
            <a:tailEnd type="triangle"/>
          </a:ln>
        </p:spPr>
        <p:style>
          <a:lnRef idx="1">
            <a:schemeClr val="accent5"/>
          </a:lnRef>
          <a:fillRef idx="0">
            <a:schemeClr val="accent5"/>
          </a:fillRef>
          <a:effectRef idx="0">
            <a:schemeClr val="accent5"/>
          </a:effectRef>
          <a:fontRef idx="minor">
            <a:schemeClr val="tx1"/>
          </a:fontRef>
        </p:style>
      </p:cxnSp>
      <p:sp>
        <p:nvSpPr>
          <p:cNvPr id="22" name="TextBox 21">
            <a:extLst>
              <a:ext uri="{FF2B5EF4-FFF2-40B4-BE49-F238E27FC236}">
                <a16:creationId xmlns:a16="http://schemas.microsoft.com/office/drawing/2014/main" id="{ECC6D1A5-07BB-4486-80E7-CFE038E3E423}"/>
              </a:ext>
            </a:extLst>
          </p:cNvPr>
          <p:cNvSpPr txBox="1"/>
          <p:nvPr/>
        </p:nvSpPr>
        <p:spPr>
          <a:xfrm>
            <a:off x="625150" y="1757660"/>
            <a:ext cx="2467337" cy="523220"/>
          </a:xfrm>
          <a:prstGeom prst="rect">
            <a:avLst/>
          </a:prstGeom>
          <a:solidFill>
            <a:schemeClr val="accent5">
              <a:lumMod val="50000"/>
            </a:schemeClr>
          </a:solidFill>
        </p:spPr>
        <p:txBody>
          <a:bodyPr wrap="square" rtlCol="0">
            <a:spAutoFit/>
          </a:bodyPr>
          <a:lstStyle/>
          <a:p>
            <a:r>
              <a:rPr lang="en-US" sz="2800" dirty="0">
                <a:solidFill>
                  <a:schemeClr val="bg1"/>
                </a:solidFill>
              </a:rPr>
              <a:t>Why LMP?</a:t>
            </a:r>
          </a:p>
        </p:txBody>
      </p:sp>
      <p:cxnSp>
        <p:nvCxnSpPr>
          <p:cNvPr id="34" name="Straight Arrow Connector 33">
            <a:extLst>
              <a:ext uri="{FF2B5EF4-FFF2-40B4-BE49-F238E27FC236}">
                <a16:creationId xmlns:a16="http://schemas.microsoft.com/office/drawing/2014/main" id="{3B6BEECF-76BA-41FC-A94A-360A8C2B055D}"/>
              </a:ext>
            </a:extLst>
          </p:cNvPr>
          <p:cNvCxnSpPr>
            <a:cxnSpLocks/>
          </p:cNvCxnSpPr>
          <p:nvPr/>
        </p:nvCxnSpPr>
        <p:spPr>
          <a:xfrm flipH="1">
            <a:off x="3816220" y="4646645"/>
            <a:ext cx="364671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38" name="Rectangle: Top Corners Rounded 37">
            <a:extLst>
              <a:ext uri="{FF2B5EF4-FFF2-40B4-BE49-F238E27FC236}">
                <a16:creationId xmlns:a16="http://schemas.microsoft.com/office/drawing/2014/main" id="{03082956-6B0B-4C6E-A566-6DA0029A4158}"/>
              </a:ext>
            </a:extLst>
          </p:cNvPr>
          <p:cNvSpPr/>
          <p:nvPr/>
        </p:nvSpPr>
        <p:spPr>
          <a:xfrm rot="16200000">
            <a:off x="5431971" y="1192758"/>
            <a:ext cx="415215" cy="3646715"/>
          </a:xfrm>
          <a:prstGeom prst="round2Same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Top Corners Rounded 38">
            <a:extLst>
              <a:ext uri="{FF2B5EF4-FFF2-40B4-BE49-F238E27FC236}">
                <a16:creationId xmlns:a16="http://schemas.microsoft.com/office/drawing/2014/main" id="{EF612667-AC09-4533-BEB7-425B493254F7}"/>
              </a:ext>
            </a:extLst>
          </p:cNvPr>
          <p:cNvSpPr/>
          <p:nvPr/>
        </p:nvSpPr>
        <p:spPr>
          <a:xfrm rot="16200000">
            <a:off x="5693804" y="2108540"/>
            <a:ext cx="415217" cy="3125346"/>
          </a:xfrm>
          <a:prstGeom prst="round2Same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FF984E66-242B-4677-883B-F39CAADACC1A}"/>
              </a:ext>
            </a:extLst>
          </p:cNvPr>
          <p:cNvSpPr txBox="1"/>
          <p:nvPr/>
        </p:nvSpPr>
        <p:spPr>
          <a:xfrm>
            <a:off x="625152" y="2854392"/>
            <a:ext cx="2858475" cy="369332"/>
          </a:xfrm>
          <a:prstGeom prst="rect">
            <a:avLst/>
          </a:prstGeom>
          <a:noFill/>
        </p:spPr>
        <p:txBody>
          <a:bodyPr wrap="none" rtlCol="0">
            <a:spAutoFit/>
          </a:bodyPr>
          <a:lstStyle/>
          <a:p>
            <a:r>
              <a:rPr lang="en-US" dirty="0"/>
              <a:t>Chronic under investment</a:t>
            </a:r>
          </a:p>
        </p:txBody>
      </p:sp>
      <p:sp>
        <p:nvSpPr>
          <p:cNvPr id="41" name="TextBox 40">
            <a:extLst>
              <a:ext uri="{FF2B5EF4-FFF2-40B4-BE49-F238E27FC236}">
                <a16:creationId xmlns:a16="http://schemas.microsoft.com/office/drawing/2014/main" id="{733AD970-FE61-4DF9-844D-3F19E8BF960B}"/>
              </a:ext>
            </a:extLst>
          </p:cNvPr>
          <p:cNvSpPr txBox="1"/>
          <p:nvPr/>
        </p:nvSpPr>
        <p:spPr>
          <a:xfrm>
            <a:off x="625152" y="3467494"/>
            <a:ext cx="2467342" cy="369332"/>
          </a:xfrm>
          <a:prstGeom prst="rect">
            <a:avLst/>
          </a:prstGeom>
          <a:noFill/>
        </p:spPr>
        <p:txBody>
          <a:bodyPr wrap="none" rtlCol="0">
            <a:spAutoFit/>
          </a:bodyPr>
          <a:lstStyle/>
          <a:p>
            <a:r>
              <a:rPr lang="en-US" dirty="0"/>
              <a:t>Lack of evidence base</a:t>
            </a:r>
          </a:p>
        </p:txBody>
      </p:sp>
      <p:sp>
        <p:nvSpPr>
          <p:cNvPr id="42" name="TextBox 41">
            <a:extLst>
              <a:ext uri="{FF2B5EF4-FFF2-40B4-BE49-F238E27FC236}">
                <a16:creationId xmlns:a16="http://schemas.microsoft.com/office/drawing/2014/main" id="{C915C5E0-D690-4ADB-AA22-96743BAB5EC6}"/>
              </a:ext>
            </a:extLst>
          </p:cNvPr>
          <p:cNvSpPr txBox="1"/>
          <p:nvPr/>
        </p:nvSpPr>
        <p:spPr>
          <a:xfrm>
            <a:off x="606524" y="4080596"/>
            <a:ext cx="3528530" cy="369332"/>
          </a:xfrm>
          <a:prstGeom prst="rect">
            <a:avLst/>
          </a:prstGeom>
          <a:noFill/>
        </p:spPr>
        <p:txBody>
          <a:bodyPr wrap="none" rtlCol="0">
            <a:spAutoFit/>
          </a:bodyPr>
          <a:lstStyle/>
          <a:p>
            <a:r>
              <a:rPr lang="en-US" dirty="0"/>
              <a:t> In adequate analytical Capacity</a:t>
            </a:r>
          </a:p>
        </p:txBody>
      </p:sp>
      <p:sp>
        <p:nvSpPr>
          <p:cNvPr id="43" name="Rectangle: Top Corners Rounded 42">
            <a:extLst>
              <a:ext uri="{FF2B5EF4-FFF2-40B4-BE49-F238E27FC236}">
                <a16:creationId xmlns:a16="http://schemas.microsoft.com/office/drawing/2014/main" id="{5E84B898-28A7-4018-8A92-3110326DD841}"/>
              </a:ext>
            </a:extLst>
          </p:cNvPr>
          <p:cNvSpPr/>
          <p:nvPr/>
        </p:nvSpPr>
        <p:spPr>
          <a:xfrm rot="16200000">
            <a:off x="5889540" y="2967928"/>
            <a:ext cx="415219" cy="2733870"/>
          </a:xfrm>
          <a:prstGeom prst="round2Same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Top Corners Rounded 43">
            <a:extLst>
              <a:ext uri="{FF2B5EF4-FFF2-40B4-BE49-F238E27FC236}">
                <a16:creationId xmlns:a16="http://schemas.microsoft.com/office/drawing/2014/main" id="{25E780BE-4A35-4A33-95F9-C9E7092CDC7C}"/>
              </a:ext>
            </a:extLst>
          </p:cNvPr>
          <p:cNvSpPr/>
          <p:nvPr/>
        </p:nvSpPr>
        <p:spPr>
          <a:xfrm rot="16200000">
            <a:off x="5431972" y="1192758"/>
            <a:ext cx="415215" cy="3646715"/>
          </a:xfrm>
          <a:prstGeom prst="round2Same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Top Corners Rounded 44">
            <a:extLst>
              <a:ext uri="{FF2B5EF4-FFF2-40B4-BE49-F238E27FC236}">
                <a16:creationId xmlns:a16="http://schemas.microsoft.com/office/drawing/2014/main" id="{385C8B5D-6E26-463D-82A2-1C4AA4B4218C}"/>
              </a:ext>
            </a:extLst>
          </p:cNvPr>
          <p:cNvSpPr/>
          <p:nvPr/>
        </p:nvSpPr>
        <p:spPr>
          <a:xfrm rot="16200000">
            <a:off x="5693805" y="2108540"/>
            <a:ext cx="415217" cy="3125346"/>
          </a:xfrm>
          <a:prstGeom prst="round2Same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C97D2A3-FFE8-4600-97BD-807C59A958B6}"/>
              </a:ext>
            </a:extLst>
          </p:cNvPr>
          <p:cNvSpPr txBox="1"/>
          <p:nvPr/>
        </p:nvSpPr>
        <p:spPr>
          <a:xfrm>
            <a:off x="625153" y="2854392"/>
            <a:ext cx="2858475" cy="369332"/>
          </a:xfrm>
          <a:prstGeom prst="rect">
            <a:avLst/>
          </a:prstGeom>
          <a:noFill/>
        </p:spPr>
        <p:txBody>
          <a:bodyPr wrap="none" rtlCol="0">
            <a:spAutoFit/>
          </a:bodyPr>
          <a:lstStyle/>
          <a:p>
            <a:r>
              <a:rPr lang="en-US" dirty="0"/>
              <a:t>Chronic under investment</a:t>
            </a:r>
          </a:p>
        </p:txBody>
      </p:sp>
      <p:sp>
        <p:nvSpPr>
          <p:cNvPr id="47" name="TextBox 46">
            <a:extLst>
              <a:ext uri="{FF2B5EF4-FFF2-40B4-BE49-F238E27FC236}">
                <a16:creationId xmlns:a16="http://schemas.microsoft.com/office/drawing/2014/main" id="{91B0542A-E745-472F-A5E5-0074270A4299}"/>
              </a:ext>
            </a:extLst>
          </p:cNvPr>
          <p:cNvSpPr txBox="1"/>
          <p:nvPr/>
        </p:nvSpPr>
        <p:spPr>
          <a:xfrm>
            <a:off x="625153" y="3467494"/>
            <a:ext cx="2467342" cy="369332"/>
          </a:xfrm>
          <a:prstGeom prst="rect">
            <a:avLst/>
          </a:prstGeom>
          <a:noFill/>
        </p:spPr>
        <p:txBody>
          <a:bodyPr wrap="none" rtlCol="0">
            <a:spAutoFit/>
          </a:bodyPr>
          <a:lstStyle/>
          <a:p>
            <a:r>
              <a:rPr lang="en-US" dirty="0"/>
              <a:t>Lack of evidence base</a:t>
            </a:r>
          </a:p>
        </p:txBody>
      </p:sp>
      <p:sp>
        <p:nvSpPr>
          <p:cNvPr id="48" name="TextBox 47">
            <a:extLst>
              <a:ext uri="{FF2B5EF4-FFF2-40B4-BE49-F238E27FC236}">
                <a16:creationId xmlns:a16="http://schemas.microsoft.com/office/drawing/2014/main" id="{B00F61B1-F1CB-44F2-BC98-D4B5A74DA92E}"/>
              </a:ext>
            </a:extLst>
          </p:cNvPr>
          <p:cNvSpPr txBox="1"/>
          <p:nvPr/>
        </p:nvSpPr>
        <p:spPr>
          <a:xfrm>
            <a:off x="606525" y="4080596"/>
            <a:ext cx="3528530" cy="369332"/>
          </a:xfrm>
          <a:prstGeom prst="rect">
            <a:avLst/>
          </a:prstGeom>
          <a:noFill/>
        </p:spPr>
        <p:txBody>
          <a:bodyPr wrap="none" rtlCol="0">
            <a:spAutoFit/>
          </a:bodyPr>
          <a:lstStyle/>
          <a:p>
            <a:r>
              <a:rPr lang="en-US" dirty="0"/>
              <a:t> In adequate analytical Capacity</a:t>
            </a:r>
          </a:p>
        </p:txBody>
      </p:sp>
      <p:sp>
        <p:nvSpPr>
          <p:cNvPr id="49" name="TextBox 48">
            <a:extLst>
              <a:ext uri="{FF2B5EF4-FFF2-40B4-BE49-F238E27FC236}">
                <a16:creationId xmlns:a16="http://schemas.microsoft.com/office/drawing/2014/main" id="{37B2105B-4E42-4333-8477-F62FA5BDBF42}"/>
              </a:ext>
            </a:extLst>
          </p:cNvPr>
          <p:cNvSpPr txBox="1"/>
          <p:nvPr/>
        </p:nvSpPr>
        <p:spPr>
          <a:xfrm>
            <a:off x="625151" y="1757660"/>
            <a:ext cx="2467337" cy="523220"/>
          </a:xfrm>
          <a:prstGeom prst="rect">
            <a:avLst/>
          </a:prstGeom>
          <a:solidFill>
            <a:schemeClr val="accent5">
              <a:lumMod val="50000"/>
            </a:schemeClr>
          </a:solidFill>
        </p:spPr>
        <p:txBody>
          <a:bodyPr wrap="square" rtlCol="0">
            <a:spAutoFit/>
          </a:bodyPr>
          <a:lstStyle/>
          <a:p>
            <a:r>
              <a:rPr lang="en-US" sz="2800" dirty="0">
                <a:solidFill>
                  <a:schemeClr val="bg1"/>
                </a:solidFill>
              </a:rPr>
              <a:t>Why LMP?</a:t>
            </a:r>
          </a:p>
        </p:txBody>
      </p:sp>
      <p:cxnSp>
        <p:nvCxnSpPr>
          <p:cNvPr id="50" name="Straight Arrow Connector 49">
            <a:extLst>
              <a:ext uri="{FF2B5EF4-FFF2-40B4-BE49-F238E27FC236}">
                <a16:creationId xmlns:a16="http://schemas.microsoft.com/office/drawing/2014/main" id="{57F38A64-6470-49D5-AE24-FBF5774BB2C2}"/>
              </a:ext>
            </a:extLst>
          </p:cNvPr>
          <p:cNvCxnSpPr>
            <a:cxnSpLocks/>
          </p:cNvCxnSpPr>
          <p:nvPr/>
        </p:nvCxnSpPr>
        <p:spPr>
          <a:xfrm flipV="1">
            <a:off x="7512286" y="2062065"/>
            <a:ext cx="0" cy="258458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51" name="Straight Arrow Connector 50">
            <a:extLst>
              <a:ext uri="{FF2B5EF4-FFF2-40B4-BE49-F238E27FC236}">
                <a16:creationId xmlns:a16="http://schemas.microsoft.com/office/drawing/2014/main" id="{544B893C-6FEC-493B-86CC-4309E752AB74}"/>
              </a:ext>
            </a:extLst>
          </p:cNvPr>
          <p:cNvCxnSpPr>
            <a:cxnSpLocks/>
          </p:cNvCxnSpPr>
          <p:nvPr/>
        </p:nvCxnSpPr>
        <p:spPr>
          <a:xfrm flipH="1">
            <a:off x="3834883" y="4646645"/>
            <a:ext cx="364671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52" name="Rectangle: Top Corners Rounded 51">
            <a:extLst>
              <a:ext uri="{FF2B5EF4-FFF2-40B4-BE49-F238E27FC236}">
                <a16:creationId xmlns:a16="http://schemas.microsoft.com/office/drawing/2014/main" id="{3A9BF7CB-7C02-4FCD-9E47-03907EA09DFE}"/>
              </a:ext>
            </a:extLst>
          </p:cNvPr>
          <p:cNvSpPr/>
          <p:nvPr/>
        </p:nvSpPr>
        <p:spPr>
          <a:xfrm rot="16200000">
            <a:off x="5889541" y="2967928"/>
            <a:ext cx="415219" cy="2733870"/>
          </a:xfrm>
          <a:prstGeom prst="round2Same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Top Corners Rounded 52">
            <a:extLst>
              <a:ext uri="{FF2B5EF4-FFF2-40B4-BE49-F238E27FC236}">
                <a16:creationId xmlns:a16="http://schemas.microsoft.com/office/drawing/2014/main" id="{C7C83DCE-4082-4877-A7B4-C40E7796A8BD}"/>
              </a:ext>
            </a:extLst>
          </p:cNvPr>
          <p:cNvSpPr/>
          <p:nvPr/>
        </p:nvSpPr>
        <p:spPr>
          <a:xfrm rot="16200000">
            <a:off x="5431973" y="1192758"/>
            <a:ext cx="415215" cy="3646715"/>
          </a:xfrm>
          <a:prstGeom prst="round2SameRect">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Top Corners Rounded 53">
            <a:extLst>
              <a:ext uri="{FF2B5EF4-FFF2-40B4-BE49-F238E27FC236}">
                <a16:creationId xmlns:a16="http://schemas.microsoft.com/office/drawing/2014/main" id="{BC06A663-F5D7-463C-806E-28C2930E4BCE}"/>
              </a:ext>
            </a:extLst>
          </p:cNvPr>
          <p:cNvSpPr/>
          <p:nvPr/>
        </p:nvSpPr>
        <p:spPr>
          <a:xfrm rot="16200000">
            <a:off x="5693806" y="2108540"/>
            <a:ext cx="415217" cy="3125346"/>
          </a:xfrm>
          <a:prstGeom prst="round2Same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AD6B6F97-7936-4A66-B967-6F19658A8817}"/>
              </a:ext>
            </a:extLst>
          </p:cNvPr>
          <p:cNvSpPr txBox="1"/>
          <p:nvPr/>
        </p:nvSpPr>
        <p:spPr>
          <a:xfrm>
            <a:off x="625154" y="2854392"/>
            <a:ext cx="2858475" cy="369332"/>
          </a:xfrm>
          <a:prstGeom prst="rect">
            <a:avLst/>
          </a:prstGeom>
          <a:noFill/>
        </p:spPr>
        <p:txBody>
          <a:bodyPr wrap="none" rtlCol="0">
            <a:spAutoFit/>
          </a:bodyPr>
          <a:lstStyle/>
          <a:p>
            <a:r>
              <a:rPr lang="en-US" dirty="0"/>
              <a:t>Chronic under investment</a:t>
            </a:r>
          </a:p>
        </p:txBody>
      </p:sp>
      <p:sp>
        <p:nvSpPr>
          <p:cNvPr id="56" name="TextBox 55">
            <a:extLst>
              <a:ext uri="{FF2B5EF4-FFF2-40B4-BE49-F238E27FC236}">
                <a16:creationId xmlns:a16="http://schemas.microsoft.com/office/drawing/2014/main" id="{94F00E6B-8CCF-4D74-9127-070F60627D48}"/>
              </a:ext>
            </a:extLst>
          </p:cNvPr>
          <p:cNvSpPr txBox="1"/>
          <p:nvPr/>
        </p:nvSpPr>
        <p:spPr>
          <a:xfrm>
            <a:off x="625154" y="3467494"/>
            <a:ext cx="2467342" cy="369332"/>
          </a:xfrm>
          <a:prstGeom prst="rect">
            <a:avLst/>
          </a:prstGeom>
          <a:noFill/>
        </p:spPr>
        <p:txBody>
          <a:bodyPr wrap="none" rtlCol="0">
            <a:spAutoFit/>
          </a:bodyPr>
          <a:lstStyle/>
          <a:p>
            <a:r>
              <a:rPr lang="en-US" dirty="0"/>
              <a:t>Lack of evidence base</a:t>
            </a:r>
          </a:p>
        </p:txBody>
      </p:sp>
      <p:sp>
        <p:nvSpPr>
          <p:cNvPr id="57" name="TextBox 56">
            <a:extLst>
              <a:ext uri="{FF2B5EF4-FFF2-40B4-BE49-F238E27FC236}">
                <a16:creationId xmlns:a16="http://schemas.microsoft.com/office/drawing/2014/main" id="{3F285556-B0F5-4326-93A3-B33F0DFFC52D}"/>
              </a:ext>
            </a:extLst>
          </p:cNvPr>
          <p:cNvSpPr txBox="1"/>
          <p:nvPr/>
        </p:nvSpPr>
        <p:spPr>
          <a:xfrm>
            <a:off x="606526" y="4080596"/>
            <a:ext cx="3528530" cy="369332"/>
          </a:xfrm>
          <a:prstGeom prst="rect">
            <a:avLst/>
          </a:prstGeom>
          <a:noFill/>
        </p:spPr>
        <p:txBody>
          <a:bodyPr wrap="none" rtlCol="0">
            <a:spAutoFit/>
          </a:bodyPr>
          <a:lstStyle/>
          <a:p>
            <a:r>
              <a:rPr lang="en-US" dirty="0"/>
              <a:t> In adequate analytical Capacity</a:t>
            </a:r>
          </a:p>
        </p:txBody>
      </p:sp>
      <p:cxnSp>
        <p:nvCxnSpPr>
          <p:cNvPr id="58" name="Straight Arrow Connector 57">
            <a:extLst>
              <a:ext uri="{FF2B5EF4-FFF2-40B4-BE49-F238E27FC236}">
                <a16:creationId xmlns:a16="http://schemas.microsoft.com/office/drawing/2014/main" id="{7448863F-39B4-4FD9-9B55-F30DD154C7B5}"/>
              </a:ext>
            </a:extLst>
          </p:cNvPr>
          <p:cNvCxnSpPr/>
          <p:nvPr/>
        </p:nvCxnSpPr>
        <p:spPr>
          <a:xfrm>
            <a:off x="11088308" y="5032217"/>
            <a:ext cx="0" cy="268244"/>
          </a:xfrm>
          <a:prstGeom prst="straightConnector1">
            <a:avLst/>
          </a:prstGeom>
          <a:ln w="41275">
            <a:solidFill>
              <a:schemeClr val="accent1">
                <a:lumMod val="75000"/>
              </a:schemeClr>
            </a:solidFill>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117024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FE3CFCC0-0496-4DD0-A582-DFCC53032929}"/>
              </a:ext>
            </a:extLst>
          </p:cNvPr>
          <p:cNvSpPr>
            <a:spLocks noGrp="1" noChangeArrowheads="1"/>
          </p:cNvSpPr>
          <p:nvPr>
            <p:ph type="title"/>
          </p:nvPr>
        </p:nvSpPr>
        <p:spPr bwMode="auto">
          <a:xfrm>
            <a:off x="174450" y="397669"/>
            <a:ext cx="9559682" cy="745331"/>
          </a:xfrm>
          <a:prstGeom prst="rect">
            <a:avLst/>
          </a:prstGeom>
        </p:spPr>
        <p:txBody>
          <a:bodyPr/>
          <a:lstStyle/>
          <a:p>
            <a:pPr algn="l" defTabSz="914411"/>
            <a:r>
              <a:rPr lang="en-US" altLang="en-US" sz="3600" dirty="0">
                <a:solidFill>
                  <a:srgbClr val="712C3D"/>
                </a:solidFill>
              </a:rPr>
              <a:t>What a LMP will tell us about the livestock sector </a:t>
            </a:r>
          </a:p>
        </p:txBody>
      </p:sp>
      <p:sp>
        <p:nvSpPr>
          <p:cNvPr id="3" name="Content Placeholder 2">
            <a:extLst>
              <a:ext uri="{FF2B5EF4-FFF2-40B4-BE49-F238E27FC236}">
                <a16:creationId xmlns:a16="http://schemas.microsoft.com/office/drawing/2014/main" id="{85F25225-EB16-4C7C-9CAC-B49DA6A75735}"/>
              </a:ext>
            </a:extLst>
          </p:cNvPr>
          <p:cNvSpPr>
            <a:spLocks noGrp="1"/>
          </p:cNvSpPr>
          <p:nvPr>
            <p:ph idx="1"/>
          </p:nvPr>
        </p:nvSpPr>
        <p:spPr>
          <a:xfrm>
            <a:off x="126876" y="1348849"/>
            <a:ext cx="9064400" cy="5181600"/>
          </a:xfrm>
        </p:spPr>
        <p:txBody>
          <a:bodyPr>
            <a:normAutofit/>
          </a:bodyPr>
          <a:lstStyle/>
          <a:p>
            <a:pPr marL="0" indent="0">
              <a:spcBef>
                <a:spcPts val="0"/>
              </a:spcBef>
              <a:buNone/>
              <a:defRPr/>
            </a:pPr>
            <a:r>
              <a:rPr lang="en-US" sz="2400" dirty="0"/>
              <a:t>Livestock Master Plan (LMP) seeks to provide Government policymakers, private investors, and development partners with reliable quantitative facts on:</a:t>
            </a:r>
          </a:p>
          <a:p>
            <a:pPr marL="0" indent="0">
              <a:spcBef>
                <a:spcPts val="0"/>
              </a:spcBef>
              <a:buNone/>
              <a:defRPr/>
            </a:pPr>
            <a:endParaRPr lang="en-US" sz="2400" dirty="0"/>
          </a:p>
          <a:p>
            <a:pPr>
              <a:spcBef>
                <a:spcPts val="0"/>
              </a:spcBef>
              <a:defRPr/>
            </a:pPr>
            <a:r>
              <a:rPr lang="en-US" sz="2400" dirty="0"/>
              <a:t>Current </a:t>
            </a:r>
            <a:r>
              <a:rPr lang="en-US" sz="2400" b="1" dirty="0"/>
              <a:t>contributions</a:t>
            </a:r>
            <a:r>
              <a:rPr lang="en-US" sz="2400" dirty="0"/>
              <a:t> and </a:t>
            </a:r>
            <a:r>
              <a:rPr lang="en-US" sz="2400" b="1" dirty="0"/>
              <a:t>constraints</a:t>
            </a:r>
            <a:r>
              <a:rPr lang="en-US" sz="2400" dirty="0"/>
              <a:t> of the livestock sector</a:t>
            </a:r>
          </a:p>
          <a:p>
            <a:pPr eaLnBrk="1" hangingPunct="1">
              <a:buFont typeface="Arial" charset="0"/>
              <a:buChar char="•"/>
              <a:defRPr/>
            </a:pPr>
            <a:r>
              <a:rPr lang="en-US" sz="2400" b="1" dirty="0"/>
              <a:t>Potential</a:t>
            </a:r>
            <a:r>
              <a:rPr lang="en-US" sz="2400" dirty="0"/>
              <a:t> of the sector to contribute to </a:t>
            </a:r>
            <a:r>
              <a:rPr lang="en-US" sz="2400" b="1" dirty="0"/>
              <a:t>national</a:t>
            </a:r>
            <a:r>
              <a:rPr lang="en-US" sz="2400" dirty="0"/>
              <a:t> </a:t>
            </a:r>
            <a:r>
              <a:rPr lang="en-US" sz="2400" b="1" dirty="0"/>
              <a:t>development objectives </a:t>
            </a:r>
          </a:p>
          <a:p>
            <a:pPr eaLnBrk="1" hangingPunct="1">
              <a:buFont typeface="Arial" charset="0"/>
              <a:buChar char="•"/>
              <a:defRPr/>
            </a:pPr>
            <a:r>
              <a:rPr lang="en-US" sz="2400" dirty="0"/>
              <a:t>Priority livestock </a:t>
            </a:r>
            <a:r>
              <a:rPr lang="en-US" sz="2400" b="1" dirty="0"/>
              <a:t>commodities</a:t>
            </a:r>
            <a:r>
              <a:rPr lang="en-US" sz="2400" dirty="0"/>
              <a:t> and </a:t>
            </a:r>
            <a:r>
              <a:rPr lang="en-US" sz="2400" b="1" dirty="0"/>
              <a:t>value chains </a:t>
            </a:r>
            <a:r>
              <a:rPr lang="en-US" sz="2400" dirty="0"/>
              <a:t>and proposed </a:t>
            </a:r>
            <a:r>
              <a:rPr lang="en-US" sz="2400" b="1" dirty="0"/>
              <a:t>investment options </a:t>
            </a:r>
            <a:r>
              <a:rPr lang="en-US" sz="2400" dirty="0"/>
              <a:t>(combined technologies and policies)</a:t>
            </a:r>
          </a:p>
          <a:p>
            <a:pPr eaLnBrk="1" hangingPunct="1">
              <a:buFont typeface="Arial" charset="0"/>
              <a:buChar char="•"/>
              <a:defRPr/>
            </a:pPr>
            <a:r>
              <a:rPr lang="en-GB" sz="2400" dirty="0"/>
              <a:t>How </a:t>
            </a:r>
            <a:r>
              <a:rPr lang="en-GB" sz="2400" b="1" dirty="0"/>
              <a:t>better targeted investment </a:t>
            </a:r>
            <a:r>
              <a:rPr lang="en-GB" sz="2400" dirty="0"/>
              <a:t>in livestock can </a:t>
            </a:r>
            <a:r>
              <a:rPr lang="en-US" sz="2400" dirty="0"/>
              <a:t>improve </a:t>
            </a:r>
            <a:r>
              <a:rPr lang="en-US" sz="2400" b="1" dirty="0"/>
              <a:t>economic performance</a:t>
            </a:r>
            <a:r>
              <a:rPr lang="en-US" sz="2400" dirty="0"/>
              <a:t> the sector, </a:t>
            </a:r>
            <a:r>
              <a:rPr lang="en-GB" sz="2400" dirty="0"/>
              <a:t>and </a:t>
            </a:r>
            <a:r>
              <a:rPr lang="en-GB" sz="2400" b="1" dirty="0"/>
              <a:t>improve lives </a:t>
            </a:r>
            <a:r>
              <a:rPr lang="en-GB" sz="2400" dirty="0"/>
              <a:t>in the sector </a:t>
            </a:r>
          </a:p>
          <a:p>
            <a:pPr eaLnBrk="1" hangingPunct="1">
              <a:buFont typeface="Arial" charset="0"/>
              <a:buChar char="•"/>
              <a:defRPr/>
            </a:pPr>
            <a:r>
              <a:rPr lang="en-US" sz="2400" dirty="0"/>
              <a:t>Capacity development of </a:t>
            </a:r>
            <a:r>
              <a:rPr lang="en-US" sz="2400" b="1" dirty="0"/>
              <a:t>National/state</a:t>
            </a:r>
            <a:r>
              <a:rPr lang="en-US" sz="2400" dirty="0"/>
              <a:t> and </a:t>
            </a:r>
            <a:r>
              <a:rPr lang="en-US" sz="2400" b="1" dirty="0"/>
              <a:t>County governments </a:t>
            </a:r>
            <a:r>
              <a:rPr lang="en-US" sz="2400" dirty="0"/>
              <a:t>for </a:t>
            </a:r>
            <a:r>
              <a:rPr lang="en-US" sz="2400" b="1" dirty="0"/>
              <a:t>fact-based</a:t>
            </a:r>
            <a:r>
              <a:rPr lang="en-US" sz="2400" dirty="0"/>
              <a:t>, </a:t>
            </a:r>
            <a:r>
              <a:rPr lang="en-US" sz="2400" b="1" dirty="0"/>
              <a:t>quantitative planning </a:t>
            </a:r>
          </a:p>
        </p:txBody>
      </p:sp>
      <p:pic>
        <p:nvPicPr>
          <p:cNvPr id="10" name="Content Placeholder 3">
            <a:extLst>
              <a:ext uri="{FF2B5EF4-FFF2-40B4-BE49-F238E27FC236}">
                <a16:creationId xmlns:a16="http://schemas.microsoft.com/office/drawing/2014/main" id="{F90284A4-9FE4-49D4-AA4C-3BAD3F9E80F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61679" y="2251077"/>
            <a:ext cx="637510" cy="622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http://www.tenderweek.com/www/tenders/upload/46.jpg">
            <a:extLst>
              <a:ext uri="{FF2B5EF4-FFF2-40B4-BE49-F238E27FC236}">
                <a16:creationId xmlns:a16="http://schemas.microsoft.com/office/drawing/2014/main" id="{BF24A627-7862-4FAB-B2A1-FC765EEFB9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52700" y="2934328"/>
            <a:ext cx="964359" cy="61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a:extLst>
              <a:ext uri="{FF2B5EF4-FFF2-40B4-BE49-F238E27FC236}">
                <a16:creationId xmlns:a16="http://schemas.microsoft.com/office/drawing/2014/main" id="{5A70CEB7-4A97-4990-84A8-03BE3201E6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52700" y="1583091"/>
            <a:ext cx="746489" cy="641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1" descr="MOA">
            <a:extLst>
              <a:ext uri="{FF2B5EF4-FFF2-40B4-BE49-F238E27FC236}">
                <a16:creationId xmlns:a16="http://schemas.microsoft.com/office/drawing/2014/main" id="{2E664311-E530-47EA-A4E6-E5B083AB34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52700" y="824619"/>
            <a:ext cx="582863" cy="67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8">
            <a:extLst>
              <a:ext uri="{FF2B5EF4-FFF2-40B4-BE49-F238E27FC236}">
                <a16:creationId xmlns:a16="http://schemas.microsoft.com/office/drawing/2014/main" id="{2E8B3956-55EE-492D-A622-B06712523AD3}"/>
              </a:ext>
            </a:extLst>
          </p:cNvPr>
          <p:cNvPicPr>
            <a:picLocks noChangeAspect="1" noChangeArrowheads="1"/>
          </p:cNvPicPr>
          <p:nvPr/>
        </p:nvPicPr>
        <p:blipFill>
          <a:blip r:embed="rId6"/>
          <a:srcRect/>
          <a:stretch>
            <a:fillRect/>
          </a:stretch>
        </p:blipFill>
        <p:spPr bwMode="auto">
          <a:xfrm>
            <a:off x="11444013" y="3621850"/>
            <a:ext cx="649102" cy="493210"/>
          </a:xfrm>
          <a:prstGeom prst="rect">
            <a:avLst/>
          </a:prstGeom>
          <a:solidFill>
            <a:schemeClr val="accent3">
              <a:lumMod val="75000"/>
            </a:schemeClr>
          </a:solidFill>
          <a:ln w="9525">
            <a:solidFill>
              <a:schemeClr val="accent3"/>
            </a:solidFill>
            <a:miter lim="800000"/>
            <a:headEnd/>
            <a:tailEnd/>
          </a:ln>
          <a:effectLst/>
        </p:spPr>
      </p:pic>
      <p:sp>
        <p:nvSpPr>
          <p:cNvPr id="15" name="TextBox 14">
            <a:extLst>
              <a:ext uri="{FF2B5EF4-FFF2-40B4-BE49-F238E27FC236}">
                <a16:creationId xmlns:a16="http://schemas.microsoft.com/office/drawing/2014/main" id="{53A9E3B3-E1E9-4553-B13F-7E82B7A696AA}"/>
              </a:ext>
            </a:extLst>
          </p:cNvPr>
          <p:cNvSpPr txBox="1"/>
          <p:nvPr/>
        </p:nvSpPr>
        <p:spPr>
          <a:xfrm>
            <a:off x="10096942" y="1011145"/>
            <a:ext cx="1439092" cy="307777"/>
          </a:xfrm>
          <a:prstGeom prst="rect">
            <a:avLst/>
          </a:prstGeom>
          <a:noFill/>
        </p:spPr>
        <p:txBody>
          <a:bodyPr wrap="square">
            <a:spAutoFit/>
          </a:bodyPr>
          <a:lstStyle/>
          <a:p>
            <a:r>
              <a:rPr lang="en-US" altLang="en-US" sz="1400" b="1" dirty="0"/>
              <a:t> ETHIOPIA</a:t>
            </a:r>
            <a:endParaRPr lang="en-US" sz="1400" dirty="0"/>
          </a:p>
        </p:txBody>
      </p:sp>
      <p:sp>
        <p:nvSpPr>
          <p:cNvPr id="16" name="TextBox 15">
            <a:extLst>
              <a:ext uri="{FF2B5EF4-FFF2-40B4-BE49-F238E27FC236}">
                <a16:creationId xmlns:a16="http://schemas.microsoft.com/office/drawing/2014/main" id="{C36C224F-4ACD-46CD-963F-AC9DBB1000FF}"/>
              </a:ext>
            </a:extLst>
          </p:cNvPr>
          <p:cNvSpPr txBox="1"/>
          <p:nvPr/>
        </p:nvSpPr>
        <p:spPr>
          <a:xfrm>
            <a:off x="10096942" y="1659195"/>
            <a:ext cx="1412966" cy="307777"/>
          </a:xfrm>
          <a:prstGeom prst="rect">
            <a:avLst/>
          </a:prstGeom>
          <a:noFill/>
        </p:spPr>
        <p:txBody>
          <a:bodyPr wrap="square">
            <a:spAutoFit/>
          </a:bodyPr>
          <a:lstStyle/>
          <a:p>
            <a:r>
              <a:rPr lang="en-US" altLang="en-US" sz="1400" b="1" dirty="0"/>
              <a:t> TANZANIA</a:t>
            </a:r>
            <a:endParaRPr lang="en-US" sz="1400" dirty="0"/>
          </a:p>
        </p:txBody>
      </p:sp>
      <p:sp>
        <p:nvSpPr>
          <p:cNvPr id="17" name="TextBox 16">
            <a:extLst>
              <a:ext uri="{FF2B5EF4-FFF2-40B4-BE49-F238E27FC236}">
                <a16:creationId xmlns:a16="http://schemas.microsoft.com/office/drawing/2014/main" id="{448BB01B-4040-4AF4-BF5C-80D78CAFA2E3}"/>
              </a:ext>
            </a:extLst>
          </p:cNvPr>
          <p:cNvSpPr txBox="1"/>
          <p:nvPr/>
        </p:nvSpPr>
        <p:spPr>
          <a:xfrm>
            <a:off x="10161737" y="2436650"/>
            <a:ext cx="1404257" cy="307777"/>
          </a:xfrm>
          <a:prstGeom prst="rect">
            <a:avLst/>
          </a:prstGeom>
          <a:noFill/>
        </p:spPr>
        <p:txBody>
          <a:bodyPr wrap="square">
            <a:spAutoFit/>
          </a:bodyPr>
          <a:lstStyle/>
          <a:p>
            <a:r>
              <a:rPr lang="en-US" altLang="en-US" sz="1400" b="1" dirty="0"/>
              <a:t>RWANDA</a:t>
            </a:r>
            <a:endParaRPr lang="en-US" sz="1400" dirty="0"/>
          </a:p>
        </p:txBody>
      </p:sp>
      <p:sp>
        <p:nvSpPr>
          <p:cNvPr id="18" name="TextBox 17">
            <a:extLst>
              <a:ext uri="{FF2B5EF4-FFF2-40B4-BE49-F238E27FC236}">
                <a16:creationId xmlns:a16="http://schemas.microsoft.com/office/drawing/2014/main" id="{628C3F75-E793-4845-8094-552D649653CA}"/>
              </a:ext>
            </a:extLst>
          </p:cNvPr>
          <p:cNvSpPr txBox="1"/>
          <p:nvPr/>
        </p:nvSpPr>
        <p:spPr>
          <a:xfrm>
            <a:off x="10127118" y="3081121"/>
            <a:ext cx="1700349" cy="307777"/>
          </a:xfrm>
          <a:prstGeom prst="rect">
            <a:avLst/>
          </a:prstGeom>
          <a:noFill/>
        </p:spPr>
        <p:txBody>
          <a:bodyPr wrap="square">
            <a:spAutoFit/>
          </a:bodyPr>
          <a:lstStyle/>
          <a:p>
            <a:r>
              <a:rPr lang="en-US" altLang="en-US" sz="1400" b="1" dirty="0"/>
              <a:t>UZBEKISTAN</a:t>
            </a:r>
            <a:endParaRPr lang="en-US" sz="1400" dirty="0"/>
          </a:p>
        </p:txBody>
      </p:sp>
      <p:sp>
        <p:nvSpPr>
          <p:cNvPr id="19" name="TextBox 18">
            <a:extLst>
              <a:ext uri="{FF2B5EF4-FFF2-40B4-BE49-F238E27FC236}">
                <a16:creationId xmlns:a16="http://schemas.microsoft.com/office/drawing/2014/main" id="{8F8A0560-E57A-4721-A801-A2F52275AD5D}"/>
              </a:ext>
            </a:extLst>
          </p:cNvPr>
          <p:cNvSpPr txBox="1"/>
          <p:nvPr/>
        </p:nvSpPr>
        <p:spPr>
          <a:xfrm>
            <a:off x="10161737" y="3678039"/>
            <a:ext cx="1457676" cy="523220"/>
          </a:xfrm>
          <a:prstGeom prst="rect">
            <a:avLst/>
          </a:prstGeom>
          <a:noFill/>
        </p:spPr>
        <p:txBody>
          <a:bodyPr wrap="square">
            <a:spAutoFit/>
          </a:bodyPr>
          <a:lstStyle/>
          <a:p>
            <a:r>
              <a:rPr lang="en-US" altLang="en-US" sz="1400" b="1" dirty="0"/>
              <a:t>BIHAR STATE, INDIA</a:t>
            </a:r>
            <a:endParaRPr lang="en-US" sz="1400" dirty="0"/>
          </a:p>
        </p:txBody>
      </p:sp>
      <p:sp>
        <p:nvSpPr>
          <p:cNvPr id="20" name="TextBox 19">
            <a:extLst>
              <a:ext uri="{FF2B5EF4-FFF2-40B4-BE49-F238E27FC236}">
                <a16:creationId xmlns:a16="http://schemas.microsoft.com/office/drawing/2014/main" id="{77878443-A626-4DB2-8B7F-337660560433}"/>
              </a:ext>
            </a:extLst>
          </p:cNvPr>
          <p:cNvSpPr txBox="1"/>
          <p:nvPr/>
        </p:nvSpPr>
        <p:spPr>
          <a:xfrm>
            <a:off x="9949804" y="253226"/>
            <a:ext cx="2265057" cy="461665"/>
          </a:xfrm>
          <a:prstGeom prst="rect">
            <a:avLst/>
          </a:prstGeom>
          <a:noFill/>
        </p:spPr>
        <p:txBody>
          <a:bodyPr wrap="square">
            <a:spAutoFit/>
          </a:bodyPr>
          <a:lstStyle/>
          <a:p>
            <a:r>
              <a:rPr lang="en-US" altLang="en-US" sz="1400" b="1" dirty="0"/>
              <a:t> </a:t>
            </a:r>
            <a:r>
              <a:rPr lang="en-US" altLang="en-US" sz="2400" dirty="0">
                <a:solidFill>
                  <a:srgbClr val="712C3D"/>
                </a:solidFill>
                <a:latin typeface="+mj-lt"/>
              </a:rPr>
              <a:t>Completed LMP</a:t>
            </a:r>
            <a:endParaRPr lang="en-US" sz="3600" dirty="0">
              <a:solidFill>
                <a:srgbClr val="712C3D"/>
              </a:solidFill>
              <a:latin typeface="+mj-lt"/>
            </a:endParaRPr>
          </a:p>
        </p:txBody>
      </p:sp>
      <p:sp>
        <p:nvSpPr>
          <p:cNvPr id="21" name="TextBox 20">
            <a:extLst>
              <a:ext uri="{FF2B5EF4-FFF2-40B4-BE49-F238E27FC236}">
                <a16:creationId xmlns:a16="http://schemas.microsoft.com/office/drawing/2014/main" id="{D74FEA08-0866-4AD0-BEE9-57C2F1B9DBD8}"/>
              </a:ext>
            </a:extLst>
          </p:cNvPr>
          <p:cNvSpPr txBox="1"/>
          <p:nvPr/>
        </p:nvSpPr>
        <p:spPr>
          <a:xfrm>
            <a:off x="9761988" y="5325740"/>
            <a:ext cx="1700349" cy="307777"/>
          </a:xfrm>
          <a:prstGeom prst="rect">
            <a:avLst/>
          </a:prstGeom>
          <a:noFill/>
        </p:spPr>
        <p:txBody>
          <a:bodyPr wrap="square">
            <a:spAutoFit/>
          </a:bodyPr>
          <a:lstStyle/>
          <a:p>
            <a:r>
              <a:rPr lang="en-US" altLang="en-US" sz="1400" b="1" dirty="0"/>
              <a:t>KENYA</a:t>
            </a:r>
            <a:endParaRPr lang="en-US" sz="1400" dirty="0"/>
          </a:p>
        </p:txBody>
      </p:sp>
      <p:sp>
        <p:nvSpPr>
          <p:cNvPr id="22" name="TextBox 21">
            <a:extLst>
              <a:ext uri="{FF2B5EF4-FFF2-40B4-BE49-F238E27FC236}">
                <a16:creationId xmlns:a16="http://schemas.microsoft.com/office/drawing/2014/main" id="{F54E1481-6CBA-4988-BCB0-BC301B60FE3E}"/>
              </a:ext>
            </a:extLst>
          </p:cNvPr>
          <p:cNvSpPr txBox="1"/>
          <p:nvPr/>
        </p:nvSpPr>
        <p:spPr>
          <a:xfrm>
            <a:off x="9734131" y="5792400"/>
            <a:ext cx="1700349" cy="523220"/>
          </a:xfrm>
          <a:prstGeom prst="rect">
            <a:avLst/>
          </a:prstGeom>
          <a:noFill/>
        </p:spPr>
        <p:txBody>
          <a:bodyPr wrap="square">
            <a:spAutoFit/>
          </a:bodyPr>
          <a:lstStyle/>
          <a:p>
            <a:r>
              <a:rPr lang="en-US" sz="1400" b="1" dirty="0"/>
              <a:t>ODISHA STATE, INDIA</a:t>
            </a:r>
            <a:endParaRPr lang="en-US" sz="1400" dirty="0"/>
          </a:p>
        </p:txBody>
      </p:sp>
      <p:sp>
        <p:nvSpPr>
          <p:cNvPr id="23" name="TextBox 22">
            <a:extLst>
              <a:ext uri="{FF2B5EF4-FFF2-40B4-BE49-F238E27FC236}">
                <a16:creationId xmlns:a16="http://schemas.microsoft.com/office/drawing/2014/main" id="{FD7B2D22-D148-48A8-89CC-5C8E0B24169D}"/>
              </a:ext>
            </a:extLst>
          </p:cNvPr>
          <p:cNvSpPr txBox="1"/>
          <p:nvPr/>
        </p:nvSpPr>
        <p:spPr>
          <a:xfrm>
            <a:off x="9734131" y="6357248"/>
            <a:ext cx="1700349" cy="307777"/>
          </a:xfrm>
          <a:prstGeom prst="rect">
            <a:avLst/>
          </a:prstGeom>
          <a:noFill/>
        </p:spPr>
        <p:txBody>
          <a:bodyPr wrap="square">
            <a:spAutoFit/>
          </a:bodyPr>
          <a:lstStyle/>
          <a:p>
            <a:r>
              <a:rPr lang="en-US" altLang="en-US" sz="1400" b="1" dirty="0"/>
              <a:t>THE GAMBIA </a:t>
            </a:r>
            <a:endParaRPr lang="en-US" sz="1400" dirty="0"/>
          </a:p>
        </p:txBody>
      </p:sp>
      <p:pic>
        <p:nvPicPr>
          <p:cNvPr id="24" name="Picture 2" descr="government of kenya logo with text – Millennium Water Alliance">
            <a:extLst>
              <a:ext uri="{FF2B5EF4-FFF2-40B4-BE49-F238E27FC236}">
                <a16:creationId xmlns:a16="http://schemas.microsoft.com/office/drawing/2014/main" id="{9679762D-33A2-45DB-B574-11B54F1D81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53891" y="5084575"/>
            <a:ext cx="732531" cy="46835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oat of arms of Gambia Logo Vector (.EPS) Free Download">
            <a:extLst>
              <a:ext uri="{FF2B5EF4-FFF2-40B4-BE49-F238E27FC236}">
                <a16:creationId xmlns:a16="http://schemas.microsoft.com/office/drawing/2014/main" id="{5B942722-4C13-4756-A614-00EA2FF3FB4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252700" y="6155124"/>
            <a:ext cx="667445" cy="59656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Emblem of Odisha - Wikipedia">
            <a:extLst>
              <a:ext uri="{FF2B5EF4-FFF2-40B4-BE49-F238E27FC236}">
                <a16:creationId xmlns:a16="http://schemas.microsoft.com/office/drawing/2014/main" id="{1772B693-7A2D-457F-B316-A33B0B47D07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61833" y="5548575"/>
            <a:ext cx="667444" cy="59656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483F06D6-5D9F-46A8-A9ED-84A1C377B298}"/>
              </a:ext>
            </a:extLst>
          </p:cNvPr>
          <p:cNvSpPr txBox="1"/>
          <p:nvPr/>
        </p:nvSpPr>
        <p:spPr>
          <a:xfrm>
            <a:off x="9655088" y="4681269"/>
            <a:ext cx="2265057" cy="461665"/>
          </a:xfrm>
          <a:prstGeom prst="rect">
            <a:avLst/>
          </a:prstGeom>
          <a:noFill/>
        </p:spPr>
        <p:txBody>
          <a:bodyPr wrap="square">
            <a:spAutoFit/>
          </a:bodyPr>
          <a:lstStyle/>
          <a:p>
            <a:r>
              <a:rPr lang="en-US" altLang="en-US" sz="1400" b="1" dirty="0"/>
              <a:t> </a:t>
            </a:r>
            <a:r>
              <a:rPr lang="en-US" altLang="en-US" sz="2400" dirty="0">
                <a:solidFill>
                  <a:srgbClr val="712C3D"/>
                </a:solidFill>
                <a:latin typeface="+mj-lt"/>
              </a:rPr>
              <a:t>Ongoing LMP</a:t>
            </a:r>
            <a:endParaRPr lang="en-US" sz="3600" dirty="0">
              <a:solidFill>
                <a:srgbClr val="712C3D"/>
              </a:solidFill>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EC358D-F7D1-4087-81DF-8B0530126D3E}"/>
              </a:ext>
            </a:extLst>
          </p:cNvPr>
          <p:cNvSpPr>
            <a:spLocks noGrp="1"/>
          </p:cNvSpPr>
          <p:nvPr>
            <p:ph type="title"/>
          </p:nvPr>
        </p:nvSpPr>
        <p:spPr/>
        <p:txBody>
          <a:bodyPr/>
          <a:lstStyle/>
          <a:p>
            <a:r>
              <a:rPr lang="en-US" dirty="0"/>
              <a:t>LMP Deliverables</a:t>
            </a:r>
          </a:p>
        </p:txBody>
      </p:sp>
      <p:sp>
        <p:nvSpPr>
          <p:cNvPr id="6" name="Rectangle: Rounded Corners 5">
            <a:extLst>
              <a:ext uri="{FF2B5EF4-FFF2-40B4-BE49-F238E27FC236}">
                <a16:creationId xmlns:a16="http://schemas.microsoft.com/office/drawing/2014/main" id="{6706580C-7C3F-4B43-92D9-28A78FB96B24}"/>
              </a:ext>
            </a:extLst>
          </p:cNvPr>
          <p:cNvSpPr/>
          <p:nvPr/>
        </p:nvSpPr>
        <p:spPr>
          <a:xfrm>
            <a:off x="1057013" y="2332139"/>
            <a:ext cx="1694576" cy="21838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Baseline/Livestock Sector analysis (LSA)</a:t>
            </a:r>
          </a:p>
        </p:txBody>
      </p:sp>
      <p:sp>
        <p:nvSpPr>
          <p:cNvPr id="7" name="Rectangle: Rounded Corners 6">
            <a:extLst>
              <a:ext uri="{FF2B5EF4-FFF2-40B4-BE49-F238E27FC236}">
                <a16:creationId xmlns:a16="http://schemas.microsoft.com/office/drawing/2014/main" id="{95734D07-787A-4C42-B767-9C96DCF67ACF}"/>
              </a:ext>
            </a:extLst>
          </p:cNvPr>
          <p:cNvSpPr/>
          <p:nvPr/>
        </p:nvSpPr>
        <p:spPr>
          <a:xfrm>
            <a:off x="4098487" y="2399251"/>
            <a:ext cx="1694575" cy="21167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15- year Livestock Sector Strategy (LSS) </a:t>
            </a:r>
          </a:p>
        </p:txBody>
      </p:sp>
      <p:sp>
        <p:nvSpPr>
          <p:cNvPr id="8" name="Rectangle: Rounded Corners 7">
            <a:extLst>
              <a:ext uri="{FF2B5EF4-FFF2-40B4-BE49-F238E27FC236}">
                <a16:creationId xmlns:a16="http://schemas.microsoft.com/office/drawing/2014/main" id="{4AD44A95-6CD9-4A75-B28A-64F31117C8FA}"/>
              </a:ext>
            </a:extLst>
          </p:cNvPr>
          <p:cNvSpPr/>
          <p:nvPr/>
        </p:nvSpPr>
        <p:spPr>
          <a:xfrm>
            <a:off x="7139963" y="2399251"/>
            <a:ext cx="1450364" cy="20508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5-year investment plans/  Roadmaps</a:t>
            </a:r>
          </a:p>
        </p:txBody>
      </p:sp>
      <p:sp>
        <p:nvSpPr>
          <p:cNvPr id="9" name="Arrow: Right 8">
            <a:extLst>
              <a:ext uri="{FF2B5EF4-FFF2-40B4-BE49-F238E27FC236}">
                <a16:creationId xmlns:a16="http://schemas.microsoft.com/office/drawing/2014/main" id="{61691C93-1E61-47ED-A7FF-45F751B1572C}"/>
              </a:ext>
            </a:extLst>
          </p:cNvPr>
          <p:cNvSpPr/>
          <p:nvPr/>
        </p:nvSpPr>
        <p:spPr>
          <a:xfrm>
            <a:off x="2938471" y="3302426"/>
            <a:ext cx="1048624" cy="3103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4689BD07-086D-4509-95DF-8CDF7DFD2232}"/>
              </a:ext>
            </a:extLst>
          </p:cNvPr>
          <p:cNvSpPr/>
          <p:nvPr/>
        </p:nvSpPr>
        <p:spPr>
          <a:xfrm>
            <a:off x="5946395" y="3268870"/>
            <a:ext cx="1048624" cy="3103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94BEC64-2C74-4FDE-94D3-8363D0C93CC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055147" y="444552"/>
            <a:ext cx="1590412" cy="1580322"/>
          </a:xfrm>
          <a:prstGeom prst="rect">
            <a:avLst/>
          </a:prstGeom>
        </p:spPr>
      </p:pic>
      <p:pic>
        <p:nvPicPr>
          <p:cNvPr id="12" name="Picture 11">
            <a:extLst>
              <a:ext uri="{FF2B5EF4-FFF2-40B4-BE49-F238E27FC236}">
                <a16:creationId xmlns:a16="http://schemas.microsoft.com/office/drawing/2014/main" id="{6D00DE24-855E-4DFA-A8E2-AA9D99F3E1B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861735" y="2185016"/>
            <a:ext cx="1659835" cy="2117035"/>
          </a:xfrm>
          <a:prstGeom prst="rect">
            <a:avLst/>
          </a:prstGeom>
        </p:spPr>
      </p:pic>
      <p:pic>
        <p:nvPicPr>
          <p:cNvPr id="13" name="Picture 12">
            <a:extLst>
              <a:ext uri="{FF2B5EF4-FFF2-40B4-BE49-F238E27FC236}">
                <a16:creationId xmlns:a16="http://schemas.microsoft.com/office/drawing/2014/main" id="{B488282F-F4B6-42B9-8306-0A958413AAF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020436" y="4672984"/>
            <a:ext cx="1659835" cy="1302026"/>
          </a:xfrm>
          <a:prstGeom prst="rect">
            <a:avLst/>
          </a:prstGeom>
        </p:spPr>
      </p:pic>
    </p:spTree>
    <p:extLst>
      <p:ext uri="{BB962C8B-B14F-4D97-AF65-F5344CB8AC3E}">
        <p14:creationId xmlns:p14="http://schemas.microsoft.com/office/powerpoint/2010/main" val="3915493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14B898-CC0E-444E-B455-223206CB7375}"/>
              </a:ext>
            </a:extLst>
          </p:cNvPr>
          <p:cNvSpPr>
            <a:spLocks noGrp="1"/>
          </p:cNvSpPr>
          <p:nvPr>
            <p:ph type="title"/>
          </p:nvPr>
        </p:nvSpPr>
        <p:spPr>
          <a:xfrm>
            <a:off x="860334" y="2812005"/>
            <a:ext cx="8102600" cy="677955"/>
          </a:xfrm>
        </p:spPr>
        <p:txBody>
          <a:bodyPr/>
          <a:lstStyle/>
          <a:p>
            <a:pPr algn="ctr"/>
            <a:r>
              <a:rPr lang="en-US" sz="4800" dirty="0"/>
              <a:t>Productivity </a:t>
            </a:r>
          </a:p>
        </p:txBody>
      </p:sp>
      <p:pic>
        <p:nvPicPr>
          <p:cNvPr id="9" name="Picture 8">
            <a:extLst>
              <a:ext uri="{FF2B5EF4-FFF2-40B4-BE49-F238E27FC236}">
                <a16:creationId xmlns:a16="http://schemas.microsoft.com/office/drawing/2014/main" id="{DBCA14B8-A2CE-4329-8F5E-4CB7223AD54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881118" y="662473"/>
            <a:ext cx="2047587" cy="5533054"/>
          </a:xfrm>
          <a:prstGeom prst="rect">
            <a:avLst/>
          </a:prstGeom>
        </p:spPr>
      </p:pic>
    </p:spTree>
    <p:extLst>
      <p:ext uri="{BB962C8B-B14F-4D97-AF65-F5344CB8AC3E}">
        <p14:creationId xmlns:p14="http://schemas.microsoft.com/office/powerpoint/2010/main" val="3743844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5A8EFC-D464-46F0-930C-BFB1A29DD53D}"/>
              </a:ext>
            </a:extLst>
          </p:cNvPr>
          <p:cNvSpPr>
            <a:spLocks noGrp="1"/>
          </p:cNvSpPr>
          <p:nvPr>
            <p:ph sz="quarter" idx="10"/>
          </p:nvPr>
        </p:nvSpPr>
        <p:spPr>
          <a:xfrm>
            <a:off x="609599" y="1342716"/>
            <a:ext cx="8441661" cy="714881"/>
          </a:xfrm>
        </p:spPr>
        <p:txBody>
          <a:bodyPr>
            <a:normAutofit/>
          </a:bodyPr>
          <a:lstStyle/>
          <a:p>
            <a:pPr marL="457200" indent="-457200">
              <a:buFontTx/>
              <a:buChar char="-"/>
            </a:pPr>
            <a:r>
              <a:rPr lang="en-US" sz="2800" dirty="0"/>
              <a:t>Livestock production zone classification </a:t>
            </a:r>
          </a:p>
        </p:txBody>
      </p:sp>
      <p:sp>
        <p:nvSpPr>
          <p:cNvPr id="5" name="Title 4">
            <a:extLst>
              <a:ext uri="{FF2B5EF4-FFF2-40B4-BE49-F238E27FC236}">
                <a16:creationId xmlns:a16="http://schemas.microsoft.com/office/drawing/2014/main" id="{16524FBC-05B7-4753-8B2B-A0FA05507340}"/>
              </a:ext>
            </a:extLst>
          </p:cNvPr>
          <p:cNvSpPr>
            <a:spLocks noGrp="1"/>
          </p:cNvSpPr>
          <p:nvPr>
            <p:ph type="title"/>
          </p:nvPr>
        </p:nvSpPr>
        <p:spPr>
          <a:xfrm>
            <a:off x="92379" y="366680"/>
            <a:ext cx="8102600" cy="677955"/>
          </a:xfrm>
        </p:spPr>
        <p:txBody>
          <a:bodyPr>
            <a:normAutofit/>
          </a:bodyPr>
          <a:lstStyle/>
          <a:p>
            <a:r>
              <a:rPr lang="en-US" dirty="0"/>
              <a:t>Livestock production zones and Species</a:t>
            </a:r>
          </a:p>
        </p:txBody>
      </p:sp>
      <p:grpSp>
        <p:nvGrpSpPr>
          <p:cNvPr id="65" name="Group 64">
            <a:extLst>
              <a:ext uri="{FF2B5EF4-FFF2-40B4-BE49-F238E27FC236}">
                <a16:creationId xmlns:a16="http://schemas.microsoft.com/office/drawing/2014/main" id="{9234676F-D117-40C5-BDFC-F2E4DDC21C50}"/>
              </a:ext>
            </a:extLst>
          </p:cNvPr>
          <p:cNvGrpSpPr/>
          <p:nvPr/>
        </p:nvGrpSpPr>
        <p:grpSpPr>
          <a:xfrm>
            <a:off x="882492" y="1953267"/>
            <a:ext cx="6651672" cy="3054417"/>
            <a:chOff x="519729" y="1801559"/>
            <a:chExt cx="10881360" cy="4840407"/>
          </a:xfrm>
        </p:grpSpPr>
        <p:sp>
          <p:nvSpPr>
            <p:cNvPr id="66" name="Rectangle 65">
              <a:extLst>
                <a:ext uri="{FF2B5EF4-FFF2-40B4-BE49-F238E27FC236}">
                  <a16:creationId xmlns:a16="http://schemas.microsoft.com/office/drawing/2014/main" id="{C132FF24-8241-46B5-9884-689FC6565878}"/>
                </a:ext>
              </a:extLst>
            </p:cNvPr>
            <p:cNvSpPr/>
            <p:nvPr/>
          </p:nvSpPr>
          <p:spPr>
            <a:xfrm>
              <a:off x="1123951" y="3042177"/>
              <a:ext cx="2103344" cy="329010"/>
            </a:xfrm>
            <a:prstGeom prst="rect">
              <a:avLst/>
            </a:prstGeom>
            <a:ln w="12700"/>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algn="ctr"/>
              <a:r>
                <a:rPr lang="en-GB" sz="1600" dirty="0">
                  <a:solidFill>
                    <a:srgbClr val="4AA0AA"/>
                  </a:solidFill>
                  <a:latin typeface="DIN Condensed Bold"/>
                  <a:cs typeface="DIN Condensed Bold"/>
                </a:rPr>
                <a:t>GRASSLAND</a:t>
              </a:r>
              <a:endParaRPr lang="en-US" sz="1600" dirty="0">
                <a:solidFill>
                  <a:srgbClr val="4AA0AA"/>
                </a:solidFill>
                <a:latin typeface="DIN Condensed Bold"/>
                <a:cs typeface="DIN Condensed Bold"/>
                <a:sym typeface="Helvetica Light"/>
              </a:endParaRPr>
            </a:p>
          </p:txBody>
        </p:sp>
        <p:sp>
          <p:nvSpPr>
            <p:cNvPr id="67" name="Rectangle 66">
              <a:extLst>
                <a:ext uri="{FF2B5EF4-FFF2-40B4-BE49-F238E27FC236}">
                  <a16:creationId xmlns:a16="http://schemas.microsoft.com/office/drawing/2014/main" id="{E48C6D50-59DB-4B47-8642-A398F5963497}"/>
                </a:ext>
              </a:extLst>
            </p:cNvPr>
            <p:cNvSpPr/>
            <p:nvPr/>
          </p:nvSpPr>
          <p:spPr>
            <a:xfrm>
              <a:off x="1123951" y="3907267"/>
              <a:ext cx="2103344" cy="845417"/>
            </a:xfrm>
            <a:prstGeom prst="rect">
              <a:avLst/>
            </a:prstGeom>
            <a:ln w="12700"/>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algn="ctr"/>
              <a:r>
                <a:rPr lang="en-GB" sz="1600" dirty="0">
                  <a:solidFill>
                    <a:srgbClr val="4AA0AA"/>
                  </a:solidFill>
                  <a:latin typeface="DIN Condensed Bold"/>
                  <a:cs typeface="DIN Condensed Bold"/>
                </a:rPr>
                <a:t>MIXED CROP-LIVESTOCK</a:t>
              </a:r>
              <a:endParaRPr lang="en-US" sz="1600" dirty="0">
                <a:solidFill>
                  <a:srgbClr val="4AA0AA"/>
                </a:solidFill>
                <a:latin typeface="DIN Condensed Bold"/>
                <a:cs typeface="DIN Condensed Bold"/>
              </a:endParaRPr>
            </a:p>
          </p:txBody>
        </p:sp>
        <p:sp>
          <p:nvSpPr>
            <p:cNvPr id="68" name="Rectangle 67">
              <a:extLst>
                <a:ext uri="{FF2B5EF4-FFF2-40B4-BE49-F238E27FC236}">
                  <a16:creationId xmlns:a16="http://schemas.microsoft.com/office/drawing/2014/main" id="{C363D708-FBBF-43A7-A81E-DD8A25FA3398}"/>
                </a:ext>
              </a:extLst>
            </p:cNvPr>
            <p:cNvSpPr/>
            <p:nvPr/>
          </p:nvSpPr>
          <p:spPr>
            <a:xfrm>
              <a:off x="1123951" y="5237080"/>
              <a:ext cx="2114101" cy="455225"/>
            </a:xfrm>
            <a:prstGeom prst="rect">
              <a:avLst/>
            </a:prstGeom>
            <a:ln w="12700"/>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algn="ctr"/>
              <a:r>
                <a:rPr lang="en-GB" sz="1600" dirty="0">
                  <a:solidFill>
                    <a:srgbClr val="4AA0AA"/>
                  </a:solidFill>
                  <a:latin typeface="DIN Condensed Bold"/>
                  <a:cs typeface="DIN Condensed Bold"/>
                </a:rPr>
                <a:t>COMMERCIAL</a:t>
              </a:r>
              <a:endParaRPr lang="en-US" sz="1600" dirty="0">
                <a:solidFill>
                  <a:srgbClr val="4AA0AA"/>
                </a:solidFill>
                <a:latin typeface="DIN Condensed Bold"/>
                <a:cs typeface="DIN Condensed Bold"/>
              </a:endParaRPr>
            </a:p>
          </p:txBody>
        </p:sp>
        <p:cxnSp>
          <p:nvCxnSpPr>
            <p:cNvPr id="69" name="Straight Connector 68">
              <a:extLst>
                <a:ext uri="{FF2B5EF4-FFF2-40B4-BE49-F238E27FC236}">
                  <a16:creationId xmlns:a16="http://schemas.microsoft.com/office/drawing/2014/main" id="{A1EA0A47-E1A3-411C-B0C5-3F7E0720593F}"/>
                </a:ext>
              </a:extLst>
            </p:cNvPr>
            <p:cNvCxnSpPr/>
            <p:nvPr/>
          </p:nvCxnSpPr>
          <p:spPr>
            <a:xfrm>
              <a:off x="742278" y="2380924"/>
              <a:ext cx="0" cy="4063420"/>
            </a:xfrm>
            <a:prstGeom prst="line">
              <a:avLst/>
            </a:prstGeom>
            <a:ln/>
            <a:effectLst/>
          </p:spPr>
          <p:style>
            <a:lnRef idx="2">
              <a:schemeClr val="accent3"/>
            </a:lnRef>
            <a:fillRef idx="0">
              <a:schemeClr val="accent3"/>
            </a:fillRef>
            <a:effectRef idx="1">
              <a:schemeClr val="accent3"/>
            </a:effectRef>
            <a:fontRef idx="minor">
              <a:schemeClr val="tx1"/>
            </a:fontRef>
          </p:style>
        </p:cxnSp>
        <p:cxnSp>
          <p:nvCxnSpPr>
            <p:cNvPr id="70" name="Straight Connector 69">
              <a:extLst>
                <a:ext uri="{FF2B5EF4-FFF2-40B4-BE49-F238E27FC236}">
                  <a16:creationId xmlns:a16="http://schemas.microsoft.com/office/drawing/2014/main" id="{5671CA8D-4EF1-4B27-AE64-1D37B58DE98E}"/>
                </a:ext>
              </a:extLst>
            </p:cNvPr>
            <p:cNvCxnSpPr>
              <a:endCxn id="68" idx="1"/>
            </p:cNvCxnSpPr>
            <p:nvPr/>
          </p:nvCxnSpPr>
          <p:spPr>
            <a:xfrm flipV="1">
              <a:off x="742278" y="5464692"/>
              <a:ext cx="381673" cy="5"/>
            </a:xfrm>
            <a:prstGeom prst="line">
              <a:avLst/>
            </a:prstGeom>
            <a:ln/>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D7112831-92F7-438B-A3EB-85115495B14C}"/>
                </a:ext>
              </a:extLst>
            </p:cNvPr>
            <p:cNvCxnSpPr>
              <a:endCxn id="67" idx="1"/>
            </p:cNvCxnSpPr>
            <p:nvPr/>
          </p:nvCxnSpPr>
          <p:spPr>
            <a:xfrm>
              <a:off x="742278" y="4326523"/>
              <a:ext cx="381673" cy="3453"/>
            </a:xfrm>
            <a:prstGeom prst="line">
              <a:avLst/>
            </a:prstGeom>
            <a:ln/>
          </p:spPr>
          <p:style>
            <a:lnRef idx="1">
              <a:schemeClr val="dk1"/>
            </a:lnRef>
            <a:fillRef idx="0">
              <a:schemeClr val="dk1"/>
            </a:fillRef>
            <a:effectRef idx="0">
              <a:schemeClr val="dk1"/>
            </a:effectRef>
            <a:fontRef idx="minor">
              <a:schemeClr val="tx1"/>
            </a:fontRef>
          </p:style>
        </p:cxnSp>
        <p:cxnSp>
          <p:nvCxnSpPr>
            <p:cNvPr id="72" name="Straight Connector 71">
              <a:extLst>
                <a:ext uri="{FF2B5EF4-FFF2-40B4-BE49-F238E27FC236}">
                  <a16:creationId xmlns:a16="http://schemas.microsoft.com/office/drawing/2014/main" id="{88AEF1CC-A6B9-4FC9-A559-EA5BDD63F3B3}"/>
                </a:ext>
              </a:extLst>
            </p:cNvPr>
            <p:cNvCxnSpPr>
              <a:stCxn id="66" idx="1"/>
            </p:cNvCxnSpPr>
            <p:nvPr/>
          </p:nvCxnSpPr>
          <p:spPr>
            <a:xfrm flipH="1">
              <a:off x="742280" y="3206682"/>
              <a:ext cx="381670" cy="7138"/>
            </a:xfrm>
            <a:prstGeom prst="line">
              <a:avLst/>
            </a:prstGeom>
            <a:ln/>
          </p:spPr>
          <p:style>
            <a:lnRef idx="1">
              <a:schemeClr val="dk1"/>
            </a:lnRef>
            <a:fillRef idx="0">
              <a:schemeClr val="dk1"/>
            </a:fillRef>
            <a:effectRef idx="0">
              <a:schemeClr val="dk1"/>
            </a:effectRef>
            <a:fontRef idx="minor">
              <a:schemeClr val="tx1"/>
            </a:fontRef>
          </p:style>
        </p:cxnSp>
        <p:sp>
          <p:nvSpPr>
            <p:cNvPr id="73" name="Rectangle 72">
              <a:extLst>
                <a:ext uri="{FF2B5EF4-FFF2-40B4-BE49-F238E27FC236}">
                  <a16:creationId xmlns:a16="http://schemas.microsoft.com/office/drawing/2014/main" id="{C26D3745-2233-4FD2-90E2-4FCDDB2B1133}"/>
                </a:ext>
              </a:extLst>
            </p:cNvPr>
            <p:cNvSpPr/>
            <p:nvPr/>
          </p:nvSpPr>
          <p:spPr>
            <a:xfrm>
              <a:off x="3905250" y="2590606"/>
              <a:ext cx="1101091" cy="293758"/>
            </a:xfrm>
            <a:prstGeom prst="rect">
              <a:avLst/>
            </a:prstGeom>
            <a:solidFill>
              <a:srgbClr val="4AA0AA"/>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marL="0" marR="0" indent="0" algn="ctr" defTabSz="587022" rtl="0" fontAlgn="auto" latinLnBrk="0" hangingPunct="0">
                <a:lnSpc>
                  <a:spcPct val="100000"/>
                </a:lnSpc>
                <a:spcBef>
                  <a:spcPts val="0"/>
                </a:spcBef>
                <a:spcAft>
                  <a:spcPts val="0"/>
                </a:spcAft>
                <a:buClrTx/>
                <a:buSzTx/>
                <a:buFontTx/>
                <a:buNone/>
                <a:tabLst/>
              </a:pPr>
              <a:r>
                <a:rPr kumimoji="0" lang="en-GB" sz="1400" b="0" i="0" u="none" strike="noStrike" cap="none" spc="0" normalizeH="0" baseline="0" dirty="0">
                  <a:ln>
                    <a:noFill/>
                  </a:ln>
                  <a:solidFill>
                    <a:schemeClr val="tx1"/>
                  </a:solidFill>
                  <a:effectLst/>
                  <a:uFillTx/>
                  <a:latin typeface="DIN Condensed Bold"/>
                  <a:ea typeface="Helvetica Light"/>
                  <a:cs typeface="DIN Condensed Bold"/>
                  <a:sym typeface="Helvetica Light"/>
                </a:rPr>
                <a:t>Small</a:t>
              </a:r>
              <a:endParaRPr kumimoji="0" lang="en-US" sz="1400" b="0" i="0" u="none" strike="noStrike" cap="none" spc="0" normalizeH="0" baseline="0" dirty="0">
                <a:ln>
                  <a:noFill/>
                </a:ln>
                <a:solidFill>
                  <a:schemeClr val="tx1"/>
                </a:solidFill>
                <a:effectLst/>
                <a:uFillTx/>
                <a:latin typeface="DIN Condensed Bold"/>
                <a:ea typeface="Helvetica Light"/>
                <a:cs typeface="DIN Condensed Bold"/>
                <a:sym typeface="Helvetica Light"/>
              </a:endParaRPr>
            </a:p>
          </p:txBody>
        </p:sp>
        <p:sp>
          <p:nvSpPr>
            <p:cNvPr id="74" name="Rectangle 73">
              <a:extLst>
                <a:ext uri="{FF2B5EF4-FFF2-40B4-BE49-F238E27FC236}">
                  <a16:creationId xmlns:a16="http://schemas.microsoft.com/office/drawing/2014/main" id="{E31AFF3E-C6AC-46AC-8653-D5426C804150}"/>
                </a:ext>
              </a:extLst>
            </p:cNvPr>
            <p:cNvSpPr/>
            <p:nvPr/>
          </p:nvSpPr>
          <p:spPr>
            <a:xfrm>
              <a:off x="3905250" y="3243322"/>
              <a:ext cx="1101091" cy="293758"/>
            </a:xfrm>
            <a:prstGeom prst="rect">
              <a:avLst/>
            </a:prstGeom>
            <a:solidFill>
              <a:srgbClr val="4AA0AA"/>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marL="0" marR="0" indent="0" algn="ctr" defTabSz="587022" rtl="0" fontAlgn="auto" latinLnBrk="0" hangingPunct="0">
                <a:lnSpc>
                  <a:spcPct val="100000"/>
                </a:lnSpc>
                <a:spcBef>
                  <a:spcPts val="0"/>
                </a:spcBef>
                <a:spcAft>
                  <a:spcPts val="0"/>
                </a:spcAft>
                <a:buClrTx/>
                <a:buSzTx/>
                <a:buFontTx/>
                <a:buNone/>
                <a:tabLst/>
              </a:pPr>
              <a:r>
                <a:rPr kumimoji="0" lang="en-GB" sz="1400" b="0" i="0" u="none" strike="noStrike" cap="none" spc="0" normalizeH="0" baseline="0" dirty="0">
                  <a:ln>
                    <a:noFill/>
                  </a:ln>
                  <a:solidFill>
                    <a:schemeClr val="tx1"/>
                  </a:solidFill>
                  <a:effectLst/>
                  <a:uFillTx/>
                  <a:latin typeface="DIN Condensed Bold"/>
                  <a:ea typeface="Helvetica Light"/>
                  <a:cs typeface="DIN Condensed Bold"/>
                  <a:sym typeface="Helvetica Light"/>
                </a:rPr>
                <a:t>Medium</a:t>
              </a:r>
              <a:endParaRPr kumimoji="0" lang="en-US" sz="1400" b="0" i="0" u="none" strike="noStrike" cap="none" spc="0" normalizeH="0" baseline="0" dirty="0">
                <a:ln>
                  <a:noFill/>
                </a:ln>
                <a:solidFill>
                  <a:schemeClr val="tx1"/>
                </a:solidFill>
                <a:effectLst/>
                <a:uFillTx/>
                <a:latin typeface="DIN Condensed Bold"/>
                <a:ea typeface="Helvetica Light"/>
                <a:cs typeface="DIN Condensed Bold"/>
                <a:sym typeface="Helvetica Light"/>
              </a:endParaRPr>
            </a:p>
          </p:txBody>
        </p:sp>
        <p:sp>
          <p:nvSpPr>
            <p:cNvPr id="75" name="Rectangle 74">
              <a:extLst>
                <a:ext uri="{FF2B5EF4-FFF2-40B4-BE49-F238E27FC236}">
                  <a16:creationId xmlns:a16="http://schemas.microsoft.com/office/drawing/2014/main" id="{C4CA99D7-5184-42C3-A326-C5938423289C}"/>
                </a:ext>
              </a:extLst>
            </p:cNvPr>
            <p:cNvSpPr/>
            <p:nvPr/>
          </p:nvSpPr>
          <p:spPr>
            <a:xfrm>
              <a:off x="3905250" y="3823806"/>
              <a:ext cx="1101091" cy="293758"/>
            </a:xfrm>
            <a:prstGeom prst="rect">
              <a:avLst/>
            </a:prstGeom>
            <a:solidFill>
              <a:srgbClr val="4AA0AA"/>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marL="0" marR="0" indent="0" algn="ctr" defTabSz="587022" rtl="0" fontAlgn="auto" latinLnBrk="0" hangingPunct="0">
                <a:lnSpc>
                  <a:spcPct val="100000"/>
                </a:lnSpc>
                <a:spcBef>
                  <a:spcPts val="0"/>
                </a:spcBef>
                <a:spcAft>
                  <a:spcPts val="0"/>
                </a:spcAft>
                <a:buClrTx/>
                <a:buSzTx/>
                <a:buFontTx/>
                <a:buNone/>
                <a:tabLst/>
              </a:pPr>
              <a:r>
                <a:rPr kumimoji="0" lang="en-GB" sz="1400" b="0" i="0" u="none" strike="noStrike" cap="none" spc="0" normalizeH="0" baseline="0" dirty="0">
                  <a:ln>
                    <a:noFill/>
                  </a:ln>
                  <a:solidFill>
                    <a:schemeClr val="tx1"/>
                  </a:solidFill>
                  <a:effectLst/>
                  <a:uFillTx/>
                  <a:latin typeface="DIN Condensed Bold"/>
                  <a:ea typeface="Helvetica Light"/>
                  <a:cs typeface="DIN Condensed Bold"/>
                  <a:sym typeface="Helvetica Light"/>
                </a:rPr>
                <a:t>Small</a:t>
              </a:r>
              <a:endParaRPr kumimoji="0" lang="en-US" sz="1400" b="0" i="0" u="none" strike="noStrike" cap="none" spc="0" normalizeH="0" baseline="0" dirty="0">
                <a:ln>
                  <a:noFill/>
                </a:ln>
                <a:solidFill>
                  <a:schemeClr val="tx1"/>
                </a:solidFill>
                <a:effectLst/>
                <a:uFillTx/>
                <a:latin typeface="DIN Condensed Bold"/>
                <a:ea typeface="Helvetica Light"/>
                <a:cs typeface="DIN Condensed Bold"/>
                <a:sym typeface="Helvetica Light"/>
              </a:endParaRPr>
            </a:p>
          </p:txBody>
        </p:sp>
        <p:sp>
          <p:nvSpPr>
            <p:cNvPr id="76" name="Rectangle 75">
              <a:extLst>
                <a:ext uri="{FF2B5EF4-FFF2-40B4-BE49-F238E27FC236}">
                  <a16:creationId xmlns:a16="http://schemas.microsoft.com/office/drawing/2014/main" id="{4419E49E-5656-4955-8D60-7626E35CDCEE}"/>
                </a:ext>
              </a:extLst>
            </p:cNvPr>
            <p:cNvSpPr/>
            <p:nvPr/>
          </p:nvSpPr>
          <p:spPr>
            <a:xfrm>
              <a:off x="3905250" y="4407295"/>
              <a:ext cx="1101090" cy="406450"/>
            </a:xfrm>
            <a:prstGeom prst="rect">
              <a:avLst/>
            </a:prstGeom>
            <a:solidFill>
              <a:srgbClr val="4AA0AA"/>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algn="ctr" defTabSz="587022" fontAlgn="auto" hangingPunct="0">
                <a:spcBef>
                  <a:spcPts val="0"/>
                </a:spcBef>
                <a:spcAft>
                  <a:spcPts val="0"/>
                </a:spcAft>
              </a:pPr>
              <a:r>
                <a:rPr lang="en-GB" sz="1400" dirty="0">
                  <a:solidFill>
                    <a:schemeClr val="tx1"/>
                  </a:solidFill>
                  <a:latin typeface="DIN Condensed Bold"/>
                  <a:ea typeface="Helvetica Light"/>
                  <a:cs typeface="DIN Condensed Bold"/>
                  <a:sym typeface="Helvetica Light"/>
                </a:rPr>
                <a:t>Medium</a:t>
              </a:r>
              <a:endParaRPr lang="en-US" sz="1400" dirty="0">
                <a:solidFill>
                  <a:schemeClr val="tx1"/>
                </a:solidFill>
                <a:latin typeface="DIN Condensed Bold"/>
                <a:ea typeface="Helvetica Light"/>
                <a:cs typeface="DIN Condensed Bold"/>
                <a:sym typeface="Helvetica Light"/>
              </a:endParaRPr>
            </a:p>
          </p:txBody>
        </p:sp>
        <p:sp>
          <p:nvSpPr>
            <p:cNvPr id="77" name="Rectangle 76">
              <a:extLst>
                <a:ext uri="{FF2B5EF4-FFF2-40B4-BE49-F238E27FC236}">
                  <a16:creationId xmlns:a16="http://schemas.microsoft.com/office/drawing/2014/main" id="{8D3A478B-9C4B-46C0-B8EF-DCB0FB5E9193}"/>
                </a:ext>
              </a:extLst>
            </p:cNvPr>
            <p:cNvSpPr/>
            <p:nvPr/>
          </p:nvSpPr>
          <p:spPr>
            <a:xfrm>
              <a:off x="3905250" y="5018224"/>
              <a:ext cx="1101091" cy="293758"/>
            </a:xfrm>
            <a:prstGeom prst="rect">
              <a:avLst/>
            </a:prstGeom>
            <a:solidFill>
              <a:srgbClr val="4AA0AA"/>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marL="0" marR="0" indent="0" algn="ctr" defTabSz="587022" rtl="0" fontAlgn="auto" latinLnBrk="0" hangingPunct="0">
                <a:lnSpc>
                  <a:spcPct val="100000"/>
                </a:lnSpc>
                <a:spcBef>
                  <a:spcPts val="0"/>
                </a:spcBef>
                <a:spcAft>
                  <a:spcPts val="0"/>
                </a:spcAft>
                <a:buClrTx/>
                <a:buSzTx/>
                <a:buFontTx/>
                <a:buNone/>
                <a:tabLst/>
              </a:pPr>
              <a:r>
                <a:rPr kumimoji="0" lang="en-GB" sz="1400" b="0" i="0" u="none" strike="noStrike" cap="none" spc="0" normalizeH="0" baseline="0" dirty="0">
                  <a:ln>
                    <a:noFill/>
                  </a:ln>
                  <a:solidFill>
                    <a:schemeClr val="tx1"/>
                  </a:solidFill>
                  <a:effectLst/>
                  <a:uFillTx/>
                  <a:latin typeface="DIN Condensed Bold"/>
                  <a:ea typeface="Helvetica Light"/>
                  <a:cs typeface="DIN Condensed Bold"/>
                  <a:sym typeface="Helvetica Light"/>
                </a:rPr>
                <a:t>Medium</a:t>
              </a:r>
              <a:endParaRPr kumimoji="0" lang="en-US" sz="1400" b="0" i="0" u="none" strike="noStrike" cap="none" spc="0" normalizeH="0" baseline="0" dirty="0">
                <a:ln>
                  <a:noFill/>
                </a:ln>
                <a:solidFill>
                  <a:schemeClr val="tx1"/>
                </a:solidFill>
                <a:effectLst/>
                <a:uFillTx/>
                <a:latin typeface="DIN Condensed Bold"/>
                <a:ea typeface="Helvetica Light"/>
                <a:cs typeface="DIN Condensed Bold"/>
                <a:sym typeface="Helvetica Light"/>
              </a:endParaRPr>
            </a:p>
          </p:txBody>
        </p:sp>
        <p:sp>
          <p:nvSpPr>
            <p:cNvPr id="78" name="Rectangle 77">
              <a:extLst>
                <a:ext uri="{FF2B5EF4-FFF2-40B4-BE49-F238E27FC236}">
                  <a16:creationId xmlns:a16="http://schemas.microsoft.com/office/drawing/2014/main" id="{2673F9A7-74AF-445F-B657-E56CED0C58E7}"/>
                </a:ext>
              </a:extLst>
            </p:cNvPr>
            <p:cNvSpPr/>
            <p:nvPr/>
          </p:nvSpPr>
          <p:spPr>
            <a:xfrm>
              <a:off x="3905250" y="5610282"/>
              <a:ext cx="1101090" cy="406450"/>
            </a:xfrm>
            <a:prstGeom prst="rect">
              <a:avLst/>
            </a:prstGeom>
            <a:solidFill>
              <a:srgbClr val="4AA0AA"/>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algn="ctr" defTabSz="587022" fontAlgn="auto" hangingPunct="0">
                <a:spcBef>
                  <a:spcPts val="0"/>
                </a:spcBef>
                <a:spcAft>
                  <a:spcPts val="0"/>
                </a:spcAft>
              </a:pPr>
              <a:r>
                <a:rPr lang="en-GB" sz="1400" dirty="0">
                  <a:solidFill>
                    <a:schemeClr val="tx1"/>
                  </a:solidFill>
                  <a:latin typeface="DIN Condensed Bold"/>
                  <a:ea typeface="Helvetica Light"/>
                  <a:cs typeface="DIN Condensed Bold"/>
                  <a:sym typeface="Helvetica Light"/>
                </a:rPr>
                <a:t>Large</a:t>
              </a:r>
              <a:endParaRPr kumimoji="0" lang="en-US" sz="1400" b="0" i="0" u="none" strike="noStrike" cap="none" spc="0" normalizeH="0" baseline="0" dirty="0">
                <a:ln>
                  <a:noFill/>
                </a:ln>
                <a:solidFill>
                  <a:schemeClr val="tx1"/>
                </a:solidFill>
                <a:effectLst/>
                <a:uFillTx/>
                <a:latin typeface="DIN Condensed Bold"/>
                <a:ea typeface="Helvetica Light"/>
                <a:cs typeface="DIN Condensed Bold"/>
                <a:sym typeface="Helvetica Light"/>
              </a:endParaRPr>
            </a:p>
          </p:txBody>
        </p:sp>
        <p:cxnSp>
          <p:nvCxnSpPr>
            <p:cNvPr id="79" name="Straight Connector 78">
              <a:extLst>
                <a:ext uri="{FF2B5EF4-FFF2-40B4-BE49-F238E27FC236}">
                  <a16:creationId xmlns:a16="http://schemas.microsoft.com/office/drawing/2014/main" id="{98FEEC67-5C01-422D-839C-F6DCD8A6D386}"/>
                </a:ext>
              </a:extLst>
            </p:cNvPr>
            <p:cNvCxnSpPr>
              <a:stCxn id="68" idx="3"/>
              <a:endCxn id="77" idx="1"/>
            </p:cNvCxnSpPr>
            <p:nvPr/>
          </p:nvCxnSpPr>
          <p:spPr>
            <a:xfrm flipV="1">
              <a:off x="3238052" y="5165103"/>
              <a:ext cx="667198" cy="299589"/>
            </a:xfrm>
            <a:prstGeom prst="line">
              <a:avLst/>
            </a:prstGeom>
            <a:noFill/>
            <a:ln w="3175" cap="flat">
              <a:solidFill>
                <a:srgbClr val="4AA0AA"/>
              </a:solidFill>
              <a:prstDash val="solid"/>
              <a:miter lim="400000"/>
            </a:ln>
            <a:effectLst/>
            <a:sp3d/>
          </p:spPr>
          <p:style>
            <a:lnRef idx="0">
              <a:scrgbClr r="0" g="0" b="0"/>
            </a:lnRef>
            <a:fillRef idx="0">
              <a:scrgbClr r="0" g="0" b="0"/>
            </a:fillRef>
            <a:effectRef idx="0">
              <a:scrgbClr r="0" g="0" b="0"/>
            </a:effectRef>
            <a:fontRef idx="none"/>
          </p:style>
        </p:cxnSp>
        <p:cxnSp>
          <p:nvCxnSpPr>
            <p:cNvPr id="80" name="Straight Connector 79">
              <a:extLst>
                <a:ext uri="{FF2B5EF4-FFF2-40B4-BE49-F238E27FC236}">
                  <a16:creationId xmlns:a16="http://schemas.microsoft.com/office/drawing/2014/main" id="{9DDE4855-29C6-456C-910C-5636D4F850DB}"/>
                </a:ext>
              </a:extLst>
            </p:cNvPr>
            <p:cNvCxnSpPr>
              <a:cxnSpLocks/>
              <a:stCxn id="68" idx="3"/>
              <a:endCxn id="78" idx="1"/>
            </p:cNvCxnSpPr>
            <p:nvPr/>
          </p:nvCxnSpPr>
          <p:spPr>
            <a:xfrm>
              <a:off x="3238052" y="5464692"/>
              <a:ext cx="667198" cy="348815"/>
            </a:xfrm>
            <a:prstGeom prst="line">
              <a:avLst/>
            </a:prstGeom>
            <a:noFill/>
            <a:ln w="3175" cap="flat">
              <a:solidFill>
                <a:srgbClr val="4AA0AA"/>
              </a:solidFill>
              <a:prstDash val="solid"/>
              <a:miter lim="400000"/>
            </a:ln>
            <a:effectLst/>
            <a:sp3d/>
          </p:spPr>
          <p:style>
            <a:lnRef idx="0">
              <a:scrgbClr r="0" g="0" b="0"/>
            </a:lnRef>
            <a:fillRef idx="0">
              <a:scrgbClr r="0" g="0" b="0"/>
            </a:fillRef>
            <a:effectRef idx="0">
              <a:scrgbClr r="0" g="0" b="0"/>
            </a:effectRef>
            <a:fontRef idx="none"/>
          </p:style>
        </p:cxnSp>
        <p:cxnSp>
          <p:nvCxnSpPr>
            <p:cNvPr id="81" name="Straight Connector 80">
              <a:extLst>
                <a:ext uri="{FF2B5EF4-FFF2-40B4-BE49-F238E27FC236}">
                  <a16:creationId xmlns:a16="http://schemas.microsoft.com/office/drawing/2014/main" id="{5C426683-67B4-4122-983F-4BBF00E1D849}"/>
                </a:ext>
              </a:extLst>
            </p:cNvPr>
            <p:cNvCxnSpPr>
              <a:stCxn id="67" idx="3"/>
              <a:endCxn id="76" idx="1"/>
            </p:cNvCxnSpPr>
            <p:nvPr/>
          </p:nvCxnSpPr>
          <p:spPr>
            <a:xfrm>
              <a:off x="3227294" y="4329976"/>
              <a:ext cx="677956" cy="280544"/>
            </a:xfrm>
            <a:prstGeom prst="line">
              <a:avLst/>
            </a:prstGeom>
            <a:noFill/>
            <a:ln w="3175" cap="flat">
              <a:solidFill>
                <a:srgbClr val="4AA0AA"/>
              </a:solidFill>
              <a:prstDash val="solid"/>
              <a:miter lim="400000"/>
            </a:ln>
            <a:effectLst/>
            <a:sp3d/>
          </p:spPr>
          <p:style>
            <a:lnRef idx="0">
              <a:scrgbClr r="0" g="0" b="0"/>
            </a:lnRef>
            <a:fillRef idx="0">
              <a:scrgbClr r="0" g="0" b="0"/>
            </a:fillRef>
            <a:effectRef idx="0">
              <a:scrgbClr r="0" g="0" b="0"/>
            </a:effectRef>
            <a:fontRef idx="none"/>
          </p:style>
        </p:cxnSp>
        <p:cxnSp>
          <p:nvCxnSpPr>
            <p:cNvPr id="82" name="Straight Connector 81">
              <a:extLst>
                <a:ext uri="{FF2B5EF4-FFF2-40B4-BE49-F238E27FC236}">
                  <a16:creationId xmlns:a16="http://schemas.microsoft.com/office/drawing/2014/main" id="{941B2FF9-6CAF-457B-853D-2C0D7BF6DECE}"/>
                </a:ext>
              </a:extLst>
            </p:cNvPr>
            <p:cNvCxnSpPr>
              <a:stCxn id="67" idx="3"/>
              <a:endCxn id="75" idx="1"/>
            </p:cNvCxnSpPr>
            <p:nvPr/>
          </p:nvCxnSpPr>
          <p:spPr>
            <a:xfrm flipV="1">
              <a:off x="3227294" y="3970686"/>
              <a:ext cx="677956" cy="359290"/>
            </a:xfrm>
            <a:prstGeom prst="line">
              <a:avLst/>
            </a:prstGeom>
            <a:noFill/>
            <a:ln w="3175" cap="flat">
              <a:solidFill>
                <a:srgbClr val="4AA0AA"/>
              </a:solidFill>
              <a:prstDash val="solid"/>
              <a:miter lim="400000"/>
            </a:ln>
            <a:effectLst/>
            <a:sp3d/>
          </p:spPr>
          <p:style>
            <a:lnRef idx="0">
              <a:scrgbClr r="0" g="0" b="0"/>
            </a:lnRef>
            <a:fillRef idx="0">
              <a:scrgbClr r="0" g="0" b="0"/>
            </a:fillRef>
            <a:effectRef idx="0">
              <a:scrgbClr r="0" g="0" b="0"/>
            </a:effectRef>
            <a:fontRef idx="none"/>
          </p:style>
        </p:cxnSp>
        <p:cxnSp>
          <p:nvCxnSpPr>
            <p:cNvPr id="83" name="Straight Connector 82">
              <a:extLst>
                <a:ext uri="{FF2B5EF4-FFF2-40B4-BE49-F238E27FC236}">
                  <a16:creationId xmlns:a16="http://schemas.microsoft.com/office/drawing/2014/main" id="{E88A4B8F-7FDD-425A-8517-227D3D587F5F}"/>
                </a:ext>
              </a:extLst>
            </p:cNvPr>
            <p:cNvCxnSpPr>
              <a:stCxn id="66" idx="3"/>
              <a:endCxn id="74" idx="1"/>
            </p:cNvCxnSpPr>
            <p:nvPr/>
          </p:nvCxnSpPr>
          <p:spPr>
            <a:xfrm>
              <a:off x="3227295" y="3206682"/>
              <a:ext cx="677955" cy="183520"/>
            </a:xfrm>
            <a:prstGeom prst="line">
              <a:avLst/>
            </a:prstGeom>
            <a:noFill/>
            <a:ln w="3175" cap="flat">
              <a:solidFill>
                <a:srgbClr val="4AA0AA"/>
              </a:solidFill>
              <a:prstDash val="solid"/>
              <a:miter lim="400000"/>
            </a:ln>
            <a:effectLst/>
            <a:sp3d/>
          </p:spPr>
          <p:style>
            <a:lnRef idx="0">
              <a:scrgbClr r="0" g="0" b="0"/>
            </a:lnRef>
            <a:fillRef idx="0">
              <a:scrgbClr r="0" g="0" b="0"/>
            </a:fillRef>
            <a:effectRef idx="0">
              <a:scrgbClr r="0" g="0" b="0"/>
            </a:effectRef>
            <a:fontRef idx="none"/>
          </p:style>
        </p:cxnSp>
        <p:cxnSp>
          <p:nvCxnSpPr>
            <p:cNvPr id="84" name="Straight Connector 83">
              <a:extLst>
                <a:ext uri="{FF2B5EF4-FFF2-40B4-BE49-F238E27FC236}">
                  <a16:creationId xmlns:a16="http://schemas.microsoft.com/office/drawing/2014/main" id="{257D6831-03F2-49A4-AE6A-0B8565650305}"/>
                </a:ext>
              </a:extLst>
            </p:cNvPr>
            <p:cNvCxnSpPr>
              <a:stCxn id="66" idx="3"/>
              <a:endCxn id="73" idx="1"/>
            </p:cNvCxnSpPr>
            <p:nvPr/>
          </p:nvCxnSpPr>
          <p:spPr>
            <a:xfrm flipV="1">
              <a:off x="3227295" y="2737485"/>
              <a:ext cx="677955" cy="469197"/>
            </a:xfrm>
            <a:prstGeom prst="line">
              <a:avLst/>
            </a:prstGeom>
            <a:noFill/>
            <a:ln w="3175" cap="flat">
              <a:solidFill>
                <a:srgbClr val="4AA0AA"/>
              </a:solidFill>
              <a:prstDash val="solid"/>
              <a:miter lim="400000"/>
            </a:ln>
            <a:effectLst/>
            <a:sp3d/>
          </p:spPr>
          <p:style>
            <a:lnRef idx="0">
              <a:scrgbClr r="0" g="0" b="0"/>
            </a:lnRef>
            <a:fillRef idx="0">
              <a:scrgbClr r="0" g="0" b="0"/>
            </a:fillRef>
            <a:effectRef idx="0">
              <a:scrgbClr r="0" g="0" b="0"/>
            </a:effectRef>
            <a:fontRef idx="none"/>
          </p:style>
        </p:cxnSp>
        <p:pic>
          <p:nvPicPr>
            <p:cNvPr id="85" name="Picture 18" descr="Immagine correlata">
              <a:extLst>
                <a:ext uri="{FF2B5EF4-FFF2-40B4-BE49-F238E27FC236}">
                  <a16:creationId xmlns:a16="http://schemas.microsoft.com/office/drawing/2014/main" id="{C5BC4159-1413-4CBA-A3A0-05110B886B52}"/>
                </a:ext>
              </a:extLst>
            </p:cNvPr>
            <p:cNvPicPr>
              <a:picLocks noChangeAspect="1" noChangeArrowheads="1"/>
            </p:cNvPicPr>
            <p:nvPr/>
          </p:nvPicPr>
          <p:blipFill rotWithShape="1">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bwMode="auto">
            <a:xfrm>
              <a:off x="5111282" y="2546739"/>
              <a:ext cx="573014" cy="485537"/>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86" name="Picture 18" descr="Immagine correlata">
              <a:extLst>
                <a:ext uri="{FF2B5EF4-FFF2-40B4-BE49-F238E27FC236}">
                  <a16:creationId xmlns:a16="http://schemas.microsoft.com/office/drawing/2014/main" id="{59E5D3D9-AB6A-4E37-A9AC-C54BF7E24972}"/>
                </a:ext>
              </a:extLst>
            </p:cNvPr>
            <p:cNvPicPr>
              <a:picLocks noChangeAspect="1" noChangeArrowheads="1"/>
            </p:cNvPicPr>
            <p:nvPr/>
          </p:nvPicPr>
          <p:blipFill rotWithShape="1">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bwMode="auto">
            <a:xfrm>
              <a:off x="5088784" y="3211721"/>
              <a:ext cx="573014" cy="485537"/>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87" name="Picture 18" descr="Immagine correlata">
              <a:extLst>
                <a:ext uri="{FF2B5EF4-FFF2-40B4-BE49-F238E27FC236}">
                  <a16:creationId xmlns:a16="http://schemas.microsoft.com/office/drawing/2014/main" id="{18503607-DE02-495C-BCC3-FFABE077DBEF}"/>
                </a:ext>
              </a:extLst>
            </p:cNvPr>
            <p:cNvPicPr>
              <a:picLocks noChangeAspect="1" noChangeArrowheads="1"/>
            </p:cNvPicPr>
            <p:nvPr/>
          </p:nvPicPr>
          <p:blipFill rotWithShape="1">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bwMode="auto">
            <a:xfrm>
              <a:off x="5111282" y="3758909"/>
              <a:ext cx="573014" cy="485537"/>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88" name="Picture 18" descr="Immagine correlata">
              <a:extLst>
                <a:ext uri="{FF2B5EF4-FFF2-40B4-BE49-F238E27FC236}">
                  <a16:creationId xmlns:a16="http://schemas.microsoft.com/office/drawing/2014/main" id="{33AB87A0-4C45-4635-A182-44A243B14700}"/>
                </a:ext>
              </a:extLst>
            </p:cNvPr>
            <p:cNvPicPr>
              <a:picLocks noChangeAspect="1" noChangeArrowheads="1"/>
            </p:cNvPicPr>
            <p:nvPr/>
          </p:nvPicPr>
          <p:blipFill rotWithShape="1">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bwMode="auto">
            <a:xfrm>
              <a:off x="5147868" y="4367747"/>
              <a:ext cx="573014" cy="485537"/>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89" name="Picture 18" descr="Immagine correlata">
              <a:extLst>
                <a:ext uri="{FF2B5EF4-FFF2-40B4-BE49-F238E27FC236}">
                  <a16:creationId xmlns:a16="http://schemas.microsoft.com/office/drawing/2014/main" id="{A528A216-D3EB-4EA1-902A-12C4847864DD}"/>
                </a:ext>
              </a:extLst>
            </p:cNvPr>
            <p:cNvPicPr>
              <a:picLocks noChangeAspect="1" noChangeArrowheads="1"/>
            </p:cNvPicPr>
            <p:nvPr/>
          </p:nvPicPr>
          <p:blipFill rotWithShape="1">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bwMode="auto">
            <a:xfrm>
              <a:off x="5147868" y="4932800"/>
              <a:ext cx="573014" cy="485537"/>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90" name="Picture 18" descr="Immagine correlata">
              <a:extLst>
                <a:ext uri="{FF2B5EF4-FFF2-40B4-BE49-F238E27FC236}">
                  <a16:creationId xmlns:a16="http://schemas.microsoft.com/office/drawing/2014/main" id="{DD8C9374-FBCB-4B60-B93C-86F5F6B1EB3D}"/>
                </a:ext>
              </a:extLst>
            </p:cNvPr>
            <p:cNvPicPr>
              <a:picLocks noChangeAspect="1" noChangeArrowheads="1"/>
            </p:cNvPicPr>
            <p:nvPr/>
          </p:nvPicPr>
          <p:blipFill rotWithShape="1">
            <a:blip r:embed="rId2"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bwMode="auto">
            <a:xfrm>
              <a:off x="5147868" y="5570737"/>
              <a:ext cx="573014" cy="485537"/>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91" name="Picture 4" descr="Risultati immagini per goat free icon">
              <a:extLst>
                <a:ext uri="{FF2B5EF4-FFF2-40B4-BE49-F238E27FC236}">
                  <a16:creationId xmlns:a16="http://schemas.microsoft.com/office/drawing/2014/main" id="{2E155353-324A-439D-BE48-C11DEF953FAF}"/>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914061" y="2632606"/>
              <a:ext cx="363878" cy="313802"/>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92" name="Picture 10" descr="Risultati immagini per lamb free icon">
              <a:extLst>
                <a:ext uri="{FF2B5EF4-FFF2-40B4-BE49-F238E27FC236}">
                  <a16:creationId xmlns:a16="http://schemas.microsoft.com/office/drawing/2014/main" id="{58343E4E-3172-469D-8A8F-65B21C9BEC5C}"/>
                </a:ext>
              </a:extLst>
            </p:cNvPr>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6427290" y="2632606"/>
              <a:ext cx="463038" cy="341093"/>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93" name="Picture 4" descr="Risultati immagini per goat free icon">
              <a:extLst>
                <a:ext uri="{FF2B5EF4-FFF2-40B4-BE49-F238E27FC236}">
                  <a16:creationId xmlns:a16="http://schemas.microsoft.com/office/drawing/2014/main" id="{B0E7E30A-4332-42CB-B47B-D093B79BB9C7}"/>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778471" y="3867283"/>
              <a:ext cx="363878" cy="313802"/>
            </a:xfrm>
            <a:prstGeom prst="rect">
              <a:avLst/>
            </a:prstGeom>
            <a:noFill/>
            <a:extLst>
              <a:ext uri="{909E8E84-426E-40dd-AFC4-6F175D3DCCD1}">
                <a14:hiddenFill xmlns="" xmlns:a14="http://schemas.microsoft.com/office/drawing/2010/main">
                  <a:solidFill>
                    <a:srgbClr val="FFFFFF"/>
                  </a:solidFill>
                </a14:hiddenFill>
              </a:ext>
            </a:extLst>
          </p:spPr>
        </p:pic>
        <p:pic>
          <p:nvPicPr>
            <p:cNvPr id="94" name="Picture 10" descr="Risultati immagini per lamb free icon">
              <a:extLst>
                <a:ext uri="{FF2B5EF4-FFF2-40B4-BE49-F238E27FC236}">
                  <a16:creationId xmlns:a16="http://schemas.microsoft.com/office/drawing/2014/main" id="{ADE28FE5-453F-4F80-9771-027049AED3B8}"/>
                </a:ext>
              </a:extLst>
            </p:cNvPr>
            <p:cNvPicPr>
              <a:picLocks noChangeAspect="1" noChangeArrowheads="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6212372" y="3849437"/>
              <a:ext cx="444515" cy="327448"/>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5" name="Straight Connector 94">
              <a:extLst>
                <a:ext uri="{FF2B5EF4-FFF2-40B4-BE49-F238E27FC236}">
                  <a16:creationId xmlns:a16="http://schemas.microsoft.com/office/drawing/2014/main" id="{26AAFAD5-0BC1-4E68-BDEB-7AAF7E4E6B0B}"/>
                </a:ext>
              </a:extLst>
            </p:cNvPr>
            <p:cNvCxnSpPr/>
            <p:nvPr/>
          </p:nvCxnSpPr>
          <p:spPr>
            <a:xfrm>
              <a:off x="11149716" y="2393252"/>
              <a:ext cx="28827" cy="3012865"/>
            </a:xfrm>
            <a:prstGeom prst="line">
              <a:avLst/>
            </a:prstGeom>
            <a:ln/>
            <a:effectLst/>
          </p:spPr>
          <p:style>
            <a:lnRef idx="2">
              <a:schemeClr val="accent3"/>
            </a:lnRef>
            <a:fillRef idx="0">
              <a:schemeClr val="accent3"/>
            </a:fillRef>
            <a:effectRef idx="1">
              <a:schemeClr val="accent3"/>
            </a:effectRef>
            <a:fontRef idx="minor">
              <a:schemeClr val="tx1"/>
            </a:fontRef>
          </p:style>
        </p:cxnSp>
        <p:sp>
          <p:nvSpPr>
            <p:cNvPr id="96" name="Rectangle 95">
              <a:extLst>
                <a:ext uri="{FF2B5EF4-FFF2-40B4-BE49-F238E27FC236}">
                  <a16:creationId xmlns:a16="http://schemas.microsoft.com/office/drawing/2014/main" id="{51897CCD-8579-480A-BA28-37294FEC1923}"/>
                </a:ext>
              </a:extLst>
            </p:cNvPr>
            <p:cNvSpPr/>
            <p:nvPr/>
          </p:nvSpPr>
          <p:spPr>
            <a:xfrm>
              <a:off x="8848374" y="2983600"/>
              <a:ext cx="2103344" cy="329010"/>
            </a:xfrm>
            <a:prstGeom prst="rect">
              <a:avLst/>
            </a:prstGeom>
            <a:ln w="12700"/>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algn="ctr"/>
              <a:r>
                <a:rPr lang="en-GB" sz="1600" dirty="0">
                  <a:solidFill>
                    <a:srgbClr val="4AA0AA"/>
                  </a:solidFill>
                  <a:latin typeface="DIN Condensed Bold"/>
                  <a:cs typeface="DIN Condensed Bold"/>
                </a:rPr>
                <a:t>BACKYARD</a:t>
              </a:r>
              <a:endParaRPr lang="en-US" sz="1600" dirty="0">
                <a:solidFill>
                  <a:srgbClr val="4AA0AA"/>
                </a:solidFill>
                <a:latin typeface="DIN Condensed Bold"/>
                <a:cs typeface="DIN Condensed Bold"/>
              </a:endParaRPr>
            </a:p>
          </p:txBody>
        </p:sp>
        <p:sp>
          <p:nvSpPr>
            <p:cNvPr id="97" name="Rectangle 96">
              <a:extLst>
                <a:ext uri="{FF2B5EF4-FFF2-40B4-BE49-F238E27FC236}">
                  <a16:creationId xmlns:a16="http://schemas.microsoft.com/office/drawing/2014/main" id="{99C41452-687E-4A4A-9964-310CA44150C4}"/>
                </a:ext>
              </a:extLst>
            </p:cNvPr>
            <p:cNvSpPr/>
            <p:nvPr/>
          </p:nvSpPr>
          <p:spPr>
            <a:xfrm>
              <a:off x="8848374" y="4097140"/>
              <a:ext cx="2103344" cy="329010"/>
            </a:xfrm>
            <a:prstGeom prst="rect">
              <a:avLst/>
            </a:prstGeom>
            <a:ln w="12700"/>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algn="ctr"/>
              <a:r>
                <a:rPr lang="en-GB" sz="1600" dirty="0">
                  <a:solidFill>
                    <a:srgbClr val="4AA0AA"/>
                  </a:solidFill>
                  <a:latin typeface="DIN Condensed Bold"/>
                  <a:cs typeface="DIN Condensed Bold"/>
                </a:rPr>
                <a:t>INTERMEDIATE</a:t>
              </a:r>
              <a:endParaRPr lang="en-US" sz="1600" dirty="0">
                <a:solidFill>
                  <a:srgbClr val="4AA0AA"/>
                </a:solidFill>
                <a:latin typeface="DIN Condensed Bold"/>
                <a:cs typeface="DIN Condensed Bold"/>
              </a:endParaRPr>
            </a:p>
          </p:txBody>
        </p:sp>
        <p:sp>
          <p:nvSpPr>
            <p:cNvPr id="98" name="Rectangle 97">
              <a:extLst>
                <a:ext uri="{FF2B5EF4-FFF2-40B4-BE49-F238E27FC236}">
                  <a16:creationId xmlns:a16="http://schemas.microsoft.com/office/drawing/2014/main" id="{52C415C7-06C5-4A16-9A38-8D9AF0A4C6FC}"/>
                </a:ext>
              </a:extLst>
            </p:cNvPr>
            <p:cNvSpPr/>
            <p:nvPr/>
          </p:nvSpPr>
          <p:spPr>
            <a:xfrm>
              <a:off x="8848377" y="5222226"/>
              <a:ext cx="2114102" cy="329010"/>
            </a:xfrm>
            <a:prstGeom prst="rect">
              <a:avLst/>
            </a:prstGeom>
            <a:ln w="12700"/>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algn="ctr"/>
              <a:r>
                <a:rPr lang="en-GB" sz="1600" dirty="0">
                  <a:solidFill>
                    <a:srgbClr val="4AA0AA"/>
                  </a:solidFill>
                  <a:latin typeface="DIN Condensed Bold"/>
                  <a:cs typeface="DIN Condensed Bold"/>
                </a:rPr>
                <a:t>INDUSTRIAL</a:t>
              </a:r>
              <a:endParaRPr lang="en-US" sz="1600" dirty="0">
                <a:solidFill>
                  <a:srgbClr val="4AA0AA"/>
                </a:solidFill>
                <a:latin typeface="DIN Condensed Bold"/>
                <a:cs typeface="DIN Condensed Bold"/>
              </a:endParaRPr>
            </a:p>
          </p:txBody>
        </p:sp>
        <p:cxnSp>
          <p:nvCxnSpPr>
            <p:cNvPr id="99" name="Straight Connector 98">
              <a:extLst>
                <a:ext uri="{FF2B5EF4-FFF2-40B4-BE49-F238E27FC236}">
                  <a16:creationId xmlns:a16="http://schemas.microsoft.com/office/drawing/2014/main" id="{E44FDED8-5CA3-40CD-8D4D-8618CC5BEE86}"/>
                </a:ext>
              </a:extLst>
            </p:cNvPr>
            <p:cNvCxnSpPr/>
            <p:nvPr/>
          </p:nvCxnSpPr>
          <p:spPr>
            <a:xfrm>
              <a:off x="10962478" y="5397051"/>
              <a:ext cx="216065" cy="0"/>
            </a:xfrm>
            <a:prstGeom prst="line">
              <a:avLst/>
            </a:prstGeom>
            <a:noFill/>
            <a:ln w="31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570EE24E-F46B-4312-9DB1-95AE5C544562}"/>
                </a:ext>
              </a:extLst>
            </p:cNvPr>
            <p:cNvCxnSpPr>
              <a:stCxn id="97" idx="3"/>
            </p:cNvCxnSpPr>
            <p:nvPr/>
          </p:nvCxnSpPr>
          <p:spPr>
            <a:xfrm>
              <a:off x="10951719" y="4261645"/>
              <a:ext cx="226822" cy="872"/>
            </a:xfrm>
            <a:prstGeom prst="line">
              <a:avLst/>
            </a:prstGeom>
            <a:noFill/>
            <a:ln w="31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cxnSp>
          <p:nvCxnSpPr>
            <p:cNvPr id="101" name="Straight Connector 100">
              <a:extLst>
                <a:ext uri="{FF2B5EF4-FFF2-40B4-BE49-F238E27FC236}">
                  <a16:creationId xmlns:a16="http://schemas.microsoft.com/office/drawing/2014/main" id="{0F871AD1-4DF8-43B8-80BF-94DC7F3DC5F5}"/>
                </a:ext>
              </a:extLst>
            </p:cNvPr>
            <p:cNvCxnSpPr>
              <a:stCxn id="96" idx="3"/>
            </p:cNvCxnSpPr>
            <p:nvPr/>
          </p:nvCxnSpPr>
          <p:spPr>
            <a:xfrm>
              <a:off x="10951719" y="3148105"/>
              <a:ext cx="226822" cy="0"/>
            </a:xfrm>
            <a:prstGeom prst="line">
              <a:avLst/>
            </a:prstGeom>
            <a:noFill/>
            <a:ln w="31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pic>
          <p:nvPicPr>
            <p:cNvPr id="102" name="Picture 2" descr="Risultati immagini per pig free icon">
              <a:extLst>
                <a:ext uri="{FF2B5EF4-FFF2-40B4-BE49-F238E27FC236}">
                  <a16:creationId xmlns:a16="http://schemas.microsoft.com/office/drawing/2014/main" id="{44479BEC-B9CC-4BE3-AC58-D32F4971F0B9}"/>
                </a:ext>
              </a:extLst>
            </p:cNvPr>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904953" y="3089622"/>
              <a:ext cx="415677" cy="227118"/>
            </a:xfrm>
            <a:prstGeom prst="rect">
              <a:avLst/>
            </a:prstGeom>
            <a:noFill/>
            <a:extLst>
              <a:ext uri="{909E8E84-426E-40dd-AFC4-6F175D3DCCD1}">
                <a14:hiddenFill xmlns="" xmlns:a14="http://schemas.microsoft.com/office/drawing/2010/main">
                  <a:solidFill>
                    <a:srgbClr val="FFFFFF"/>
                  </a:solidFill>
                </a14:hiddenFill>
              </a:ext>
            </a:extLst>
          </p:spPr>
        </p:pic>
        <p:pic>
          <p:nvPicPr>
            <p:cNvPr id="103" name="Picture 102">
              <a:extLst>
                <a:ext uri="{FF2B5EF4-FFF2-40B4-BE49-F238E27FC236}">
                  <a16:creationId xmlns:a16="http://schemas.microsoft.com/office/drawing/2014/main" id="{9CEAF5FA-EFCF-469B-A9CB-8ABB89B7ED08}"/>
                </a:ext>
              </a:extLst>
            </p:cNvPr>
            <p:cNvPicPr>
              <a:picLocks noChangeAspect="1"/>
            </p:cNvPicPr>
            <p:nvPr/>
          </p:nvPicPr>
          <p:blipFill>
            <a:blip r:embed="rId6">
              <a:clrChange>
                <a:clrFrom>
                  <a:srgbClr val="FFFFFF"/>
                </a:clrFrom>
                <a:clrTo>
                  <a:srgbClr val="FFFFFF">
                    <a:alpha val="0"/>
                  </a:srgbClr>
                </a:clrTo>
              </a:clrChange>
              <a:duotone>
                <a:schemeClr val="bg2">
                  <a:shade val="45000"/>
                  <a:satMod val="135000"/>
                </a:schemeClr>
                <a:prstClr val="white"/>
              </a:duotone>
            </a:blip>
            <a:stretch>
              <a:fillRect/>
            </a:stretch>
          </p:blipFill>
          <p:spPr>
            <a:xfrm>
              <a:off x="8481644" y="3036922"/>
              <a:ext cx="279818" cy="279818"/>
            </a:xfrm>
            <a:prstGeom prst="rect">
              <a:avLst/>
            </a:prstGeom>
          </p:spPr>
        </p:pic>
        <p:pic>
          <p:nvPicPr>
            <p:cNvPr id="104" name="Picture 2" descr="Risultati immagini per pig free icon">
              <a:extLst>
                <a:ext uri="{FF2B5EF4-FFF2-40B4-BE49-F238E27FC236}">
                  <a16:creationId xmlns:a16="http://schemas.microsoft.com/office/drawing/2014/main" id="{D5503AFA-6AF7-4E8C-95A5-D383C1E31411}"/>
                </a:ext>
              </a:extLst>
            </p:cNvPr>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60190" y="4148086"/>
              <a:ext cx="415677" cy="227118"/>
            </a:xfrm>
            <a:prstGeom prst="rect">
              <a:avLst/>
            </a:prstGeom>
            <a:noFill/>
            <a:extLst>
              <a:ext uri="{909E8E84-426E-40dd-AFC4-6F175D3DCCD1}">
                <a14:hiddenFill xmlns="" xmlns:a14="http://schemas.microsoft.com/office/drawing/2010/main">
                  <a:solidFill>
                    <a:srgbClr val="FFFFFF"/>
                  </a:solidFill>
                </a14:hiddenFill>
              </a:ext>
            </a:extLst>
          </p:spPr>
        </p:pic>
        <p:pic>
          <p:nvPicPr>
            <p:cNvPr id="105" name="Picture 104">
              <a:extLst>
                <a:ext uri="{FF2B5EF4-FFF2-40B4-BE49-F238E27FC236}">
                  <a16:creationId xmlns:a16="http://schemas.microsoft.com/office/drawing/2014/main" id="{E972BA2A-C13D-47B4-90CB-EAD203520126}"/>
                </a:ext>
              </a:extLst>
            </p:cNvPr>
            <p:cNvPicPr>
              <a:picLocks noChangeAspect="1"/>
            </p:cNvPicPr>
            <p:nvPr/>
          </p:nvPicPr>
          <p:blipFill>
            <a:blip r:embed="rId6">
              <a:clrChange>
                <a:clrFrom>
                  <a:srgbClr val="FFFFFF"/>
                </a:clrFrom>
                <a:clrTo>
                  <a:srgbClr val="FFFFFF">
                    <a:alpha val="0"/>
                  </a:srgbClr>
                </a:clrTo>
              </a:clrChange>
              <a:duotone>
                <a:schemeClr val="bg2">
                  <a:shade val="45000"/>
                  <a:satMod val="135000"/>
                </a:schemeClr>
                <a:prstClr val="white"/>
              </a:duotone>
            </a:blip>
            <a:stretch>
              <a:fillRect/>
            </a:stretch>
          </p:blipFill>
          <p:spPr>
            <a:xfrm>
              <a:off x="8534061" y="5255031"/>
              <a:ext cx="279818" cy="279818"/>
            </a:xfrm>
            <a:prstGeom prst="rect">
              <a:avLst/>
            </a:prstGeom>
          </p:spPr>
        </p:pic>
        <p:pic>
          <p:nvPicPr>
            <p:cNvPr id="106" name="Picture 2" descr="Risultati immagini per pig free icon">
              <a:extLst>
                <a:ext uri="{FF2B5EF4-FFF2-40B4-BE49-F238E27FC236}">
                  <a16:creationId xmlns:a16="http://schemas.microsoft.com/office/drawing/2014/main" id="{BD9E3FC9-EE1D-4CCB-8587-809C27DD3014}"/>
                </a:ext>
              </a:extLst>
            </p:cNvPr>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096500" y="5273171"/>
              <a:ext cx="415677" cy="227118"/>
            </a:xfrm>
            <a:prstGeom prst="rect">
              <a:avLst/>
            </a:prstGeom>
            <a:noFill/>
            <a:extLst>
              <a:ext uri="{909E8E84-426E-40dd-AFC4-6F175D3DCCD1}">
                <a14:hiddenFill xmlns="" xmlns:a14="http://schemas.microsoft.com/office/drawing/2010/main">
                  <a:solidFill>
                    <a:srgbClr val="FFFFFF"/>
                  </a:solidFill>
                </a14:hiddenFill>
              </a:ext>
            </a:extLst>
          </p:spPr>
        </p:pic>
        <p:pic>
          <p:nvPicPr>
            <p:cNvPr id="107" name="Picture 2" descr="Image result for camel icon">
              <a:extLst>
                <a:ext uri="{FF2B5EF4-FFF2-40B4-BE49-F238E27FC236}">
                  <a16:creationId xmlns:a16="http://schemas.microsoft.com/office/drawing/2014/main" id="{B5326739-6579-4831-B9C5-CF63BB975822}"/>
                </a:ext>
              </a:extLst>
            </p:cNvPr>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6667468" y="3596311"/>
              <a:ext cx="665334" cy="665334"/>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108" name="Picture 2" descr="Image result for camel icon">
              <a:extLst>
                <a:ext uri="{FF2B5EF4-FFF2-40B4-BE49-F238E27FC236}">
                  <a16:creationId xmlns:a16="http://schemas.microsoft.com/office/drawing/2014/main" id="{BB5295B5-463B-4CF3-A460-DEBD97C21F8C}"/>
                </a:ext>
              </a:extLst>
            </p:cNvPr>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5672379" y="3021658"/>
              <a:ext cx="665334" cy="665334"/>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109" name="Picture 2" descr="Image result for camel icon">
              <a:extLst>
                <a:ext uri="{FF2B5EF4-FFF2-40B4-BE49-F238E27FC236}">
                  <a16:creationId xmlns:a16="http://schemas.microsoft.com/office/drawing/2014/main" id="{C2E3F99B-C2A4-4169-9AE9-8F4DE08861FB}"/>
                </a:ext>
              </a:extLst>
            </p:cNvPr>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6817603" y="2380924"/>
              <a:ext cx="665333" cy="665334"/>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110" name="Picture 2" descr="Image result for camel icon">
              <a:extLst>
                <a:ext uri="{FF2B5EF4-FFF2-40B4-BE49-F238E27FC236}">
                  <a16:creationId xmlns:a16="http://schemas.microsoft.com/office/drawing/2014/main" id="{1E28E003-1D35-47CB-8339-0C2BC02B479B}"/>
                </a:ext>
              </a:extLst>
            </p:cNvPr>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a:off x="5752399" y="4151124"/>
              <a:ext cx="665334" cy="665334"/>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sp>
          <p:nvSpPr>
            <p:cNvPr id="111" name="Rectangle 110">
              <a:extLst>
                <a:ext uri="{FF2B5EF4-FFF2-40B4-BE49-F238E27FC236}">
                  <a16:creationId xmlns:a16="http://schemas.microsoft.com/office/drawing/2014/main" id="{4AE0BD63-0109-4C77-9058-8B5D0E46C249}"/>
                </a:ext>
              </a:extLst>
            </p:cNvPr>
            <p:cNvSpPr/>
            <p:nvPr/>
          </p:nvSpPr>
          <p:spPr>
            <a:xfrm>
              <a:off x="1113192" y="6268296"/>
              <a:ext cx="2114102" cy="329010"/>
            </a:xfrm>
            <a:prstGeom prst="rect">
              <a:avLst/>
            </a:prstGeom>
            <a:ln w="12700"/>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20320" tIns="20320" rIns="20320" bIns="20320" numCol="1" spcCol="38100" rtlCol="0" anchor="ctr">
              <a:spAutoFit/>
            </a:bodyPr>
            <a:lstStyle/>
            <a:p>
              <a:pPr algn="ctr"/>
              <a:r>
                <a:rPr lang="en-GB" sz="1600" dirty="0">
                  <a:solidFill>
                    <a:srgbClr val="4AA0AA"/>
                  </a:solidFill>
                  <a:latin typeface="DIN Condensed Bold"/>
                  <a:cs typeface="DIN Condensed Bold"/>
                </a:rPr>
                <a:t>FEEDLOT</a:t>
              </a:r>
              <a:endParaRPr lang="en-US" sz="1600" dirty="0">
                <a:solidFill>
                  <a:srgbClr val="4AA0AA"/>
                </a:solidFill>
                <a:latin typeface="DIN Condensed Bold"/>
                <a:cs typeface="DIN Condensed Bold"/>
              </a:endParaRPr>
            </a:p>
          </p:txBody>
        </p:sp>
        <p:cxnSp>
          <p:nvCxnSpPr>
            <p:cNvPr id="112" name="Straight Connector 111">
              <a:extLst>
                <a:ext uri="{FF2B5EF4-FFF2-40B4-BE49-F238E27FC236}">
                  <a16:creationId xmlns:a16="http://schemas.microsoft.com/office/drawing/2014/main" id="{D9C4204B-9189-4F7E-AC10-A17B1983B886}"/>
                </a:ext>
              </a:extLst>
            </p:cNvPr>
            <p:cNvCxnSpPr>
              <a:endCxn id="111" idx="1"/>
            </p:cNvCxnSpPr>
            <p:nvPr/>
          </p:nvCxnSpPr>
          <p:spPr>
            <a:xfrm>
              <a:off x="731519" y="6432801"/>
              <a:ext cx="381673" cy="0"/>
            </a:xfrm>
            <a:prstGeom prst="line">
              <a:avLst/>
            </a:prstGeom>
            <a:ln/>
          </p:spPr>
          <p:style>
            <a:lnRef idx="1">
              <a:schemeClr val="dk1"/>
            </a:lnRef>
            <a:fillRef idx="0">
              <a:schemeClr val="dk1"/>
            </a:fillRef>
            <a:effectRef idx="0">
              <a:schemeClr val="dk1"/>
            </a:effectRef>
            <a:fontRef idx="minor">
              <a:schemeClr val="tx1"/>
            </a:fontRef>
          </p:style>
        </p:cxnSp>
        <p:pic>
          <p:nvPicPr>
            <p:cNvPr id="113" name="Picture 12" descr="Immagine correlata">
              <a:extLst>
                <a:ext uri="{FF2B5EF4-FFF2-40B4-BE49-F238E27FC236}">
                  <a16:creationId xmlns:a16="http://schemas.microsoft.com/office/drawing/2014/main" id="{EB507E89-5EAB-403B-91A1-37D5D90C6C7B}"/>
                </a:ext>
              </a:extLst>
            </p:cNvPr>
            <p:cNvPicPr>
              <a:picLocks noChangeAspect="1" noChangeArrowheads="1"/>
            </p:cNvPicPr>
            <p:nvPr/>
          </p:nvPicPr>
          <p:blipFill>
            <a:blip r:embed="rId8"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374771" y="6162318"/>
              <a:ext cx="715441" cy="479648"/>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114" name="Picture 12" descr="Immagine correlata">
              <a:extLst>
                <a:ext uri="{FF2B5EF4-FFF2-40B4-BE49-F238E27FC236}">
                  <a16:creationId xmlns:a16="http://schemas.microsoft.com/office/drawing/2014/main" id="{64350EEB-AC14-4FD9-9799-3A366C4331D6}"/>
                </a:ext>
              </a:extLst>
            </p:cNvPr>
            <p:cNvPicPr>
              <a:picLocks noChangeAspect="1" noChangeArrowheads="1"/>
            </p:cNvPicPr>
            <p:nvPr/>
          </p:nvPicPr>
          <p:blipFill>
            <a:blip r:embed="rId8"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854651" y="5561137"/>
              <a:ext cx="715442" cy="479648"/>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pic>
          <p:nvPicPr>
            <p:cNvPr id="115" name="Picture 12" descr="Immagine correlata">
              <a:extLst>
                <a:ext uri="{FF2B5EF4-FFF2-40B4-BE49-F238E27FC236}">
                  <a16:creationId xmlns:a16="http://schemas.microsoft.com/office/drawing/2014/main" id="{A5FE78F3-E973-47CB-BFB4-9EB18A9806C8}"/>
                </a:ext>
              </a:extLst>
            </p:cNvPr>
            <p:cNvPicPr>
              <a:picLocks noChangeAspect="1" noChangeArrowheads="1"/>
            </p:cNvPicPr>
            <p:nvPr/>
          </p:nvPicPr>
          <p:blipFill>
            <a:blip r:embed="rId8"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778471" y="4952180"/>
              <a:ext cx="715442" cy="479648"/>
            </a:xfrm>
            <a:prstGeom prst="rect">
              <a:avLst/>
            </a:prstGeom>
            <a:ln w="28575">
              <a:tailEnd type="triangle"/>
            </a:ln>
            <a:extLst>
              <a:ext uri="{909E8E84-426E-40dd-AFC4-6F175D3DCCD1}">
                <a14:hiddenFill xmlns="" xmlns:a14="http://schemas.microsoft.com/office/drawing/2010/main">
                  <a:solidFill>
                    <a:srgbClr val="FFFFFF"/>
                  </a:solidFill>
                </a14:hiddenFill>
              </a:ext>
            </a:extLst>
          </p:spPr>
        </p:pic>
        <p:sp>
          <p:nvSpPr>
            <p:cNvPr id="116" name="Rectangle 115">
              <a:extLst>
                <a:ext uri="{FF2B5EF4-FFF2-40B4-BE49-F238E27FC236}">
                  <a16:creationId xmlns:a16="http://schemas.microsoft.com/office/drawing/2014/main" id="{3552C252-8867-44BE-885B-09A9FD35EF77}"/>
                </a:ext>
              </a:extLst>
            </p:cNvPr>
            <p:cNvSpPr/>
            <p:nvPr/>
          </p:nvSpPr>
          <p:spPr>
            <a:xfrm>
              <a:off x="519729" y="1801559"/>
              <a:ext cx="10881360" cy="552772"/>
            </a:xfrm>
            <a:prstGeom prst="rect">
              <a:avLst/>
            </a:prstGeom>
            <a:solidFill>
              <a:srgbClr val="F2762B"/>
            </a:soli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20320" tIns="20320" rIns="20320" bIns="20320" numCol="1" spcCol="38100" rtlCol="0" anchor="ctr">
              <a:spAutoFit/>
            </a:bodyPr>
            <a:lstStyle/>
            <a:p>
              <a:pPr marL="0" marR="0" indent="0" algn="ctr" defTabSz="587022" rtl="0" fontAlgn="auto" latinLnBrk="0" hangingPunct="0">
                <a:lnSpc>
                  <a:spcPct val="100000"/>
                </a:lnSpc>
                <a:spcBef>
                  <a:spcPts val="0"/>
                </a:spcBef>
                <a:spcAft>
                  <a:spcPts val="0"/>
                </a:spcAft>
                <a:buClrTx/>
                <a:buSzTx/>
                <a:buFontTx/>
                <a:buNone/>
                <a:tabLst/>
              </a:pPr>
              <a:r>
                <a:rPr lang="en-GB" sz="2000" b="1" dirty="0">
                  <a:solidFill>
                    <a:schemeClr val="tx1"/>
                  </a:solidFill>
                  <a:latin typeface="DIN Condensed Bold"/>
                  <a:cs typeface="DIN Condensed Bold"/>
                </a:rPr>
                <a:t>PRODUCTION SYSTEMS</a:t>
              </a:r>
              <a:endParaRPr kumimoji="0" lang="en-US" sz="2000" b="1" i="0" u="none" strike="noStrike" cap="none" spc="0" normalizeH="0" baseline="0" dirty="0">
                <a:ln>
                  <a:noFill/>
                </a:ln>
                <a:solidFill>
                  <a:schemeClr val="tx1"/>
                </a:solidFill>
                <a:effectLst/>
                <a:uFillTx/>
                <a:latin typeface="DIN Condensed Bold"/>
                <a:ea typeface="Helvetica Light"/>
                <a:cs typeface="DIN Condensed Bold"/>
                <a:sym typeface="Helvetica Light"/>
              </a:endParaRPr>
            </a:p>
          </p:txBody>
        </p:sp>
      </p:grpSp>
      <p:sp>
        <p:nvSpPr>
          <p:cNvPr id="3" name="TextBox 2">
            <a:extLst>
              <a:ext uri="{FF2B5EF4-FFF2-40B4-BE49-F238E27FC236}">
                <a16:creationId xmlns:a16="http://schemas.microsoft.com/office/drawing/2014/main" id="{2EB2C0BB-FDB3-4F83-B70A-37892FC90CFF}"/>
              </a:ext>
            </a:extLst>
          </p:cNvPr>
          <p:cNvSpPr txBox="1"/>
          <p:nvPr/>
        </p:nvSpPr>
        <p:spPr>
          <a:xfrm>
            <a:off x="4911634" y="6174377"/>
            <a:ext cx="2146742" cy="369332"/>
          </a:xfrm>
          <a:prstGeom prst="rect">
            <a:avLst/>
          </a:prstGeom>
          <a:noFill/>
        </p:spPr>
        <p:txBody>
          <a:bodyPr wrap="none" rtlCol="0">
            <a:spAutoFit/>
          </a:bodyPr>
          <a:lstStyle/>
          <a:p>
            <a:r>
              <a:rPr lang="en-US" dirty="0"/>
              <a:t>Sere and Steinfeld </a:t>
            </a:r>
          </a:p>
        </p:txBody>
      </p:sp>
      <p:pic>
        <p:nvPicPr>
          <p:cNvPr id="61" name="Google Shape;467;p18">
            <a:extLst>
              <a:ext uri="{FF2B5EF4-FFF2-40B4-BE49-F238E27FC236}">
                <a16:creationId xmlns:a16="http://schemas.microsoft.com/office/drawing/2014/main" id="{3B2A9AE9-5196-4A0E-B2A2-EBD4023DFF1A}"/>
              </a:ext>
            </a:extLst>
          </p:cNvPr>
          <p:cNvPicPr preferRelativeResize="0"/>
          <p:nvPr/>
        </p:nvPicPr>
        <p:blipFill rotWithShape="1">
          <a:blip r:embed="rId9">
            <a:alphaModFix/>
          </a:blip>
          <a:srcRect/>
          <a:stretch/>
        </p:blipFill>
        <p:spPr>
          <a:xfrm>
            <a:off x="7725779" y="348342"/>
            <a:ext cx="4347167" cy="4136560"/>
          </a:xfrm>
          <a:prstGeom prst="rect">
            <a:avLst/>
          </a:prstGeom>
          <a:noFill/>
          <a:ln>
            <a:noFill/>
          </a:ln>
        </p:spPr>
      </p:pic>
      <p:sp>
        <p:nvSpPr>
          <p:cNvPr id="58" name="Rectangle 57">
            <a:extLst>
              <a:ext uri="{FF2B5EF4-FFF2-40B4-BE49-F238E27FC236}">
                <a16:creationId xmlns:a16="http://schemas.microsoft.com/office/drawing/2014/main" id="{FDAABEA6-FB12-4551-9FFC-D198B67CE063}"/>
              </a:ext>
            </a:extLst>
          </p:cNvPr>
          <p:cNvSpPr/>
          <p:nvPr/>
        </p:nvSpPr>
        <p:spPr>
          <a:xfrm>
            <a:off x="1352754" y="5355758"/>
            <a:ext cx="1816102" cy="318036"/>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20320" tIns="20320" rIns="20320" bIns="20320" numCol="1" spcCol="38100" rtlCol="0" anchor="ctr">
            <a:spAutoFit/>
          </a:bodyPr>
          <a:lstStyle/>
          <a:p>
            <a:pPr algn="ctr"/>
            <a:r>
              <a:rPr lang="en-GB" dirty="0">
                <a:solidFill>
                  <a:schemeClr val="tx1"/>
                </a:solidFill>
                <a:latin typeface="DIN Condensed Bold"/>
                <a:cs typeface="DIN Condensed Bold"/>
              </a:rPr>
              <a:t>RAIN-FED</a:t>
            </a:r>
            <a:endParaRPr lang="en-US" dirty="0">
              <a:solidFill>
                <a:schemeClr val="tx1"/>
              </a:solidFill>
              <a:latin typeface="DIN Condensed Bold"/>
              <a:cs typeface="DIN Condensed Bold"/>
            </a:endParaRPr>
          </a:p>
        </p:txBody>
      </p:sp>
      <p:sp>
        <p:nvSpPr>
          <p:cNvPr id="59" name="Rectangle 58">
            <a:extLst>
              <a:ext uri="{FF2B5EF4-FFF2-40B4-BE49-F238E27FC236}">
                <a16:creationId xmlns:a16="http://schemas.microsoft.com/office/drawing/2014/main" id="{93388F86-9370-41BB-A790-09FC17505F7F}"/>
              </a:ext>
            </a:extLst>
          </p:cNvPr>
          <p:cNvSpPr/>
          <p:nvPr/>
        </p:nvSpPr>
        <p:spPr>
          <a:xfrm>
            <a:off x="5319218" y="5283594"/>
            <a:ext cx="1816102" cy="318036"/>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20320" tIns="20320" rIns="20320" bIns="20320" numCol="1" spcCol="38100" rtlCol="0" anchor="ctr">
            <a:spAutoFit/>
          </a:bodyPr>
          <a:lstStyle/>
          <a:p>
            <a:pPr algn="ctr"/>
            <a:r>
              <a:rPr lang="en-GB" dirty="0">
                <a:solidFill>
                  <a:schemeClr val="tx1"/>
                </a:solidFill>
                <a:latin typeface="DIN Condensed Bold"/>
                <a:cs typeface="DIN Condensed Bold"/>
              </a:rPr>
              <a:t>IRRIGATED</a:t>
            </a:r>
            <a:endParaRPr lang="en-US" dirty="0">
              <a:solidFill>
                <a:schemeClr val="tx1"/>
              </a:solidFill>
              <a:latin typeface="DIN Condensed Bold"/>
              <a:cs typeface="DIN Condensed Bold"/>
            </a:endParaRPr>
          </a:p>
        </p:txBody>
      </p:sp>
    </p:spTree>
    <p:extLst>
      <p:ext uri="{BB962C8B-B14F-4D97-AF65-F5344CB8AC3E}">
        <p14:creationId xmlns:p14="http://schemas.microsoft.com/office/powerpoint/2010/main" val="1767517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672226-230E-49CE-B6C3-4866415411BE}"/>
              </a:ext>
            </a:extLst>
          </p:cNvPr>
          <p:cNvSpPr>
            <a:spLocks noGrp="1"/>
          </p:cNvSpPr>
          <p:nvPr>
            <p:ph sz="quarter" idx="10"/>
          </p:nvPr>
        </p:nvSpPr>
        <p:spPr>
          <a:xfrm>
            <a:off x="164842" y="1105786"/>
            <a:ext cx="11427194" cy="4959112"/>
          </a:xfrm>
        </p:spPr>
        <p:txBody>
          <a:bodyPr/>
          <a:lstStyle/>
          <a:p>
            <a:r>
              <a:rPr lang="en-US" dirty="0"/>
              <a:t>Data needed</a:t>
            </a:r>
          </a:p>
          <a:p>
            <a:pPr marL="285750" indent="-285750">
              <a:buFont typeface="Arial" panose="020B0604020202020204" pitchFamily="34" charset="0"/>
              <a:buChar char="•"/>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2200" dirty="0"/>
              <a:t>The starting point is the section on typology of livestock farming systems in the LSIPT tool where we provide information on:</a:t>
            </a:r>
          </a:p>
          <a:p>
            <a:pPr marL="1028710" lvl="1" indent="-285750"/>
            <a:r>
              <a:rPr lang="en-GB" sz="1800" dirty="0"/>
              <a:t> Livestock</a:t>
            </a:r>
            <a:r>
              <a:rPr lang="en-US" sz="1800" dirty="0"/>
              <a:t> populations, </a:t>
            </a:r>
          </a:p>
          <a:p>
            <a:pPr marL="1028710" lvl="1" indent="-285750"/>
            <a:r>
              <a:rPr lang="en-US" sz="1800" dirty="0"/>
              <a:t>Average herd/flock sizes and </a:t>
            </a:r>
          </a:p>
          <a:p>
            <a:pPr marL="1028710" lvl="1" indent="-285750"/>
            <a:r>
              <a:rPr lang="en-US" sz="1800" dirty="0"/>
              <a:t>Number of herds/flocks</a:t>
            </a:r>
          </a:p>
          <a:p>
            <a:pPr marL="342900" indent="-342900">
              <a:buFont typeface="Arial" panose="020B0604020202020204" pitchFamily="34" charset="0"/>
              <a:buChar char="•"/>
            </a:pPr>
            <a:r>
              <a:rPr lang="en-US" sz="2200" dirty="0"/>
              <a:t>Additional information needed in order to perform the analysis include:</a:t>
            </a:r>
          </a:p>
          <a:p>
            <a:pPr marL="1085860" lvl="1" indent="-342900"/>
            <a:r>
              <a:rPr lang="en-US" sz="1800" dirty="0"/>
              <a:t>Dynamics in livestock herds/flocks including age classes of animals, duration in each class, reproduction, mortality and offtake rates</a:t>
            </a:r>
          </a:p>
          <a:p>
            <a:pPr marL="1085860" lvl="1" indent="-342900"/>
            <a:r>
              <a:rPr lang="en-US" sz="1800" dirty="0"/>
              <a:t>Production (live weight, meat (dressing percentage), milk (length of milking period, quantity per day), hides and skins (kg/animal), wool (kg/animal) and organic matter(kg/animal)</a:t>
            </a:r>
          </a:p>
          <a:p>
            <a:pPr marL="1085860" lvl="1" indent="-342900"/>
            <a:r>
              <a:rPr lang="en-US" sz="1800" dirty="0"/>
              <a:t>Production costs and expenses</a:t>
            </a:r>
          </a:p>
          <a:p>
            <a:pPr marL="1085860" lvl="1" indent="-342900"/>
            <a:r>
              <a:rPr lang="en-US" sz="1800" dirty="0"/>
              <a:t>Value of products etc.</a:t>
            </a:r>
          </a:p>
          <a:p>
            <a:pPr marL="342900" indent="-342900">
              <a:buFont typeface="Arial" panose="020B0604020202020204" pitchFamily="34" charset="0"/>
              <a:buChar char="•"/>
            </a:pPr>
            <a:r>
              <a:rPr lang="en-US" sz="2200" dirty="0"/>
              <a:t>Analysis- LSIPT results include levels of production (15 years), HH income, Contribution to GDP</a:t>
            </a:r>
          </a:p>
          <a:p>
            <a:pPr marL="342900" indent="-342900">
              <a:buFont typeface="Arial" panose="020B0604020202020204" pitchFamily="34" charset="0"/>
              <a:buChar char="•"/>
            </a:pPr>
            <a:r>
              <a:rPr lang="en-US" sz="2400" dirty="0"/>
              <a:t>Demand analysis</a:t>
            </a:r>
          </a:p>
          <a:p>
            <a:pPr marL="342900" indent="-342900">
              <a:buFont typeface="Arial" panose="020B0604020202020204" pitchFamily="34" charset="0"/>
              <a:buChar char="•"/>
            </a:pPr>
            <a:endParaRPr lang="en-US" sz="2400" dirty="0"/>
          </a:p>
          <a:p>
            <a:endParaRPr lang="en-US" sz="2400" dirty="0"/>
          </a:p>
          <a:p>
            <a:endParaRPr lang="en-US" dirty="0"/>
          </a:p>
          <a:p>
            <a:endParaRPr lang="en-US" dirty="0"/>
          </a:p>
        </p:txBody>
      </p:sp>
      <p:sp>
        <p:nvSpPr>
          <p:cNvPr id="5" name="Title 4">
            <a:extLst>
              <a:ext uri="{FF2B5EF4-FFF2-40B4-BE49-F238E27FC236}">
                <a16:creationId xmlns:a16="http://schemas.microsoft.com/office/drawing/2014/main" id="{DE1BCE68-CEC5-4FCD-8C8F-5CFEA1848547}"/>
              </a:ext>
            </a:extLst>
          </p:cNvPr>
          <p:cNvSpPr>
            <a:spLocks noGrp="1"/>
          </p:cNvSpPr>
          <p:nvPr>
            <p:ph type="title"/>
          </p:nvPr>
        </p:nvSpPr>
        <p:spPr/>
        <p:txBody>
          <a:bodyPr/>
          <a:lstStyle/>
          <a:p>
            <a:r>
              <a:rPr lang="en-US" sz="3600" kern="1200" dirty="0">
                <a:solidFill>
                  <a:schemeClr val="tx1"/>
                </a:solidFill>
                <a:latin typeface="+mj-lt"/>
                <a:ea typeface="+mj-ea"/>
                <a:cs typeface="+mj-cs"/>
              </a:rPr>
              <a:t>Production level analysis</a:t>
            </a:r>
            <a:endParaRPr lang="en-US" dirty="0"/>
          </a:p>
        </p:txBody>
      </p:sp>
    </p:spTree>
    <p:extLst>
      <p:ext uri="{BB962C8B-B14F-4D97-AF65-F5344CB8AC3E}">
        <p14:creationId xmlns:p14="http://schemas.microsoft.com/office/powerpoint/2010/main" val="133281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6C54D21-ACE0-42B4-8399-20B9486C68A5}"/>
              </a:ext>
            </a:extLst>
          </p:cNvPr>
          <p:cNvSpPr>
            <a:spLocks noGrp="1"/>
          </p:cNvSpPr>
          <p:nvPr>
            <p:ph type="title"/>
          </p:nvPr>
        </p:nvSpPr>
        <p:spPr/>
        <p:txBody>
          <a:bodyPr/>
          <a:lstStyle/>
          <a:p>
            <a:r>
              <a:rPr lang="en-US" dirty="0"/>
              <a:t>With intervention</a:t>
            </a:r>
          </a:p>
        </p:txBody>
      </p:sp>
      <p:pic>
        <p:nvPicPr>
          <p:cNvPr id="6" name="Picture 5">
            <a:extLst>
              <a:ext uri="{FF2B5EF4-FFF2-40B4-BE49-F238E27FC236}">
                <a16:creationId xmlns:a16="http://schemas.microsoft.com/office/drawing/2014/main" id="{E39C4B86-8434-4906-B954-037F8F48F970}"/>
              </a:ext>
            </a:extLst>
          </p:cNvPr>
          <p:cNvPicPr>
            <a:picLocks noChangeAspect="1"/>
          </p:cNvPicPr>
          <p:nvPr/>
        </p:nvPicPr>
        <p:blipFill rotWithShape="1">
          <a:blip r:embed="rId2">
            <a:extLst>
              <a:ext uri="{28A0092B-C50C-407E-A947-70E740481C1C}">
                <a14:useLocalDpi xmlns:a14="http://schemas.microsoft.com/office/drawing/2010/main" val="0"/>
              </a:ext>
            </a:extLst>
          </a:blip>
          <a:srcRect t="10201"/>
          <a:stretch/>
        </p:blipFill>
        <p:spPr>
          <a:xfrm>
            <a:off x="681386" y="3139017"/>
            <a:ext cx="8392945" cy="2895087"/>
          </a:xfrm>
          <a:prstGeom prst="rect">
            <a:avLst/>
          </a:prstGeom>
        </p:spPr>
      </p:pic>
      <p:sp>
        <p:nvSpPr>
          <p:cNvPr id="7" name="Content Placeholder 2">
            <a:extLst>
              <a:ext uri="{FF2B5EF4-FFF2-40B4-BE49-F238E27FC236}">
                <a16:creationId xmlns:a16="http://schemas.microsoft.com/office/drawing/2014/main" id="{22C65B74-1616-4507-8E29-C68EBD7682D9}"/>
              </a:ext>
            </a:extLst>
          </p:cNvPr>
          <p:cNvSpPr>
            <a:spLocks noGrp="1"/>
          </p:cNvSpPr>
          <p:nvPr>
            <p:ph sz="quarter" idx="10"/>
          </p:nvPr>
        </p:nvSpPr>
        <p:spPr>
          <a:xfrm>
            <a:off x="538685" y="1545291"/>
            <a:ext cx="2982544" cy="1409060"/>
          </a:xfrm>
        </p:spPr>
        <p:txBody>
          <a:bodyPr vert="horz" lIns="91440" tIns="45720" rIns="91440" bIns="45720" rtlCol="0">
            <a:normAutofit lnSpcReduction="10000"/>
          </a:bodyPr>
          <a:lstStyle/>
          <a:p>
            <a:pPr>
              <a:lnSpc>
                <a:spcPct val="90000"/>
              </a:lnSpc>
              <a:spcAft>
                <a:spcPts val="600"/>
              </a:spcAft>
            </a:pPr>
            <a:r>
              <a:rPr lang="en-US" sz="2000" dirty="0">
                <a:ea typeface="+mn-ea"/>
                <a:cs typeface="+mn-cs"/>
              </a:rPr>
              <a:t>Areas of interventions</a:t>
            </a:r>
          </a:p>
          <a:p>
            <a:pPr lvl="1" indent="-228600">
              <a:lnSpc>
                <a:spcPct val="90000"/>
              </a:lnSpc>
              <a:spcAft>
                <a:spcPts val="600"/>
              </a:spcAft>
            </a:pPr>
            <a:r>
              <a:rPr lang="en-US" sz="2000" dirty="0">
                <a:ea typeface="+mn-ea"/>
                <a:cs typeface="+mn-cs"/>
              </a:rPr>
              <a:t>Breeding</a:t>
            </a:r>
          </a:p>
          <a:p>
            <a:pPr lvl="1" indent="-228600">
              <a:lnSpc>
                <a:spcPct val="90000"/>
              </a:lnSpc>
              <a:spcAft>
                <a:spcPts val="600"/>
              </a:spcAft>
            </a:pPr>
            <a:r>
              <a:rPr lang="en-US" sz="2000" dirty="0">
                <a:ea typeface="+mn-ea"/>
                <a:cs typeface="+mn-cs"/>
              </a:rPr>
              <a:t>Feed</a:t>
            </a:r>
          </a:p>
          <a:p>
            <a:pPr lvl="1" indent="-228600">
              <a:lnSpc>
                <a:spcPct val="90000"/>
              </a:lnSpc>
              <a:spcAft>
                <a:spcPts val="600"/>
              </a:spcAft>
            </a:pPr>
            <a:r>
              <a:rPr lang="en-US" sz="2000" dirty="0">
                <a:ea typeface="+mn-ea"/>
                <a:cs typeface="+mn-cs"/>
              </a:rPr>
              <a:t>Animal health</a:t>
            </a:r>
          </a:p>
        </p:txBody>
      </p:sp>
      <p:sp>
        <p:nvSpPr>
          <p:cNvPr id="8" name="TextBox 7">
            <a:extLst>
              <a:ext uri="{FF2B5EF4-FFF2-40B4-BE49-F238E27FC236}">
                <a16:creationId xmlns:a16="http://schemas.microsoft.com/office/drawing/2014/main" id="{FE51E7DA-2A74-4E1B-A48F-FFDE3941F9BF}"/>
              </a:ext>
            </a:extLst>
          </p:cNvPr>
          <p:cNvSpPr txBox="1"/>
          <p:nvPr/>
        </p:nvSpPr>
        <p:spPr>
          <a:xfrm>
            <a:off x="242594" y="991293"/>
            <a:ext cx="11551300" cy="369332"/>
          </a:xfrm>
          <a:prstGeom prst="rect">
            <a:avLst/>
          </a:prstGeom>
          <a:noFill/>
        </p:spPr>
        <p:txBody>
          <a:bodyPr wrap="square">
            <a:spAutoFit/>
          </a:bodyPr>
          <a:lstStyle/>
          <a:p>
            <a:r>
              <a:rPr lang="en-US" dirty="0"/>
              <a:t>Analysis also features a comparison of BAU situation versus case when some interventions are instituted </a:t>
            </a:r>
          </a:p>
        </p:txBody>
      </p:sp>
    </p:spTree>
    <p:extLst>
      <p:ext uri="{BB962C8B-B14F-4D97-AF65-F5344CB8AC3E}">
        <p14:creationId xmlns:p14="http://schemas.microsoft.com/office/powerpoint/2010/main" val="3235317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14B898-CC0E-444E-B455-223206CB7375}"/>
              </a:ext>
            </a:extLst>
          </p:cNvPr>
          <p:cNvSpPr>
            <a:spLocks noGrp="1"/>
          </p:cNvSpPr>
          <p:nvPr>
            <p:ph type="title"/>
          </p:nvPr>
        </p:nvSpPr>
        <p:spPr>
          <a:xfrm>
            <a:off x="860334" y="2812005"/>
            <a:ext cx="8102600" cy="677955"/>
          </a:xfrm>
        </p:spPr>
        <p:txBody>
          <a:bodyPr/>
          <a:lstStyle/>
          <a:p>
            <a:pPr algn="ctr"/>
            <a:r>
              <a:rPr lang="en-US" sz="4800" dirty="0"/>
              <a:t>Gender</a:t>
            </a:r>
          </a:p>
        </p:txBody>
      </p:sp>
      <p:pic>
        <p:nvPicPr>
          <p:cNvPr id="9" name="Picture 8">
            <a:extLst>
              <a:ext uri="{FF2B5EF4-FFF2-40B4-BE49-F238E27FC236}">
                <a16:creationId xmlns:a16="http://schemas.microsoft.com/office/drawing/2014/main" id="{DBCA14B8-A2CE-4329-8F5E-4CB7223AD54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881118" y="662473"/>
            <a:ext cx="2047587" cy="5533054"/>
          </a:xfrm>
          <a:prstGeom prst="rect">
            <a:avLst/>
          </a:prstGeom>
        </p:spPr>
      </p:pic>
    </p:spTree>
    <p:extLst>
      <p:ext uri="{BB962C8B-B14F-4D97-AF65-F5344CB8AC3E}">
        <p14:creationId xmlns:p14="http://schemas.microsoft.com/office/powerpoint/2010/main" val="39086411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olicybriefing_scienceinput_10Dec20_vfi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icybriefing_scienceinput_10Dec20_vfin" id="{ED508246-3948-488A-97CA-75A7E4ABEFCD}" vid="{7CF12F0C-0564-4F95-A708-5F04F99A1D85}"/>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0AB9E2D8D5894898F96C1E3D31D56C" ma:contentTypeVersion="13" ma:contentTypeDescription="Create a new document." ma:contentTypeScope="" ma:versionID="e607dc3c045a08b2cc769a55316c9f72">
  <xsd:schema xmlns:xsd="http://www.w3.org/2001/XMLSchema" xmlns:xs="http://www.w3.org/2001/XMLSchema" xmlns:p="http://schemas.microsoft.com/office/2006/metadata/properties" xmlns:ns3="9c5b454a-81d6-46c5-be72-8d9b04583a2d" xmlns:ns4="d633d9b0-d173-42ee-9584-b0cffcfb3934" targetNamespace="http://schemas.microsoft.com/office/2006/metadata/properties" ma:root="true" ma:fieldsID="8f92a33b0eb3b8ab34a85eea225602fa" ns3:_="" ns4:_="">
    <xsd:import namespace="9c5b454a-81d6-46c5-be72-8d9b04583a2d"/>
    <xsd:import namespace="d633d9b0-d173-42ee-9584-b0cffcfb393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5b454a-81d6-46c5-be72-8d9b04583a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633d9b0-d173-42ee-9584-b0cffcfb393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740C24E-9818-49BE-9D1C-3BE6A0BCF1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5b454a-81d6-46c5-be72-8d9b04583a2d"/>
    <ds:schemaRef ds:uri="d633d9b0-d173-42ee-9584-b0cffcfb39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FEE0EC7-3EC8-43AC-AB17-A0E96B7C24CE}">
  <ds:schemaRefs>
    <ds:schemaRef ds:uri="http://schemas.microsoft.com/sharepoint/v3/contenttype/forms"/>
  </ds:schemaRefs>
</ds:datastoreItem>
</file>

<file path=customXml/itemProps3.xml><?xml version="1.0" encoding="utf-8"?>
<ds:datastoreItem xmlns:ds="http://schemas.openxmlformats.org/officeDocument/2006/customXml" ds:itemID="{24F64B61-A461-427F-9DDF-267446132958}">
  <ds:schemaRefs>
    <ds:schemaRef ds:uri="http://purl.org/dc/dcmitype/"/>
    <ds:schemaRef ds:uri="http://purl.org/dc/elements/1.1/"/>
    <ds:schemaRef ds:uri="http://schemas.microsoft.com/office/2006/metadata/properties"/>
    <ds:schemaRef ds:uri="http://schemas.openxmlformats.org/package/2006/metadata/core-properties"/>
    <ds:schemaRef ds:uri="d633d9b0-d173-42ee-9584-b0cffcfb3934"/>
    <ds:schemaRef ds:uri="http://schemas.microsoft.com/office/infopath/2007/PartnerControls"/>
    <ds:schemaRef ds:uri="http://www.w3.org/XML/1998/namespace"/>
    <ds:schemaRef ds:uri="http://schemas.microsoft.com/office/2006/documentManagement/types"/>
    <ds:schemaRef ds:uri="9c5b454a-81d6-46c5-be72-8d9b04583a2d"/>
    <ds:schemaRef ds:uri="http://purl.org/dc/terms/"/>
  </ds:schemaRefs>
</ds:datastoreItem>
</file>

<file path=docProps/app.xml><?xml version="1.0" encoding="utf-8"?>
<Properties xmlns="http://schemas.openxmlformats.org/officeDocument/2006/extended-properties" xmlns:vt="http://schemas.openxmlformats.org/officeDocument/2006/docPropsVTypes">
  <TotalTime>8856</TotalTime>
  <Words>875</Words>
  <Application>Microsoft Office PowerPoint</Application>
  <PresentationFormat>Widescreen</PresentationFormat>
  <Paragraphs>131</Paragraphs>
  <Slides>17</Slides>
  <Notes>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17</vt:i4>
      </vt:variant>
    </vt:vector>
  </HeadingPairs>
  <TitlesOfParts>
    <vt:vector size="28" baseType="lpstr">
      <vt:lpstr>Arial</vt:lpstr>
      <vt:lpstr>Calibri</vt:lpstr>
      <vt:lpstr>Calibri Light</vt:lpstr>
      <vt:lpstr>Courier New</vt:lpstr>
      <vt:lpstr>DIN Condensed Bold</vt:lpstr>
      <vt:lpstr>System Font Regular</vt:lpstr>
      <vt:lpstr>Times New Roman</vt:lpstr>
      <vt:lpstr>Wingdings</vt:lpstr>
      <vt:lpstr>Office Theme</vt:lpstr>
      <vt:lpstr>1_Office Theme</vt:lpstr>
      <vt:lpstr>Policybriefing_scienceinput_10Dec20_vfin</vt:lpstr>
      <vt:lpstr>Livestock research for livelihoods: the case of LMPs</vt:lpstr>
      <vt:lpstr>PowerPoint Presentation</vt:lpstr>
      <vt:lpstr>What a LMP will tell us about the livestock sector </vt:lpstr>
      <vt:lpstr>LMP Deliverables</vt:lpstr>
      <vt:lpstr>Productivity </vt:lpstr>
      <vt:lpstr>Livestock production zones and Species</vt:lpstr>
      <vt:lpstr>Production level analysis</vt:lpstr>
      <vt:lpstr>With intervention</vt:lpstr>
      <vt:lpstr>Gender</vt:lpstr>
      <vt:lpstr>Gender analysis – Odisha LMP</vt:lpstr>
      <vt:lpstr>Research questions in Odisha LMP </vt:lpstr>
      <vt:lpstr>Next steps on Gender analysis</vt:lpstr>
      <vt:lpstr>Preparing the Investment Plan</vt:lpstr>
      <vt:lpstr>Tanzania LMP: Meat projection</vt:lpstr>
      <vt:lpstr>A snapshot from Tanzania Road map</vt:lpstr>
      <vt:lpstr>Scenario setting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Odisha State Livestock Master Plan  (OSLMP): Process, time plan and deliverables</dc:title>
  <dc:creator>Bahta, Sirak (ILRI)</dc:creator>
  <cp:lastModifiedBy>Kimani, Judy (ILRI)</cp:lastModifiedBy>
  <cp:revision>15</cp:revision>
  <dcterms:created xsi:type="dcterms:W3CDTF">2020-10-21T09:40:38Z</dcterms:created>
  <dcterms:modified xsi:type="dcterms:W3CDTF">2021-10-14T12:01:16Z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0x0101008E0AB9E2D8D5894898F96C1E3D31D56C</vt:lpwstr>
  </property>
</Properties>
</file>