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4.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5.xml" ContentType="application/vnd.openxmlformats-officedocument.theme+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6.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theme/theme7.xml" ContentType="application/vnd.openxmlformats-officedocument.theme+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8.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theme/theme9.xml" ContentType="application/vnd.openxmlformats-officedocument.theme+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theme/theme10.xml" ContentType="application/vnd.openxmlformats-officedocument.theme+xml"/>
  <Override PartName="/ppt/slideLayouts/slideLayout168.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58" r:id="rId1"/>
    <p:sldMasterId id="2147485714" r:id="rId2"/>
    <p:sldMasterId id="2147485735" r:id="rId3"/>
    <p:sldMasterId id="2147485751" r:id="rId4"/>
    <p:sldMasterId id="2147485772" r:id="rId5"/>
    <p:sldMasterId id="2147485794" r:id="rId6"/>
    <p:sldMasterId id="2147485814" r:id="rId7"/>
    <p:sldMasterId id="2147485835" r:id="rId8"/>
    <p:sldMasterId id="2147485843" r:id="rId9"/>
    <p:sldMasterId id="2147485860" r:id="rId10"/>
    <p:sldMasterId id="2147485875" r:id="rId11"/>
  </p:sldMasterIdLst>
  <p:notesMasterIdLst>
    <p:notesMasterId r:id="rId43"/>
  </p:notesMasterIdLst>
  <p:handoutMasterIdLst>
    <p:handoutMasterId r:id="rId44"/>
  </p:handoutMasterIdLst>
  <p:sldIdLst>
    <p:sldId id="2146847570" r:id="rId12"/>
    <p:sldId id="4855" r:id="rId13"/>
    <p:sldId id="701" r:id="rId14"/>
    <p:sldId id="2146847560" r:id="rId15"/>
    <p:sldId id="2146847524" r:id="rId16"/>
    <p:sldId id="2146847516" r:id="rId17"/>
    <p:sldId id="2146847555" r:id="rId18"/>
    <p:sldId id="2146847519" r:id="rId19"/>
    <p:sldId id="720" r:id="rId20"/>
    <p:sldId id="770" r:id="rId21"/>
    <p:sldId id="771" r:id="rId22"/>
    <p:sldId id="773" r:id="rId23"/>
    <p:sldId id="2146847563" r:id="rId24"/>
    <p:sldId id="760" r:id="rId25"/>
    <p:sldId id="2146847564" r:id="rId26"/>
    <p:sldId id="742" r:id="rId27"/>
    <p:sldId id="717" r:id="rId28"/>
    <p:sldId id="2146847565" r:id="rId29"/>
    <p:sldId id="392" r:id="rId30"/>
    <p:sldId id="2146847566" r:id="rId31"/>
    <p:sldId id="592" r:id="rId32"/>
    <p:sldId id="1912" r:id="rId33"/>
    <p:sldId id="1967" r:id="rId34"/>
    <p:sldId id="1991" r:id="rId35"/>
    <p:sldId id="1990" r:id="rId36"/>
    <p:sldId id="761" r:id="rId37"/>
    <p:sldId id="757" r:id="rId38"/>
    <p:sldId id="259" r:id="rId39"/>
    <p:sldId id="2146847569" r:id="rId40"/>
    <p:sldId id="772" r:id="rId41"/>
    <p:sldId id="782" r:id="rId42"/>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6"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643AAF-9B9C-44E6-ACDF-6DDAAD80A239}" v="954" dt="2023-08-15T11:21:01.50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6247" autoAdjust="0"/>
  </p:normalViewPr>
  <p:slideViewPr>
    <p:cSldViewPr snapToGrid="0" snapToObjects="1">
      <p:cViewPr varScale="1">
        <p:scale>
          <a:sx n="107" d="100"/>
          <a:sy n="107" d="100"/>
        </p:scale>
        <p:origin x="672" y="102"/>
      </p:cViewPr>
      <p:guideLst/>
    </p:cSldViewPr>
  </p:slideViewPr>
  <p:notesTextViewPr>
    <p:cViewPr>
      <p:scale>
        <a:sx n="1" d="1"/>
        <a:sy n="1" d="1"/>
      </p:scale>
      <p:origin x="0" y="0"/>
    </p:cViewPr>
  </p:notesTextViewPr>
  <p:notesViewPr>
    <p:cSldViewPr snapToGrid="0" snapToObject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viewProps" Target="viewProps.xml"/><Relationship Id="rId50" Type="http://schemas.microsoft.com/office/2015/10/relationships/revisionInfo" Target="revisionInfo.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presProps" Target="presProps.xml"/><Relationship Id="rId20" Type="http://schemas.openxmlformats.org/officeDocument/2006/relationships/slide" Target="slides/slide9.xml"/><Relationship Id="rId41" Type="http://schemas.openxmlformats.org/officeDocument/2006/relationships/slide" Target="slides/slide30.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charts/_rels/chart1.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cat>
            <c:strRef>
              <c:f>Sheet4!$A$19:$A$23</c:f>
              <c:strCache>
                <c:ptCount val="5"/>
                <c:pt idx="0">
                  <c:v>Unfair</c:v>
                </c:pt>
                <c:pt idx="1">
                  <c:v>Guesstimates</c:v>
                </c:pt>
                <c:pt idx="2">
                  <c:v>Opaque</c:v>
                </c:pt>
                <c:pt idx="3">
                  <c:v>Not user friendly</c:v>
                </c:pt>
                <c:pt idx="4">
                  <c:v>Inadequate metrics</c:v>
                </c:pt>
              </c:strCache>
            </c:strRef>
          </c:cat>
          <c:val>
            <c:numRef>
              <c:f>Sheet4!$B$19:$B$23</c:f>
              <c:numCache>
                <c:formatCode>General</c:formatCode>
                <c:ptCount val="5"/>
                <c:pt idx="0">
                  <c:v>75</c:v>
                </c:pt>
                <c:pt idx="1">
                  <c:v>74</c:v>
                </c:pt>
                <c:pt idx="2">
                  <c:v>67</c:v>
                </c:pt>
                <c:pt idx="3">
                  <c:v>57</c:v>
                </c:pt>
                <c:pt idx="4">
                  <c:v>42</c:v>
                </c:pt>
              </c:numCache>
            </c:numRef>
          </c:val>
          <c:extLst>
            <c:ext xmlns:c16="http://schemas.microsoft.com/office/drawing/2014/chart" uri="{C3380CC4-5D6E-409C-BE32-E72D297353CC}">
              <c16:uniqueId val="{00000000-9D91-DA44-AA17-610AE1FB2FF1}"/>
            </c:ext>
          </c:extLst>
        </c:ser>
        <c:dLbls>
          <c:showLegendKey val="0"/>
          <c:showVal val="0"/>
          <c:showCatName val="0"/>
          <c:showSerName val="0"/>
          <c:showPercent val="0"/>
          <c:showBubbleSize val="0"/>
        </c:dLbls>
        <c:gapWidth val="219"/>
        <c:overlap val="-27"/>
        <c:axId val="1235408736"/>
        <c:axId val="1145574576"/>
      </c:barChart>
      <c:catAx>
        <c:axId val="12354087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145574576"/>
        <c:crosses val="autoZero"/>
        <c:auto val="1"/>
        <c:lblAlgn val="ctr"/>
        <c:lblOffset val="100"/>
        <c:noMultiLvlLbl val="0"/>
      </c:catAx>
      <c:valAx>
        <c:axId val="11455745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600" baseline="0"/>
                  <a:t>% Agreeing</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3540873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553640939810056"/>
          <c:y val="0.10020496951499738"/>
          <c:w val="0.37237894176271447"/>
          <c:h val="0.89979503048500264"/>
        </c:manualLayout>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0A76-4ECC-86F2-36C5FAC4BB53}"/>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0A76-4ECC-86F2-36C5FAC4BB53}"/>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0A76-4ECC-86F2-36C5FAC4BB53}"/>
              </c:ext>
            </c:extLst>
          </c:dPt>
          <c:dLbls>
            <c:delete val="1"/>
          </c:dLbls>
          <c:cat>
            <c:strRef>
              <c:f>Sheet1!$F$2:$I$2</c:f>
              <c:strCache>
                <c:ptCount val="3"/>
                <c:pt idx="0">
                  <c:v>Production loss</c:v>
                </c:pt>
                <c:pt idx="1">
                  <c:v>mortality</c:v>
                </c:pt>
                <c:pt idx="2">
                  <c:v>AH expenditure</c:v>
                </c:pt>
              </c:strCache>
            </c:strRef>
          </c:cat>
          <c:val>
            <c:numRef>
              <c:f>Sheet1!$F$3:$H$3</c:f>
              <c:numCache>
                <c:formatCode>0.00E+00</c:formatCode>
                <c:ptCount val="3"/>
                <c:pt idx="0">
                  <c:v>651602795459</c:v>
                </c:pt>
                <c:pt idx="1">
                  <c:v>101717960316</c:v>
                </c:pt>
                <c:pt idx="2">
                  <c:v>2065511676</c:v>
                </c:pt>
              </c:numCache>
            </c:numRef>
          </c:val>
          <c:extLst>
            <c:ext xmlns:c16="http://schemas.microsoft.com/office/drawing/2014/chart" uri="{C3380CC4-5D6E-409C-BE32-E72D297353CC}">
              <c16:uniqueId val="{00000006-0A76-4ECC-86F2-36C5FAC4BB53}"/>
            </c:ext>
          </c:extLst>
        </c:ser>
        <c:dLbls>
          <c:dLblPos val="ctr"/>
          <c:showLegendKey val="0"/>
          <c:showVal val="0"/>
          <c:showCatName val="0"/>
          <c:showSerName val="0"/>
          <c:showPercent val="1"/>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solidFill>
        <a:schemeClr val="dk1">
          <a:lumMod val="25000"/>
          <a:lumOff val="75000"/>
        </a:schemeClr>
      </a:solidFill>
      <a:round/>
    </a:ln>
    <a:effectLst/>
  </c:spPr>
  <c:txPr>
    <a:bodyPr/>
    <a:lstStyle/>
    <a:p>
      <a:pPr>
        <a:defRPr b="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5F9D455-E20F-1143-865E-3F66D2B04C86}"/>
              </a:ext>
            </a:extLst>
          </p:cNvPr>
          <p:cNvSpPr>
            <a:spLocks noGrp="1"/>
          </p:cNvSpPr>
          <p:nvPr>
            <p:ph type="hdr" sz="quarter"/>
          </p:nvPr>
        </p:nvSpPr>
        <p:spPr>
          <a:xfrm>
            <a:off x="0" y="0"/>
            <a:ext cx="3079750" cy="512763"/>
          </a:xfrm>
          <a:prstGeom prst="rect">
            <a:avLst/>
          </a:prstGeom>
        </p:spPr>
        <p:txBody>
          <a:bodyPr vert="horz" lIns="97219" tIns="48610" rIns="97219" bIns="48610" rtlCol="0"/>
          <a:lstStyle>
            <a:lvl1pPr algn="l" eaLnBrk="1" hangingPunct="1">
              <a:defRPr sz="1300">
                <a:latin typeface="Arial" pitchFamily="34" charset="0"/>
                <a:ea typeface="MS PGothic" pitchFamily="34" charset="-128"/>
                <a:cs typeface="+mn-cs"/>
              </a:defRPr>
            </a:lvl1pPr>
          </a:lstStyle>
          <a:p>
            <a:pPr>
              <a:defRPr/>
            </a:pPr>
            <a:endParaRPr lang="en-US"/>
          </a:p>
        </p:txBody>
      </p:sp>
      <p:sp>
        <p:nvSpPr>
          <p:cNvPr id="3" name="Date Placeholder 2">
            <a:extLst>
              <a:ext uri="{FF2B5EF4-FFF2-40B4-BE49-F238E27FC236}">
                <a16:creationId xmlns:a16="http://schemas.microsoft.com/office/drawing/2014/main" id="{50A70D17-C1D5-8045-850C-F66CD3D70AF0}"/>
              </a:ext>
            </a:extLst>
          </p:cNvPr>
          <p:cNvSpPr>
            <a:spLocks noGrp="1"/>
          </p:cNvSpPr>
          <p:nvPr>
            <p:ph type="dt" sz="quarter" idx="1"/>
          </p:nvPr>
        </p:nvSpPr>
        <p:spPr>
          <a:xfrm>
            <a:off x="4022725" y="0"/>
            <a:ext cx="3079750" cy="512763"/>
          </a:xfrm>
          <a:prstGeom prst="rect">
            <a:avLst/>
          </a:prstGeom>
        </p:spPr>
        <p:txBody>
          <a:bodyPr vert="horz" wrap="square" lIns="97219" tIns="48610" rIns="97219" bIns="48610" numCol="1" anchor="t" anchorCtr="0" compatLnSpc="1">
            <a:prstTxWarp prst="textNoShape">
              <a:avLst/>
            </a:prstTxWarp>
          </a:bodyPr>
          <a:lstStyle>
            <a:lvl1pPr algn="r" eaLnBrk="1" hangingPunct="1">
              <a:defRPr sz="1300">
                <a:latin typeface="Arial" pitchFamily="34" charset="0"/>
              </a:defRPr>
            </a:lvl1pPr>
          </a:lstStyle>
          <a:p>
            <a:pPr>
              <a:defRPr/>
            </a:pPr>
            <a:fld id="{04347779-37AA-D947-AAF6-7E9E7DB5D0DE}" type="datetimeFigureOut">
              <a:rPr lang="en-US"/>
              <a:pPr>
                <a:defRPr/>
              </a:pPr>
              <a:t>8/17/2023</a:t>
            </a:fld>
            <a:endParaRPr lang="en-US"/>
          </a:p>
        </p:txBody>
      </p:sp>
      <p:sp>
        <p:nvSpPr>
          <p:cNvPr id="4" name="Footer Placeholder 3">
            <a:extLst>
              <a:ext uri="{FF2B5EF4-FFF2-40B4-BE49-F238E27FC236}">
                <a16:creationId xmlns:a16="http://schemas.microsoft.com/office/drawing/2014/main" id="{81B1FB55-ECEA-5A49-ABA1-7D7195A66CB1}"/>
              </a:ext>
            </a:extLst>
          </p:cNvPr>
          <p:cNvSpPr>
            <a:spLocks noGrp="1"/>
          </p:cNvSpPr>
          <p:nvPr>
            <p:ph type="ftr" sz="quarter" idx="2"/>
          </p:nvPr>
        </p:nvSpPr>
        <p:spPr>
          <a:xfrm>
            <a:off x="0" y="9720263"/>
            <a:ext cx="3079750" cy="512762"/>
          </a:xfrm>
          <a:prstGeom prst="rect">
            <a:avLst/>
          </a:prstGeom>
        </p:spPr>
        <p:txBody>
          <a:bodyPr vert="horz" lIns="97219" tIns="48610" rIns="97219" bIns="48610" rtlCol="0" anchor="b"/>
          <a:lstStyle>
            <a:lvl1pPr algn="l" eaLnBrk="1" hangingPunct="1">
              <a:defRPr sz="1300">
                <a:latin typeface="Arial" pitchFamily="34" charset="0"/>
                <a:ea typeface="MS PGothic" pitchFamily="34" charset="-128"/>
                <a:cs typeface="+mn-cs"/>
              </a:defRPr>
            </a:lvl1pPr>
          </a:lstStyle>
          <a:p>
            <a:pPr>
              <a:defRPr/>
            </a:pPr>
            <a:endParaRPr lang="en-US"/>
          </a:p>
        </p:txBody>
      </p:sp>
      <p:sp>
        <p:nvSpPr>
          <p:cNvPr id="5" name="Slide Number Placeholder 4">
            <a:extLst>
              <a:ext uri="{FF2B5EF4-FFF2-40B4-BE49-F238E27FC236}">
                <a16:creationId xmlns:a16="http://schemas.microsoft.com/office/drawing/2014/main" id="{637A7BE0-DD17-5D44-B911-B8340A1CAFC8}"/>
              </a:ext>
            </a:extLst>
          </p:cNvPr>
          <p:cNvSpPr>
            <a:spLocks noGrp="1"/>
          </p:cNvSpPr>
          <p:nvPr>
            <p:ph type="sldNum" sz="quarter" idx="3"/>
          </p:nvPr>
        </p:nvSpPr>
        <p:spPr>
          <a:xfrm>
            <a:off x="4022725" y="9720263"/>
            <a:ext cx="3079750" cy="512762"/>
          </a:xfrm>
          <a:prstGeom prst="rect">
            <a:avLst/>
          </a:prstGeom>
        </p:spPr>
        <p:txBody>
          <a:bodyPr vert="horz" wrap="square" lIns="97219" tIns="48610" rIns="97219" bIns="48610" numCol="1" anchor="b" anchorCtr="0" compatLnSpc="1">
            <a:prstTxWarp prst="textNoShape">
              <a:avLst/>
            </a:prstTxWarp>
          </a:bodyPr>
          <a:lstStyle>
            <a:lvl1pPr algn="r" eaLnBrk="1" hangingPunct="1">
              <a:defRPr sz="1300">
                <a:latin typeface="Arial" pitchFamily="34" charset="0"/>
              </a:defRPr>
            </a:lvl1pPr>
          </a:lstStyle>
          <a:p>
            <a:pPr>
              <a:defRPr/>
            </a:pPr>
            <a:fld id="{3257A9F1-99FB-DB4B-BD3D-40FBB7E245D1}"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0T11:41:44.874"/>
    </inkml:context>
    <inkml:brush xml:id="br0">
      <inkml:brushProperty name="width" value="0.2" units="cm"/>
      <inkml:brushProperty name="height" value="0.2" units="cm"/>
      <inkml:brushProperty name="color" value="#FFFFFF"/>
    </inkml:brush>
  </inkml:definitions>
  <inkml:trace contextRef="#ctx0" brushRef="#br0">1 0 24575,'0'0'0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0T11:41:48.437"/>
    </inkml:context>
    <inkml:brush xml:id="br0">
      <inkml:brushProperty name="width" value="0.2" units="cm"/>
      <inkml:brushProperty name="height" value="0.2" units="cm"/>
      <inkml:brushProperty name="color" value="#FFFFFF"/>
    </inkml:brush>
  </inkml:definitions>
  <inkml:trace contextRef="#ctx0" brushRef="#br0">0 0 24575,'0'0'0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0T11:42:11.179"/>
    </inkml:context>
    <inkml:brush xml:id="br0">
      <inkml:brushProperty name="width" value="0.1" units="cm"/>
      <inkml:brushProperty name="height" value="0.1" units="cm"/>
      <inkml:brushProperty name="color" value="#FFFFFF"/>
    </inkml:brush>
  </inkml:definitions>
  <inkml:trace contextRef="#ctx0" brushRef="#br0">1 101 24575,'12'0'0,"4"0"0,1 0 0,-2 0 0,0 0 0,-3 0 0,-3 0 0,2 0 0,-3 0 0,0 0 0,0 0 0,0 0 0,-2 0 0,2 0 0,0 0 0,0 0 0,0 0 0,0 0 0,0 0 0,0 0 0,0 0 0,0 0 0,0 0 0,-1 0 0,1 0 0,0 0 0,-1 0 0,1 0 0,0 0 0,-2 0 0,2 0 0,0-3 0,-1 2 0,1-3 0,0 4 0,0 0 0,0 0 0,0 0 0,0 0 0,0 0 0,0-3 0,0 2 0,0-6 0,0 6 0,0-3 0,0 0 0,0 4 0,0-8 0,0 7 0,5-6 0,-3 6 0,2-3 0,-3 0 0,-1 2 0,0-2 0,0 4 0,0 0 0,0 0 0,-1 0 0,1-2 0,0 0 0,0 0 0,0 2 0,0 0 0,0-4 0,0 2 0,1-2 0,-1 2 0,0 0 0,0-6 0,5 4 0,-3-1 0,-2 1 0,-4 4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36B57CD-3699-B446-887D-14FAEE943457}"/>
              </a:ext>
            </a:extLst>
          </p:cNvPr>
          <p:cNvSpPr>
            <a:spLocks noGrp="1"/>
          </p:cNvSpPr>
          <p:nvPr>
            <p:ph type="hdr" sz="quarter"/>
          </p:nvPr>
        </p:nvSpPr>
        <p:spPr>
          <a:xfrm>
            <a:off x="0" y="0"/>
            <a:ext cx="3079750" cy="512763"/>
          </a:xfrm>
          <a:prstGeom prst="rect">
            <a:avLst/>
          </a:prstGeom>
        </p:spPr>
        <p:txBody>
          <a:bodyPr vert="horz" lIns="97219" tIns="48610" rIns="97219" bIns="48610" rtlCol="0"/>
          <a:lstStyle>
            <a:lvl1pPr algn="l" eaLnBrk="1" fontAlgn="auto" hangingPunct="1">
              <a:spcBef>
                <a:spcPts val="0"/>
              </a:spcBef>
              <a:spcAft>
                <a:spcPts val="0"/>
              </a:spcAft>
              <a:defRPr sz="1300">
                <a:latin typeface="+mn-lt"/>
                <a:ea typeface="+mn-ea"/>
                <a:cs typeface="+mn-cs"/>
              </a:defRPr>
            </a:lvl1pPr>
          </a:lstStyle>
          <a:p>
            <a:pPr>
              <a:defRPr/>
            </a:pPr>
            <a:endParaRPr lang="en-GB"/>
          </a:p>
        </p:txBody>
      </p:sp>
      <p:sp>
        <p:nvSpPr>
          <p:cNvPr id="3" name="Date Placeholder 2">
            <a:extLst>
              <a:ext uri="{FF2B5EF4-FFF2-40B4-BE49-F238E27FC236}">
                <a16:creationId xmlns:a16="http://schemas.microsoft.com/office/drawing/2014/main" id="{42C7B7FF-70BD-C743-84C4-C232CDF413A8}"/>
              </a:ext>
            </a:extLst>
          </p:cNvPr>
          <p:cNvSpPr>
            <a:spLocks noGrp="1"/>
          </p:cNvSpPr>
          <p:nvPr>
            <p:ph type="dt" idx="1"/>
          </p:nvPr>
        </p:nvSpPr>
        <p:spPr>
          <a:xfrm>
            <a:off x="4022725" y="0"/>
            <a:ext cx="3079750" cy="512763"/>
          </a:xfrm>
          <a:prstGeom prst="rect">
            <a:avLst/>
          </a:prstGeom>
        </p:spPr>
        <p:txBody>
          <a:bodyPr vert="horz" wrap="square" lIns="97219" tIns="48610" rIns="97219" bIns="48610" numCol="1" anchor="t" anchorCtr="0" compatLnSpc="1">
            <a:prstTxWarp prst="textNoShape">
              <a:avLst/>
            </a:prstTxWarp>
          </a:bodyPr>
          <a:lstStyle>
            <a:lvl1pPr algn="r" eaLnBrk="1" hangingPunct="1">
              <a:defRPr sz="1300">
                <a:latin typeface="Calibri" pitchFamily="34" charset="0"/>
                <a:cs typeface="Arial" pitchFamily="34" charset="0"/>
              </a:defRPr>
            </a:lvl1pPr>
          </a:lstStyle>
          <a:p>
            <a:pPr>
              <a:defRPr/>
            </a:pPr>
            <a:fld id="{4496B698-5046-3948-9288-F49EAC66328B}" type="datetimeFigureOut">
              <a:rPr lang="en-GB"/>
              <a:pPr>
                <a:defRPr/>
              </a:pPr>
              <a:t>17/08/2023</a:t>
            </a:fld>
            <a:endParaRPr lang="en-GB"/>
          </a:p>
        </p:txBody>
      </p:sp>
      <p:sp>
        <p:nvSpPr>
          <p:cNvPr id="4" name="Slide Image Placeholder 3">
            <a:extLst>
              <a:ext uri="{FF2B5EF4-FFF2-40B4-BE49-F238E27FC236}">
                <a16:creationId xmlns:a16="http://schemas.microsoft.com/office/drawing/2014/main" id="{D30467B5-C785-3442-9EB3-C25751C63B41}"/>
              </a:ext>
            </a:extLst>
          </p:cNvPr>
          <p:cNvSpPr>
            <a:spLocks noGrp="1" noRot="1" noChangeAspect="1"/>
          </p:cNvSpPr>
          <p:nvPr>
            <p:ph type="sldImg" idx="2"/>
          </p:nvPr>
        </p:nvSpPr>
        <p:spPr>
          <a:xfrm>
            <a:off x="141288" y="766763"/>
            <a:ext cx="6821487" cy="3838575"/>
          </a:xfrm>
          <a:prstGeom prst="rect">
            <a:avLst/>
          </a:prstGeom>
          <a:noFill/>
          <a:ln w="12700">
            <a:solidFill>
              <a:prstClr val="black"/>
            </a:solidFill>
          </a:ln>
        </p:spPr>
        <p:txBody>
          <a:bodyPr vert="horz" lIns="97219" tIns="48610" rIns="97219" bIns="48610" rtlCol="0" anchor="ctr"/>
          <a:lstStyle/>
          <a:p>
            <a:pPr lvl="0"/>
            <a:endParaRPr lang="en-GB" noProof="0"/>
          </a:p>
        </p:txBody>
      </p:sp>
      <p:sp>
        <p:nvSpPr>
          <p:cNvPr id="5" name="Notes Placeholder 4">
            <a:extLst>
              <a:ext uri="{FF2B5EF4-FFF2-40B4-BE49-F238E27FC236}">
                <a16:creationId xmlns:a16="http://schemas.microsoft.com/office/drawing/2014/main" id="{43245AF0-049D-6843-BCDE-857D7D9B7D01}"/>
              </a:ext>
            </a:extLst>
          </p:cNvPr>
          <p:cNvSpPr>
            <a:spLocks noGrp="1"/>
          </p:cNvSpPr>
          <p:nvPr>
            <p:ph type="body" sz="quarter" idx="3"/>
          </p:nvPr>
        </p:nvSpPr>
        <p:spPr>
          <a:xfrm>
            <a:off x="709613" y="4860925"/>
            <a:ext cx="5684837" cy="4605338"/>
          </a:xfrm>
          <a:prstGeom prst="rect">
            <a:avLst/>
          </a:prstGeom>
        </p:spPr>
        <p:txBody>
          <a:bodyPr vert="horz" lIns="97219" tIns="48610" rIns="97219" bIns="4861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C3415AEE-B83F-FF4A-9B4F-D43EDE35AA83}"/>
              </a:ext>
            </a:extLst>
          </p:cNvPr>
          <p:cNvSpPr>
            <a:spLocks noGrp="1"/>
          </p:cNvSpPr>
          <p:nvPr>
            <p:ph type="ftr" sz="quarter" idx="4"/>
          </p:nvPr>
        </p:nvSpPr>
        <p:spPr>
          <a:xfrm>
            <a:off x="0" y="9720263"/>
            <a:ext cx="3079750" cy="512762"/>
          </a:xfrm>
          <a:prstGeom prst="rect">
            <a:avLst/>
          </a:prstGeom>
        </p:spPr>
        <p:txBody>
          <a:bodyPr vert="horz" lIns="97219" tIns="48610" rIns="97219" bIns="48610" rtlCol="0" anchor="b"/>
          <a:lstStyle>
            <a:lvl1pPr algn="l" eaLnBrk="1" fontAlgn="auto" hangingPunct="1">
              <a:spcBef>
                <a:spcPts val="0"/>
              </a:spcBef>
              <a:spcAft>
                <a:spcPts val="0"/>
              </a:spcAft>
              <a:defRPr sz="1300">
                <a:latin typeface="+mn-lt"/>
                <a:ea typeface="+mn-ea"/>
                <a:cs typeface="+mn-cs"/>
              </a:defRPr>
            </a:lvl1pPr>
          </a:lstStyle>
          <a:p>
            <a:pPr>
              <a:defRPr/>
            </a:pPr>
            <a:endParaRPr lang="en-GB"/>
          </a:p>
        </p:txBody>
      </p:sp>
      <p:sp>
        <p:nvSpPr>
          <p:cNvPr id="7" name="Slide Number Placeholder 6">
            <a:extLst>
              <a:ext uri="{FF2B5EF4-FFF2-40B4-BE49-F238E27FC236}">
                <a16:creationId xmlns:a16="http://schemas.microsoft.com/office/drawing/2014/main" id="{EB06ACBC-B154-C64C-8D46-85A4FCCABB0C}"/>
              </a:ext>
            </a:extLst>
          </p:cNvPr>
          <p:cNvSpPr>
            <a:spLocks noGrp="1"/>
          </p:cNvSpPr>
          <p:nvPr>
            <p:ph type="sldNum" sz="quarter" idx="5"/>
          </p:nvPr>
        </p:nvSpPr>
        <p:spPr>
          <a:xfrm>
            <a:off x="4022725" y="9720263"/>
            <a:ext cx="3079750" cy="512762"/>
          </a:xfrm>
          <a:prstGeom prst="rect">
            <a:avLst/>
          </a:prstGeom>
        </p:spPr>
        <p:txBody>
          <a:bodyPr vert="horz" wrap="square" lIns="97219" tIns="48610" rIns="97219" bIns="48610" numCol="1" anchor="b" anchorCtr="0" compatLnSpc="1">
            <a:prstTxWarp prst="textNoShape">
              <a:avLst/>
            </a:prstTxWarp>
          </a:bodyPr>
          <a:lstStyle>
            <a:lvl1pPr algn="r" eaLnBrk="1" hangingPunct="1">
              <a:defRPr sz="1300">
                <a:latin typeface="Calibri" pitchFamily="34" charset="0"/>
                <a:cs typeface="Arial" pitchFamily="34" charset="0"/>
              </a:defRPr>
            </a:lvl1pPr>
          </a:lstStyle>
          <a:p>
            <a:pPr>
              <a:defRPr/>
            </a:pPr>
            <a:fld id="{88ACC6E4-9882-8C47-A496-56DAC1B28245}"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1</a:t>
            </a:fld>
            <a:endParaRPr lang="en-GB"/>
          </a:p>
        </p:txBody>
      </p:sp>
    </p:spTree>
    <p:extLst>
      <p:ext uri="{BB962C8B-B14F-4D97-AF65-F5344CB8AC3E}">
        <p14:creationId xmlns:p14="http://schemas.microsoft.com/office/powerpoint/2010/main" val="3991302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US" sz="1200">
                <a:latin typeface="Calibri" panose="020F0502020204030204" pitchFamily="34" charset="0"/>
                <a:ea typeface="SimSun" panose="02010600030101010101" pitchFamily="2" charset="-122"/>
                <a:cs typeface="Calibri" panose="020F0502020204030204" pitchFamily="34" charset="0"/>
              </a:rPr>
              <a:t>34 hectares (84 acres or 344,571 m</a:t>
            </a:r>
            <a:r>
              <a:rPr lang="en-US" sz="1200" baseline="30000">
                <a:latin typeface="Calibri" panose="020F0502020204030204" pitchFamily="34" charset="0"/>
                <a:ea typeface="SimSun" panose="02010600030101010101" pitchFamily="2" charset="-122"/>
                <a:cs typeface="Calibri" panose="020F0502020204030204" pitchFamily="34" charset="0"/>
              </a:rPr>
              <a:t>2</a:t>
            </a:r>
            <a:r>
              <a:rPr lang="en-US" sz="1200">
                <a:latin typeface="Calibri" panose="020F0502020204030204" pitchFamily="34" charset="0"/>
                <a:ea typeface="SimSun" panose="02010600030101010101" pitchFamily="2" charset="-122"/>
                <a:cs typeface="Calibri" panose="020F0502020204030204" pitchFamily="34" charset="0"/>
              </a:rPr>
              <a:t>)</a:t>
            </a:r>
          </a:p>
          <a:p>
            <a:pPr marL="457200" indent="-457200">
              <a:buFont typeface="Arial" panose="020B0604020202020204" pitchFamily="34" charset="0"/>
              <a:buChar char="•"/>
            </a:pPr>
            <a:r>
              <a:rPr lang="en-US" sz="1200">
                <a:latin typeface="Calibri" panose="020F0502020204030204" pitchFamily="34" charset="0"/>
                <a:ea typeface="SimSun" panose="02010600030101010101" pitchFamily="2" charset="-122"/>
                <a:cs typeface="Calibri" panose="020F0502020204030204" pitchFamily="34" charset="0"/>
              </a:rPr>
              <a:t>88 buildings, </a:t>
            </a:r>
            <a:r>
              <a:rPr lang="en-US" sz="1200">
                <a:latin typeface="Calibri" panose="020F0502020204030204" pitchFamily="34" charset="0"/>
                <a:cs typeface="Calibri" panose="020F0502020204030204" pitchFamily="34" charset="0"/>
              </a:rPr>
              <a:t>31,876 m</a:t>
            </a:r>
            <a:r>
              <a:rPr lang="en-US" sz="1200" baseline="30000">
                <a:latin typeface="Calibri" panose="020F0502020204030204" pitchFamily="34" charset="0"/>
                <a:cs typeface="Calibri" panose="020F0502020204030204" pitchFamily="34" charset="0"/>
              </a:rPr>
              <a:t>2 </a:t>
            </a:r>
            <a:r>
              <a:rPr lang="en-US" sz="1200">
                <a:latin typeface="Calibri" panose="020F0502020204030204" pitchFamily="34" charset="0"/>
                <a:cs typeface="Calibri" panose="020F0502020204030204" pitchFamily="34" charset="0"/>
              </a:rPr>
              <a:t>office space</a:t>
            </a: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286C8-C5CA-4C05-A493-02FECC551733}" type="slidenum">
              <a:rPr kumimoji="0" lang="en-GB" sz="1300" b="0" i="0" u="none" strike="noStrike" kern="1200" cap="none" spc="0" normalizeH="0" baseline="0" noProof="0" smtClean="0">
                <a:ln>
                  <a:noFill/>
                </a:ln>
                <a:solidFill>
                  <a:prstClr val="black"/>
                </a:solidFill>
                <a:effectLst/>
                <a:uLnTx/>
                <a:uFillTx/>
                <a:latin typeface="Calibri" pitchFamily="34" charset="0"/>
                <a:ea typeface="MS PGothic" panose="020B0600070205080204" pitchFamily="34" charset="-128"/>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GB" sz="1300" b="0" i="0" u="none" strike="noStrike" kern="1200" cap="none" spc="0" normalizeH="0" baseline="0" noProof="0">
              <a:ln>
                <a:noFill/>
              </a:ln>
              <a:solidFill>
                <a:prstClr val="black"/>
              </a:solidFill>
              <a:effectLst/>
              <a:uLnTx/>
              <a:uFillTx/>
              <a:latin typeface="Calibri" pitchFamily="34" charset="0"/>
              <a:ea typeface="MS PGothic" panose="020B0600070205080204" pitchFamily="34" charset="-128"/>
              <a:cs typeface="Arial" pitchFamily="34" charset="0"/>
            </a:endParaRPr>
          </a:p>
        </p:txBody>
      </p:sp>
    </p:spTree>
    <p:extLst>
      <p:ext uri="{BB962C8B-B14F-4D97-AF65-F5344CB8AC3E}">
        <p14:creationId xmlns:p14="http://schemas.microsoft.com/office/powerpoint/2010/main" val="1257364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Poultry consumption is high in Burkina Faso, especially in the capital Ouagadougou</a:t>
            </a:r>
          </a:p>
          <a:p>
            <a:r>
              <a:rPr lang="en-US" dirty="0"/>
              <a:t>Poor welfare and husbandry in transport and markets is an issue and causes big economic losses with 8% mortality in these stages=USD5million/year in losses</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DCA8AAB-0694-4B78-8FC8-3950FAED0702}" type="slidenum">
              <a:rPr kumimoji="0" 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16733581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342892" rtl="0" eaLnBrk="1" fontAlgn="auto" latinLnBrk="0" hangingPunct="1">
              <a:lnSpc>
                <a:spcPct val="100000"/>
              </a:lnSpc>
              <a:spcBef>
                <a:spcPts val="0"/>
              </a:spcBef>
              <a:spcAft>
                <a:spcPts val="0"/>
              </a:spcAft>
              <a:buClrTx/>
              <a:buSzTx/>
              <a:buFontTx/>
              <a:buNone/>
              <a:tabLst/>
              <a:defRPr/>
            </a:pPr>
            <a:fld id="{3D6DED74-2BE8-C740-9B09-27E1FA0146D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42892"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754636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TZ" dirty="0"/>
          </a:p>
        </p:txBody>
      </p:sp>
      <p:sp>
        <p:nvSpPr>
          <p:cNvPr id="4" name="Slide Number Placeholder 3"/>
          <p:cNvSpPr>
            <a:spLocks noGrp="1"/>
          </p:cNvSpPr>
          <p:nvPr>
            <p:ph type="sldNum" sz="quarter" idx="5"/>
          </p:nvPr>
        </p:nvSpPr>
        <p:spPr/>
        <p:txBody>
          <a:bodyPr/>
          <a:lstStyle/>
          <a:p>
            <a:pPr marL="0" marR="0" lvl="0" indent="0" algn="r" defTabSz="342892" rtl="0" eaLnBrk="1" fontAlgn="auto" latinLnBrk="0" hangingPunct="1">
              <a:lnSpc>
                <a:spcPct val="100000"/>
              </a:lnSpc>
              <a:spcBef>
                <a:spcPts val="0"/>
              </a:spcBef>
              <a:spcAft>
                <a:spcPts val="0"/>
              </a:spcAft>
              <a:buClrTx/>
              <a:buSzTx/>
              <a:buFontTx/>
              <a:buNone/>
              <a:tabLst/>
              <a:defRPr/>
            </a:pPr>
            <a:fld id="{3D6DED74-2BE8-C740-9B09-27E1FA0146D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42892"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031356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emf"/><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7.xml"/><Relationship Id="rId4" Type="http://schemas.openxmlformats.org/officeDocument/2006/relationships/image" Target="../media/image3.emf"/></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7.xml"/><Relationship Id="rId4" Type="http://schemas.openxmlformats.org/officeDocument/2006/relationships/image" Target="../media/image4.emf"/></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7.xml"/><Relationship Id="rId4" Type="http://schemas.openxmlformats.org/officeDocument/2006/relationships/image" Target="../media/image5.emf"/></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7.xml"/><Relationship Id="rId4" Type="http://schemas.openxmlformats.org/officeDocument/2006/relationships/image" Target="../media/image6.emf"/></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7.xml"/><Relationship Id="rId4" Type="http://schemas.openxmlformats.org/officeDocument/2006/relationships/image" Target="../media/image7.emf"/></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7.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7.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7.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7.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emf"/><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8.xml"/></Relationships>
</file>

<file path=ppt/slideLayouts/_rels/slideLayout1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8.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g"/><Relationship Id="rId1" Type="http://schemas.openxmlformats.org/officeDocument/2006/relationships/slideMaster" Target="../slideMasters/slideMaster8.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image" Target="../media/image22.jpeg"/></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5.jpeg"/><Relationship Id="rId1" Type="http://schemas.openxmlformats.org/officeDocument/2006/relationships/slideMaster" Target="../slideMasters/slideMaster8.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Master" Target="../slideMasters/slideMaster8.xml"/><Relationship Id="rId5" Type="http://schemas.openxmlformats.org/officeDocument/2006/relationships/image" Target="../media/image24.jpeg"/><Relationship Id="rId4" Type="http://schemas.openxmlformats.org/officeDocument/2006/relationships/image" Target="../media/image23.png"/></Relationships>
</file>

<file path=ppt/slideLayouts/_rels/slideLayout137.xml.rels><?xml version="1.0" encoding="UTF-8" standalone="yes"?>
<Relationships xmlns="http://schemas.openxmlformats.org/package/2006/relationships"><Relationship Id="rId3" Type="http://schemas.openxmlformats.org/officeDocument/2006/relationships/hyperlink" Target="https://www.eva-ethiopia.org/" TargetMode="External"/><Relationship Id="rId2" Type="http://schemas.openxmlformats.org/officeDocument/2006/relationships/hyperlink" Target="https://www.ilri.org/" TargetMode="External"/><Relationship Id="rId1" Type="http://schemas.openxmlformats.org/officeDocument/2006/relationships/slideMaster" Target="../slideMasters/slideMaster8.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Layouts/_rels/slideLayout138.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9.xml"/><Relationship Id="rId5" Type="http://schemas.openxmlformats.org/officeDocument/2006/relationships/image" Target="../media/image31.png"/><Relationship Id="rId4" Type="http://schemas.openxmlformats.org/officeDocument/2006/relationships/image" Target="../media/image30.jpeg"/></Relationships>
</file>

<file path=ppt/slideLayouts/_rels/slideLayout139.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9.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9.xml"/></Relationships>
</file>

<file path=ppt/slideLayouts/_rels/slideLayout141.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9.xml"/></Relationships>
</file>

<file path=ppt/slideLayouts/_rels/slideLayout142.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9.xml"/></Relationships>
</file>

<file path=ppt/slideLayouts/_rels/slideLayout143.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9.xml"/></Relationships>
</file>

<file path=ppt/slideLayouts/_rels/slideLayout144.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9.xml"/></Relationships>
</file>

<file path=ppt/slideLayouts/_rels/slideLayout145.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9.xml"/></Relationships>
</file>

<file path=ppt/slideLayouts/_rels/slideLayout146.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9.xml"/></Relationships>
</file>

<file path=ppt/slideLayouts/_rels/slideLayout147.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9.xml"/></Relationships>
</file>

<file path=ppt/slideLayouts/_rels/slideLayout148.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9.xml"/></Relationships>
</file>

<file path=ppt/slideLayouts/_rels/slideLayout149.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9.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9.xml"/></Relationships>
</file>

<file path=ppt/slideLayouts/_rels/slideLayout151.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9.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Master" Target="../slideMasters/slideMaster9.xml"/><Relationship Id="rId4" Type="http://schemas.openxmlformats.org/officeDocument/2006/relationships/image" Target="../media/image34.jpeg"/></Relationships>
</file>

<file path=ppt/slideLayouts/_rels/slideLayout154.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10.xml"/><Relationship Id="rId5" Type="http://schemas.openxmlformats.org/officeDocument/2006/relationships/image" Target="../media/image31.png"/><Relationship Id="rId4" Type="http://schemas.openxmlformats.org/officeDocument/2006/relationships/image" Target="../media/image30.jpeg"/></Relationships>
</file>

<file path=ppt/slideLayouts/_rels/slideLayout155.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10.xml"/></Relationships>
</file>

<file path=ppt/slideLayouts/_rels/slideLayout156.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10.xml"/></Relationships>
</file>

<file path=ppt/slideLayouts/_rels/slideLayout157.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10.xml"/></Relationships>
</file>

<file path=ppt/slideLayouts/_rels/slideLayout158.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10.xml"/></Relationships>
</file>

<file path=ppt/slideLayouts/_rels/slideLayout159.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10.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10.xml"/></Relationships>
</file>

<file path=ppt/slideLayouts/_rels/slideLayout161.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10.xml"/></Relationships>
</file>

<file path=ppt/slideLayouts/_rels/slideLayout162.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10.xml"/></Relationships>
</file>

<file path=ppt/slideLayouts/_rels/slideLayout163.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10.xml"/></Relationships>
</file>

<file path=ppt/slideLayouts/_rels/slideLayout164.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10.xml"/></Relationships>
</file>

<file path=ppt/slideLayouts/_rels/slideLayout165.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10.xml"/></Relationships>
</file>

<file path=ppt/slideLayouts/_rels/slideLayout166.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10.xml"/></Relationships>
</file>

<file path=ppt/slideLayouts/_rels/slideLayout167.xml.rels><?xml version="1.0" encoding="UTF-8" standalone="yes"?>
<Relationships xmlns="http://schemas.openxmlformats.org/package/2006/relationships"><Relationship Id="rId3" Type="http://schemas.openxmlformats.org/officeDocument/2006/relationships/hyperlink" Target="https://animalhealthmetrics.org/" TargetMode="External"/><Relationship Id="rId2" Type="http://schemas.openxmlformats.org/officeDocument/2006/relationships/image" Target="../media/image29.tiff"/><Relationship Id="rId1" Type="http://schemas.openxmlformats.org/officeDocument/2006/relationships/slideMaster" Target="../slideMasters/slideMaster10.xml"/></Relationships>
</file>

<file path=ppt/slideLayouts/_rels/slideLayout16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5.wmf"/><Relationship Id="rId1" Type="http://schemas.openxmlformats.org/officeDocument/2006/relationships/slideMaster" Target="../slideMasters/slideMaster11.xml"/><Relationship Id="rId4" Type="http://schemas.openxmlformats.org/officeDocument/2006/relationships/image" Target="../media/image2.emf"/></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 Id="rId4" Type="http://schemas.openxmlformats.org/officeDocument/2006/relationships/image" Target="../media/image14.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 Id="rId4" Type="http://schemas.openxmlformats.org/officeDocument/2006/relationships/image" Target="../media/image3.emf"/></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 Id="rId4" Type="http://schemas.openxmlformats.org/officeDocument/2006/relationships/image" Target="../media/image4.emf"/></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 Id="rId4" Type="http://schemas.openxmlformats.org/officeDocument/2006/relationships/image" Target="../media/image5.emf"/></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 Id="rId4" Type="http://schemas.openxmlformats.org/officeDocument/2006/relationships/image" Target="../media/image6.emf"/></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 Id="rId4" Type="http://schemas.openxmlformats.org/officeDocument/2006/relationships/image" Target="../media/image7.emf"/></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6.emf"/></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5.wmf"/><Relationship Id="rId1" Type="http://schemas.openxmlformats.org/officeDocument/2006/relationships/slideMaster" Target="../slideMasters/slideMaster4.xml"/><Relationship Id="rId4" Type="http://schemas.openxmlformats.org/officeDocument/2006/relationships/image" Target="../media/image2.emf"/></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4.xml"/><Relationship Id="rId4" Type="http://schemas.openxmlformats.org/officeDocument/2006/relationships/image" Target="../media/image3.emf"/></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4.xml"/><Relationship Id="rId4" Type="http://schemas.openxmlformats.org/officeDocument/2006/relationships/image" Target="../media/image4.emf"/></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4.xml"/><Relationship Id="rId4" Type="http://schemas.openxmlformats.org/officeDocument/2006/relationships/image" Target="../media/image5.emf"/></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4.xml"/><Relationship Id="rId4" Type="http://schemas.openxmlformats.org/officeDocument/2006/relationships/image" Target="../media/image6.emf"/></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4.xml"/><Relationship Id="rId4" Type="http://schemas.openxmlformats.org/officeDocument/2006/relationships/image" Target="../media/image7.emf"/></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emf"/><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5.wmf"/><Relationship Id="rId1" Type="http://schemas.openxmlformats.org/officeDocument/2006/relationships/slideMaster" Target="../slideMasters/slideMaster5.xml"/><Relationship Id="rId4" Type="http://schemas.openxmlformats.org/officeDocument/2006/relationships/image" Target="../media/image2.emf"/></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5.xml"/><Relationship Id="rId4" Type="http://schemas.openxmlformats.org/officeDocument/2006/relationships/image" Target="../media/image3.emf"/></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5.xml"/><Relationship Id="rId4" Type="http://schemas.openxmlformats.org/officeDocument/2006/relationships/image" Target="../media/image4.emf"/></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5.xml"/><Relationship Id="rId4" Type="http://schemas.openxmlformats.org/officeDocument/2006/relationships/image" Target="../media/image5.emf"/></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5.xml"/><Relationship Id="rId4" Type="http://schemas.openxmlformats.org/officeDocument/2006/relationships/image" Target="../media/image6.emf"/></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5.xml"/><Relationship Id="rId4" Type="http://schemas.openxmlformats.org/officeDocument/2006/relationships/image" Target="../media/image7.emf"/></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emf"/><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6.png"/><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5.wmf"/><Relationship Id="rId1" Type="http://schemas.openxmlformats.org/officeDocument/2006/relationships/slideMaster" Target="../slideMasters/slideMaster6.xml"/><Relationship Id="rId4" Type="http://schemas.openxmlformats.org/officeDocument/2006/relationships/image" Target="../media/image2.emf"/></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6.xml"/><Relationship Id="rId4" Type="http://schemas.openxmlformats.org/officeDocument/2006/relationships/image" Target="../media/image3.emf"/></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6.xml"/><Relationship Id="rId4" Type="http://schemas.openxmlformats.org/officeDocument/2006/relationships/image" Target="../media/image4.emf"/></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6.xml"/><Relationship Id="rId4" Type="http://schemas.openxmlformats.org/officeDocument/2006/relationships/image" Target="../media/image5.emf"/></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6.xml"/><Relationship Id="rId4" Type="http://schemas.openxmlformats.org/officeDocument/2006/relationships/image" Target="../media/image6.emf"/></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6.xml"/><Relationship Id="rId4" Type="http://schemas.openxmlformats.org/officeDocument/2006/relationships/image" Target="../media/image7.emf"/></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Tree>
    <p:extLst>
      <p:ext uri="{BB962C8B-B14F-4D97-AF65-F5344CB8AC3E}">
        <p14:creationId xmlns:p14="http://schemas.microsoft.com/office/powerpoint/2010/main" val="2129691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8" name="Picture 10">
            <a:extLst>
              <a:ext uri="{FF2B5EF4-FFF2-40B4-BE49-F238E27FC236}">
                <a16:creationId xmlns:a16="http://schemas.microsoft.com/office/drawing/2014/main" id="{B27C7EDA-1AFC-7641-86E5-E2227A470A3F}"/>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63938"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US" noProof="0"/>
              <a:t>Click icon to add picture</a:t>
            </a:r>
          </a:p>
        </p:txBody>
      </p:sp>
      <p:sp>
        <p:nvSpPr>
          <p:cNvPr id="9" name="Picture Placeholder 8"/>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US" noProof="0"/>
              <a:t>Click icon to add picture</a:t>
            </a:r>
          </a:p>
        </p:txBody>
      </p:sp>
    </p:spTree>
    <p:extLst>
      <p:ext uri="{BB962C8B-B14F-4D97-AF65-F5344CB8AC3E}">
        <p14:creationId xmlns:p14="http://schemas.microsoft.com/office/powerpoint/2010/main" val="222442063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30832"/>
          </a:xfrm>
          <a:prstGeom prst="rect">
            <a:avLst/>
          </a:prstGeom>
          <a:noFill/>
        </p:spPr>
        <p:txBody>
          <a:bodyPr wrap="square" rtlCol="0">
            <a:spAutoFit/>
          </a:bodyPr>
          <a:lstStyle/>
          <a:p>
            <a:pPr algn="r"/>
            <a:fld id="{9EC90DB4-0EF6-4763-8A24-99CFAA713A3B}" type="slidenum">
              <a:rPr lang="en-GB" sz="900" b="0" smtClean="0">
                <a:solidFill>
                  <a:srgbClr val="762123"/>
                </a:solidFill>
                <a:latin typeface="Calibri" panose="020F0502020204030204" pitchFamily="34" charset="0"/>
                <a:cs typeface="Calibri" panose="020F0502020204030204" pitchFamily="34" charset="0"/>
              </a:rPr>
              <a:pPr algn="r"/>
              <a:t>‹#›</a:t>
            </a:fld>
            <a:endParaRPr lang="en-GB" sz="900" b="0">
              <a:solidFill>
                <a:srgbClr val="762123"/>
              </a:solidFill>
              <a:latin typeface="Calibri" panose="020F0502020204030204" pitchFamily="34" charset="0"/>
              <a:cs typeface="Calibri" panose="020F0502020204030204" pitchFamily="34" charset="0"/>
            </a:endParaRPr>
          </a:p>
        </p:txBody>
      </p:sp>
      <p:sp>
        <p:nvSpPr>
          <p:cNvPr id="16" name="Title 1">
            <a:extLst>
              <a:ext uri="{FF2B5EF4-FFF2-40B4-BE49-F238E27FC236}">
                <a16:creationId xmlns:a16="http://schemas.microsoft.com/office/drawing/2014/main" id="{F07663B9-2ED3-9447-B892-55ABDD1D044A}"/>
              </a:ext>
            </a:extLst>
          </p:cNvPr>
          <p:cNvSpPr>
            <a:spLocks noGrp="1"/>
          </p:cNvSpPr>
          <p:nvPr>
            <p:ph type="title"/>
          </p:nvPr>
        </p:nvSpPr>
        <p:spPr>
          <a:xfrm>
            <a:off x="1066797" y="3120249"/>
            <a:ext cx="10247633"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682622"/>
                </a:solidFill>
              </a:defRPr>
            </a:lvl1pPr>
          </a:lstStyle>
          <a:p>
            <a:pPr lvl="0"/>
            <a:r>
              <a:rPr lang="en-US" noProof="0"/>
              <a:t>Click to edit Master title style</a:t>
            </a:r>
          </a:p>
        </p:txBody>
      </p:sp>
      <p:sp>
        <p:nvSpPr>
          <p:cNvPr id="17" name="Content Placeholder 9">
            <a:extLst>
              <a:ext uri="{FF2B5EF4-FFF2-40B4-BE49-F238E27FC236}">
                <a16:creationId xmlns:a16="http://schemas.microsoft.com/office/drawing/2014/main" id="{9E614F0F-24D7-7649-A767-54ADC81BEFB8}"/>
              </a:ext>
            </a:extLst>
          </p:cNvPr>
          <p:cNvSpPr>
            <a:spLocks noGrp="1"/>
          </p:cNvSpPr>
          <p:nvPr>
            <p:ph sz="quarter" idx="10"/>
          </p:nvPr>
        </p:nvSpPr>
        <p:spPr>
          <a:xfrm>
            <a:off x="1076432" y="3951845"/>
            <a:ext cx="10247633" cy="255208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3" name="Picture Placeholder 2">
            <a:extLst>
              <a:ext uri="{FF2B5EF4-FFF2-40B4-BE49-F238E27FC236}">
                <a16:creationId xmlns:a16="http://schemas.microsoft.com/office/drawing/2014/main" id="{C65074FE-DA4E-9F42-890B-6B4E741240BB}"/>
              </a:ext>
            </a:extLst>
          </p:cNvPr>
          <p:cNvSpPr>
            <a:spLocks noGrp="1"/>
          </p:cNvSpPr>
          <p:nvPr>
            <p:ph type="pic" sz="quarter" idx="11"/>
          </p:nvPr>
        </p:nvSpPr>
        <p:spPr>
          <a:xfrm>
            <a:off x="0" y="0"/>
            <a:ext cx="12192000" cy="2781300"/>
          </a:xfrm>
          <a:prstGeom prst="rect">
            <a:avLst/>
          </a:prstGeom>
        </p:spPr>
        <p:txBody>
          <a:bodyPr/>
          <a:lstStyle/>
          <a:p>
            <a:endParaRPr lang="en-US"/>
          </a:p>
        </p:txBody>
      </p:sp>
      <p:grpSp>
        <p:nvGrpSpPr>
          <p:cNvPr id="18" name="Group 17">
            <a:extLst>
              <a:ext uri="{FF2B5EF4-FFF2-40B4-BE49-F238E27FC236}">
                <a16:creationId xmlns:a16="http://schemas.microsoft.com/office/drawing/2014/main" id="{3C2F7E00-219B-41CD-9CD1-63B74A961DC8}"/>
              </a:ext>
            </a:extLst>
          </p:cNvPr>
          <p:cNvGrpSpPr/>
          <p:nvPr userDrawn="1"/>
        </p:nvGrpSpPr>
        <p:grpSpPr>
          <a:xfrm>
            <a:off x="0" y="2782247"/>
            <a:ext cx="12192000" cy="50800"/>
            <a:chOff x="0" y="6813551"/>
            <a:chExt cx="12192000" cy="50800"/>
          </a:xfrm>
        </p:grpSpPr>
        <p:sp>
          <p:nvSpPr>
            <p:cNvPr id="19" name="Rectangle 18">
              <a:extLst>
                <a:ext uri="{FF2B5EF4-FFF2-40B4-BE49-F238E27FC236}">
                  <a16:creationId xmlns:a16="http://schemas.microsoft.com/office/drawing/2014/main" id="{8885E059-B51E-461F-97E6-88F155C003B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4A05A5C-0FBE-434C-94DA-E2ECBD8EB1B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BA0816F-ADF7-4460-8DCD-7D9DB9E97FB8}"/>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0B82CF6-1B7A-4C36-BF01-2207C26B2EF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E9AA07C-900F-4AC7-A912-A5564BB4E9C2}"/>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9B7B9E7-FB0D-4BF2-A648-E5BF4717D20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2913068-B264-4312-BA65-A84F13103FCD}"/>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7" name="Picture 26">
            <a:extLst>
              <a:ext uri="{FF2B5EF4-FFF2-40B4-BE49-F238E27FC236}">
                <a16:creationId xmlns:a16="http://schemas.microsoft.com/office/drawing/2014/main" id="{7480C75E-6743-438C-BE9A-6B4AD2DEA7E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pic>
        <p:nvPicPr>
          <p:cNvPr id="28" name="Picture 27">
            <a:extLst>
              <a:ext uri="{FF2B5EF4-FFF2-40B4-BE49-F238E27FC236}">
                <a16:creationId xmlns:a16="http://schemas.microsoft.com/office/drawing/2014/main" id="{F68ACDEC-0DD9-4915-B3B3-95236289231B}"/>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60994" y="3798204"/>
            <a:ext cx="1460605" cy="45719"/>
          </a:xfrm>
          <a:prstGeom prst="rect">
            <a:avLst/>
          </a:prstGeom>
        </p:spPr>
      </p:pic>
    </p:spTree>
    <p:extLst>
      <p:ext uri="{BB962C8B-B14F-4D97-AF65-F5344CB8AC3E}">
        <p14:creationId xmlns:p14="http://schemas.microsoft.com/office/powerpoint/2010/main" val="187636474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30832"/>
          </a:xfrm>
          <a:prstGeom prst="rect">
            <a:avLst/>
          </a:prstGeom>
          <a:noFill/>
        </p:spPr>
        <p:txBody>
          <a:bodyPr wrap="square" rtlCol="0">
            <a:spAutoFit/>
          </a:bodyPr>
          <a:lstStyle/>
          <a:p>
            <a:pPr algn="r"/>
            <a:fld id="{9EC90DB4-0EF6-4763-8A24-99CFAA713A3B}" type="slidenum">
              <a:rPr lang="en-GB" sz="900" b="0" smtClean="0">
                <a:solidFill>
                  <a:srgbClr val="762123"/>
                </a:solidFill>
                <a:latin typeface="Calibri" panose="020F0502020204030204" pitchFamily="34" charset="0"/>
                <a:cs typeface="Calibri" panose="020F0502020204030204" pitchFamily="34" charset="0"/>
              </a:rPr>
              <a:pPr algn="r"/>
              <a:t>‹#›</a:t>
            </a:fld>
            <a:endParaRPr lang="en-GB" sz="900" b="0">
              <a:solidFill>
                <a:srgbClr val="762123"/>
              </a:solidFill>
              <a:latin typeface="Calibri" panose="020F0502020204030204" pitchFamily="34" charset="0"/>
              <a:cs typeface="Calibri" panose="020F0502020204030204" pitchFamily="34" charset="0"/>
            </a:endParaRPr>
          </a:p>
        </p:txBody>
      </p:sp>
      <p:sp>
        <p:nvSpPr>
          <p:cNvPr id="3" name="Picture Placeholder 2">
            <a:extLst>
              <a:ext uri="{FF2B5EF4-FFF2-40B4-BE49-F238E27FC236}">
                <a16:creationId xmlns:a16="http://schemas.microsoft.com/office/drawing/2014/main" id="{B37C23BE-83F9-AB4A-9DE9-006597B8AC1B}"/>
              </a:ext>
            </a:extLst>
          </p:cNvPr>
          <p:cNvSpPr>
            <a:spLocks noGrp="1"/>
          </p:cNvSpPr>
          <p:nvPr>
            <p:ph type="pic" sz="quarter" idx="10"/>
          </p:nvPr>
        </p:nvSpPr>
        <p:spPr>
          <a:xfrm>
            <a:off x="7847772" y="25401"/>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endParaRPr lang="en-US"/>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599965" y="427833"/>
            <a:ext cx="810260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09600" y="1342716"/>
            <a:ext cx="7238171"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grpSp>
        <p:nvGrpSpPr>
          <p:cNvPr id="22" name="Group 21">
            <a:extLst>
              <a:ext uri="{FF2B5EF4-FFF2-40B4-BE49-F238E27FC236}">
                <a16:creationId xmlns:a16="http://schemas.microsoft.com/office/drawing/2014/main" id="{EEE413E6-7ED9-43A1-A7AD-0D518948A133}"/>
              </a:ext>
            </a:extLst>
          </p:cNvPr>
          <p:cNvGrpSpPr/>
          <p:nvPr userDrawn="1"/>
        </p:nvGrpSpPr>
        <p:grpSpPr>
          <a:xfrm>
            <a:off x="0" y="6813551"/>
            <a:ext cx="12192000" cy="50800"/>
            <a:chOff x="0" y="6813551"/>
            <a:chExt cx="12192000" cy="50800"/>
          </a:xfrm>
        </p:grpSpPr>
        <p:sp>
          <p:nvSpPr>
            <p:cNvPr id="23" name="Rectangle 22">
              <a:extLst>
                <a:ext uri="{FF2B5EF4-FFF2-40B4-BE49-F238E27FC236}">
                  <a16:creationId xmlns:a16="http://schemas.microsoft.com/office/drawing/2014/main" id="{7E6978D4-ED26-471D-9DFE-E791103E43F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B38825E-D89C-420C-A182-FF8FF12090BB}"/>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14BA8E-2907-4B6A-8275-2CF247CA324A}"/>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855C25A-43A2-4A0E-BDB1-F433612EAEF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CDF1072-CD0E-4C1C-9E0B-1CEF49535E81}"/>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8B2976D-3E33-4E53-8233-C742EB65660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868EDF0-FFB3-45B9-BCFC-0F41D9FF2F8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6C81DFC7-AD2C-4274-B25B-7EFC2C6F54A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9AC48D23-C6F5-42F8-A6D5-A6A8A342EDA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09600" y="1116734"/>
            <a:ext cx="1460605" cy="45719"/>
          </a:xfrm>
          <a:prstGeom prst="rect">
            <a:avLst/>
          </a:prstGeom>
        </p:spPr>
      </p:pic>
    </p:spTree>
    <p:extLst>
      <p:ext uri="{BB962C8B-B14F-4D97-AF65-F5344CB8AC3E}">
        <p14:creationId xmlns:p14="http://schemas.microsoft.com/office/powerpoint/2010/main" val="184988241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30832"/>
          </a:xfrm>
          <a:prstGeom prst="rect">
            <a:avLst/>
          </a:prstGeom>
          <a:noFill/>
        </p:spPr>
        <p:txBody>
          <a:bodyPr wrap="square" rtlCol="0">
            <a:spAutoFit/>
          </a:bodyPr>
          <a:lstStyle/>
          <a:p>
            <a:pPr algn="r"/>
            <a:fld id="{9EC90DB4-0EF6-4763-8A24-99CFAA713A3B}" type="slidenum">
              <a:rPr lang="en-GB" sz="900" b="0" smtClean="0">
                <a:solidFill>
                  <a:srgbClr val="762123"/>
                </a:solidFill>
                <a:latin typeface="Calibri" panose="020F0502020204030204" pitchFamily="34" charset="0"/>
                <a:cs typeface="Calibri" panose="020F0502020204030204" pitchFamily="34" charset="0"/>
              </a:rPr>
              <a:pPr algn="r"/>
              <a:t>‹#›</a:t>
            </a:fld>
            <a:endParaRPr lang="en-GB" sz="900" b="0">
              <a:solidFill>
                <a:srgbClr val="762123"/>
              </a:solidFill>
              <a:latin typeface="Calibri" panose="020F0502020204030204" pitchFamily="34" charset="0"/>
              <a:cs typeface="Calibri" panose="020F0502020204030204" pitchFamily="34" charset="0"/>
            </a:endParaRP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3455928" y="427833"/>
            <a:ext cx="810260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4" name="Picture Placeholder 3">
            <a:extLst>
              <a:ext uri="{FF2B5EF4-FFF2-40B4-BE49-F238E27FC236}">
                <a16:creationId xmlns:a16="http://schemas.microsoft.com/office/drawing/2014/main" id="{F4168A6E-D7E5-DA48-A86E-A4FAB8FB2EB2}"/>
              </a:ext>
            </a:extLst>
          </p:cNvPr>
          <p:cNvSpPr>
            <a:spLocks noGrp="1"/>
          </p:cNvSpPr>
          <p:nvPr>
            <p:ph type="pic" sz="quarter" idx="12"/>
          </p:nvPr>
        </p:nvSpPr>
        <p:spPr>
          <a:xfrm>
            <a:off x="2"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endParaRPr lang="en-US"/>
          </a:p>
        </p:txBody>
      </p:sp>
      <p:sp>
        <p:nvSpPr>
          <p:cNvPr id="9" name="Picture Placeholder 8">
            <a:extLst>
              <a:ext uri="{FF2B5EF4-FFF2-40B4-BE49-F238E27FC236}">
                <a16:creationId xmlns:a16="http://schemas.microsoft.com/office/drawing/2014/main" id="{08DB5DD0-32F0-4E4A-BC3D-D4C7B97E6C4C}"/>
              </a:ext>
            </a:extLst>
          </p:cNvPr>
          <p:cNvSpPr>
            <a:spLocks noGrp="1"/>
          </p:cNvSpPr>
          <p:nvPr>
            <p:ph type="pic" sz="quarter" idx="13"/>
          </p:nvPr>
        </p:nvSpPr>
        <p:spPr>
          <a:xfrm>
            <a:off x="1"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endParaRPr lang="en-US"/>
          </a:p>
        </p:txBody>
      </p:sp>
      <p:grpSp>
        <p:nvGrpSpPr>
          <p:cNvPr id="22" name="Group 21">
            <a:extLst>
              <a:ext uri="{FF2B5EF4-FFF2-40B4-BE49-F238E27FC236}">
                <a16:creationId xmlns:a16="http://schemas.microsoft.com/office/drawing/2014/main" id="{8B64CFCF-B419-493E-B97C-3F98A5DAD1A5}"/>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DA9C3208-1CBA-455B-94A1-763D986C7D1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6172D2A-7FAB-4171-BC37-9895121EF53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0682AB2-27D9-405E-91B5-B707281D23A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6423A9E-AF4E-4AD6-9479-A29496A3085A}"/>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236E447-8BDD-42C8-95AA-7ADD00A393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4F08B99-B3C0-411D-A1AB-A91C6711DD61}"/>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A04480C-A05F-4537-8A8F-1D6AF0D2C8F0}"/>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3FED83A0-3553-4B1F-825D-95D65ABB8F0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pic>
        <p:nvPicPr>
          <p:cNvPr id="18" name="Picture 17">
            <a:extLst>
              <a:ext uri="{FF2B5EF4-FFF2-40B4-BE49-F238E27FC236}">
                <a16:creationId xmlns:a16="http://schemas.microsoft.com/office/drawing/2014/main" id="{6276EFB6-5B48-4805-BF35-E5E9E708EF2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564187" y="1107737"/>
            <a:ext cx="1460605" cy="45719"/>
          </a:xfrm>
          <a:prstGeom prst="rect">
            <a:avLst/>
          </a:prstGeom>
        </p:spPr>
      </p:pic>
    </p:spTree>
    <p:extLst>
      <p:ext uri="{BB962C8B-B14F-4D97-AF65-F5344CB8AC3E}">
        <p14:creationId xmlns:p14="http://schemas.microsoft.com/office/powerpoint/2010/main" val="161594096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30832"/>
          </a:xfrm>
          <a:prstGeom prst="rect">
            <a:avLst/>
          </a:prstGeom>
          <a:noFill/>
        </p:spPr>
        <p:txBody>
          <a:bodyPr wrap="square" rtlCol="0">
            <a:spAutoFit/>
          </a:bodyPr>
          <a:lstStyle/>
          <a:p>
            <a:pPr algn="r"/>
            <a:fld id="{9EC90DB4-0EF6-4763-8A24-99CFAA713A3B}" type="slidenum">
              <a:rPr lang="en-GB" sz="900" b="0" smtClean="0">
                <a:solidFill>
                  <a:srgbClr val="762123"/>
                </a:solidFill>
                <a:latin typeface="Calibri" panose="020F0502020204030204" pitchFamily="34" charset="0"/>
                <a:cs typeface="Calibri" panose="020F0502020204030204" pitchFamily="34" charset="0"/>
              </a:rPr>
              <a:pPr algn="r"/>
              <a:t>‹#›</a:t>
            </a:fld>
            <a:endParaRPr lang="en-GB" sz="9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195735" y="1519491"/>
            <a:ext cx="8102600"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3195735" y="768057"/>
            <a:ext cx="810260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682622"/>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E8B74DA5-8DFB-4779-88C0-43C815FDCC39}"/>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A6FC5EE8-19CC-4352-9406-AA471E8990D9}"/>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2D04F23-9E56-431D-890F-85E6AAEA13C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DE2798D-3FD4-4E90-BA8C-06866A10B3E4}"/>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CB389CF-F89A-4EED-A6B1-9ADC1B0E3791}"/>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75019AE-0CE3-4180-B1B0-7A55C8E18BA4}"/>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EA826A5-C53A-442F-ADDD-3D4D92C0345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AA80972-ACCB-45A4-8903-4666AD4BA29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C547305A-2FB2-489B-B3C8-09D82A0F1A1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pic>
        <p:nvPicPr>
          <p:cNvPr id="16" name="Picture 15">
            <a:extLst>
              <a:ext uri="{FF2B5EF4-FFF2-40B4-BE49-F238E27FC236}">
                <a16:creationId xmlns:a16="http://schemas.microsoft.com/office/drawing/2014/main" id="{92AAC538-7866-4462-BDAA-BCD7DF1C8C5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312112" y="1451359"/>
            <a:ext cx="1460605" cy="45719"/>
          </a:xfrm>
          <a:prstGeom prst="rect">
            <a:avLst/>
          </a:prstGeom>
        </p:spPr>
      </p:pic>
    </p:spTree>
    <p:extLst>
      <p:ext uri="{BB962C8B-B14F-4D97-AF65-F5344CB8AC3E}">
        <p14:creationId xmlns:p14="http://schemas.microsoft.com/office/powerpoint/2010/main" val="2708493823"/>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30832"/>
          </a:xfrm>
          <a:prstGeom prst="rect">
            <a:avLst/>
          </a:prstGeom>
          <a:noFill/>
        </p:spPr>
        <p:txBody>
          <a:bodyPr wrap="square" rtlCol="0">
            <a:spAutoFit/>
          </a:bodyPr>
          <a:lstStyle/>
          <a:p>
            <a:pPr algn="r"/>
            <a:fld id="{9EC90DB4-0EF6-4763-8A24-99CFAA713A3B}" type="slidenum">
              <a:rPr lang="en-GB" sz="900" b="0" smtClean="0">
                <a:solidFill>
                  <a:srgbClr val="762123"/>
                </a:solidFill>
                <a:latin typeface="Calibri" panose="020F0502020204030204" pitchFamily="34" charset="0"/>
                <a:cs typeface="Calibri" panose="020F0502020204030204" pitchFamily="34" charset="0"/>
              </a:rPr>
              <a:pPr algn="r"/>
              <a:t>‹#›</a:t>
            </a:fld>
            <a:endParaRPr lang="en-GB" sz="9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682992" y="768057"/>
            <a:ext cx="810260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712C3D"/>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C0BA3847-8868-4BA2-8F95-EDAF24560774}"/>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B5D76B60-A27B-42E4-8CE3-55DBD9CA2DF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473ACF9-56A3-4726-832E-B5EA3B011CFA}"/>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9CE374E-9C12-4968-9B89-849CD84B9480}"/>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87DE8A0-0DCE-463A-910D-F5C60787E53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F5585C6-955F-42DC-9C11-D45A0B455376}"/>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5C8969F-50A2-41D9-8C8A-DC3FD5EAF67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AB6B935-5712-4476-A5A3-11C60AEB46C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52E1A26-EDD2-4961-BB91-5BB33C446D9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pic>
        <p:nvPicPr>
          <p:cNvPr id="16" name="Picture 15">
            <a:extLst>
              <a:ext uri="{FF2B5EF4-FFF2-40B4-BE49-F238E27FC236}">
                <a16:creationId xmlns:a16="http://schemas.microsoft.com/office/drawing/2014/main" id="{3628E7E7-7C64-469C-B6D1-9C47EC89A97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7684" y="1459893"/>
            <a:ext cx="1460605" cy="45719"/>
          </a:xfrm>
          <a:prstGeom prst="rect">
            <a:avLst/>
          </a:prstGeom>
        </p:spPr>
      </p:pic>
    </p:spTree>
    <p:extLst>
      <p:ext uri="{BB962C8B-B14F-4D97-AF65-F5344CB8AC3E}">
        <p14:creationId xmlns:p14="http://schemas.microsoft.com/office/powerpoint/2010/main" val="68602002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30832"/>
          </a:xfrm>
          <a:prstGeom prst="rect">
            <a:avLst/>
          </a:prstGeom>
          <a:noFill/>
        </p:spPr>
        <p:txBody>
          <a:bodyPr wrap="square" rtlCol="0">
            <a:spAutoFit/>
          </a:bodyPr>
          <a:lstStyle/>
          <a:p>
            <a:pPr algn="r"/>
            <a:fld id="{9EC90DB4-0EF6-4763-8A24-99CFAA713A3B}" type="slidenum">
              <a:rPr lang="en-GB" sz="900" b="0" smtClean="0">
                <a:solidFill>
                  <a:srgbClr val="762123"/>
                </a:solidFill>
                <a:latin typeface="Calibri" panose="020F0502020204030204" pitchFamily="34" charset="0"/>
                <a:cs typeface="Calibri" panose="020F0502020204030204" pitchFamily="34" charset="0"/>
              </a:rPr>
              <a:pPr algn="r"/>
              <a:t>‹#›</a:t>
            </a:fld>
            <a:endParaRPr lang="en-GB" sz="900" b="0">
              <a:solidFill>
                <a:srgbClr val="762123"/>
              </a:solidFill>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9245600" y="6352"/>
            <a:ext cx="2946400" cy="4443731"/>
          </a:xfrm>
          <a:prstGeom prst="rect">
            <a:avLst/>
          </a:prstGeom>
        </p:spPr>
        <p:txBody>
          <a:bodyPr/>
          <a:lstStyle/>
          <a:p>
            <a:endParaRPr lang="en-US"/>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7"/>
            <a:ext cx="2946400" cy="2297555"/>
          </a:xfrm>
          <a:prstGeom prst="rect">
            <a:avLst/>
          </a:prstGeom>
        </p:spPr>
        <p:txBody>
          <a:bodyPr/>
          <a:lstStyle/>
          <a:p>
            <a:endParaRPr lang="en-US"/>
          </a:p>
        </p:txBody>
      </p:sp>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3"/>
            <a:ext cx="810260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712C3D"/>
                </a:solidFill>
              </a:defRPr>
            </a:lvl1pPr>
          </a:lstStyle>
          <a:p>
            <a:pPr lvl="0"/>
            <a:r>
              <a:rPr lang="en-US" noProof="0"/>
              <a:t>Click to edit Master title style</a:t>
            </a:r>
          </a:p>
        </p:txBody>
      </p:sp>
      <p:grpSp>
        <p:nvGrpSpPr>
          <p:cNvPr id="23" name="Group 22">
            <a:extLst>
              <a:ext uri="{FF2B5EF4-FFF2-40B4-BE49-F238E27FC236}">
                <a16:creationId xmlns:a16="http://schemas.microsoft.com/office/drawing/2014/main" id="{F05C474D-29BC-41DA-8849-7C6D9DFD486A}"/>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15F4CAF6-4D4F-46E9-B76B-B66507D42EF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3C5B453-643F-471F-B179-652F61EF741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0F0965A-A251-4292-83B2-381FA03DCC15}"/>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48F17BF-8C38-422A-AFC7-DDE8944795A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2511BA8-8A1D-4468-A218-89B011EA76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1432705-B4F2-4D41-B28E-C49C96B5D012}"/>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93F111C-F11A-452F-9097-57D88A141B89}"/>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8AF12BB5-D064-4122-AFFA-6283A21635E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DBEFBDEA-6D6B-4EA5-B75F-31343B1348A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09600" y="1116734"/>
            <a:ext cx="1460605" cy="45719"/>
          </a:xfrm>
          <a:prstGeom prst="rect">
            <a:avLst/>
          </a:prstGeom>
        </p:spPr>
      </p:pic>
    </p:spTree>
    <p:extLst>
      <p:ext uri="{BB962C8B-B14F-4D97-AF65-F5344CB8AC3E}">
        <p14:creationId xmlns:p14="http://schemas.microsoft.com/office/powerpoint/2010/main" val="5223997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30832"/>
          </a:xfrm>
          <a:prstGeom prst="rect">
            <a:avLst/>
          </a:prstGeom>
          <a:noFill/>
        </p:spPr>
        <p:txBody>
          <a:bodyPr wrap="square" rtlCol="0">
            <a:spAutoFit/>
          </a:bodyPr>
          <a:lstStyle/>
          <a:p>
            <a:pPr algn="r"/>
            <a:fld id="{9EC90DB4-0EF6-4763-8A24-99CFAA713A3B}" type="slidenum">
              <a:rPr lang="en-GB" sz="900" b="0" smtClean="0">
                <a:solidFill>
                  <a:srgbClr val="762123"/>
                </a:solidFill>
                <a:latin typeface="Calibri" panose="020F0502020204030204" pitchFamily="34" charset="0"/>
                <a:cs typeface="Calibri" panose="020F0502020204030204" pitchFamily="34" charset="0"/>
              </a:rPr>
              <a:pPr algn="r"/>
              <a:t>‹#›</a:t>
            </a:fld>
            <a:endParaRPr lang="en-GB" sz="900" b="0">
              <a:solidFill>
                <a:srgbClr val="762123"/>
              </a:solidFill>
              <a:latin typeface="Calibri" panose="020F0502020204030204" pitchFamily="34" charset="0"/>
              <a:cs typeface="Calibri" panose="020F0502020204030204" pitchFamily="34" charset="0"/>
            </a:endParaRPr>
          </a:p>
        </p:txBody>
      </p:sp>
      <p:grpSp>
        <p:nvGrpSpPr>
          <p:cNvPr id="15" name="Group 14">
            <a:extLst>
              <a:ext uri="{FF2B5EF4-FFF2-40B4-BE49-F238E27FC236}">
                <a16:creationId xmlns:a16="http://schemas.microsoft.com/office/drawing/2014/main" id="{8D75FDEF-82D0-4CF0-950F-647865FB8108}"/>
              </a:ext>
            </a:extLst>
          </p:cNvPr>
          <p:cNvGrpSpPr/>
          <p:nvPr userDrawn="1"/>
        </p:nvGrpSpPr>
        <p:grpSpPr>
          <a:xfrm>
            <a:off x="0" y="6813551"/>
            <a:ext cx="12192000" cy="50800"/>
            <a:chOff x="0" y="6813551"/>
            <a:chExt cx="12192000" cy="50800"/>
          </a:xfrm>
        </p:grpSpPr>
        <p:sp>
          <p:nvSpPr>
            <p:cNvPr id="16" name="Rectangle 15">
              <a:extLst>
                <a:ext uri="{FF2B5EF4-FFF2-40B4-BE49-F238E27FC236}">
                  <a16:creationId xmlns:a16="http://schemas.microsoft.com/office/drawing/2014/main" id="{8A16EE8B-0F7C-4EB3-BA32-4AD8D7731328}"/>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8A18F61-3505-425C-84CD-FF598CE7F68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AEE0F5-80B7-410B-8AE3-694EC74E3421}"/>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A8F298F-5904-4E90-9AE4-6AA7F8C966E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35D29A5-79D7-4009-9F31-DE14E632B82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6A520A8-1757-47E8-BF1E-F1C22B512A24}"/>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ADDCA5-2E36-467D-806C-07491FEE20C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a:extLst>
              <a:ext uri="{FF2B5EF4-FFF2-40B4-BE49-F238E27FC236}">
                <a16:creationId xmlns:a16="http://schemas.microsoft.com/office/drawing/2014/main" id="{301784BF-9CB4-4204-8FD4-95D25EB8536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spTree>
    <p:extLst>
      <p:ext uri="{BB962C8B-B14F-4D97-AF65-F5344CB8AC3E}">
        <p14:creationId xmlns:p14="http://schemas.microsoft.com/office/powerpoint/2010/main" val="87096745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30832"/>
          </a:xfrm>
          <a:prstGeom prst="rect">
            <a:avLst/>
          </a:prstGeom>
          <a:noFill/>
        </p:spPr>
        <p:txBody>
          <a:bodyPr wrap="square" rtlCol="0">
            <a:spAutoFit/>
          </a:bodyPr>
          <a:lstStyle/>
          <a:p>
            <a:pPr algn="r"/>
            <a:fld id="{9EC90DB4-0EF6-4763-8A24-99CFAA713A3B}" type="slidenum">
              <a:rPr lang="en-GB" sz="900" b="0" smtClean="0">
                <a:solidFill>
                  <a:srgbClr val="762123"/>
                </a:solidFill>
                <a:latin typeface="Calibri" panose="020F0502020204030204" pitchFamily="34" charset="0"/>
                <a:cs typeface="Calibri" panose="020F0502020204030204" pitchFamily="34" charset="0"/>
              </a:rPr>
              <a:pPr algn="r"/>
              <a:t>‹#›</a:t>
            </a:fld>
            <a:endParaRPr lang="en-GB" sz="900" b="0">
              <a:solidFill>
                <a:srgbClr val="762123"/>
              </a:solidFill>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C50384C1-EF9F-45B1-B7DB-13A43E06AFA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spTree>
    <p:extLst>
      <p:ext uri="{BB962C8B-B14F-4D97-AF65-F5344CB8AC3E}">
        <p14:creationId xmlns:p14="http://schemas.microsoft.com/office/powerpoint/2010/main" val="112016125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30832"/>
          </a:xfrm>
          <a:prstGeom prst="rect">
            <a:avLst/>
          </a:prstGeom>
          <a:noFill/>
        </p:spPr>
        <p:txBody>
          <a:bodyPr wrap="square" rtlCol="0">
            <a:spAutoFit/>
          </a:bodyPr>
          <a:lstStyle/>
          <a:p>
            <a:pPr algn="r"/>
            <a:fld id="{9EC90DB4-0EF6-4763-8A24-99CFAA713A3B}" type="slidenum">
              <a:rPr lang="en-GB" sz="900" b="0" smtClean="0">
                <a:solidFill>
                  <a:srgbClr val="762123"/>
                </a:solidFill>
                <a:latin typeface="Calibri" panose="020F0502020204030204" pitchFamily="34" charset="0"/>
                <a:cs typeface="Calibri" panose="020F0502020204030204" pitchFamily="34" charset="0"/>
              </a:rPr>
              <a:pPr algn="r"/>
              <a:t>‹#›</a:t>
            </a:fld>
            <a:endParaRPr lang="en-GB" sz="900" b="0">
              <a:solidFill>
                <a:srgbClr val="762123"/>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210C4DBF-F57C-4D55-AF2B-71887E4E7F9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spTree>
    <p:extLst>
      <p:ext uri="{BB962C8B-B14F-4D97-AF65-F5344CB8AC3E}">
        <p14:creationId xmlns:p14="http://schemas.microsoft.com/office/powerpoint/2010/main" val="379238836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7" y="322327"/>
            <a:ext cx="11376551" cy="4782551"/>
          </a:xfrm>
          <a:prstGeom prst="rect">
            <a:avLst/>
          </a:prstGeom>
        </p:spPr>
        <p:txBody>
          <a:bodyPr/>
          <a:lstStyle/>
          <a:p>
            <a:endParaRPr lang="en-US"/>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0597" y="5186074"/>
            <a:ext cx="11376551" cy="1542050"/>
          </a:xfrm>
          <a:prstGeom prst="rect">
            <a:avLst/>
          </a:prstGeom>
        </p:spPr>
      </p:pic>
    </p:spTree>
    <p:extLst>
      <p:ext uri="{BB962C8B-B14F-4D97-AF65-F5344CB8AC3E}">
        <p14:creationId xmlns:p14="http://schemas.microsoft.com/office/powerpoint/2010/main" val="3584715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59F9847-F04C-A248-B470-F6CEE1BBA3BE}"/>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311525" y="14509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pic>
        <p:nvPicPr>
          <p:cNvPr id="3" name="Picture 2" descr="A picture containing text&#10;&#10;Description automatically generated">
            <a:extLst>
              <a:ext uri="{FF2B5EF4-FFF2-40B4-BE49-F238E27FC236}">
                <a16:creationId xmlns:a16="http://schemas.microsoft.com/office/drawing/2014/main" id="{85D1CC82-B7AA-9342-B9BF-E79D0B70C1B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7592" y="703952"/>
            <a:ext cx="2697512" cy="5671448"/>
          </a:xfrm>
          <a:prstGeom prst="rect">
            <a:avLst/>
          </a:prstGeom>
        </p:spPr>
      </p:pic>
    </p:spTree>
    <p:extLst>
      <p:ext uri="{BB962C8B-B14F-4D97-AF65-F5344CB8AC3E}">
        <p14:creationId xmlns:p14="http://schemas.microsoft.com/office/powerpoint/2010/main" val="48516837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139356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18269" y="1718181"/>
            <a:ext cx="12890196"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1" cy="609600"/>
          </a:xfrm>
          <a:prstGeom prst="rect">
            <a:avLst/>
          </a:prstGeom>
        </p:spPr>
        <p:txBody>
          <a:bodyPr>
            <a:normAutofit/>
          </a:bodyPr>
          <a:lstStyle>
            <a:lvl1pPr marL="0" indent="0" algn="ctr">
              <a:buNone/>
              <a:defRPr sz="2700" b="0" i="0">
                <a:solidFill>
                  <a:schemeClr val="bg1"/>
                </a:solidFill>
                <a:latin typeface="Calibri Light" panose="020F0302020204030204" pitchFamily="34" charset="0"/>
                <a:cs typeface="Calibri Light" panose="020F0302020204030204" pitchFamily="34" charset="0"/>
              </a:defRPr>
            </a:lvl1pPr>
          </a:lstStyle>
          <a:p>
            <a:pPr lvl="0"/>
            <a:r>
              <a:rPr lang="en-US"/>
              <a:t>SEPARATOR PAGE: TITLE GOES HERE</a:t>
            </a:r>
          </a:p>
        </p:txBody>
      </p:sp>
      <p:pic>
        <p:nvPicPr>
          <p:cNvPr id="5" name="Picture 4">
            <a:extLst>
              <a:ext uri="{FF2B5EF4-FFF2-40B4-BE49-F238E27FC236}">
                <a16:creationId xmlns:a16="http://schemas.microsoft.com/office/drawing/2014/main" id="{A15E48A9-900D-4CCA-837C-BC33433288E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spTree>
    <p:extLst>
      <p:ext uri="{BB962C8B-B14F-4D97-AF65-F5344CB8AC3E}">
        <p14:creationId xmlns:p14="http://schemas.microsoft.com/office/powerpoint/2010/main" val="404134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1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0-#ppt_w/2"/>
                          </p:val>
                        </p:tav>
                        <p:tav tm="100000">
                          <p:val>
                            <p:strVal val="#ppt_x"/>
                          </p:val>
                        </p:tav>
                      </p:tavLst>
                    </p:anim>
                    <p:anim calcmode="lin" valueType="num">
                      <p:cBhvr additive="base">
                        <p:cTn dur="1000" fill="hold"/>
                        <p:tgtEl>
                          <p:spTgt spid="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2" y="1630891"/>
            <a:ext cx="10688137" cy="1390342"/>
          </a:xfrm>
          <a:prstGeom prst="rect">
            <a:avLst/>
          </a:prstGeom>
        </p:spPr>
        <p:txBody>
          <a:bodyPr>
            <a:normAutofit/>
          </a:bodyPr>
          <a:lstStyle>
            <a:lvl1pPr>
              <a:defRPr>
                <a:solidFill>
                  <a:srgbClr val="712C3D"/>
                </a:solidFill>
              </a:defRPr>
            </a:lvl1pPr>
          </a:lstStyle>
          <a:p>
            <a:pPr algn="l"/>
            <a:r>
              <a:rPr lang="en-US" sz="2700" b="1">
                <a:solidFill>
                  <a:srgbClr val="941100"/>
                </a:solidFill>
                <a:latin typeface="+mn-lt"/>
              </a:rPr>
              <a:t>Title page</a:t>
            </a: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585591" y="3043244"/>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71831" y="5752548"/>
            <a:ext cx="1354332" cy="630260"/>
          </a:xfrm>
          <a:prstGeom prst="rect">
            <a:avLst/>
          </a:prstGeom>
        </p:spPr>
      </p:pic>
    </p:spTree>
    <p:extLst>
      <p:ext uri="{BB962C8B-B14F-4D97-AF65-F5344CB8AC3E}">
        <p14:creationId xmlns:p14="http://schemas.microsoft.com/office/powerpoint/2010/main" val="51679914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2" y="1630891"/>
            <a:ext cx="10688137" cy="1390342"/>
          </a:xfrm>
          <a:prstGeom prst="rect">
            <a:avLst/>
          </a:prstGeom>
        </p:spPr>
        <p:txBody>
          <a:bodyPr>
            <a:normAutofit/>
          </a:bodyPr>
          <a:lstStyle>
            <a:lvl1pPr>
              <a:defRPr>
                <a:solidFill>
                  <a:srgbClr val="712C3D"/>
                </a:solidFill>
              </a:defRPr>
            </a:lvl1pPr>
          </a:lstStyle>
          <a:p>
            <a:pPr algn="l"/>
            <a:r>
              <a:rPr lang="en-US" sz="27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402396" y="1246972"/>
            <a:ext cx="1317990" cy="2077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75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585591" y="3043244"/>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71831"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180145" y="250160"/>
            <a:ext cx="1765643" cy="896924"/>
          </a:xfrm>
          <a:prstGeom prst="rect">
            <a:avLst/>
          </a:prstGeom>
        </p:spPr>
      </p:pic>
    </p:spTree>
    <p:extLst>
      <p:ext uri="{BB962C8B-B14F-4D97-AF65-F5344CB8AC3E}">
        <p14:creationId xmlns:p14="http://schemas.microsoft.com/office/powerpoint/2010/main" val="259694153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2" y="1630891"/>
            <a:ext cx="10688137" cy="1390342"/>
          </a:xfrm>
          <a:prstGeom prst="rect">
            <a:avLst/>
          </a:prstGeom>
        </p:spPr>
        <p:txBody>
          <a:bodyPr>
            <a:normAutofit/>
          </a:bodyPr>
          <a:lstStyle>
            <a:lvl1pPr>
              <a:defRPr>
                <a:solidFill>
                  <a:srgbClr val="712C3D"/>
                </a:solidFill>
              </a:defRPr>
            </a:lvl1pPr>
          </a:lstStyle>
          <a:p>
            <a:pPr algn="l"/>
            <a:r>
              <a:rPr lang="en-US" sz="27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402396" y="1246972"/>
            <a:ext cx="1317990" cy="2077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75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585591" y="3043244"/>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71831"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545303" y="235350"/>
            <a:ext cx="776216" cy="990024"/>
          </a:xfrm>
          <a:prstGeom prst="rect">
            <a:avLst/>
          </a:prstGeom>
        </p:spPr>
      </p:pic>
    </p:spTree>
    <p:extLst>
      <p:ext uri="{BB962C8B-B14F-4D97-AF65-F5344CB8AC3E}">
        <p14:creationId xmlns:p14="http://schemas.microsoft.com/office/powerpoint/2010/main" val="108467081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2" y="1630891"/>
            <a:ext cx="10688137" cy="1390342"/>
          </a:xfrm>
          <a:prstGeom prst="rect">
            <a:avLst/>
          </a:prstGeom>
        </p:spPr>
        <p:txBody>
          <a:bodyPr>
            <a:normAutofit/>
          </a:bodyPr>
          <a:lstStyle>
            <a:lvl1pPr>
              <a:defRPr>
                <a:solidFill>
                  <a:srgbClr val="69303D"/>
                </a:solidFill>
              </a:defRPr>
            </a:lvl1pPr>
          </a:lstStyle>
          <a:p>
            <a:pPr algn="l"/>
            <a:r>
              <a:rPr lang="en-US" sz="27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402396" y="1246972"/>
            <a:ext cx="1317990" cy="2077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75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585591" y="3043244"/>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71831"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549307" y="437010"/>
            <a:ext cx="1024868" cy="762828"/>
          </a:xfrm>
          <a:prstGeom prst="rect">
            <a:avLst/>
          </a:prstGeom>
        </p:spPr>
      </p:pic>
    </p:spTree>
    <p:extLst>
      <p:ext uri="{BB962C8B-B14F-4D97-AF65-F5344CB8AC3E}">
        <p14:creationId xmlns:p14="http://schemas.microsoft.com/office/powerpoint/2010/main" val="128133712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2" y="1630891"/>
            <a:ext cx="10688137" cy="1390342"/>
          </a:xfrm>
          <a:prstGeom prst="rect">
            <a:avLst/>
          </a:prstGeom>
        </p:spPr>
        <p:txBody>
          <a:bodyPr>
            <a:normAutofit/>
          </a:bodyPr>
          <a:lstStyle>
            <a:lvl1pPr>
              <a:defRPr>
                <a:solidFill>
                  <a:srgbClr val="69303D"/>
                </a:solidFill>
              </a:defRPr>
            </a:lvl1pPr>
          </a:lstStyle>
          <a:p>
            <a:pPr algn="l"/>
            <a:r>
              <a:rPr lang="en-US" sz="27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402396" y="1246972"/>
            <a:ext cx="1317990" cy="2077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75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585591" y="3043244"/>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71831"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541043" y="372830"/>
            <a:ext cx="1013253" cy="854196"/>
          </a:xfrm>
          <a:prstGeom prst="rect">
            <a:avLst/>
          </a:prstGeom>
        </p:spPr>
      </p:pic>
    </p:spTree>
    <p:extLst>
      <p:ext uri="{BB962C8B-B14F-4D97-AF65-F5344CB8AC3E}">
        <p14:creationId xmlns:p14="http://schemas.microsoft.com/office/powerpoint/2010/main" val="255636612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2" y="1630891"/>
            <a:ext cx="10688137" cy="1390342"/>
          </a:xfrm>
          <a:prstGeom prst="rect">
            <a:avLst/>
          </a:prstGeom>
        </p:spPr>
        <p:txBody>
          <a:bodyPr>
            <a:normAutofit/>
          </a:bodyPr>
          <a:lstStyle>
            <a:lvl1pPr>
              <a:defRPr>
                <a:solidFill>
                  <a:srgbClr val="69303D"/>
                </a:solidFill>
              </a:defRPr>
            </a:lvl1pPr>
          </a:lstStyle>
          <a:p>
            <a:pPr algn="l"/>
            <a:r>
              <a:rPr lang="en-US" sz="27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402396" y="1246972"/>
            <a:ext cx="1317990" cy="2077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75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585591" y="3043244"/>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71831" y="5752548"/>
            <a:ext cx="1354332"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568066" y="390039"/>
            <a:ext cx="898601" cy="824195"/>
          </a:xfrm>
          <a:prstGeom prst="rect">
            <a:avLst/>
          </a:prstGeom>
        </p:spPr>
      </p:pic>
    </p:spTree>
    <p:extLst>
      <p:ext uri="{BB962C8B-B14F-4D97-AF65-F5344CB8AC3E}">
        <p14:creationId xmlns:p14="http://schemas.microsoft.com/office/powerpoint/2010/main" val="1827585359"/>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3"/>
            <a:ext cx="1097280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9B023D43-CB1C-4FAC-A110-6E6D444A919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09600" y="1116734"/>
            <a:ext cx="1460605" cy="45719"/>
          </a:xfrm>
          <a:prstGeom prst="rect">
            <a:avLst/>
          </a:prstGeom>
        </p:spPr>
      </p:pic>
    </p:spTree>
    <p:extLst>
      <p:ext uri="{BB962C8B-B14F-4D97-AF65-F5344CB8AC3E}">
        <p14:creationId xmlns:p14="http://schemas.microsoft.com/office/powerpoint/2010/main" val="2358244780"/>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30832"/>
          </a:xfrm>
          <a:prstGeom prst="rect">
            <a:avLst/>
          </a:prstGeom>
          <a:noFill/>
        </p:spPr>
        <p:txBody>
          <a:bodyPr wrap="square" rtlCol="0">
            <a:spAutoFit/>
          </a:bodyPr>
          <a:lstStyle/>
          <a:p>
            <a:pPr algn="r"/>
            <a:fld id="{9EC90DB4-0EF6-4763-8A24-99CFAA713A3B}" type="slidenum">
              <a:rPr lang="en-GB" sz="900" b="0" smtClean="0">
                <a:solidFill>
                  <a:srgbClr val="762123"/>
                </a:solidFill>
                <a:latin typeface="Calibri" panose="020F0502020204030204" pitchFamily="34" charset="0"/>
                <a:cs typeface="Calibri" panose="020F0502020204030204" pitchFamily="34" charset="0"/>
              </a:rPr>
              <a:pPr algn="r"/>
              <a:t>‹#›</a:t>
            </a:fld>
            <a:endParaRPr lang="en-GB" sz="900" b="0">
              <a:solidFill>
                <a:srgbClr val="762123"/>
              </a:solidFill>
              <a:latin typeface="Calibri" panose="020F0502020204030204" pitchFamily="34" charset="0"/>
              <a:cs typeface="Calibri" panose="020F0502020204030204" pitchFamily="34" charset="0"/>
            </a:endParaRPr>
          </a:p>
        </p:txBody>
      </p:sp>
      <p:sp>
        <p:nvSpPr>
          <p:cNvPr id="16" name="Title 1">
            <a:extLst>
              <a:ext uri="{FF2B5EF4-FFF2-40B4-BE49-F238E27FC236}">
                <a16:creationId xmlns:a16="http://schemas.microsoft.com/office/drawing/2014/main" id="{F07663B9-2ED3-9447-B892-55ABDD1D044A}"/>
              </a:ext>
            </a:extLst>
          </p:cNvPr>
          <p:cNvSpPr>
            <a:spLocks noGrp="1"/>
          </p:cNvSpPr>
          <p:nvPr>
            <p:ph type="title"/>
          </p:nvPr>
        </p:nvSpPr>
        <p:spPr>
          <a:xfrm>
            <a:off x="1066797" y="3120249"/>
            <a:ext cx="10247633"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682622"/>
                </a:solidFill>
              </a:defRPr>
            </a:lvl1pPr>
          </a:lstStyle>
          <a:p>
            <a:pPr lvl="0"/>
            <a:r>
              <a:rPr lang="en-US" noProof="0"/>
              <a:t>Click to edit Master title style</a:t>
            </a:r>
          </a:p>
        </p:txBody>
      </p:sp>
      <p:sp>
        <p:nvSpPr>
          <p:cNvPr id="17" name="Content Placeholder 9">
            <a:extLst>
              <a:ext uri="{FF2B5EF4-FFF2-40B4-BE49-F238E27FC236}">
                <a16:creationId xmlns:a16="http://schemas.microsoft.com/office/drawing/2014/main" id="{9E614F0F-24D7-7649-A767-54ADC81BEFB8}"/>
              </a:ext>
            </a:extLst>
          </p:cNvPr>
          <p:cNvSpPr>
            <a:spLocks noGrp="1"/>
          </p:cNvSpPr>
          <p:nvPr>
            <p:ph sz="quarter" idx="10"/>
          </p:nvPr>
        </p:nvSpPr>
        <p:spPr>
          <a:xfrm>
            <a:off x="1076432" y="3951845"/>
            <a:ext cx="10247633" cy="255208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3" name="Picture Placeholder 2">
            <a:extLst>
              <a:ext uri="{FF2B5EF4-FFF2-40B4-BE49-F238E27FC236}">
                <a16:creationId xmlns:a16="http://schemas.microsoft.com/office/drawing/2014/main" id="{C65074FE-DA4E-9F42-890B-6B4E741240BB}"/>
              </a:ext>
            </a:extLst>
          </p:cNvPr>
          <p:cNvSpPr>
            <a:spLocks noGrp="1"/>
          </p:cNvSpPr>
          <p:nvPr>
            <p:ph type="pic" sz="quarter" idx="11"/>
          </p:nvPr>
        </p:nvSpPr>
        <p:spPr>
          <a:xfrm>
            <a:off x="0" y="0"/>
            <a:ext cx="12192000" cy="2781300"/>
          </a:xfrm>
          <a:prstGeom prst="rect">
            <a:avLst/>
          </a:prstGeom>
        </p:spPr>
        <p:txBody>
          <a:bodyPr/>
          <a:lstStyle/>
          <a:p>
            <a:endParaRPr lang="en-US" dirty="0"/>
          </a:p>
        </p:txBody>
      </p:sp>
      <p:grpSp>
        <p:nvGrpSpPr>
          <p:cNvPr id="18" name="Group 17">
            <a:extLst>
              <a:ext uri="{FF2B5EF4-FFF2-40B4-BE49-F238E27FC236}">
                <a16:creationId xmlns:a16="http://schemas.microsoft.com/office/drawing/2014/main" id="{3C2F7E00-219B-41CD-9CD1-63B74A961DC8}"/>
              </a:ext>
            </a:extLst>
          </p:cNvPr>
          <p:cNvGrpSpPr/>
          <p:nvPr userDrawn="1"/>
        </p:nvGrpSpPr>
        <p:grpSpPr>
          <a:xfrm>
            <a:off x="0" y="2782247"/>
            <a:ext cx="12192000" cy="50800"/>
            <a:chOff x="0" y="6813551"/>
            <a:chExt cx="12192000" cy="50800"/>
          </a:xfrm>
        </p:grpSpPr>
        <p:sp>
          <p:nvSpPr>
            <p:cNvPr id="19" name="Rectangle 18">
              <a:extLst>
                <a:ext uri="{FF2B5EF4-FFF2-40B4-BE49-F238E27FC236}">
                  <a16:creationId xmlns:a16="http://schemas.microsoft.com/office/drawing/2014/main" id="{8885E059-B51E-461F-97E6-88F155C003B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4A05A5C-0FBE-434C-94DA-E2ECBD8EB1B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BA0816F-ADF7-4460-8DCD-7D9DB9E97FB8}"/>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0B82CF6-1B7A-4C36-BF01-2207C26B2EF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E9AA07C-900F-4AC7-A912-A5564BB4E9C2}"/>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9B7B9E7-FB0D-4BF2-A648-E5BF4717D20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2913068-B264-4312-BA65-A84F13103FCD}"/>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7" name="Picture 26">
            <a:extLst>
              <a:ext uri="{FF2B5EF4-FFF2-40B4-BE49-F238E27FC236}">
                <a16:creationId xmlns:a16="http://schemas.microsoft.com/office/drawing/2014/main" id="{7480C75E-6743-438C-BE9A-6B4AD2DEA7E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pic>
        <p:nvPicPr>
          <p:cNvPr id="28" name="Picture 27">
            <a:extLst>
              <a:ext uri="{FF2B5EF4-FFF2-40B4-BE49-F238E27FC236}">
                <a16:creationId xmlns:a16="http://schemas.microsoft.com/office/drawing/2014/main" id="{F68ACDEC-0DD9-4915-B3B3-95236289231B}"/>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60994" y="3798204"/>
            <a:ext cx="1460605" cy="45719"/>
          </a:xfrm>
          <a:prstGeom prst="rect">
            <a:avLst/>
          </a:prstGeom>
        </p:spPr>
      </p:pic>
    </p:spTree>
    <p:extLst>
      <p:ext uri="{BB962C8B-B14F-4D97-AF65-F5344CB8AC3E}">
        <p14:creationId xmlns:p14="http://schemas.microsoft.com/office/powerpoint/2010/main" val="11294902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B1908BF-FC3C-8945-9403-DD85FDBA35AE}"/>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08038"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pic>
        <p:nvPicPr>
          <p:cNvPr id="3" name="Picture 2" descr="A picture containing text&#10;&#10;Description automatically generated">
            <a:extLst>
              <a:ext uri="{FF2B5EF4-FFF2-40B4-BE49-F238E27FC236}">
                <a16:creationId xmlns:a16="http://schemas.microsoft.com/office/drawing/2014/main" id="{7C862EEA-28BB-6E4B-9707-1FFF86A7190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353805" y="137301"/>
            <a:ext cx="2679445" cy="5633463"/>
          </a:xfrm>
          <a:prstGeom prst="rect">
            <a:avLst/>
          </a:prstGeom>
        </p:spPr>
      </p:pic>
    </p:spTree>
    <p:extLst>
      <p:ext uri="{BB962C8B-B14F-4D97-AF65-F5344CB8AC3E}">
        <p14:creationId xmlns:p14="http://schemas.microsoft.com/office/powerpoint/2010/main" val="401477555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599965" y="427833"/>
            <a:ext cx="810260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09600" y="1342716"/>
            <a:ext cx="7238171"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grpSp>
        <p:nvGrpSpPr>
          <p:cNvPr id="22" name="Group 21">
            <a:extLst>
              <a:ext uri="{FF2B5EF4-FFF2-40B4-BE49-F238E27FC236}">
                <a16:creationId xmlns:a16="http://schemas.microsoft.com/office/drawing/2014/main" id="{EEE413E6-7ED9-43A1-A7AD-0D518948A133}"/>
              </a:ext>
            </a:extLst>
          </p:cNvPr>
          <p:cNvGrpSpPr/>
          <p:nvPr userDrawn="1"/>
        </p:nvGrpSpPr>
        <p:grpSpPr>
          <a:xfrm>
            <a:off x="0" y="6813551"/>
            <a:ext cx="12192000" cy="50800"/>
            <a:chOff x="0" y="6813551"/>
            <a:chExt cx="12192000" cy="50800"/>
          </a:xfrm>
        </p:grpSpPr>
        <p:sp>
          <p:nvSpPr>
            <p:cNvPr id="23" name="Rectangle 22">
              <a:extLst>
                <a:ext uri="{FF2B5EF4-FFF2-40B4-BE49-F238E27FC236}">
                  <a16:creationId xmlns:a16="http://schemas.microsoft.com/office/drawing/2014/main" id="{7E6978D4-ED26-471D-9DFE-E791103E43F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B38825E-D89C-420C-A182-FF8FF12090BB}"/>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14BA8E-2907-4B6A-8275-2CF247CA324A}"/>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855C25A-43A2-4A0E-BDB1-F433612EAEF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CDF1072-CD0E-4C1C-9E0B-1CEF49535E81}"/>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8B2976D-3E33-4E53-8233-C742EB65660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868EDF0-FFB3-45B9-BCFC-0F41D9FF2F8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6C81DFC7-AD2C-4274-B25B-7EFC2C6F54A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9AC48D23-C6F5-42F8-A6D5-A6A8A342EDA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09600" y="1116734"/>
            <a:ext cx="1460605" cy="45719"/>
          </a:xfrm>
          <a:prstGeom prst="rect">
            <a:avLst/>
          </a:prstGeom>
        </p:spPr>
      </p:pic>
    </p:spTree>
    <p:extLst>
      <p:ext uri="{BB962C8B-B14F-4D97-AF65-F5344CB8AC3E}">
        <p14:creationId xmlns:p14="http://schemas.microsoft.com/office/powerpoint/2010/main" val="65317662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3455928" y="427833"/>
            <a:ext cx="810260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4" name="Picture Placeholder 3">
            <a:extLst>
              <a:ext uri="{FF2B5EF4-FFF2-40B4-BE49-F238E27FC236}">
                <a16:creationId xmlns:a16="http://schemas.microsoft.com/office/drawing/2014/main" id="{F4168A6E-D7E5-DA48-A86E-A4FAB8FB2EB2}"/>
              </a:ext>
            </a:extLst>
          </p:cNvPr>
          <p:cNvSpPr>
            <a:spLocks noGrp="1"/>
          </p:cNvSpPr>
          <p:nvPr>
            <p:ph type="pic" sz="quarter" idx="12"/>
          </p:nvPr>
        </p:nvSpPr>
        <p:spPr>
          <a:xfrm>
            <a:off x="2"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endParaRPr lang="en-US"/>
          </a:p>
        </p:txBody>
      </p:sp>
      <p:sp>
        <p:nvSpPr>
          <p:cNvPr id="9" name="Picture Placeholder 8">
            <a:extLst>
              <a:ext uri="{FF2B5EF4-FFF2-40B4-BE49-F238E27FC236}">
                <a16:creationId xmlns:a16="http://schemas.microsoft.com/office/drawing/2014/main" id="{08DB5DD0-32F0-4E4A-BC3D-D4C7B97E6C4C}"/>
              </a:ext>
            </a:extLst>
          </p:cNvPr>
          <p:cNvSpPr>
            <a:spLocks noGrp="1"/>
          </p:cNvSpPr>
          <p:nvPr>
            <p:ph type="pic" sz="quarter" idx="13"/>
          </p:nvPr>
        </p:nvSpPr>
        <p:spPr>
          <a:xfrm>
            <a:off x="1"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endParaRPr lang="en-US"/>
          </a:p>
        </p:txBody>
      </p:sp>
      <p:grpSp>
        <p:nvGrpSpPr>
          <p:cNvPr id="22" name="Group 21">
            <a:extLst>
              <a:ext uri="{FF2B5EF4-FFF2-40B4-BE49-F238E27FC236}">
                <a16:creationId xmlns:a16="http://schemas.microsoft.com/office/drawing/2014/main" id="{8B64CFCF-B419-493E-B97C-3F98A5DAD1A5}"/>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DA9C3208-1CBA-455B-94A1-763D986C7D1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6172D2A-7FAB-4171-BC37-9895121EF53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0682AB2-27D9-405E-91B5-B707281D23A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6423A9E-AF4E-4AD6-9479-A29496A3085A}"/>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236E447-8BDD-42C8-95AA-7ADD00A393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4F08B99-B3C0-411D-A1AB-A91C6711DD61}"/>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A04480C-A05F-4537-8A8F-1D6AF0D2C8F0}"/>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3FED83A0-3553-4B1F-825D-95D65ABB8F0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pic>
        <p:nvPicPr>
          <p:cNvPr id="18" name="Picture 17">
            <a:extLst>
              <a:ext uri="{FF2B5EF4-FFF2-40B4-BE49-F238E27FC236}">
                <a16:creationId xmlns:a16="http://schemas.microsoft.com/office/drawing/2014/main" id="{6276EFB6-5B48-4805-BF35-E5E9E708EF2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564187" y="1107737"/>
            <a:ext cx="1460605" cy="45719"/>
          </a:xfrm>
          <a:prstGeom prst="rect">
            <a:avLst/>
          </a:prstGeom>
        </p:spPr>
      </p:pic>
    </p:spTree>
    <p:extLst>
      <p:ext uri="{BB962C8B-B14F-4D97-AF65-F5344CB8AC3E}">
        <p14:creationId xmlns:p14="http://schemas.microsoft.com/office/powerpoint/2010/main" val="3043290603"/>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195735" y="1519491"/>
            <a:ext cx="8102600"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3195735" y="768057"/>
            <a:ext cx="810260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682622"/>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E8B74DA5-8DFB-4779-88C0-43C815FDCC39}"/>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A6FC5EE8-19CC-4352-9406-AA471E8990D9}"/>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2D04F23-9E56-431D-890F-85E6AAEA13C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DE2798D-3FD4-4E90-BA8C-06866A10B3E4}"/>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CB389CF-F89A-4EED-A6B1-9ADC1B0E3791}"/>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75019AE-0CE3-4180-B1B0-7A55C8E18BA4}"/>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EA826A5-C53A-442F-ADDD-3D4D92C0345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AA80972-ACCB-45A4-8903-4666AD4BA29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C547305A-2FB2-489B-B3C8-09D82A0F1A1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pic>
        <p:nvPicPr>
          <p:cNvPr id="16" name="Picture 15">
            <a:extLst>
              <a:ext uri="{FF2B5EF4-FFF2-40B4-BE49-F238E27FC236}">
                <a16:creationId xmlns:a16="http://schemas.microsoft.com/office/drawing/2014/main" id="{92AAC538-7866-4462-BDAA-BCD7DF1C8C5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312112" y="1451359"/>
            <a:ext cx="1460605" cy="45719"/>
          </a:xfrm>
          <a:prstGeom prst="rect">
            <a:avLst/>
          </a:prstGeom>
        </p:spPr>
      </p:pic>
    </p:spTree>
    <p:extLst>
      <p:ext uri="{BB962C8B-B14F-4D97-AF65-F5344CB8AC3E}">
        <p14:creationId xmlns:p14="http://schemas.microsoft.com/office/powerpoint/2010/main" val="273914474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682992" y="768057"/>
            <a:ext cx="810260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712C3D"/>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C0BA3847-8868-4BA2-8F95-EDAF24560774}"/>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B5D76B60-A27B-42E4-8CE3-55DBD9CA2DF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473ACF9-56A3-4726-832E-B5EA3B011CFA}"/>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9CE374E-9C12-4968-9B89-849CD84B9480}"/>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87DE8A0-0DCE-463A-910D-F5C60787E53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F5585C6-955F-42DC-9C11-D45A0B455376}"/>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5C8969F-50A2-41D9-8C8A-DC3FD5EAF67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AB6B935-5712-4476-A5A3-11C60AEB46C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52E1A26-EDD2-4961-BB91-5BB33C446D9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pic>
        <p:nvPicPr>
          <p:cNvPr id="16" name="Picture 15">
            <a:extLst>
              <a:ext uri="{FF2B5EF4-FFF2-40B4-BE49-F238E27FC236}">
                <a16:creationId xmlns:a16="http://schemas.microsoft.com/office/drawing/2014/main" id="{3628E7E7-7C64-469C-B6D1-9C47EC89A97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7684" y="1459893"/>
            <a:ext cx="1460605" cy="45719"/>
          </a:xfrm>
          <a:prstGeom prst="rect">
            <a:avLst/>
          </a:prstGeom>
        </p:spPr>
      </p:pic>
    </p:spTree>
    <p:extLst>
      <p:ext uri="{BB962C8B-B14F-4D97-AF65-F5344CB8AC3E}">
        <p14:creationId xmlns:p14="http://schemas.microsoft.com/office/powerpoint/2010/main" val="166945630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7"/>
            <a:ext cx="2946400" cy="2297555"/>
          </a:xfrm>
          <a:prstGeom prst="rect">
            <a:avLst/>
          </a:prstGeom>
        </p:spPr>
        <p:txBody>
          <a:bodyPr/>
          <a:lstStyle/>
          <a:p>
            <a:endParaRPr lang="en-US"/>
          </a:p>
        </p:txBody>
      </p:sp>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3"/>
            <a:ext cx="810260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712C3D"/>
                </a:solidFill>
              </a:defRPr>
            </a:lvl1pPr>
          </a:lstStyle>
          <a:p>
            <a:pPr lvl="0"/>
            <a:r>
              <a:rPr lang="en-US" noProof="0"/>
              <a:t>Click to edit Master title style</a:t>
            </a:r>
          </a:p>
        </p:txBody>
      </p:sp>
      <p:grpSp>
        <p:nvGrpSpPr>
          <p:cNvPr id="23" name="Group 22">
            <a:extLst>
              <a:ext uri="{FF2B5EF4-FFF2-40B4-BE49-F238E27FC236}">
                <a16:creationId xmlns:a16="http://schemas.microsoft.com/office/drawing/2014/main" id="{F05C474D-29BC-41DA-8849-7C6D9DFD486A}"/>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15F4CAF6-4D4F-46E9-B76B-B66507D42EF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3C5B453-643F-471F-B179-652F61EF741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0F0965A-A251-4292-83B2-381FA03DCC15}"/>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48F17BF-8C38-422A-AFC7-DDE8944795A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2511BA8-8A1D-4468-A218-89B011EA76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1432705-B4F2-4D41-B28E-C49C96B5D012}"/>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93F111C-F11A-452F-9097-57D88A141B89}"/>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8AF12BB5-D064-4122-AFFA-6283A21635E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DBEFBDEA-6D6B-4EA5-B75F-31343B1348A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09600" y="1116734"/>
            <a:ext cx="1460605" cy="45719"/>
          </a:xfrm>
          <a:prstGeom prst="rect">
            <a:avLst/>
          </a:prstGeom>
        </p:spPr>
      </p:pic>
    </p:spTree>
    <p:extLst>
      <p:ext uri="{BB962C8B-B14F-4D97-AF65-F5344CB8AC3E}">
        <p14:creationId xmlns:p14="http://schemas.microsoft.com/office/powerpoint/2010/main" val="382147765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30832"/>
          </a:xfrm>
          <a:prstGeom prst="rect">
            <a:avLst/>
          </a:prstGeom>
          <a:noFill/>
        </p:spPr>
        <p:txBody>
          <a:bodyPr wrap="square" rtlCol="0">
            <a:spAutoFit/>
          </a:bodyPr>
          <a:lstStyle/>
          <a:p>
            <a:pPr algn="r"/>
            <a:fld id="{9EC90DB4-0EF6-4763-8A24-99CFAA713A3B}" type="slidenum">
              <a:rPr lang="en-GB" sz="900" b="0" smtClean="0">
                <a:solidFill>
                  <a:srgbClr val="762123"/>
                </a:solidFill>
                <a:latin typeface="Calibri" panose="020F0502020204030204" pitchFamily="34" charset="0"/>
                <a:cs typeface="Calibri" panose="020F0502020204030204" pitchFamily="34" charset="0"/>
              </a:rPr>
              <a:pPr algn="r"/>
              <a:t>‹#›</a:t>
            </a:fld>
            <a:endParaRPr lang="en-GB" sz="900" b="0">
              <a:solidFill>
                <a:srgbClr val="762123"/>
              </a:solidFill>
              <a:latin typeface="Calibri" panose="020F0502020204030204" pitchFamily="34" charset="0"/>
              <a:cs typeface="Calibri" panose="020F0502020204030204" pitchFamily="34" charset="0"/>
            </a:endParaRPr>
          </a:p>
        </p:txBody>
      </p:sp>
      <p:grpSp>
        <p:nvGrpSpPr>
          <p:cNvPr id="15" name="Group 14">
            <a:extLst>
              <a:ext uri="{FF2B5EF4-FFF2-40B4-BE49-F238E27FC236}">
                <a16:creationId xmlns:a16="http://schemas.microsoft.com/office/drawing/2014/main" id="{8D75FDEF-82D0-4CF0-950F-647865FB8108}"/>
              </a:ext>
            </a:extLst>
          </p:cNvPr>
          <p:cNvGrpSpPr/>
          <p:nvPr userDrawn="1"/>
        </p:nvGrpSpPr>
        <p:grpSpPr>
          <a:xfrm>
            <a:off x="0" y="6813551"/>
            <a:ext cx="12192000" cy="50800"/>
            <a:chOff x="0" y="6813551"/>
            <a:chExt cx="12192000" cy="50800"/>
          </a:xfrm>
        </p:grpSpPr>
        <p:sp>
          <p:nvSpPr>
            <p:cNvPr id="16" name="Rectangle 15">
              <a:extLst>
                <a:ext uri="{FF2B5EF4-FFF2-40B4-BE49-F238E27FC236}">
                  <a16:creationId xmlns:a16="http://schemas.microsoft.com/office/drawing/2014/main" id="{8A16EE8B-0F7C-4EB3-BA32-4AD8D7731328}"/>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8A18F61-3505-425C-84CD-FF598CE7F68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AEE0F5-80B7-410B-8AE3-694EC74E3421}"/>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A8F298F-5904-4E90-9AE4-6AA7F8C966E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35D29A5-79D7-4009-9F31-DE14E632B82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6A520A8-1757-47E8-BF1E-F1C22B512A24}"/>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ADDCA5-2E36-467D-806C-07491FEE20C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a:extLst>
              <a:ext uri="{FF2B5EF4-FFF2-40B4-BE49-F238E27FC236}">
                <a16:creationId xmlns:a16="http://schemas.microsoft.com/office/drawing/2014/main" id="{301784BF-9CB4-4204-8FD4-95D25EB8536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spTree>
    <p:extLst>
      <p:ext uri="{BB962C8B-B14F-4D97-AF65-F5344CB8AC3E}">
        <p14:creationId xmlns:p14="http://schemas.microsoft.com/office/powerpoint/2010/main" val="402030681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50384C1-EF9F-45B1-B7DB-13A43E06AFA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spTree>
    <p:extLst>
      <p:ext uri="{BB962C8B-B14F-4D97-AF65-F5344CB8AC3E}">
        <p14:creationId xmlns:p14="http://schemas.microsoft.com/office/powerpoint/2010/main" val="166542501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10C4DBF-F57C-4D55-AF2B-71887E4E7F9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spTree>
    <p:extLst>
      <p:ext uri="{BB962C8B-B14F-4D97-AF65-F5344CB8AC3E}">
        <p14:creationId xmlns:p14="http://schemas.microsoft.com/office/powerpoint/2010/main" val="335258921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7" y="322327"/>
            <a:ext cx="11376551" cy="4782551"/>
          </a:xfrm>
          <a:prstGeom prst="rect">
            <a:avLst/>
          </a:prstGeom>
        </p:spPr>
        <p:txBody>
          <a:bodyPr/>
          <a:lstStyle/>
          <a:p>
            <a:endParaRPr lang="en-US"/>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0597" y="5186074"/>
            <a:ext cx="11376551" cy="1542050"/>
          </a:xfrm>
          <a:prstGeom prst="rect">
            <a:avLst/>
          </a:prstGeom>
        </p:spPr>
      </p:pic>
    </p:spTree>
    <p:extLst>
      <p:ext uri="{BB962C8B-B14F-4D97-AF65-F5344CB8AC3E}">
        <p14:creationId xmlns:p14="http://schemas.microsoft.com/office/powerpoint/2010/main" val="4042188663"/>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9068808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7" name="Picture 10">
            <a:extLst>
              <a:ext uri="{FF2B5EF4-FFF2-40B4-BE49-F238E27FC236}">
                <a16:creationId xmlns:a16="http://schemas.microsoft.com/office/drawing/2014/main" id="{C73892EC-ECFE-E64C-9F0E-E3D58BDACFC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9245600" y="6350"/>
            <a:ext cx="2946400" cy="4443731"/>
          </a:xfrm>
          <a:prstGeom prst="rect">
            <a:avLst/>
          </a:prstGeom>
        </p:spPr>
        <p:txBody>
          <a:bodyPr/>
          <a:lstStyle/>
          <a:p>
            <a:pPr lvl="0"/>
            <a:r>
              <a:rPr lang="en-US" noProof="0"/>
              <a:t>Click icon to add picture</a:t>
            </a:r>
          </a:p>
        </p:txBody>
      </p:sp>
      <p:sp>
        <p:nvSpPr>
          <p:cNvPr id="12" name="Picture Placeholder 11"/>
          <p:cNvSpPr>
            <a:spLocks noGrp="1"/>
          </p:cNvSpPr>
          <p:nvPr>
            <p:ph type="pic" sz="quarter" idx="12"/>
          </p:nvPr>
        </p:nvSpPr>
        <p:spPr>
          <a:xfrm>
            <a:off x="9245600" y="4515995"/>
            <a:ext cx="2946400" cy="2297555"/>
          </a:xfrm>
          <a:prstGeom prst="rect">
            <a:avLst/>
          </a:prstGeom>
        </p:spPr>
        <p:txBody>
          <a:bodyPr/>
          <a:lstStyle/>
          <a:p>
            <a:pPr lvl="0"/>
            <a:r>
              <a:rPr lang="en-US" noProof="0"/>
              <a:t>Click icon to add picture</a:t>
            </a:r>
          </a:p>
        </p:txBody>
      </p:sp>
      <p:sp>
        <p:nvSpPr>
          <p:cNvPr id="2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spTree>
    <p:extLst>
      <p:ext uri="{BB962C8B-B14F-4D97-AF65-F5344CB8AC3E}">
        <p14:creationId xmlns:p14="http://schemas.microsoft.com/office/powerpoint/2010/main" val="4142089358"/>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18269" y="1718181"/>
            <a:ext cx="12890196"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1" cy="609600"/>
          </a:xfrm>
          <a:prstGeom prst="rect">
            <a:avLst/>
          </a:prstGeom>
        </p:spPr>
        <p:txBody>
          <a:bodyPr>
            <a:normAutofit/>
          </a:bodyPr>
          <a:lstStyle>
            <a:lvl1pPr marL="0" indent="0" algn="ctr">
              <a:buNone/>
              <a:defRPr sz="2700" b="0" i="0">
                <a:solidFill>
                  <a:schemeClr val="bg1"/>
                </a:solidFill>
                <a:latin typeface="Calibri Light" panose="020F0302020204030204" pitchFamily="34" charset="0"/>
                <a:cs typeface="Calibri Light" panose="020F0302020204030204" pitchFamily="34" charset="0"/>
              </a:defRPr>
            </a:lvl1pPr>
          </a:lstStyle>
          <a:p>
            <a:pPr lvl="0"/>
            <a:r>
              <a:rPr lang="en-US"/>
              <a:t>SEPARATOR PAGE: TITLE GOES HERE</a:t>
            </a:r>
          </a:p>
        </p:txBody>
      </p:sp>
      <p:pic>
        <p:nvPicPr>
          <p:cNvPr id="5" name="Picture 4">
            <a:extLst>
              <a:ext uri="{FF2B5EF4-FFF2-40B4-BE49-F238E27FC236}">
                <a16:creationId xmlns:a16="http://schemas.microsoft.com/office/drawing/2014/main" id="{A15E48A9-900D-4CCA-837C-BC33433288E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spTree>
    <p:extLst>
      <p:ext uri="{BB962C8B-B14F-4D97-AF65-F5344CB8AC3E}">
        <p14:creationId xmlns:p14="http://schemas.microsoft.com/office/powerpoint/2010/main" val="3778736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1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0-#ppt_w/2"/>
                          </p:val>
                        </p:tav>
                        <p:tav tm="100000">
                          <p:val>
                            <p:strVal val="#ppt_x"/>
                          </p:val>
                        </p:tav>
                      </p:tavLst>
                    </p:anim>
                    <p:anim calcmode="lin" valueType="num">
                      <p:cBhvr additive="base">
                        <p:cTn dur="1000" fill="hold"/>
                        <p:tgtEl>
                          <p:spTgt spid="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66675"/>
            <a:ext cx="12192000" cy="3267075"/>
          </a:xfrm>
          <a:prstGeom prst="rect">
            <a:avLst/>
          </a:prstGeom>
          <a:solidFill>
            <a:srgbClr val="77933C"/>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812800" y="76201"/>
            <a:ext cx="10972800" cy="1219200"/>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1219200" y="1295402"/>
            <a:ext cx="1016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1168400" y="21336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
        <p:nvSpPr>
          <p:cNvPr id="7" name="Picture Placeholder 6">
            <a:extLst>
              <a:ext uri="{FF2B5EF4-FFF2-40B4-BE49-F238E27FC236}">
                <a16:creationId xmlns:a16="http://schemas.microsoft.com/office/drawing/2014/main" id="{FB202F9A-CF6F-405D-8028-D3E3567B1FEF}"/>
              </a:ext>
            </a:extLst>
          </p:cNvPr>
          <p:cNvSpPr>
            <a:spLocks noGrp="1"/>
          </p:cNvSpPr>
          <p:nvPr>
            <p:ph type="pic" sz="quarter" idx="13"/>
          </p:nvPr>
        </p:nvSpPr>
        <p:spPr>
          <a:xfrm>
            <a:off x="-1" y="3200400"/>
            <a:ext cx="12192001" cy="3200401"/>
          </a:xfrm>
          <a:prstGeom prst="rect">
            <a:avLst/>
          </a:prstGeom>
        </p:spPr>
        <p:txBody>
          <a:bodyPr/>
          <a:lstStyle>
            <a:lvl1pPr>
              <a:defRPr/>
            </a:lvl1pPr>
          </a:lstStyle>
          <a:p>
            <a:r>
              <a:rPr lang="en-US"/>
              <a:t>Click icon to add picture</a:t>
            </a:r>
            <a:endParaRPr lang="en-US" dirty="0"/>
          </a:p>
        </p:txBody>
      </p:sp>
      <p:pic>
        <p:nvPicPr>
          <p:cNvPr id="15" name="Picture 14">
            <a:extLst>
              <a:ext uri="{FF2B5EF4-FFF2-40B4-BE49-F238E27FC236}">
                <a16:creationId xmlns:a16="http://schemas.microsoft.com/office/drawing/2014/main" id="{7079C0D6-57A0-480E-A034-46DB6CFCC56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922" y="6402244"/>
            <a:ext cx="3829879" cy="455756"/>
          </a:xfrm>
          <a:prstGeom prst="rect">
            <a:avLst/>
          </a:prstGeom>
        </p:spPr>
      </p:pic>
    </p:spTree>
    <p:extLst>
      <p:ext uri="{BB962C8B-B14F-4D97-AF65-F5344CB8AC3E}">
        <p14:creationId xmlns:p14="http://schemas.microsoft.com/office/powerpoint/2010/main" val="2263577082"/>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13" name="Picture 12">
            <a:extLst>
              <a:ext uri="{FF2B5EF4-FFF2-40B4-BE49-F238E27FC236}">
                <a16:creationId xmlns:a16="http://schemas.microsoft.com/office/drawing/2014/main" id="{E5104D21-B049-46B7-A8AB-28FFCB2557B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922" y="6402244"/>
            <a:ext cx="3829879" cy="455756"/>
          </a:xfrm>
          <a:prstGeom prst="rect">
            <a:avLst/>
          </a:prstGeom>
        </p:spPr>
      </p:pic>
    </p:spTree>
    <p:extLst>
      <p:ext uri="{BB962C8B-B14F-4D97-AF65-F5344CB8AC3E}">
        <p14:creationId xmlns:p14="http://schemas.microsoft.com/office/powerpoint/2010/main" val="3597511266"/>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981200" y="2209800"/>
            <a:ext cx="82296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chemeClr val="tx1"/>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2154239831"/>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304800" y="228600"/>
            <a:ext cx="114808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4" name="Picture Placeholder 3"/>
          <p:cNvSpPr>
            <a:spLocks noGrp="1"/>
          </p:cNvSpPr>
          <p:nvPr>
            <p:ph type="pic" sz="quarter" idx="12" hasCustomPrompt="1"/>
          </p:nvPr>
        </p:nvSpPr>
        <p:spPr>
          <a:xfrm>
            <a:off x="349251" y="1295400"/>
            <a:ext cx="11436349" cy="4953000"/>
          </a:xfrm>
          <a:prstGeom prst="rect">
            <a:avLst/>
          </a:prstGeom>
          <a:blipFill>
            <a:blip r:embed="rId2"/>
            <a:stretch>
              <a:fillRect/>
            </a:stretch>
          </a:blipFill>
        </p:spPr>
        <p:txBody>
          <a:bodyPr/>
          <a:lstStyle>
            <a:lvl1pPr>
              <a:defRPr/>
            </a:lvl1pPr>
          </a:lstStyle>
          <a:p>
            <a:r>
              <a:rPr lang="en-US" dirty="0"/>
              <a:t>Click on the icon to add map</a:t>
            </a:r>
          </a:p>
        </p:txBody>
      </p:sp>
      <p:pic>
        <p:nvPicPr>
          <p:cNvPr id="13" name="Picture 12">
            <a:extLst>
              <a:ext uri="{FF2B5EF4-FFF2-40B4-BE49-F238E27FC236}">
                <a16:creationId xmlns:a16="http://schemas.microsoft.com/office/drawing/2014/main" id="{D54C0F15-0736-440C-8801-DBCCDDB555E6}"/>
              </a:ext>
            </a:extLst>
          </p:cNvPr>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670554" y="6420275"/>
            <a:ext cx="463047" cy="413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3" descr="D:\Publications\LOGO's\ILRI-logo-small.jpg">
            <a:extLst>
              <a:ext uri="{FF2B5EF4-FFF2-40B4-BE49-F238E27FC236}">
                <a16:creationId xmlns:a16="http://schemas.microsoft.com/office/drawing/2014/main" id="{613D82D3-2969-43B7-BDD8-86B0FE9B7AA6}"/>
              </a:ext>
            </a:extLst>
          </p:cNvPr>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1043207" y="6417366"/>
            <a:ext cx="533700" cy="410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a:extLst>
              <a:ext uri="{FF2B5EF4-FFF2-40B4-BE49-F238E27FC236}">
                <a16:creationId xmlns:a16="http://schemas.microsoft.com/office/drawing/2014/main" id="{E1897BBE-7643-47A2-AF25-AA8B318FDE1D}"/>
              </a:ext>
            </a:extLst>
          </p:cNvPr>
          <p:cNvPicPr/>
          <p:nvPr userDrawn="1"/>
        </p:nvPicPr>
        <p:blipFill rotWithShape="1">
          <a:blip r:embed="rId5" cstate="email">
            <a:extLst>
              <a:ext uri="{28A0092B-C50C-407E-A947-70E740481C1C}">
                <a14:useLocalDpi xmlns:a14="http://schemas.microsoft.com/office/drawing/2010/main"/>
              </a:ext>
            </a:extLst>
          </a:blip>
          <a:srcRect/>
          <a:stretch/>
        </p:blipFill>
        <p:spPr bwMode="auto">
          <a:xfrm>
            <a:off x="2425628" y="6417366"/>
            <a:ext cx="588496" cy="410009"/>
          </a:xfrm>
          <a:prstGeom prst="rect">
            <a:avLst/>
          </a:prstGeom>
          <a:noFill/>
          <a:ln>
            <a:noFill/>
          </a:ln>
          <a:extLst>
            <a:ext uri="{53640926-AAD7-44D8-BBD7-CCE9431645EC}">
              <a14:shadowObscured xmlns:a14="http://schemas.microsoft.com/office/drawing/2010/main"/>
            </a:ext>
          </a:extLst>
        </p:spPr>
      </p:pic>
      <p:pic>
        <p:nvPicPr>
          <p:cNvPr id="16" name="Picture 15" descr="A picture containing flower, sunflower&#10;&#10;Description automatically generated">
            <a:extLst>
              <a:ext uri="{FF2B5EF4-FFF2-40B4-BE49-F238E27FC236}">
                <a16:creationId xmlns:a16="http://schemas.microsoft.com/office/drawing/2014/main" id="{BF39D610-9961-420B-A421-2C6CF940A5F6}"/>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13445" y="6436971"/>
            <a:ext cx="821832" cy="411090"/>
          </a:xfrm>
          <a:prstGeom prst="rect">
            <a:avLst/>
          </a:prstGeom>
        </p:spPr>
      </p:pic>
    </p:spTree>
    <p:extLst>
      <p:ext uri="{BB962C8B-B14F-4D97-AF65-F5344CB8AC3E}">
        <p14:creationId xmlns:p14="http://schemas.microsoft.com/office/powerpoint/2010/main" val="402988619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A group of people walking down a dirt road&#10;&#10;Description automatically generated">
            <a:extLst>
              <a:ext uri="{FF2B5EF4-FFF2-40B4-BE49-F238E27FC236}">
                <a16:creationId xmlns:a16="http://schemas.microsoft.com/office/drawing/2014/main" id="{918B08A8-0F81-4294-8B6E-EAB9B578AC5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446" y="12701"/>
            <a:ext cx="12212431" cy="6106215"/>
          </a:xfrm>
          <a:prstGeom prst="rect">
            <a:avLst/>
          </a:prstGeom>
        </p:spPr>
      </p:pic>
      <p:sp>
        <p:nvSpPr>
          <p:cNvPr id="6" name="TextBox 5">
            <a:extLst>
              <a:ext uri="{FF2B5EF4-FFF2-40B4-BE49-F238E27FC236}">
                <a16:creationId xmlns:a16="http://schemas.microsoft.com/office/drawing/2014/main" id="{80DEC3FF-B6E1-49E5-859E-3A6744A3111A}"/>
              </a:ext>
            </a:extLst>
          </p:cNvPr>
          <p:cNvSpPr txBox="1"/>
          <p:nvPr userDrawn="1"/>
        </p:nvSpPr>
        <p:spPr bwMode="auto">
          <a:xfrm>
            <a:off x="424361" y="388669"/>
            <a:ext cx="7033683"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US" sz="3000" dirty="0">
                <a:solidFill>
                  <a:srgbClr val="FFFFFF"/>
                </a:solidFill>
              </a:rPr>
              <a:t>Better lives through livestock</a:t>
            </a:r>
          </a:p>
        </p:txBody>
      </p:sp>
      <p:pic>
        <p:nvPicPr>
          <p:cNvPr id="10" name="Picture 9">
            <a:extLst>
              <a:ext uri="{FF2B5EF4-FFF2-40B4-BE49-F238E27FC236}">
                <a16:creationId xmlns:a16="http://schemas.microsoft.com/office/drawing/2014/main" id="{815CF8BE-4332-4B7C-9045-465ECE22641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922" y="6402244"/>
            <a:ext cx="3829879" cy="455756"/>
          </a:xfrm>
          <a:prstGeom prst="rect">
            <a:avLst/>
          </a:prstGeom>
        </p:spPr>
      </p:pic>
    </p:spTree>
    <p:extLst>
      <p:ext uri="{BB962C8B-B14F-4D97-AF65-F5344CB8AC3E}">
        <p14:creationId xmlns:p14="http://schemas.microsoft.com/office/powerpoint/2010/main" val="287737007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ext only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C7AB398D-571D-4088-B501-A421E5DC4E27}"/>
              </a:ext>
            </a:extLst>
          </p:cNvPr>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670554" y="6420275"/>
            <a:ext cx="463047" cy="413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descr="D:\Publications\LOGO's\ILRI-logo-small.jpg">
            <a:extLst>
              <a:ext uri="{FF2B5EF4-FFF2-40B4-BE49-F238E27FC236}">
                <a16:creationId xmlns:a16="http://schemas.microsoft.com/office/drawing/2014/main" id="{B9587255-F0BB-402A-8C97-C3588E1D59B0}"/>
              </a:ext>
            </a:extLst>
          </p:cNvPr>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043207" y="6417366"/>
            <a:ext cx="533700" cy="410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a:extLst>
              <a:ext uri="{FF2B5EF4-FFF2-40B4-BE49-F238E27FC236}">
                <a16:creationId xmlns:a16="http://schemas.microsoft.com/office/drawing/2014/main" id="{FFDC0BE0-5116-4A64-A2B3-9453F2473946}"/>
              </a:ext>
            </a:extLst>
          </p:cNvPr>
          <p:cNvPicPr/>
          <p:nvPr userDrawn="1"/>
        </p:nvPicPr>
        <p:blipFill rotWithShape="1">
          <a:blip r:embed="rId4" cstate="email">
            <a:extLst>
              <a:ext uri="{28A0092B-C50C-407E-A947-70E740481C1C}">
                <a14:useLocalDpi xmlns:a14="http://schemas.microsoft.com/office/drawing/2010/main"/>
              </a:ext>
            </a:extLst>
          </a:blip>
          <a:srcRect/>
          <a:stretch/>
        </p:blipFill>
        <p:spPr bwMode="auto">
          <a:xfrm>
            <a:off x="2425628" y="6417366"/>
            <a:ext cx="588496" cy="410009"/>
          </a:xfrm>
          <a:prstGeom prst="rect">
            <a:avLst/>
          </a:prstGeom>
          <a:noFill/>
          <a:ln>
            <a:noFill/>
          </a:ln>
          <a:extLst>
            <a:ext uri="{53640926-AAD7-44D8-BBD7-CCE9431645EC}">
              <a14:shadowObscured xmlns:a14="http://schemas.microsoft.com/office/drawing/2010/main"/>
            </a:ext>
          </a:extLst>
        </p:spPr>
      </p:pic>
      <p:pic>
        <p:nvPicPr>
          <p:cNvPr id="14" name="Picture 13" descr="A picture containing flower, sunflower&#10;&#10;Description automatically generated">
            <a:extLst>
              <a:ext uri="{FF2B5EF4-FFF2-40B4-BE49-F238E27FC236}">
                <a16:creationId xmlns:a16="http://schemas.microsoft.com/office/drawing/2014/main" id="{2C06BB98-4A63-42F4-8464-7E82212A94B2}"/>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13445" y="6436971"/>
            <a:ext cx="821832" cy="411090"/>
          </a:xfrm>
          <a:prstGeom prst="rect">
            <a:avLst/>
          </a:prstGeom>
        </p:spPr>
      </p:pic>
    </p:spTree>
    <p:extLst>
      <p:ext uri="{BB962C8B-B14F-4D97-AF65-F5344CB8AC3E}">
        <p14:creationId xmlns:p14="http://schemas.microsoft.com/office/powerpoint/2010/main" val="506101312"/>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Acknowledgements layout ">
    <p:bg>
      <p:bgPr>
        <a:solidFill>
          <a:schemeClr val="bg1"/>
        </a:solidFill>
        <a:effectLst/>
      </p:bgPr>
    </p:bg>
    <p:spTree>
      <p:nvGrpSpPr>
        <p:cNvPr id="1" name=""/>
        <p:cNvGrpSpPr/>
        <p:nvPr/>
      </p:nvGrpSpPr>
      <p:grpSpPr>
        <a:xfrm>
          <a:off x="0" y="0"/>
          <a:ext cx="0" cy="0"/>
          <a:chOff x="0" y="0"/>
          <a:chExt cx="0" cy="0"/>
        </a:xfrm>
      </p:grpSpPr>
      <p:sp>
        <p:nvSpPr>
          <p:cNvPr id="13" name="Rectangle 12"/>
          <p:cNvSpPr>
            <a:spLocks noChangeArrowheads="1"/>
          </p:cNvSpPr>
          <p:nvPr/>
        </p:nvSpPr>
        <p:spPr bwMode="auto">
          <a:xfrm>
            <a:off x="760507" y="838200"/>
            <a:ext cx="10261600" cy="1877437"/>
          </a:xfrm>
          <a:prstGeom prst="rect">
            <a:avLst/>
          </a:prstGeom>
          <a:solidFill>
            <a:schemeClr val="accent3">
              <a:lumMod val="20000"/>
              <a:lumOff val="80000"/>
            </a:schemeClr>
          </a:solidFill>
          <a:ln>
            <a:noFill/>
          </a:ln>
        </p:spPr>
        <p:txBody>
          <a:bodyPr wrap="square">
            <a:spAutoFit/>
          </a:bodyPr>
          <a:lstStyle/>
          <a:p>
            <a:pPr algn="just"/>
            <a:r>
              <a:rPr lang="en-GB" sz="1600" kern="1200" dirty="0">
                <a:solidFill>
                  <a:schemeClr val="tx1"/>
                </a:solidFill>
                <a:effectLst/>
                <a:latin typeface="Calibri" pitchFamily="34" charset="0"/>
                <a:ea typeface="+mn-ea"/>
                <a:cs typeface="Arial" charset="0"/>
              </a:rPr>
              <a:t>The Health of Ethiopian Animals for Rural Development (HEARD) project is financed by the European Union.</a:t>
            </a:r>
            <a:endParaRPr lang="en-US" sz="1600" kern="1200" dirty="0">
              <a:solidFill>
                <a:schemeClr val="tx1"/>
              </a:solidFill>
              <a:effectLst/>
              <a:latin typeface="Calibri" pitchFamily="34" charset="0"/>
              <a:ea typeface="+mn-ea"/>
              <a:cs typeface="Arial" charset="0"/>
            </a:endParaRPr>
          </a:p>
          <a:p>
            <a:pPr algn="just"/>
            <a:r>
              <a:rPr lang="en-GB" sz="1600" kern="1200" dirty="0">
                <a:solidFill>
                  <a:schemeClr val="tx1"/>
                </a:solidFill>
                <a:effectLst/>
                <a:latin typeface="Calibri" pitchFamily="34" charset="0"/>
                <a:ea typeface="+mn-ea"/>
                <a:cs typeface="Arial" charset="0"/>
              </a:rPr>
              <a:t>Among the other objectives of the project, ‘improving the technical competencies of veterinary service providers to enable them to deliver better and provide rationalized services’ is implemented by the Ethiopian Veterinarians Association (EVA) and the International Livestock Research Institute (ILRI) lead HEARD project in partnership with the Ministry of Agriculture of the Ethiopian Federal Democratic Republic of Ethiopia.</a:t>
            </a:r>
            <a:endParaRPr lang="en-US" sz="2800" dirty="0">
              <a:solidFill>
                <a:srgbClr val="762123"/>
              </a:solidFill>
            </a:endParaRPr>
          </a:p>
          <a:p>
            <a:pPr algn="ctr">
              <a:buClr>
                <a:srgbClr val="5F0500"/>
              </a:buClr>
            </a:pPr>
            <a:r>
              <a:rPr lang="en-US" sz="1800" dirty="0">
                <a:solidFill>
                  <a:srgbClr val="762123"/>
                </a:solidFill>
                <a:hlinkClick r:id="rId2"/>
              </a:rPr>
              <a:t>ilri.org</a:t>
            </a:r>
            <a:endParaRPr lang="en-US" sz="1800" dirty="0">
              <a:solidFill>
                <a:srgbClr val="762123"/>
              </a:solidFill>
            </a:endParaRPr>
          </a:p>
          <a:p>
            <a:pPr algn="ctr">
              <a:buClr>
                <a:srgbClr val="5F0500"/>
              </a:buClr>
            </a:pPr>
            <a:r>
              <a:rPr lang="en-US" sz="1800" dirty="0">
                <a:solidFill>
                  <a:srgbClr val="3D7D0D"/>
                </a:solidFill>
                <a:hlinkClick r:id="rId3">
                  <a:extLst>
                    <a:ext uri="{A12FA001-AC4F-418D-AE19-62706E023703}">
                      <ahyp:hlinkClr xmlns:ahyp="http://schemas.microsoft.com/office/drawing/2018/hyperlinkcolor" val="tx"/>
                    </a:ext>
                  </a:extLst>
                </a:hlinkClick>
              </a:rPr>
              <a:t>eva-ethiopia.org</a:t>
            </a:r>
            <a:endParaRPr lang="en-US" sz="1800" dirty="0">
              <a:solidFill>
                <a:srgbClr val="3D7D0D"/>
              </a:solidFill>
            </a:endParaRPr>
          </a:p>
        </p:txBody>
      </p:sp>
      <p:pic>
        <p:nvPicPr>
          <p:cNvPr id="3" name="Picture 2">
            <a:extLst>
              <a:ext uri="{FF2B5EF4-FFF2-40B4-BE49-F238E27FC236}">
                <a16:creationId xmlns:a16="http://schemas.microsoft.com/office/drawing/2014/main" id="{13DB6CA6-8806-4EEE-85F4-09B487522B97}"/>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4592039" y="3750238"/>
            <a:ext cx="2844448" cy="1066800"/>
          </a:xfrm>
          <a:prstGeom prst="rect">
            <a:avLst/>
          </a:prstGeom>
        </p:spPr>
      </p:pic>
      <p:pic>
        <p:nvPicPr>
          <p:cNvPr id="7" name="Picture 6">
            <a:extLst>
              <a:ext uri="{FF2B5EF4-FFF2-40B4-BE49-F238E27FC236}">
                <a16:creationId xmlns:a16="http://schemas.microsoft.com/office/drawing/2014/main" id="{574B78D6-FE98-4A9F-9FBB-0951FC63AA5B}"/>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1517061" y="5085391"/>
            <a:ext cx="3901779" cy="1383912"/>
          </a:xfrm>
          <a:prstGeom prst="rect">
            <a:avLst/>
          </a:prstGeom>
        </p:spPr>
      </p:pic>
      <p:pic>
        <p:nvPicPr>
          <p:cNvPr id="8" name="Picture 7">
            <a:extLst>
              <a:ext uri="{FF2B5EF4-FFF2-40B4-BE49-F238E27FC236}">
                <a16:creationId xmlns:a16="http://schemas.microsoft.com/office/drawing/2014/main" id="{B68085A1-CE03-4D22-99FF-DC6503166BF4}"/>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7071025" y="5085391"/>
            <a:ext cx="3560372" cy="1365622"/>
          </a:xfrm>
          <a:prstGeom prst="rect">
            <a:avLst/>
          </a:prstGeom>
        </p:spPr>
      </p:pic>
    </p:spTree>
    <p:extLst>
      <p:ext uri="{BB962C8B-B14F-4D97-AF65-F5344CB8AC3E}">
        <p14:creationId xmlns:p14="http://schemas.microsoft.com/office/powerpoint/2010/main" val="1087702117"/>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4800" b="1">
                <a:latin typeface="+mn-lt"/>
              </a:defRPr>
            </a:lvl1pPr>
          </a:lstStyle>
          <a:p>
            <a:r>
              <a:rPr lang="en-US" dirty="0"/>
              <a:t>Click to edit Master title style</a:t>
            </a:r>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78" indent="0" algn="ctr">
              <a:buNone/>
              <a:defRPr sz="2000"/>
            </a:lvl2pPr>
            <a:lvl3pPr marL="914354" indent="0" algn="ctr">
              <a:buNone/>
              <a:defRPr sz="1867"/>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dirty="0"/>
              <a:t>Click to edit Master subtitle style</a:t>
            </a:r>
          </a:p>
        </p:txBody>
      </p:sp>
      <p:sp>
        <p:nvSpPr>
          <p:cNvPr id="12" name="Rectangle 11"/>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a:p>
        </p:txBody>
      </p:sp>
      <p:sp>
        <p:nvSpPr>
          <p:cNvPr id="14" name="TextBox 13"/>
          <p:cNvSpPr txBox="1"/>
          <p:nvPr userDrawn="1"/>
        </p:nvSpPr>
        <p:spPr>
          <a:xfrm>
            <a:off x="3732276" y="5905162"/>
            <a:ext cx="4727449" cy="954298"/>
          </a:xfrm>
          <a:prstGeom prst="rect">
            <a:avLst/>
          </a:prstGeom>
          <a:noFill/>
        </p:spPr>
        <p:txBody>
          <a:bodyPr wrap="square" lIns="91439" tIns="45719" rIns="91439" bIns="45719" rtlCol="0">
            <a:spAutoFit/>
          </a:bodyPr>
          <a:lstStyle/>
          <a:p>
            <a:pPr algn="ctr"/>
            <a:r>
              <a:rPr lang="en-GB" sz="1867" b="0" i="1" dirty="0">
                <a:effectLst/>
                <a:latin typeface="+mn-lt"/>
                <a:ea typeface="Calibri" panose="020F0502020204030204" pitchFamily="34" charset="0"/>
              </a:rPr>
              <a:t>GBADs Stakeholder Workshop</a:t>
            </a:r>
            <a:r>
              <a:rPr lang="en-GB" sz="1867" b="0" i="1" dirty="0">
                <a:effectLst/>
                <a:latin typeface="+mn-lt"/>
              </a:rPr>
              <a:t> </a:t>
            </a:r>
          </a:p>
          <a:p>
            <a:pPr algn="ctr"/>
            <a:r>
              <a:rPr lang="en-US" sz="1867" b="0" i="1" baseline="0" dirty="0">
                <a:latin typeface="+mn-lt"/>
              </a:rPr>
              <a:t>ILRI Campus, </a:t>
            </a:r>
            <a:r>
              <a:rPr lang="en-US" sz="1867" b="0" i="1" baseline="0" dirty="0" err="1">
                <a:latin typeface="+mn-lt"/>
              </a:rPr>
              <a:t>Azage</a:t>
            </a:r>
            <a:r>
              <a:rPr lang="en-US" sz="1867" b="0" i="1" baseline="0" dirty="0">
                <a:latin typeface="+mn-lt"/>
              </a:rPr>
              <a:t> Hall</a:t>
            </a:r>
          </a:p>
          <a:p>
            <a:pPr algn="ctr"/>
            <a:r>
              <a:rPr lang="en-US" sz="1867" b="0" i="1" baseline="0" dirty="0">
                <a:latin typeface="+mn-lt"/>
              </a:rPr>
              <a:t>11</a:t>
            </a:r>
            <a:r>
              <a:rPr lang="en-US" sz="1867" b="0" i="1" baseline="30000" dirty="0">
                <a:latin typeface="+mn-lt"/>
              </a:rPr>
              <a:t>th</a:t>
            </a:r>
            <a:r>
              <a:rPr lang="en-US" sz="1867" b="0" i="1" baseline="0" dirty="0">
                <a:latin typeface="+mn-lt"/>
              </a:rPr>
              <a:t> May</a:t>
            </a:r>
            <a:r>
              <a:rPr lang="en-US" sz="1867" b="0" i="1" dirty="0">
                <a:latin typeface="+mn-lt"/>
              </a:rPr>
              <a:t> 2023</a:t>
            </a:r>
          </a:p>
        </p:txBody>
      </p:sp>
      <p:pic>
        <p:nvPicPr>
          <p:cNvPr id="4" name="Picture 3">
            <a:extLst>
              <a:ext uri="{FF2B5EF4-FFF2-40B4-BE49-F238E27FC236}">
                <a16:creationId xmlns:a16="http://schemas.microsoft.com/office/drawing/2014/main" id="{B74E8388-7252-1748-8B74-3D1A7301EF2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25" name="Rectangle 24">
            <a:extLst>
              <a:ext uri="{FF2B5EF4-FFF2-40B4-BE49-F238E27FC236}">
                <a16:creationId xmlns:a16="http://schemas.microsoft.com/office/drawing/2014/main" id="{87EF5E21-6492-7A4C-AB87-1B13C4E30F6A}"/>
              </a:ext>
            </a:extLst>
          </p:cNvPr>
          <p:cNvSpPr/>
          <p:nvPr userDrawn="1"/>
        </p:nvSpPr>
        <p:spPr>
          <a:xfrm>
            <a:off x="194662" y="6362933"/>
            <a:ext cx="3390672" cy="369332"/>
          </a:xfrm>
          <a:prstGeom prst="rect">
            <a:avLst/>
          </a:prstGeom>
        </p:spPr>
        <p:txBody>
          <a:bodyPr wrap="none">
            <a:spAutoFit/>
          </a:bodyPr>
          <a:lstStyle/>
          <a:p>
            <a:r>
              <a:rPr lang="en-US" dirty="0">
                <a:hlinkClick r:id="rId3"/>
              </a:rPr>
              <a:t>https://animalhealthmetrics.org</a:t>
            </a:r>
            <a:r>
              <a:rPr lang="en-US" dirty="0"/>
              <a:t> </a:t>
            </a:r>
          </a:p>
        </p:txBody>
      </p:sp>
      <p:pic>
        <p:nvPicPr>
          <p:cNvPr id="57" name="Image1">
            <a:extLst>
              <a:ext uri="{FF2B5EF4-FFF2-40B4-BE49-F238E27FC236}">
                <a16:creationId xmlns:a16="http://schemas.microsoft.com/office/drawing/2014/main" id="{0A74C319-E7CF-DC47-B55A-8BCB2FBB50D0}"/>
              </a:ext>
            </a:extLst>
          </p:cNvPr>
          <p:cNvPicPr/>
          <p:nvPr userDrawn="1"/>
        </p:nvPicPr>
        <p:blipFill>
          <a:blip r:embed="rId4" cstate="email">
            <a:extLst>
              <a:ext uri="{28A0092B-C50C-407E-A947-70E740481C1C}">
                <a14:useLocalDpi xmlns:a14="http://schemas.microsoft.com/office/drawing/2010/main"/>
              </a:ext>
            </a:extLst>
          </a:blip>
          <a:stretch>
            <a:fillRect/>
          </a:stretch>
        </p:blipFill>
        <p:spPr bwMode="auto">
          <a:xfrm>
            <a:off x="9807886" y="108042"/>
            <a:ext cx="2249805" cy="617855"/>
          </a:xfrm>
          <a:prstGeom prst="rect">
            <a:avLst/>
          </a:prstGeom>
        </p:spPr>
      </p:pic>
      <p:sp>
        <p:nvSpPr>
          <p:cNvPr id="5" name="AutoShape 2" descr="First Analytics">
            <a:extLst>
              <a:ext uri="{FF2B5EF4-FFF2-40B4-BE49-F238E27FC236}">
                <a16:creationId xmlns:a16="http://schemas.microsoft.com/office/drawing/2014/main" id="{22D02340-895E-D941-62BC-F3FDF9255B25}"/>
              </a:ext>
            </a:extLst>
          </p:cNvPr>
          <p:cNvSpPr>
            <a:spLocks noChangeAspect="1" noChangeArrowheads="1"/>
          </p:cNvSpPr>
          <p:nvPr userDrawn="1"/>
        </p:nvSpPr>
        <p:spPr bwMode="auto">
          <a:xfrm>
            <a:off x="5892800" y="3225800"/>
            <a:ext cx="406400" cy="406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a:p>
        </p:txBody>
      </p:sp>
      <p:pic>
        <p:nvPicPr>
          <p:cNvPr id="11" name="Picture 10">
            <a:extLst>
              <a:ext uri="{FF2B5EF4-FFF2-40B4-BE49-F238E27FC236}">
                <a16:creationId xmlns:a16="http://schemas.microsoft.com/office/drawing/2014/main" id="{D14F191B-0059-35F7-FA39-D3DF8CB665C2}"/>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0" y="1"/>
            <a:ext cx="2548128" cy="729323"/>
          </a:xfrm>
          <a:prstGeom prst="rect">
            <a:avLst/>
          </a:prstGeom>
        </p:spPr>
      </p:pic>
    </p:spTree>
    <p:extLst>
      <p:ext uri="{BB962C8B-B14F-4D97-AF65-F5344CB8AC3E}">
        <p14:creationId xmlns:p14="http://schemas.microsoft.com/office/powerpoint/2010/main" val="2160211667"/>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733" b="1">
                <a:solidFill>
                  <a:schemeClr val="accent2"/>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endParaRPr lang="en-US" dirty="0"/>
          </a:p>
        </p:txBody>
      </p:sp>
      <p:sp>
        <p:nvSpPr>
          <p:cNvPr id="8" name="Rectangle 7"/>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a:p>
        </p:txBody>
      </p:sp>
      <p:pic>
        <p:nvPicPr>
          <p:cNvPr id="9" name="Picture 8">
            <a:extLst>
              <a:ext uri="{FF2B5EF4-FFF2-40B4-BE49-F238E27FC236}">
                <a16:creationId xmlns:a16="http://schemas.microsoft.com/office/drawing/2014/main" id="{1A76034F-126A-014E-B0D5-FA9C61218F8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10" name="Rectangle 9">
            <a:extLst>
              <a:ext uri="{FF2B5EF4-FFF2-40B4-BE49-F238E27FC236}">
                <a16:creationId xmlns:a16="http://schemas.microsoft.com/office/drawing/2014/main" id="{5F19AA4D-4363-BD47-BB4E-7C3F8690B5E6}"/>
              </a:ext>
            </a:extLst>
          </p:cNvPr>
          <p:cNvSpPr/>
          <p:nvPr userDrawn="1"/>
        </p:nvSpPr>
        <p:spPr>
          <a:xfrm>
            <a:off x="194662" y="6362933"/>
            <a:ext cx="3390672" cy="369332"/>
          </a:xfrm>
          <a:prstGeom prst="rect">
            <a:avLst/>
          </a:prstGeom>
        </p:spPr>
        <p:txBody>
          <a:bodyPr wrap="none">
            <a:spAutoFit/>
          </a:bodyPr>
          <a:lstStyle/>
          <a:p>
            <a:r>
              <a:rPr lang="en-US" dirty="0">
                <a:hlinkClick r:id="rId3"/>
              </a:rPr>
              <a:t>https://animalhealthmetrics.org</a:t>
            </a:r>
            <a:r>
              <a:rPr lang="en-US" dirty="0"/>
              <a:t> </a:t>
            </a:r>
          </a:p>
        </p:txBody>
      </p:sp>
    </p:spTree>
    <p:extLst>
      <p:ext uri="{BB962C8B-B14F-4D97-AF65-F5344CB8AC3E}">
        <p14:creationId xmlns:p14="http://schemas.microsoft.com/office/powerpoint/2010/main" val="7422315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2" name="Picture 11">
            <a:extLst>
              <a:ext uri="{FF2B5EF4-FFF2-40B4-BE49-F238E27FC236}">
                <a16:creationId xmlns:a16="http://schemas.microsoft.com/office/drawing/2014/main" id="{0E78AD2D-9198-4E7B-A852-B9C5AF9A9F2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956398" y="6282657"/>
            <a:ext cx="2159402" cy="449930"/>
          </a:xfrm>
          <a:prstGeom prst="rect">
            <a:avLst/>
          </a:prstGeom>
        </p:spPr>
      </p:pic>
    </p:spTree>
    <p:extLst>
      <p:ext uri="{BB962C8B-B14F-4D97-AF65-F5344CB8AC3E}">
        <p14:creationId xmlns:p14="http://schemas.microsoft.com/office/powerpoint/2010/main" val="2704888508"/>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1"/>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78" indent="0">
              <a:buNone/>
              <a:defRPr sz="2000">
                <a:solidFill>
                  <a:schemeClr val="tx1">
                    <a:tint val="75000"/>
                  </a:schemeClr>
                </a:solidFill>
              </a:defRPr>
            </a:lvl2pPr>
            <a:lvl3pPr marL="914354" indent="0">
              <a:buNone/>
              <a:defRPr sz="1867">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2"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a:t>Edit Master text styles</a:t>
            </a:r>
          </a:p>
        </p:txBody>
      </p:sp>
      <p:sp>
        <p:nvSpPr>
          <p:cNvPr id="5" name="Footer Placeholder 4"/>
          <p:cNvSpPr>
            <a:spLocks noGrp="1"/>
          </p:cNvSpPr>
          <p:nvPr>
            <p:ph type="ftr" sz="quarter" idx="11"/>
          </p:nvPr>
        </p:nvSpPr>
        <p:spPr/>
        <p:txBody>
          <a:bodyPr/>
          <a:lstStyle/>
          <a:p>
            <a:endParaRPr lang="en-US" dirty="0"/>
          </a:p>
        </p:txBody>
      </p:sp>
      <p:sp>
        <p:nvSpPr>
          <p:cNvPr id="8" name="Rectangle 7"/>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a:p>
        </p:txBody>
      </p:sp>
      <p:pic>
        <p:nvPicPr>
          <p:cNvPr id="9" name="Picture 8">
            <a:extLst>
              <a:ext uri="{FF2B5EF4-FFF2-40B4-BE49-F238E27FC236}">
                <a16:creationId xmlns:a16="http://schemas.microsoft.com/office/drawing/2014/main" id="{435664AC-455A-AC48-817E-2C0FBC7C916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10" name="Rectangle 9">
            <a:extLst>
              <a:ext uri="{FF2B5EF4-FFF2-40B4-BE49-F238E27FC236}">
                <a16:creationId xmlns:a16="http://schemas.microsoft.com/office/drawing/2014/main" id="{63AB0653-9357-B140-8CF5-41E1F2C6CD43}"/>
              </a:ext>
            </a:extLst>
          </p:cNvPr>
          <p:cNvSpPr/>
          <p:nvPr userDrawn="1"/>
        </p:nvSpPr>
        <p:spPr>
          <a:xfrm>
            <a:off x="194662" y="6362933"/>
            <a:ext cx="3390672" cy="369332"/>
          </a:xfrm>
          <a:prstGeom prst="rect">
            <a:avLst/>
          </a:prstGeom>
        </p:spPr>
        <p:txBody>
          <a:bodyPr wrap="none">
            <a:spAutoFit/>
          </a:bodyPr>
          <a:lstStyle/>
          <a:p>
            <a:r>
              <a:rPr lang="en-US" dirty="0">
                <a:hlinkClick r:id="rId3"/>
              </a:rPr>
              <a:t>https://animalhealthmetrics.org</a:t>
            </a:r>
            <a:r>
              <a:rPr lang="en-US" dirty="0"/>
              <a:t> </a:t>
            </a:r>
          </a:p>
        </p:txBody>
      </p:sp>
    </p:spTree>
    <p:extLst>
      <p:ext uri="{BB962C8B-B14F-4D97-AF65-F5344CB8AC3E}">
        <p14:creationId xmlns:p14="http://schemas.microsoft.com/office/powerpoint/2010/main" val="1957613160"/>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733" b="1">
                <a:solidFill>
                  <a:schemeClr val="accent2"/>
                </a:solidFill>
                <a:latin typeface="+mn-lt"/>
              </a:defRPr>
            </a:lvl1p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endParaRPr lang="en-US" dirty="0"/>
          </a:p>
        </p:txBody>
      </p:sp>
      <p:sp>
        <p:nvSpPr>
          <p:cNvPr id="9" name="Rectangle 8"/>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a:p>
        </p:txBody>
      </p:sp>
      <p:pic>
        <p:nvPicPr>
          <p:cNvPr id="10" name="Picture 9">
            <a:extLst>
              <a:ext uri="{FF2B5EF4-FFF2-40B4-BE49-F238E27FC236}">
                <a16:creationId xmlns:a16="http://schemas.microsoft.com/office/drawing/2014/main" id="{3D073DFA-A5DB-E14E-A270-B91F41354DE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11" name="Rectangle 10">
            <a:extLst>
              <a:ext uri="{FF2B5EF4-FFF2-40B4-BE49-F238E27FC236}">
                <a16:creationId xmlns:a16="http://schemas.microsoft.com/office/drawing/2014/main" id="{EC800746-5F0E-D644-BA91-4F63F3940E03}"/>
              </a:ext>
            </a:extLst>
          </p:cNvPr>
          <p:cNvSpPr/>
          <p:nvPr userDrawn="1"/>
        </p:nvSpPr>
        <p:spPr>
          <a:xfrm>
            <a:off x="194662" y="6362933"/>
            <a:ext cx="3390672" cy="369332"/>
          </a:xfrm>
          <a:prstGeom prst="rect">
            <a:avLst/>
          </a:prstGeom>
        </p:spPr>
        <p:txBody>
          <a:bodyPr wrap="none">
            <a:spAutoFit/>
          </a:bodyPr>
          <a:lstStyle/>
          <a:p>
            <a:r>
              <a:rPr lang="en-US" dirty="0">
                <a:hlinkClick r:id="rId3"/>
              </a:rPr>
              <a:t>https://animalhealthmetrics.org</a:t>
            </a:r>
            <a:r>
              <a:rPr lang="en-US" dirty="0"/>
              <a:t> </a:t>
            </a:r>
          </a:p>
        </p:txBody>
      </p:sp>
    </p:spTree>
    <p:extLst>
      <p:ext uri="{BB962C8B-B14F-4D97-AF65-F5344CB8AC3E}">
        <p14:creationId xmlns:p14="http://schemas.microsoft.com/office/powerpoint/2010/main" val="3202466228"/>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normAutofit/>
          </a:bodyPr>
          <a:lstStyle>
            <a:lvl1pPr>
              <a:defRPr sz="3733" b="1">
                <a:solidFill>
                  <a:schemeClr val="accent2"/>
                </a:solidFill>
                <a:latin typeface="+mn-lt"/>
              </a:defRPr>
            </a:lvl1p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78" indent="0">
              <a:buNone/>
              <a:defRPr sz="2000" b="1"/>
            </a:lvl2pPr>
            <a:lvl3pPr marL="914354" indent="0">
              <a:buNone/>
              <a:defRPr sz="1867"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178" indent="0">
              <a:buNone/>
              <a:defRPr sz="2000" b="1"/>
            </a:lvl2pPr>
            <a:lvl3pPr marL="914354" indent="0">
              <a:buNone/>
              <a:defRPr sz="1867"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a:t>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endParaRPr lang="en-US" dirty="0"/>
          </a:p>
        </p:txBody>
      </p:sp>
      <p:sp>
        <p:nvSpPr>
          <p:cNvPr id="11" name="Rectangle 10"/>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a:p>
        </p:txBody>
      </p:sp>
      <p:pic>
        <p:nvPicPr>
          <p:cNvPr id="12" name="Picture 11">
            <a:extLst>
              <a:ext uri="{FF2B5EF4-FFF2-40B4-BE49-F238E27FC236}">
                <a16:creationId xmlns:a16="http://schemas.microsoft.com/office/drawing/2014/main" id="{E83397CD-20E4-9A4C-9C47-9E64657285A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13" name="Rectangle 12">
            <a:extLst>
              <a:ext uri="{FF2B5EF4-FFF2-40B4-BE49-F238E27FC236}">
                <a16:creationId xmlns:a16="http://schemas.microsoft.com/office/drawing/2014/main" id="{BBF68EF6-0746-6047-9243-417B23D0F733}"/>
              </a:ext>
            </a:extLst>
          </p:cNvPr>
          <p:cNvSpPr/>
          <p:nvPr userDrawn="1"/>
        </p:nvSpPr>
        <p:spPr>
          <a:xfrm>
            <a:off x="194662" y="6362933"/>
            <a:ext cx="3390672" cy="369332"/>
          </a:xfrm>
          <a:prstGeom prst="rect">
            <a:avLst/>
          </a:prstGeom>
        </p:spPr>
        <p:txBody>
          <a:bodyPr wrap="none">
            <a:spAutoFit/>
          </a:bodyPr>
          <a:lstStyle/>
          <a:p>
            <a:r>
              <a:rPr lang="en-US" dirty="0">
                <a:hlinkClick r:id="rId3"/>
              </a:rPr>
              <a:t>https://animalhealthmetrics.org</a:t>
            </a:r>
            <a:r>
              <a:rPr lang="en-US" dirty="0"/>
              <a:t> </a:t>
            </a:r>
          </a:p>
        </p:txBody>
      </p:sp>
    </p:spTree>
    <p:extLst>
      <p:ext uri="{BB962C8B-B14F-4D97-AF65-F5344CB8AC3E}">
        <p14:creationId xmlns:p14="http://schemas.microsoft.com/office/powerpoint/2010/main" val="3343171204"/>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733" b="1">
                <a:solidFill>
                  <a:schemeClr val="accent2"/>
                </a:solidFill>
                <a:latin typeface="+mn-lt"/>
              </a:defRPr>
            </a:lvl1pPr>
          </a:lstStyle>
          <a:p>
            <a:r>
              <a:rPr lang="en-US"/>
              <a:t>Click to edit Master title style</a:t>
            </a:r>
            <a:endParaRPr lang="en-US" dirty="0"/>
          </a:p>
        </p:txBody>
      </p:sp>
      <p:sp>
        <p:nvSpPr>
          <p:cNvPr id="7" name="Rectangle 6"/>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a:p>
        </p:txBody>
      </p:sp>
      <p:pic>
        <p:nvPicPr>
          <p:cNvPr id="5" name="Picture 4">
            <a:extLst>
              <a:ext uri="{FF2B5EF4-FFF2-40B4-BE49-F238E27FC236}">
                <a16:creationId xmlns:a16="http://schemas.microsoft.com/office/drawing/2014/main" id="{1ADD0521-99F5-D349-A553-8F1AFD70C38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8" name="Rectangle 7">
            <a:extLst>
              <a:ext uri="{FF2B5EF4-FFF2-40B4-BE49-F238E27FC236}">
                <a16:creationId xmlns:a16="http://schemas.microsoft.com/office/drawing/2014/main" id="{990406DD-D703-5D41-88F1-484F6D7C9722}"/>
              </a:ext>
            </a:extLst>
          </p:cNvPr>
          <p:cNvSpPr/>
          <p:nvPr userDrawn="1"/>
        </p:nvSpPr>
        <p:spPr>
          <a:xfrm>
            <a:off x="194662" y="6362933"/>
            <a:ext cx="3390672" cy="369332"/>
          </a:xfrm>
          <a:prstGeom prst="rect">
            <a:avLst/>
          </a:prstGeom>
        </p:spPr>
        <p:txBody>
          <a:bodyPr wrap="none">
            <a:spAutoFit/>
          </a:bodyPr>
          <a:lstStyle/>
          <a:p>
            <a:r>
              <a:rPr lang="en-US" dirty="0">
                <a:hlinkClick r:id="rId3"/>
              </a:rPr>
              <a:t>https://animalhealthmetrics.org</a:t>
            </a:r>
            <a:r>
              <a:rPr lang="en-US" dirty="0"/>
              <a:t> </a:t>
            </a:r>
          </a:p>
        </p:txBody>
      </p:sp>
    </p:spTree>
    <p:extLst>
      <p:ext uri="{BB962C8B-B14F-4D97-AF65-F5344CB8AC3E}">
        <p14:creationId xmlns:p14="http://schemas.microsoft.com/office/powerpoint/2010/main" val="382444636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Rectangle 5"/>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a:p>
        </p:txBody>
      </p:sp>
      <p:pic>
        <p:nvPicPr>
          <p:cNvPr id="4" name="Picture 3">
            <a:extLst>
              <a:ext uri="{FF2B5EF4-FFF2-40B4-BE49-F238E27FC236}">
                <a16:creationId xmlns:a16="http://schemas.microsoft.com/office/drawing/2014/main" id="{9B97BDE7-B521-0A41-8519-DBBE02345B6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7" name="Rectangle 6">
            <a:extLst>
              <a:ext uri="{FF2B5EF4-FFF2-40B4-BE49-F238E27FC236}">
                <a16:creationId xmlns:a16="http://schemas.microsoft.com/office/drawing/2014/main" id="{6A247F45-A610-D449-A449-2DDEEA4D7D9B}"/>
              </a:ext>
            </a:extLst>
          </p:cNvPr>
          <p:cNvSpPr/>
          <p:nvPr userDrawn="1"/>
        </p:nvSpPr>
        <p:spPr>
          <a:xfrm>
            <a:off x="194662" y="6362933"/>
            <a:ext cx="3390672" cy="369332"/>
          </a:xfrm>
          <a:prstGeom prst="rect">
            <a:avLst/>
          </a:prstGeom>
        </p:spPr>
        <p:txBody>
          <a:bodyPr wrap="none">
            <a:spAutoFit/>
          </a:bodyPr>
          <a:lstStyle/>
          <a:p>
            <a:r>
              <a:rPr lang="en-US" dirty="0">
                <a:hlinkClick r:id="rId3"/>
              </a:rPr>
              <a:t>https://animalhealthmetrics.org</a:t>
            </a:r>
            <a:r>
              <a:rPr lang="en-US" dirty="0"/>
              <a:t> </a:t>
            </a:r>
          </a:p>
        </p:txBody>
      </p:sp>
    </p:spTree>
    <p:extLst>
      <p:ext uri="{BB962C8B-B14F-4D97-AF65-F5344CB8AC3E}">
        <p14:creationId xmlns:p14="http://schemas.microsoft.com/office/powerpoint/2010/main" val="414618855"/>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8"/>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2"/>
            <a:ext cx="3932237" cy="3811588"/>
          </a:xfrm>
        </p:spPr>
        <p:txBody>
          <a:bodyPr/>
          <a:lstStyle>
            <a:lvl1pPr marL="0" indent="0">
              <a:buNone/>
              <a:defRPr sz="1600"/>
            </a:lvl1pPr>
            <a:lvl2pPr marL="457178" indent="0">
              <a:buNone/>
              <a:defRPr sz="1467"/>
            </a:lvl2pPr>
            <a:lvl3pPr marL="914354" indent="0">
              <a:buNone/>
              <a:defRPr sz="1200"/>
            </a:lvl3pPr>
            <a:lvl4pPr marL="1371532" indent="0">
              <a:buNone/>
              <a:defRPr sz="1067"/>
            </a:lvl4pPr>
            <a:lvl5pPr marL="1828709" indent="0">
              <a:buNone/>
              <a:defRPr sz="1067"/>
            </a:lvl5pPr>
            <a:lvl6pPr marL="2285886" indent="0">
              <a:buNone/>
              <a:defRPr sz="1067"/>
            </a:lvl6pPr>
            <a:lvl7pPr marL="2743062" indent="0">
              <a:buNone/>
              <a:defRPr sz="1067"/>
            </a:lvl7pPr>
            <a:lvl8pPr marL="3200240" indent="0">
              <a:buNone/>
              <a:defRPr sz="1067"/>
            </a:lvl8pPr>
            <a:lvl9pPr marL="3657418" indent="0">
              <a:buNone/>
              <a:defRPr sz="1067"/>
            </a:lvl9pPr>
          </a:lstStyle>
          <a:p>
            <a:pPr lvl="0"/>
            <a:r>
              <a:rPr lang="en-US"/>
              <a:t>Edit Master text styles</a:t>
            </a:r>
          </a:p>
        </p:txBody>
      </p:sp>
      <p:sp>
        <p:nvSpPr>
          <p:cNvPr id="6" name="Footer Placeholder 5"/>
          <p:cNvSpPr>
            <a:spLocks noGrp="1"/>
          </p:cNvSpPr>
          <p:nvPr>
            <p:ph type="ftr" sz="quarter" idx="11"/>
          </p:nvPr>
        </p:nvSpPr>
        <p:spPr/>
        <p:txBody>
          <a:bodyPr/>
          <a:lstStyle/>
          <a:p>
            <a:endParaRPr lang="en-US" dirty="0"/>
          </a:p>
        </p:txBody>
      </p:sp>
      <p:sp>
        <p:nvSpPr>
          <p:cNvPr id="9" name="Rectangle 8"/>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a:p>
        </p:txBody>
      </p:sp>
      <p:pic>
        <p:nvPicPr>
          <p:cNvPr id="10" name="Picture 9">
            <a:extLst>
              <a:ext uri="{FF2B5EF4-FFF2-40B4-BE49-F238E27FC236}">
                <a16:creationId xmlns:a16="http://schemas.microsoft.com/office/drawing/2014/main" id="{554CC9AF-D7EA-C84C-9D43-F167F8FA996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11" name="Rectangle 10">
            <a:extLst>
              <a:ext uri="{FF2B5EF4-FFF2-40B4-BE49-F238E27FC236}">
                <a16:creationId xmlns:a16="http://schemas.microsoft.com/office/drawing/2014/main" id="{D7CA58EE-FA8B-4144-BFD9-1CB3B526B4ED}"/>
              </a:ext>
            </a:extLst>
          </p:cNvPr>
          <p:cNvSpPr/>
          <p:nvPr userDrawn="1"/>
        </p:nvSpPr>
        <p:spPr>
          <a:xfrm>
            <a:off x="194662" y="6362933"/>
            <a:ext cx="3390672" cy="369332"/>
          </a:xfrm>
          <a:prstGeom prst="rect">
            <a:avLst/>
          </a:prstGeom>
        </p:spPr>
        <p:txBody>
          <a:bodyPr wrap="none">
            <a:spAutoFit/>
          </a:bodyPr>
          <a:lstStyle/>
          <a:p>
            <a:r>
              <a:rPr lang="en-US" dirty="0">
                <a:hlinkClick r:id="rId3"/>
              </a:rPr>
              <a:t>https://animalhealthmetrics.org</a:t>
            </a:r>
            <a:r>
              <a:rPr lang="en-US" dirty="0"/>
              <a:t> </a:t>
            </a:r>
          </a:p>
        </p:txBody>
      </p:sp>
    </p:spTree>
    <p:extLst>
      <p:ext uri="{BB962C8B-B14F-4D97-AF65-F5344CB8AC3E}">
        <p14:creationId xmlns:p14="http://schemas.microsoft.com/office/powerpoint/2010/main" val="1543826926"/>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8"/>
            <a:ext cx="6172200" cy="4873625"/>
          </a:xfrm>
        </p:spPr>
        <p:txBody>
          <a:bodyPr anchor="t"/>
          <a:lstStyle>
            <a:lvl1pPr marL="0" indent="0">
              <a:buNone/>
              <a:defRPr sz="3200"/>
            </a:lvl1pPr>
            <a:lvl2pPr marL="457178" indent="0">
              <a:buNone/>
              <a:defRPr sz="2800"/>
            </a:lvl2pPr>
            <a:lvl3pPr marL="914354" indent="0">
              <a:buNone/>
              <a:defRPr sz="2400"/>
            </a:lvl3pPr>
            <a:lvl4pPr marL="1371532" indent="0">
              <a:buNone/>
              <a:defRPr sz="2000"/>
            </a:lvl4pPr>
            <a:lvl5pPr marL="1828709" indent="0">
              <a:buNone/>
              <a:defRPr sz="2000"/>
            </a:lvl5pPr>
            <a:lvl6pPr marL="2285886" indent="0">
              <a:buNone/>
              <a:defRPr sz="2000"/>
            </a:lvl6pPr>
            <a:lvl7pPr marL="2743062" indent="0">
              <a:buNone/>
              <a:defRPr sz="2000"/>
            </a:lvl7pPr>
            <a:lvl8pPr marL="3200240" indent="0">
              <a:buNone/>
              <a:defRPr sz="2000"/>
            </a:lvl8pPr>
            <a:lvl9pPr marL="3657418"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2"/>
            <a:ext cx="3932237" cy="3811588"/>
          </a:xfrm>
        </p:spPr>
        <p:txBody>
          <a:bodyPr/>
          <a:lstStyle>
            <a:lvl1pPr marL="0" indent="0">
              <a:buNone/>
              <a:defRPr sz="1600"/>
            </a:lvl1pPr>
            <a:lvl2pPr marL="457178" indent="0">
              <a:buNone/>
              <a:defRPr sz="1467"/>
            </a:lvl2pPr>
            <a:lvl3pPr marL="914354" indent="0">
              <a:buNone/>
              <a:defRPr sz="1200"/>
            </a:lvl3pPr>
            <a:lvl4pPr marL="1371532" indent="0">
              <a:buNone/>
              <a:defRPr sz="1067"/>
            </a:lvl4pPr>
            <a:lvl5pPr marL="1828709" indent="0">
              <a:buNone/>
              <a:defRPr sz="1067"/>
            </a:lvl5pPr>
            <a:lvl6pPr marL="2285886" indent="0">
              <a:buNone/>
              <a:defRPr sz="1067"/>
            </a:lvl6pPr>
            <a:lvl7pPr marL="2743062" indent="0">
              <a:buNone/>
              <a:defRPr sz="1067"/>
            </a:lvl7pPr>
            <a:lvl8pPr marL="3200240" indent="0">
              <a:buNone/>
              <a:defRPr sz="1067"/>
            </a:lvl8pPr>
            <a:lvl9pPr marL="3657418" indent="0">
              <a:buNone/>
              <a:defRPr sz="1067"/>
            </a:lvl9pPr>
          </a:lstStyle>
          <a:p>
            <a:pPr lvl="0"/>
            <a:r>
              <a:rPr lang="en-US"/>
              <a:t>Edit Master text styles</a:t>
            </a:r>
          </a:p>
        </p:txBody>
      </p:sp>
      <p:sp>
        <p:nvSpPr>
          <p:cNvPr id="6" name="Footer Placeholder 5"/>
          <p:cNvSpPr>
            <a:spLocks noGrp="1"/>
          </p:cNvSpPr>
          <p:nvPr>
            <p:ph type="ftr" sz="quarter" idx="11"/>
          </p:nvPr>
        </p:nvSpPr>
        <p:spPr/>
        <p:txBody>
          <a:bodyPr/>
          <a:lstStyle/>
          <a:p>
            <a:endParaRPr lang="en-US" dirty="0"/>
          </a:p>
        </p:txBody>
      </p:sp>
      <p:sp>
        <p:nvSpPr>
          <p:cNvPr id="9" name="Rectangle 8"/>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a:p>
        </p:txBody>
      </p:sp>
      <p:pic>
        <p:nvPicPr>
          <p:cNvPr id="10" name="Picture 9">
            <a:extLst>
              <a:ext uri="{FF2B5EF4-FFF2-40B4-BE49-F238E27FC236}">
                <a16:creationId xmlns:a16="http://schemas.microsoft.com/office/drawing/2014/main" id="{AFE88E93-9F11-8A4B-82E8-04F30235BB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11" name="Rectangle 10">
            <a:extLst>
              <a:ext uri="{FF2B5EF4-FFF2-40B4-BE49-F238E27FC236}">
                <a16:creationId xmlns:a16="http://schemas.microsoft.com/office/drawing/2014/main" id="{4950C96F-EB6A-4F44-AEB0-649A4621D74A}"/>
              </a:ext>
            </a:extLst>
          </p:cNvPr>
          <p:cNvSpPr/>
          <p:nvPr userDrawn="1"/>
        </p:nvSpPr>
        <p:spPr>
          <a:xfrm>
            <a:off x="194662" y="6362933"/>
            <a:ext cx="3390672" cy="369332"/>
          </a:xfrm>
          <a:prstGeom prst="rect">
            <a:avLst/>
          </a:prstGeom>
        </p:spPr>
        <p:txBody>
          <a:bodyPr wrap="none">
            <a:spAutoFit/>
          </a:bodyPr>
          <a:lstStyle/>
          <a:p>
            <a:r>
              <a:rPr lang="en-US" dirty="0">
                <a:hlinkClick r:id="rId3"/>
              </a:rPr>
              <a:t>https://animalhealthmetrics.org</a:t>
            </a:r>
            <a:r>
              <a:rPr lang="en-US" dirty="0"/>
              <a:t> </a:t>
            </a:r>
          </a:p>
        </p:txBody>
      </p:sp>
    </p:spTree>
    <p:extLst>
      <p:ext uri="{BB962C8B-B14F-4D97-AF65-F5344CB8AC3E}">
        <p14:creationId xmlns:p14="http://schemas.microsoft.com/office/powerpoint/2010/main" val="3608424136"/>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733" b="1">
                <a:solidFill>
                  <a:schemeClr val="accent2"/>
                </a:solidFill>
                <a:latin typeface="+mn-lt"/>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endParaRPr lang="en-US" dirty="0"/>
          </a:p>
        </p:txBody>
      </p:sp>
      <p:sp>
        <p:nvSpPr>
          <p:cNvPr id="8" name="Rectangle 7"/>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a:p>
        </p:txBody>
      </p:sp>
      <p:pic>
        <p:nvPicPr>
          <p:cNvPr id="9" name="Picture 8">
            <a:extLst>
              <a:ext uri="{FF2B5EF4-FFF2-40B4-BE49-F238E27FC236}">
                <a16:creationId xmlns:a16="http://schemas.microsoft.com/office/drawing/2014/main" id="{EE334150-4033-484D-843E-8F1DED8D345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10" name="Rectangle 9">
            <a:extLst>
              <a:ext uri="{FF2B5EF4-FFF2-40B4-BE49-F238E27FC236}">
                <a16:creationId xmlns:a16="http://schemas.microsoft.com/office/drawing/2014/main" id="{5DE226EA-3B51-DD41-B10D-269181D3EFCC}"/>
              </a:ext>
            </a:extLst>
          </p:cNvPr>
          <p:cNvSpPr/>
          <p:nvPr userDrawn="1"/>
        </p:nvSpPr>
        <p:spPr>
          <a:xfrm>
            <a:off x="194662" y="6362933"/>
            <a:ext cx="3390672" cy="369332"/>
          </a:xfrm>
          <a:prstGeom prst="rect">
            <a:avLst/>
          </a:prstGeom>
        </p:spPr>
        <p:txBody>
          <a:bodyPr wrap="none">
            <a:spAutoFit/>
          </a:bodyPr>
          <a:lstStyle/>
          <a:p>
            <a:r>
              <a:rPr lang="en-US" dirty="0">
                <a:hlinkClick r:id="rId3"/>
              </a:rPr>
              <a:t>https://animalhealthmetrics.org</a:t>
            </a:r>
            <a:r>
              <a:rPr lang="en-US" dirty="0"/>
              <a:t> </a:t>
            </a:r>
          </a:p>
        </p:txBody>
      </p:sp>
    </p:spTree>
    <p:extLst>
      <p:ext uri="{BB962C8B-B14F-4D97-AF65-F5344CB8AC3E}">
        <p14:creationId xmlns:p14="http://schemas.microsoft.com/office/powerpoint/2010/main" val="3754589808"/>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7"/>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2" y="365127"/>
            <a:ext cx="7734300" cy="58118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endParaRPr lang="en-US" dirty="0"/>
          </a:p>
        </p:txBody>
      </p:sp>
      <p:sp>
        <p:nvSpPr>
          <p:cNvPr id="8" name="Rectangle 7"/>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a:p>
        </p:txBody>
      </p:sp>
      <p:pic>
        <p:nvPicPr>
          <p:cNvPr id="9" name="Picture 8">
            <a:extLst>
              <a:ext uri="{FF2B5EF4-FFF2-40B4-BE49-F238E27FC236}">
                <a16:creationId xmlns:a16="http://schemas.microsoft.com/office/drawing/2014/main" id="{40593F5D-0236-DF47-BE84-1817E0F7E6B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10" name="Rectangle 9">
            <a:extLst>
              <a:ext uri="{FF2B5EF4-FFF2-40B4-BE49-F238E27FC236}">
                <a16:creationId xmlns:a16="http://schemas.microsoft.com/office/drawing/2014/main" id="{EB4FBE58-E7BF-8240-8A43-8FFA9AAB406D}"/>
              </a:ext>
            </a:extLst>
          </p:cNvPr>
          <p:cNvSpPr/>
          <p:nvPr userDrawn="1"/>
        </p:nvSpPr>
        <p:spPr>
          <a:xfrm>
            <a:off x="194662" y="6362933"/>
            <a:ext cx="3390672" cy="369332"/>
          </a:xfrm>
          <a:prstGeom prst="rect">
            <a:avLst/>
          </a:prstGeom>
        </p:spPr>
        <p:txBody>
          <a:bodyPr wrap="none">
            <a:spAutoFit/>
          </a:bodyPr>
          <a:lstStyle/>
          <a:p>
            <a:r>
              <a:rPr lang="en-US" dirty="0">
                <a:hlinkClick r:id="rId3"/>
              </a:rPr>
              <a:t>https://animalhealthmetrics.org</a:t>
            </a:r>
            <a:r>
              <a:rPr lang="en-US" dirty="0"/>
              <a:t> </a:t>
            </a:r>
          </a:p>
        </p:txBody>
      </p:sp>
    </p:spTree>
    <p:extLst>
      <p:ext uri="{BB962C8B-B14F-4D97-AF65-F5344CB8AC3E}">
        <p14:creationId xmlns:p14="http://schemas.microsoft.com/office/powerpoint/2010/main" val="3949781741"/>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61269" y="849089"/>
            <a:ext cx="11647713" cy="556804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1"/>
          <p:cNvSpPr>
            <a:spLocks noGrp="1"/>
          </p:cNvSpPr>
          <p:nvPr>
            <p:ph type="title"/>
          </p:nvPr>
        </p:nvSpPr>
        <p:spPr>
          <a:xfrm>
            <a:off x="6176736" y="183023"/>
            <a:ext cx="5939064" cy="421140"/>
          </a:xfrm>
        </p:spPr>
        <p:txBody>
          <a:bodyPr anchor="b">
            <a:noAutofit/>
          </a:bodyPr>
          <a:lstStyle>
            <a:lvl1pPr algn="r">
              <a:defRPr sz="3067">
                <a:solidFill>
                  <a:schemeClr val="bg1"/>
                </a:solidFill>
              </a:defRPr>
            </a:lvl1pPr>
          </a:lstStyle>
          <a:p>
            <a:r>
              <a:rPr lang="en-US" dirty="0"/>
              <a:t>Click to edit Master title style</a:t>
            </a:r>
          </a:p>
        </p:txBody>
      </p:sp>
      <p:sp>
        <p:nvSpPr>
          <p:cNvPr id="6" name="Rectangle 5"/>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a:p>
        </p:txBody>
      </p:sp>
      <p:pic>
        <p:nvPicPr>
          <p:cNvPr id="7" name="Picture 6">
            <a:extLst>
              <a:ext uri="{FF2B5EF4-FFF2-40B4-BE49-F238E27FC236}">
                <a16:creationId xmlns:a16="http://schemas.microsoft.com/office/drawing/2014/main" id="{9B8CBEF1-C7CA-764F-8290-C0B5B78D545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9" name="Rectangle 8">
            <a:extLst>
              <a:ext uri="{FF2B5EF4-FFF2-40B4-BE49-F238E27FC236}">
                <a16:creationId xmlns:a16="http://schemas.microsoft.com/office/drawing/2014/main" id="{742F125A-D916-6945-84BA-9E920109745D}"/>
              </a:ext>
            </a:extLst>
          </p:cNvPr>
          <p:cNvSpPr/>
          <p:nvPr userDrawn="1"/>
        </p:nvSpPr>
        <p:spPr>
          <a:xfrm>
            <a:off x="194662" y="6362933"/>
            <a:ext cx="3390672" cy="369332"/>
          </a:xfrm>
          <a:prstGeom prst="rect">
            <a:avLst/>
          </a:prstGeom>
        </p:spPr>
        <p:txBody>
          <a:bodyPr wrap="none">
            <a:spAutoFit/>
          </a:bodyPr>
          <a:lstStyle/>
          <a:p>
            <a:r>
              <a:rPr lang="en-US" dirty="0">
                <a:hlinkClick r:id="rId3"/>
              </a:rPr>
              <a:t>https://animalhealthmetrics.org</a:t>
            </a:r>
            <a:r>
              <a:rPr lang="en-US" dirty="0"/>
              <a:t> </a:t>
            </a:r>
          </a:p>
        </p:txBody>
      </p:sp>
    </p:spTree>
    <p:extLst>
      <p:ext uri="{BB962C8B-B14F-4D97-AF65-F5344CB8AC3E}">
        <p14:creationId xmlns:p14="http://schemas.microsoft.com/office/powerpoint/2010/main" val="26522361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49508EC-486B-49DD-AAC2-E746675BE37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4699" y="6307354"/>
            <a:ext cx="2159402" cy="449930"/>
          </a:xfrm>
          <a:prstGeom prst="rect">
            <a:avLst/>
          </a:prstGeom>
        </p:spPr>
      </p:pic>
    </p:spTree>
    <p:extLst>
      <p:ext uri="{BB962C8B-B14F-4D97-AF65-F5344CB8AC3E}">
        <p14:creationId xmlns:p14="http://schemas.microsoft.com/office/powerpoint/2010/main" val="889194960"/>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9" name="Rectangle 8"/>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a:p>
        </p:txBody>
      </p:sp>
      <p:pic>
        <p:nvPicPr>
          <p:cNvPr id="4" name="Picture 3">
            <a:extLst>
              <a:ext uri="{FF2B5EF4-FFF2-40B4-BE49-F238E27FC236}">
                <a16:creationId xmlns:a16="http://schemas.microsoft.com/office/drawing/2014/main" id="{55D6619F-6D64-3042-843A-B94C4A1F4B1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5" name="Rectangle 4">
            <a:extLst>
              <a:ext uri="{FF2B5EF4-FFF2-40B4-BE49-F238E27FC236}">
                <a16:creationId xmlns:a16="http://schemas.microsoft.com/office/drawing/2014/main" id="{5F8FB378-3B05-6D4B-BD38-B4FB949C9960}"/>
              </a:ext>
            </a:extLst>
          </p:cNvPr>
          <p:cNvSpPr/>
          <p:nvPr userDrawn="1"/>
        </p:nvSpPr>
        <p:spPr>
          <a:xfrm>
            <a:off x="194662" y="6362933"/>
            <a:ext cx="3390672" cy="369332"/>
          </a:xfrm>
          <a:prstGeom prst="rect">
            <a:avLst/>
          </a:prstGeom>
        </p:spPr>
        <p:txBody>
          <a:bodyPr wrap="none">
            <a:spAutoFit/>
          </a:bodyPr>
          <a:lstStyle/>
          <a:p>
            <a:r>
              <a:rPr lang="en-US" dirty="0">
                <a:hlinkClick r:id="rId3"/>
              </a:rPr>
              <a:t>https://animalhealthmetrics.org</a:t>
            </a:r>
            <a:r>
              <a:rPr lang="en-US" dirty="0"/>
              <a:t> </a:t>
            </a:r>
          </a:p>
        </p:txBody>
      </p:sp>
    </p:spTree>
    <p:extLst>
      <p:ext uri="{BB962C8B-B14F-4D97-AF65-F5344CB8AC3E}">
        <p14:creationId xmlns:p14="http://schemas.microsoft.com/office/powerpoint/2010/main" val="576560629"/>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1_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59104" y="2975398"/>
            <a:ext cx="10515600" cy="1325563"/>
          </a:xfrm>
        </p:spPr>
        <p:txBody>
          <a:bodyPr>
            <a:normAutofit/>
          </a:bodyPr>
          <a:lstStyle>
            <a:lvl1pPr>
              <a:defRPr sz="3733" b="1">
                <a:solidFill>
                  <a:schemeClr val="accent2"/>
                </a:solidFill>
                <a:latin typeface="Calibri"/>
                <a:cs typeface="Calibri"/>
              </a:defRPr>
            </a:lvl1pPr>
          </a:lstStyle>
          <a:p>
            <a:r>
              <a:rPr lang="en-US"/>
              <a:t>Click to edit Master title style</a:t>
            </a:r>
            <a:endParaRPr lang="en-US" dirty="0"/>
          </a:p>
        </p:txBody>
      </p:sp>
      <p:sp>
        <p:nvSpPr>
          <p:cNvPr id="12" name="Rectangle 11"/>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a:p>
        </p:txBody>
      </p:sp>
      <p:pic>
        <p:nvPicPr>
          <p:cNvPr id="5" name="Picture 4">
            <a:extLst>
              <a:ext uri="{FF2B5EF4-FFF2-40B4-BE49-F238E27FC236}">
                <a16:creationId xmlns:a16="http://schemas.microsoft.com/office/drawing/2014/main" id="{09822CF7-76C5-8D44-A6D1-23828317A5C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6" name="Rectangle 5">
            <a:extLst>
              <a:ext uri="{FF2B5EF4-FFF2-40B4-BE49-F238E27FC236}">
                <a16:creationId xmlns:a16="http://schemas.microsoft.com/office/drawing/2014/main" id="{9A4019FE-C35E-B846-ABB1-EEB578E6B531}"/>
              </a:ext>
            </a:extLst>
          </p:cNvPr>
          <p:cNvSpPr/>
          <p:nvPr userDrawn="1"/>
        </p:nvSpPr>
        <p:spPr>
          <a:xfrm>
            <a:off x="194662" y="6362933"/>
            <a:ext cx="3390672" cy="369332"/>
          </a:xfrm>
          <a:prstGeom prst="rect">
            <a:avLst/>
          </a:prstGeom>
        </p:spPr>
        <p:txBody>
          <a:bodyPr wrap="none">
            <a:spAutoFit/>
          </a:bodyPr>
          <a:lstStyle/>
          <a:p>
            <a:r>
              <a:rPr lang="en-US" dirty="0">
                <a:hlinkClick r:id="rId3"/>
              </a:rPr>
              <a:t>https://animalhealthmetrics.org</a:t>
            </a:r>
            <a:r>
              <a:rPr lang="en-US" dirty="0"/>
              <a:t> </a:t>
            </a:r>
          </a:p>
        </p:txBody>
      </p:sp>
    </p:spTree>
    <p:extLst>
      <p:ext uri="{BB962C8B-B14F-4D97-AF65-F5344CB8AC3E}">
        <p14:creationId xmlns:p14="http://schemas.microsoft.com/office/powerpoint/2010/main" val="2379462511"/>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cSld name="Blank - no background">
    <p:spTree>
      <p:nvGrpSpPr>
        <p:cNvPr id="1" name=""/>
        <p:cNvGrpSpPr/>
        <p:nvPr/>
      </p:nvGrpSpPr>
      <p:grpSpPr>
        <a:xfrm>
          <a:off x="0" y="0"/>
          <a:ext cx="0" cy="0"/>
          <a:chOff x="0" y="0"/>
          <a:chExt cx="0" cy="0"/>
        </a:xfrm>
      </p:grpSpPr>
    </p:spTree>
    <p:extLst>
      <p:ext uri="{BB962C8B-B14F-4D97-AF65-F5344CB8AC3E}">
        <p14:creationId xmlns:p14="http://schemas.microsoft.com/office/powerpoint/2010/main" val="756445521"/>
      </p:ext>
    </p:extLst>
  </p:cSld>
  <p:clrMapOvr>
    <a:masterClrMapping/>
  </p:clrMapOvr>
  <p:hf hdr="0" ftr="0" dt="0"/>
</p:sldLayout>
</file>

<file path=ppt/slideLayouts/slideLayout153.xml><?xml version="1.0" encoding="utf-8"?>
<p:sldLayout xmlns:a="http://schemas.openxmlformats.org/drawingml/2006/main" xmlns:r="http://schemas.openxmlformats.org/officeDocument/2006/relationships" xmlns:p="http://schemas.openxmlformats.org/presentationml/2006/main">
  <p:cSld name="Main -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71433" y="311509"/>
            <a:ext cx="10510969" cy="1143000"/>
          </a:xfrm>
        </p:spPr>
        <p:txBody>
          <a:bodyPr>
            <a:normAutofit/>
          </a:bodyPr>
          <a:lstStyle>
            <a:lvl1pPr algn="l">
              <a:defRPr sz="3200" b="1">
                <a:solidFill>
                  <a:srgbClr val="8F23B3"/>
                </a:solidFill>
                <a:latin typeface="+mj-lt"/>
              </a:defRPr>
            </a:lvl1pPr>
          </a:lstStyle>
          <a:p>
            <a:r>
              <a:rPr lang="en-GB" dirty="0"/>
              <a:t>Slide Title</a:t>
            </a:r>
            <a:endParaRPr lang="en-US" dirty="0"/>
          </a:p>
        </p:txBody>
      </p:sp>
      <p:sp>
        <p:nvSpPr>
          <p:cNvPr id="3" name="Content Placeholder 2"/>
          <p:cNvSpPr>
            <a:spLocks noGrp="1"/>
          </p:cNvSpPr>
          <p:nvPr>
            <p:ph sz="half" idx="1"/>
          </p:nvPr>
        </p:nvSpPr>
        <p:spPr>
          <a:xfrm>
            <a:off x="1071432" y="1857025"/>
            <a:ext cx="10510969" cy="4269139"/>
          </a:xfrm>
        </p:spPr>
        <p:txBody>
          <a:bodyPr/>
          <a:lstStyle>
            <a:lvl1pPr marL="342891" indent="-342891">
              <a:buSzPct val="50000"/>
              <a:buFontTx/>
              <a:buBlip>
                <a:blip r:embed="rId2"/>
              </a:buBlip>
              <a:defRPr sz="2800">
                <a:solidFill>
                  <a:srgbClr val="000066"/>
                </a:solidFill>
                <a:latin typeface="+mn-lt"/>
              </a:defRPr>
            </a:lvl1pPr>
            <a:lvl2pPr marL="742932" indent="-285744">
              <a:buClr>
                <a:schemeClr val="tx1"/>
              </a:buClr>
              <a:buFont typeface="Arial"/>
              <a:buChar char="•"/>
              <a:defRPr sz="2400">
                <a:solidFill>
                  <a:srgbClr val="000066"/>
                </a:solidFill>
                <a:latin typeface="+mn-lt"/>
              </a:defRPr>
            </a:lvl2pPr>
            <a:lvl3pPr marL="1142971" indent="-228594">
              <a:buClr>
                <a:schemeClr val="tx1"/>
              </a:buClr>
              <a:buSzPct val="80000"/>
              <a:buFont typeface="Wingdings" charset="2"/>
              <a:buChar char="§"/>
              <a:defRPr sz="2000">
                <a:solidFill>
                  <a:srgbClr val="000066"/>
                </a:solidFill>
                <a:latin typeface="+mn-lt"/>
              </a:defRPr>
            </a:lvl3pPr>
            <a:lvl4pPr marL="1600160" indent="-228594">
              <a:buClr>
                <a:schemeClr val="tx1"/>
              </a:buClr>
              <a:buSzPct val="80000"/>
              <a:buFont typeface="Courier New"/>
              <a:buChar char="o"/>
              <a:defRPr sz="1800">
                <a:solidFill>
                  <a:srgbClr val="000066"/>
                </a:solidFill>
                <a:latin typeface="+mn-lt"/>
              </a:defRPr>
            </a:lvl4pPr>
            <a:lvl5pPr marL="2057349" indent="-228594">
              <a:buClr>
                <a:schemeClr val="tx1"/>
              </a:buClr>
              <a:buFont typeface="Lucida Grande"/>
              <a:buChar char="-"/>
              <a:defRPr sz="1800">
                <a:solidFill>
                  <a:srgbClr val="000066"/>
                </a:solidFill>
                <a:latin typeface="+mn-lt"/>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A75CEB3A-9019-0241-A318-2FFD636F3485}" type="datetimeFigureOut">
              <a:rPr lang="en-US" smtClean="0"/>
              <a:pPr/>
              <a:t>8/17/2023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FD073B-961F-554B-8DD3-E6E3252DE7F6}" type="slidenum">
              <a:rPr lang="en-US" smtClean="0"/>
              <a:pPr/>
              <a:t>‹#›</a:t>
            </a:fld>
            <a:endParaRPr lang="en-US" sz="1400"/>
          </a:p>
        </p:txBody>
      </p:sp>
      <p:pic>
        <p:nvPicPr>
          <p:cNvPr id="8" name="Picture 1"/>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10216672" y="6237313"/>
            <a:ext cx="1975328" cy="419099"/>
          </a:xfrm>
          <a:prstGeom prst="rect">
            <a:avLst/>
          </a:prstGeom>
          <a:noFill/>
          <a:ln w="9525">
            <a:noFill/>
            <a:miter lim="800000"/>
            <a:headEnd/>
            <a:tailEnd/>
          </a:ln>
        </p:spPr>
      </p:pic>
      <p:pic>
        <p:nvPicPr>
          <p:cNvPr id="9" name="Grafik 21" descr="NEAT_logo_4c.jp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5327915" y="6093297"/>
            <a:ext cx="1381853" cy="584860"/>
          </a:xfrm>
          <a:prstGeom prst="rect">
            <a:avLst/>
          </a:prstGeom>
          <a:noFill/>
          <a:ln w="9525">
            <a:noFill/>
            <a:miter lim="800000"/>
            <a:headEnd/>
            <a:tailEnd/>
          </a:ln>
        </p:spPr>
      </p:pic>
    </p:spTree>
    <p:extLst>
      <p:ext uri="{BB962C8B-B14F-4D97-AF65-F5344CB8AC3E}">
        <p14:creationId xmlns:p14="http://schemas.microsoft.com/office/powerpoint/2010/main" val="4206439197"/>
      </p:ext>
    </p:extLst>
  </p:cSld>
  <p:clrMapOvr>
    <a:masterClrMapping/>
  </p:clrMapOvr>
  <p:hf hdr="0" ftr="0" dt="0"/>
</p:sldLayout>
</file>

<file path=ppt/slideLayouts/slideLayout15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4800" b="1">
                <a:latin typeface="+mn-lt"/>
              </a:defRPr>
            </a:lvl1pPr>
          </a:lstStyle>
          <a:p>
            <a:r>
              <a:rPr lang="en-US" dirty="0"/>
              <a:t>Click to edit Master title style</a:t>
            </a:r>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67" indent="0" algn="ctr">
              <a:buNone/>
              <a:defRPr sz="2000"/>
            </a:lvl2pPr>
            <a:lvl3pPr marL="914332" indent="0" algn="ctr">
              <a:buNone/>
              <a:defRPr sz="1867"/>
            </a:lvl3pPr>
            <a:lvl4pPr marL="1371498" indent="0" algn="ctr">
              <a:buNone/>
              <a:defRPr sz="1600"/>
            </a:lvl4pPr>
            <a:lvl5pPr marL="1828664" indent="0" algn="ctr">
              <a:buNone/>
              <a:defRPr sz="1600"/>
            </a:lvl5pPr>
            <a:lvl6pPr marL="2285830" indent="0" algn="ctr">
              <a:buNone/>
              <a:defRPr sz="1600"/>
            </a:lvl6pPr>
            <a:lvl7pPr marL="2742994" indent="0" algn="ctr">
              <a:buNone/>
              <a:defRPr sz="1600"/>
            </a:lvl7pPr>
            <a:lvl8pPr marL="3200160" indent="0" algn="ctr">
              <a:buNone/>
              <a:defRPr sz="1600"/>
            </a:lvl8pPr>
            <a:lvl9pPr marL="3657327" indent="0" algn="ctr">
              <a:buNone/>
              <a:defRPr sz="1600"/>
            </a:lvl9pPr>
          </a:lstStyle>
          <a:p>
            <a:r>
              <a:rPr lang="en-US" dirty="0"/>
              <a:t>Click to edit Master subtitle style</a:t>
            </a:r>
          </a:p>
        </p:txBody>
      </p:sp>
      <p:sp>
        <p:nvSpPr>
          <p:cNvPr id="12" name="Rectangle 11"/>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dirty="0"/>
          </a:p>
        </p:txBody>
      </p:sp>
      <p:sp>
        <p:nvSpPr>
          <p:cNvPr id="14" name="TextBox 13"/>
          <p:cNvSpPr txBox="1"/>
          <p:nvPr userDrawn="1"/>
        </p:nvSpPr>
        <p:spPr>
          <a:xfrm>
            <a:off x="2881626" y="5426522"/>
            <a:ext cx="7204281" cy="1734062"/>
          </a:xfrm>
          <a:prstGeom prst="rect">
            <a:avLst/>
          </a:prstGeom>
          <a:noFill/>
        </p:spPr>
        <p:txBody>
          <a:bodyPr wrap="square" lIns="91439" tIns="45719" rIns="91439" bIns="45719" rtlCol="0">
            <a:spAutoFit/>
          </a:bodyPr>
          <a:lstStyle/>
          <a:p>
            <a:pPr algn="ctr"/>
            <a:r>
              <a:rPr lang="en-US" sz="2667" i="0" baseline="0" dirty="0"/>
              <a:t>GBADs Ethiopia case study stakeholder workshop</a:t>
            </a:r>
          </a:p>
          <a:p>
            <a:pPr algn="ctr"/>
            <a:r>
              <a:rPr lang="en-US" sz="2667" i="0" baseline="0" dirty="0"/>
              <a:t>ILRI, Addis Ababa</a:t>
            </a:r>
          </a:p>
          <a:p>
            <a:pPr algn="ctr"/>
            <a:r>
              <a:rPr lang="en-US" sz="2667" i="0" baseline="0" dirty="0"/>
              <a:t>11 May 2023</a:t>
            </a:r>
          </a:p>
        </p:txBody>
      </p:sp>
      <p:pic>
        <p:nvPicPr>
          <p:cNvPr id="4" name="Picture 3">
            <a:extLst>
              <a:ext uri="{FF2B5EF4-FFF2-40B4-BE49-F238E27FC236}">
                <a16:creationId xmlns:a16="http://schemas.microsoft.com/office/drawing/2014/main" id="{B74E8388-7252-1748-8B74-3D1A7301EF2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25" name="Rectangle 24">
            <a:extLst>
              <a:ext uri="{FF2B5EF4-FFF2-40B4-BE49-F238E27FC236}">
                <a16:creationId xmlns:a16="http://schemas.microsoft.com/office/drawing/2014/main" id="{87EF5E21-6492-7A4C-AB87-1B13C4E30F6A}"/>
              </a:ext>
            </a:extLst>
          </p:cNvPr>
          <p:cNvSpPr/>
          <p:nvPr userDrawn="1"/>
        </p:nvSpPr>
        <p:spPr>
          <a:xfrm>
            <a:off x="194663" y="6362934"/>
            <a:ext cx="4263347" cy="338554"/>
          </a:xfrm>
          <a:prstGeom prst="rect">
            <a:avLst/>
          </a:prstGeom>
        </p:spPr>
        <p:txBody>
          <a:bodyPr wrap="square">
            <a:spAutoFit/>
          </a:bodyPr>
          <a:lstStyle/>
          <a:p>
            <a:r>
              <a:rPr lang="en-US" sz="1600" dirty="0">
                <a:hlinkClick r:id="rId3"/>
              </a:rPr>
              <a:t>https://animalhealthmetrics.org</a:t>
            </a:r>
            <a:r>
              <a:rPr lang="en-US" sz="1600" dirty="0"/>
              <a:t> </a:t>
            </a:r>
          </a:p>
        </p:txBody>
      </p:sp>
      <p:pic>
        <p:nvPicPr>
          <p:cNvPr id="57" name="Image1">
            <a:extLst>
              <a:ext uri="{FF2B5EF4-FFF2-40B4-BE49-F238E27FC236}">
                <a16:creationId xmlns:a16="http://schemas.microsoft.com/office/drawing/2014/main" id="{0A74C319-E7CF-DC47-B55A-8BCB2FBB50D0}"/>
              </a:ext>
            </a:extLst>
          </p:cNvPr>
          <p:cNvPicPr/>
          <p:nvPr userDrawn="1"/>
        </p:nvPicPr>
        <p:blipFill>
          <a:blip r:embed="rId4" cstate="email">
            <a:extLst>
              <a:ext uri="{28A0092B-C50C-407E-A947-70E740481C1C}">
                <a14:useLocalDpi xmlns:a14="http://schemas.microsoft.com/office/drawing/2010/main"/>
              </a:ext>
            </a:extLst>
          </a:blip>
          <a:stretch>
            <a:fillRect/>
          </a:stretch>
        </p:blipFill>
        <p:spPr bwMode="auto">
          <a:xfrm>
            <a:off x="9807887" y="108043"/>
            <a:ext cx="2249805" cy="617855"/>
          </a:xfrm>
          <a:prstGeom prst="rect">
            <a:avLst/>
          </a:prstGeom>
        </p:spPr>
      </p:pic>
      <p:sp>
        <p:nvSpPr>
          <p:cNvPr id="5" name="AutoShape 2" descr="First Analytics">
            <a:extLst>
              <a:ext uri="{FF2B5EF4-FFF2-40B4-BE49-F238E27FC236}">
                <a16:creationId xmlns:a16="http://schemas.microsoft.com/office/drawing/2014/main" id="{22D02340-895E-D941-62BC-F3FDF9255B25}"/>
              </a:ext>
            </a:extLst>
          </p:cNvPr>
          <p:cNvSpPr>
            <a:spLocks noChangeAspect="1" noChangeArrowheads="1"/>
          </p:cNvSpPr>
          <p:nvPr userDrawn="1"/>
        </p:nvSpPr>
        <p:spPr bwMode="auto">
          <a:xfrm>
            <a:off x="5892800" y="3225800"/>
            <a:ext cx="406400" cy="406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dirty="0"/>
          </a:p>
        </p:txBody>
      </p:sp>
      <p:pic>
        <p:nvPicPr>
          <p:cNvPr id="11" name="Picture 10">
            <a:extLst>
              <a:ext uri="{FF2B5EF4-FFF2-40B4-BE49-F238E27FC236}">
                <a16:creationId xmlns:a16="http://schemas.microsoft.com/office/drawing/2014/main" id="{D14F191B-0059-35F7-FA39-D3DF8CB665C2}"/>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0" y="1"/>
            <a:ext cx="2548128" cy="729323"/>
          </a:xfrm>
          <a:prstGeom prst="rect">
            <a:avLst/>
          </a:prstGeom>
        </p:spPr>
      </p:pic>
    </p:spTree>
    <p:extLst>
      <p:ext uri="{BB962C8B-B14F-4D97-AF65-F5344CB8AC3E}">
        <p14:creationId xmlns:p14="http://schemas.microsoft.com/office/powerpoint/2010/main" val="1855101810"/>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733" b="1">
                <a:solidFill>
                  <a:schemeClr val="accent2"/>
                </a:solidFill>
                <a:latin typeface="+mn-lt"/>
              </a:defRPr>
            </a:lvl1p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dirty="0"/>
          </a:p>
        </p:txBody>
      </p:sp>
      <p:sp>
        <p:nvSpPr>
          <p:cNvPr id="8" name="Rectangle 7"/>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dirty="0"/>
          </a:p>
        </p:txBody>
      </p:sp>
      <p:pic>
        <p:nvPicPr>
          <p:cNvPr id="9" name="Picture 8">
            <a:extLst>
              <a:ext uri="{FF2B5EF4-FFF2-40B4-BE49-F238E27FC236}">
                <a16:creationId xmlns:a16="http://schemas.microsoft.com/office/drawing/2014/main" id="{1A76034F-126A-014E-B0D5-FA9C61218F8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10" name="Rectangle 9">
            <a:extLst>
              <a:ext uri="{FF2B5EF4-FFF2-40B4-BE49-F238E27FC236}">
                <a16:creationId xmlns:a16="http://schemas.microsoft.com/office/drawing/2014/main" id="{5F19AA4D-4363-BD47-BB4E-7C3F8690B5E6}"/>
              </a:ext>
            </a:extLst>
          </p:cNvPr>
          <p:cNvSpPr/>
          <p:nvPr userDrawn="1"/>
        </p:nvSpPr>
        <p:spPr>
          <a:xfrm>
            <a:off x="194662" y="6362934"/>
            <a:ext cx="4463081" cy="461665"/>
          </a:xfrm>
          <a:prstGeom prst="rect">
            <a:avLst/>
          </a:prstGeom>
        </p:spPr>
        <p:txBody>
          <a:bodyPr wrap="none">
            <a:spAutoFit/>
          </a:bodyPr>
          <a:lstStyle/>
          <a:p>
            <a:r>
              <a:rPr lang="en-US" sz="2400" dirty="0">
                <a:hlinkClick r:id="rId3"/>
              </a:rPr>
              <a:t>https://animalhealthmetrics.org</a:t>
            </a:r>
            <a:r>
              <a:rPr lang="en-US" sz="2400" dirty="0"/>
              <a:t> </a:t>
            </a:r>
          </a:p>
        </p:txBody>
      </p:sp>
    </p:spTree>
    <p:extLst>
      <p:ext uri="{BB962C8B-B14F-4D97-AF65-F5344CB8AC3E}">
        <p14:creationId xmlns:p14="http://schemas.microsoft.com/office/powerpoint/2010/main" val="2304292135"/>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67">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Edit Master text styles</a:t>
            </a:r>
          </a:p>
        </p:txBody>
      </p:sp>
      <p:sp>
        <p:nvSpPr>
          <p:cNvPr id="5" name="Footer Placeholder 4"/>
          <p:cNvSpPr>
            <a:spLocks noGrp="1"/>
          </p:cNvSpPr>
          <p:nvPr>
            <p:ph type="ftr" sz="quarter" idx="11"/>
          </p:nvPr>
        </p:nvSpPr>
        <p:spPr/>
        <p:txBody>
          <a:bodyPr/>
          <a:lstStyle/>
          <a:p>
            <a:endParaRPr lang="en-US" dirty="0"/>
          </a:p>
        </p:txBody>
      </p:sp>
      <p:sp>
        <p:nvSpPr>
          <p:cNvPr id="8" name="Rectangle 7"/>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dirty="0"/>
          </a:p>
        </p:txBody>
      </p:sp>
      <p:pic>
        <p:nvPicPr>
          <p:cNvPr id="9" name="Picture 8">
            <a:extLst>
              <a:ext uri="{FF2B5EF4-FFF2-40B4-BE49-F238E27FC236}">
                <a16:creationId xmlns:a16="http://schemas.microsoft.com/office/drawing/2014/main" id="{435664AC-455A-AC48-817E-2C0FBC7C916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10" name="Rectangle 9">
            <a:extLst>
              <a:ext uri="{FF2B5EF4-FFF2-40B4-BE49-F238E27FC236}">
                <a16:creationId xmlns:a16="http://schemas.microsoft.com/office/drawing/2014/main" id="{63AB0653-9357-B140-8CF5-41E1F2C6CD43}"/>
              </a:ext>
            </a:extLst>
          </p:cNvPr>
          <p:cNvSpPr/>
          <p:nvPr userDrawn="1"/>
        </p:nvSpPr>
        <p:spPr>
          <a:xfrm>
            <a:off x="194662" y="6362934"/>
            <a:ext cx="4463081" cy="461665"/>
          </a:xfrm>
          <a:prstGeom prst="rect">
            <a:avLst/>
          </a:prstGeom>
        </p:spPr>
        <p:txBody>
          <a:bodyPr wrap="none">
            <a:spAutoFit/>
          </a:bodyPr>
          <a:lstStyle/>
          <a:p>
            <a:r>
              <a:rPr lang="en-US" sz="2400" dirty="0">
                <a:hlinkClick r:id="rId3"/>
              </a:rPr>
              <a:t>https://animalhealthmetrics.org</a:t>
            </a:r>
            <a:r>
              <a:rPr lang="en-US" sz="2400" dirty="0"/>
              <a:t> </a:t>
            </a:r>
          </a:p>
        </p:txBody>
      </p:sp>
    </p:spTree>
    <p:extLst>
      <p:ext uri="{BB962C8B-B14F-4D97-AF65-F5344CB8AC3E}">
        <p14:creationId xmlns:p14="http://schemas.microsoft.com/office/powerpoint/2010/main" val="4205883813"/>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733" b="1">
                <a:solidFill>
                  <a:schemeClr val="accent2"/>
                </a:solidFill>
                <a:latin typeface="+mn-lt"/>
              </a:defRPr>
            </a:lvl1pPr>
          </a:lstStyle>
          <a:p>
            <a:r>
              <a:rPr lang="en-US"/>
              <a:t>Click to edit Master title style</a:t>
            </a:r>
          </a:p>
        </p:txBody>
      </p:sp>
      <p:sp>
        <p:nvSpPr>
          <p:cNvPr id="3" name="Content Placeholder 2"/>
          <p:cNvSpPr>
            <a:spLocks noGrp="1"/>
          </p:cNvSpPr>
          <p:nvPr>
            <p:ph sz="half" idx="1"/>
          </p:nvPr>
        </p:nvSpPr>
        <p:spPr>
          <a:xfrm>
            <a:off x="838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p:txBody>
          <a:bodyPr/>
          <a:lstStyle/>
          <a:p>
            <a:endParaRPr lang="en-US" dirty="0"/>
          </a:p>
        </p:txBody>
      </p:sp>
      <p:sp>
        <p:nvSpPr>
          <p:cNvPr id="9" name="Rectangle 8"/>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dirty="0"/>
          </a:p>
        </p:txBody>
      </p:sp>
      <p:pic>
        <p:nvPicPr>
          <p:cNvPr id="10" name="Picture 9">
            <a:extLst>
              <a:ext uri="{FF2B5EF4-FFF2-40B4-BE49-F238E27FC236}">
                <a16:creationId xmlns:a16="http://schemas.microsoft.com/office/drawing/2014/main" id="{3D073DFA-A5DB-E14E-A270-B91F41354DE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11" name="Rectangle 10">
            <a:extLst>
              <a:ext uri="{FF2B5EF4-FFF2-40B4-BE49-F238E27FC236}">
                <a16:creationId xmlns:a16="http://schemas.microsoft.com/office/drawing/2014/main" id="{EC800746-5F0E-D644-BA91-4F63F3940E03}"/>
              </a:ext>
            </a:extLst>
          </p:cNvPr>
          <p:cNvSpPr/>
          <p:nvPr userDrawn="1"/>
        </p:nvSpPr>
        <p:spPr>
          <a:xfrm>
            <a:off x="194662" y="6362934"/>
            <a:ext cx="4463081" cy="461665"/>
          </a:xfrm>
          <a:prstGeom prst="rect">
            <a:avLst/>
          </a:prstGeom>
        </p:spPr>
        <p:txBody>
          <a:bodyPr wrap="none">
            <a:spAutoFit/>
          </a:bodyPr>
          <a:lstStyle/>
          <a:p>
            <a:r>
              <a:rPr lang="en-US" sz="2400" dirty="0">
                <a:hlinkClick r:id="rId3"/>
              </a:rPr>
              <a:t>https://animalhealthmetrics.org</a:t>
            </a:r>
            <a:r>
              <a:rPr lang="en-US" sz="2400" dirty="0"/>
              <a:t> </a:t>
            </a:r>
          </a:p>
        </p:txBody>
      </p:sp>
    </p:spTree>
    <p:extLst>
      <p:ext uri="{BB962C8B-B14F-4D97-AF65-F5344CB8AC3E}">
        <p14:creationId xmlns:p14="http://schemas.microsoft.com/office/powerpoint/2010/main" val="1859901107"/>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normAutofit/>
          </a:bodyPr>
          <a:lstStyle>
            <a:lvl1pPr>
              <a:defRPr sz="3733" b="1">
                <a:solidFill>
                  <a:schemeClr val="accent2"/>
                </a:solidFill>
                <a:latin typeface="+mn-lt"/>
              </a:defRPr>
            </a:lvl1p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67" indent="0">
              <a:buNone/>
              <a:defRPr sz="2000" b="1"/>
            </a:lvl2pPr>
            <a:lvl3pPr marL="914332" indent="0">
              <a:buNone/>
              <a:defRPr sz="1867"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167" indent="0">
              <a:buNone/>
              <a:defRPr sz="2000" b="1"/>
            </a:lvl2pPr>
            <a:lvl3pPr marL="914332" indent="0">
              <a:buNone/>
              <a:defRPr sz="1867"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p:cNvSpPr>
            <a:spLocks noGrp="1"/>
          </p:cNvSpPr>
          <p:nvPr>
            <p:ph type="ftr" sz="quarter" idx="11"/>
          </p:nvPr>
        </p:nvSpPr>
        <p:spPr/>
        <p:txBody>
          <a:bodyPr/>
          <a:lstStyle/>
          <a:p>
            <a:endParaRPr lang="en-US" dirty="0"/>
          </a:p>
        </p:txBody>
      </p:sp>
      <p:sp>
        <p:nvSpPr>
          <p:cNvPr id="11" name="Rectangle 10"/>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dirty="0"/>
          </a:p>
        </p:txBody>
      </p:sp>
      <p:pic>
        <p:nvPicPr>
          <p:cNvPr id="12" name="Picture 11">
            <a:extLst>
              <a:ext uri="{FF2B5EF4-FFF2-40B4-BE49-F238E27FC236}">
                <a16:creationId xmlns:a16="http://schemas.microsoft.com/office/drawing/2014/main" id="{E83397CD-20E4-9A4C-9C47-9E64657285A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13" name="Rectangle 12">
            <a:extLst>
              <a:ext uri="{FF2B5EF4-FFF2-40B4-BE49-F238E27FC236}">
                <a16:creationId xmlns:a16="http://schemas.microsoft.com/office/drawing/2014/main" id="{BBF68EF6-0746-6047-9243-417B23D0F733}"/>
              </a:ext>
            </a:extLst>
          </p:cNvPr>
          <p:cNvSpPr/>
          <p:nvPr userDrawn="1"/>
        </p:nvSpPr>
        <p:spPr>
          <a:xfrm>
            <a:off x="194662" y="6362934"/>
            <a:ext cx="4463081" cy="461665"/>
          </a:xfrm>
          <a:prstGeom prst="rect">
            <a:avLst/>
          </a:prstGeom>
        </p:spPr>
        <p:txBody>
          <a:bodyPr wrap="none">
            <a:spAutoFit/>
          </a:bodyPr>
          <a:lstStyle/>
          <a:p>
            <a:r>
              <a:rPr lang="en-US" sz="2400" dirty="0">
                <a:hlinkClick r:id="rId3"/>
              </a:rPr>
              <a:t>https://animalhealthmetrics.org</a:t>
            </a:r>
            <a:r>
              <a:rPr lang="en-US" sz="2400" dirty="0"/>
              <a:t> </a:t>
            </a:r>
          </a:p>
        </p:txBody>
      </p:sp>
    </p:spTree>
    <p:extLst>
      <p:ext uri="{BB962C8B-B14F-4D97-AF65-F5344CB8AC3E}">
        <p14:creationId xmlns:p14="http://schemas.microsoft.com/office/powerpoint/2010/main" val="434095109"/>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733" b="1">
                <a:solidFill>
                  <a:schemeClr val="accent2"/>
                </a:solidFill>
                <a:latin typeface="+mn-lt"/>
              </a:defRPr>
            </a:lvl1pPr>
          </a:lstStyle>
          <a:p>
            <a:r>
              <a:rPr lang="en-US"/>
              <a:t>Click to edit Master title style</a:t>
            </a:r>
          </a:p>
        </p:txBody>
      </p:sp>
      <p:sp>
        <p:nvSpPr>
          <p:cNvPr id="7" name="Rectangle 6"/>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dirty="0"/>
          </a:p>
        </p:txBody>
      </p:sp>
      <p:pic>
        <p:nvPicPr>
          <p:cNvPr id="5" name="Picture 4">
            <a:extLst>
              <a:ext uri="{FF2B5EF4-FFF2-40B4-BE49-F238E27FC236}">
                <a16:creationId xmlns:a16="http://schemas.microsoft.com/office/drawing/2014/main" id="{1ADD0521-99F5-D349-A553-8F1AFD70C38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8" name="Rectangle 7">
            <a:extLst>
              <a:ext uri="{FF2B5EF4-FFF2-40B4-BE49-F238E27FC236}">
                <a16:creationId xmlns:a16="http://schemas.microsoft.com/office/drawing/2014/main" id="{990406DD-D703-5D41-88F1-484F6D7C9722}"/>
              </a:ext>
            </a:extLst>
          </p:cNvPr>
          <p:cNvSpPr/>
          <p:nvPr userDrawn="1"/>
        </p:nvSpPr>
        <p:spPr>
          <a:xfrm>
            <a:off x="194662" y="6362934"/>
            <a:ext cx="4463081" cy="461665"/>
          </a:xfrm>
          <a:prstGeom prst="rect">
            <a:avLst/>
          </a:prstGeom>
        </p:spPr>
        <p:txBody>
          <a:bodyPr wrap="none">
            <a:spAutoFit/>
          </a:bodyPr>
          <a:lstStyle/>
          <a:p>
            <a:r>
              <a:rPr lang="en-US" sz="2400" dirty="0">
                <a:hlinkClick r:id="rId3"/>
              </a:rPr>
              <a:t>https://animalhealthmetrics.org</a:t>
            </a:r>
            <a:r>
              <a:rPr lang="en-US" sz="2400" dirty="0"/>
              <a:t> </a:t>
            </a:r>
          </a:p>
        </p:txBody>
      </p:sp>
    </p:spTree>
    <p:extLst>
      <p:ext uri="{BB962C8B-B14F-4D97-AF65-F5344CB8AC3E}">
        <p14:creationId xmlns:p14="http://schemas.microsoft.com/office/powerpoint/2010/main" val="4451392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7FBD0F9-99B0-42B2-BD2A-34AE67404BF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4699" y="6307354"/>
            <a:ext cx="2159402" cy="449930"/>
          </a:xfrm>
          <a:prstGeom prst="rect">
            <a:avLst/>
          </a:prstGeom>
        </p:spPr>
      </p:pic>
    </p:spTree>
    <p:extLst>
      <p:ext uri="{BB962C8B-B14F-4D97-AF65-F5344CB8AC3E}">
        <p14:creationId xmlns:p14="http://schemas.microsoft.com/office/powerpoint/2010/main" val="2490514938"/>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Rectangle 5"/>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dirty="0"/>
          </a:p>
        </p:txBody>
      </p:sp>
      <p:pic>
        <p:nvPicPr>
          <p:cNvPr id="4" name="Picture 3">
            <a:extLst>
              <a:ext uri="{FF2B5EF4-FFF2-40B4-BE49-F238E27FC236}">
                <a16:creationId xmlns:a16="http://schemas.microsoft.com/office/drawing/2014/main" id="{9B97BDE7-B521-0A41-8519-DBBE02345B6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7" name="Rectangle 6">
            <a:extLst>
              <a:ext uri="{FF2B5EF4-FFF2-40B4-BE49-F238E27FC236}">
                <a16:creationId xmlns:a16="http://schemas.microsoft.com/office/drawing/2014/main" id="{6A247F45-A610-D449-A449-2DDEEA4D7D9B}"/>
              </a:ext>
            </a:extLst>
          </p:cNvPr>
          <p:cNvSpPr/>
          <p:nvPr userDrawn="1"/>
        </p:nvSpPr>
        <p:spPr>
          <a:xfrm>
            <a:off x="194662" y="6362934"/>
            <a:ext cx="4463081" cy="461665"/>
          </a:xfrm>
          <a:prstGeom prst="rect">
            <a:avLst/>
          </a:prstGeom>
        </p:spPr>
        <p:txBody>
          <a:bodyPr wrap="none">
            <a:spAutoFit/>
          </a:bodyPr>
          <a:lstStyle/>
          <a:p>
            <a:r>
              <a:rPr lang="en-US" sz="2400" dirty="0">
                <a:hlinkClick r:id="rId3"/>
              </a:rPr>
              <a:t>https://animalhealthmetrics.org</a:t>
            </a:r>
            <a:r>
              <a:rPr lang="en-US" sz="2400" dirty="0"/>
              <a:t> </a:t>
            </a:r>
          </a:p>
        </p:txBody>
      </p:sp>
    </p:spTree>
    <p:extLst>
      <p:ext uri="{BB962C8B-B14F-4D97-AF65-F5344CB8AC3E}">
        <p14:creationId xmlns:p14="http://schemas.microsoft.com/office/powerpoint/2010/main" val="3633515436"/>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p:spPr>
        <p:txBody>
          <a:bodyPr/>
          <a:lstStyle>
            <a:lvl1pPr marL="0" indent="0">
              <a:buNone/>
              <a:defRPr sz="1600"/>
            </a:lvl1pPr>
            <a:lvl2pPr marL="457167" indent="0">
              <a:buNone/>
              <a:defRPr sz="1467"/>
            </a:lvl2pPr>
            <a:lvl3pPr marL="914332" indent="0">
              <a:buNone/>
              <a:defRPr sz="1200"/>
            </a:lvl3pPr>
            <a:lvl4pPr marL="1371498" indent="0">
              <a:buNone/>
              <a:defRPr sz="1067"/>
            </a:lvl4pPr>
            <a:lvl5pPr marL="1828664" indent="0">
              <a:buNone/>
              <a:defRPr sz="1067"/>
            </a:lvl5pPr>
            <a:lvl6pPr marL="2285830" indent="0">
              <a:buNone/>
              <a:defRPr sz="1067"/>
            </a:lvl6pPr>
            <a:lvl7pPr marL="2742994" indent="0">
              <a:buNone/>
              <a:defRPr sz="1067"/>
            </a:lvl7pPr>
            <a:lvl8pPr marL="3200160" indent="0">
              <a:buNone/>
              <a:defRPr sz="1067"/>
            </a:lvl8pPr>
            <a:lvl9pPr marL="3657327" indent="0">
              <a:buNone/>
              <a:defRPr sz="1067"/>
            </a:lvl9pPr>
          </a:lstStyle>
          <a:p>
            <a:pPr lvl="0"/>
            <a:r>
              <a:rPr lang="en-US"/>
              <a:t>Edit Master text styles</a:t>
            </a:r>
          </a:p>
        </p:txBody>
      </p:sp>
      <p:sp>
        <p:nvSpPr>
          <p:cNvPr id="6" name="Footer Placeholder 5"/>
          <p:cNvSpPr>
            <a:spLocks noGrp="1"/>
          </p:cNvSpPr>
          <p:nvPr>
            <p:ph type="ftr" sz="quarter" idx="11"/>
          </p:nvPr>
        </p:nvSpPr>
        <p:spPr/>
        <p:txBody>
          <a:bodyPr/>
          <a:lstStyle/>
          <a:p>
            <a:endParaRPr lang="en-US" dirty="0"/>
          </a:p>
        </p:txBody>
      </p:sp>
      <p:sp>
        <p:nvSpPr>
          <p:cNvPr id="9" name="Rectangle 8"/>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dirty="0"/>
          </a:p>
        </p:txBody>
      </p:sp>
      <p:pic>
        <p:nvPicPr>
          <p:cNvPr id="10" name="Picture 9">
            <a:extLst>
              <a:ext uri="{FF2B5EF4-FFF2-40B4-BE49-F238E27FC236}">
                <a16:creationId xmlns:a16="http://schemas.microsoft.com/office/drawing/2014/main" id="{554CC9AF-D7EA-C84C-9D43-F167F8FA996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11" name="Rectangle 10">
            <a:extLst>
              <a:ext uri="{FF2B5EF4-FFF2-40B4-BE49-F238E27FC236}">
                <a16:creationId xmlns:a16="http://schemas.microsoft.com/office/drawing/2014/main" id="{D7CA58EE-FA8B-4144-BFD9-1CB3B526B4ED}"/>
              </a:ext>
            </a:extLst>
          </p:cNvPr>
          <p:cNvSpPr/>
          <p:nvPr userDrawn="1"/>
        </p:nvSpPr>
        <p:spPr>
          <a:xfrm>
            <a:off x="194662" y="6362934"/>
            <a:ext cx="4463081" cy="461665"/>
          </a:xfrm>
          <a:prstGeom prst="rect">
            <a:avLst/>
          </a:prstGeom>
        </p:spPr>
        <p:txBody>
          <a:bodyPr wrap="none">
            <a:spAutoFit/>
          </a:bodyPr>
          <a:lstStyle/>
          <a:p>
            <a:r>
              <a:rPr lang="en-US" sz="2400" dirty="0">
                <a:hlinkClick r:id="rId3"/>
              </a:rPr>
              <a:t>https://animalhealthmetrics.org</a:t>
            </a:r>
            <a:r>
              <a:rPr lang="en-US" sz="2400" dirty="0"/>
              <a:t> </a:t>
            </a:r>
          </a:p>
        </p:txBody>
      </p:sp>
    </p:spTree>
    <p:extLst>
      <p:ext uri="{BB962C8B-B14F-4D97-AF65-F5344CB8AC3E}">
        <p14:creationId xmlns:p14="http://schemas.microsoft.com/office/powerpoint/2010/main" val="3596056819"/>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3"/>
            <a:ext cx="3932237" cy="3811588"/>
          </a:xfrm>
        </p:spPr>
        <p:txBody>
          <a:bodyPr/>
          <a:lstStyle>
            <a:lvl1pPr marL="0" indent="0">
              <a:buNone/>
              <a:defRPr sz="1600"/>
            </a:lvl1pPr>
            <a:lvl2pPr marL="457167" indent="0">
              <a:buNone/>
              <a:defRPr sz="1467"/>
            </a:lvl2pPr>
            <a:lvl3pPr marL="914332" indent="0">
              <a:buNone/>
              <a:defRPr sz="1200"/>
            </a:lvl3pPr>
            <a:lvl4pPr marL="1371498" indent="0">
              <a:buNone/>
              <a:defRPr sz="1067"/>
            </a:lvl4pPr>
            <a:lvl5pPr marL="1828664" indent="0">
              <a:buNone/>
              <a:defRPr sz="1067"/>
            </a:lvl5pPr>
            <a:lvl6pPr marL="2285830" indent="0">
              <a:buNone/>
              <a:defRPr sz="1067"/>
            </a:lvl6pPr>
            <a:lvl7pPr marL="2742994" indent="0">
              <a:buNone/>
              <a:defRPr sz="1067"/>
            </a:lvl7pPr>
            <a:lvl8pPr marL="3200160" indent="0">
              <a:buNone/>
              <a:defRPr sz="1067"/>
            </a:lvl8pPr>
            <a:lvl9pPr marL="3657327" indent="0">
              <a:buNone/>
              <a:defRPr sz="1067"/>
            </a:lvl9pPr>
          </a:lstStyle>
          <a:p>
            <a:pPr lvl="0"/>
            <a:r>
              <a:rPr lang="en-US"/>
              <a:t>Edit Master text styles</a:t>
            </a:r>
          </a:p>
        </p:txBody>
      </p:sp>
      <p:sp>
        <p:nvSpPr>
          <p:cNvPr id="6" name="Footer Placeholder 5"/>
          <p:cNvSpPr>
            <a:spLocks noGrp="1"/>
          </p:cNvSpPr>
          <p:nvPr>
            <p:ph type="ftr" sz="quarter" idx="11"/>
          </p:nvPr>
        </p:nvSpPr>
        <p:spPr/>
        <p:txBody>
          <a:bodyPr/>
          <a:lstStyle/>
          <a:p>
            <a:endParaRPr lang="en-US" dirty="0"/>
          </a:p>
        </p:txBody>
      </p:sp>
      <p:sp>
        <p:nvSpPr>
          <p:cNvPr id="9" name="Rectangle 8"/>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dirty="0"/>
          </a:p>
        </p:txBody>
      </p:sp>
      <p:pic>
        <p:nvPicPr>
          <p:cNvPr id="10" name="Picture 9">
            <a:extLst>
              <a:ext uri="{FF2B5EF4-FFF2-40B4-BE49-F238E27FC236}">
                <a16:creationId xmlns:a16="http://schemas.microsoft.com/office/drawing/2014/main" id="{AFE88E93-9F11-8A4B-82E8-04F30235BB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11" name="Rectangle 10">
            <a:extLst>
              <a:ext uri="{FF2B5EF4-FFF2-40B4-BE49-F238E27FC236}">
                <a16:creationId xmlns:a16="http://schemas.microsoft.com/office/drawing/2014/main" id="{4950C96F-EB6A-4F44-AEB0-649A4621D74A}"/>
              </a:ext>
            </a:extLst>
          </p:cNvPr>
          <p:cNvSpPr/>
          <p:nvPr userDrawn="1"/>
        </p:nvSpPr>
        <p:spPr>
          <a:xfrm>
            <a:off x="194662" y="6362934"/>
            <a:ext cx="4463081" cy="461665"/>
          </a:xfrm>
          <a:prstGeom prst="rect">
            <a:avLst/>
          </a:prstGeom>
        </p:spPr>
        <p:txBody>
          <a:bodyPr wrap="none">
            <a:spAutoFit/>
          </a:bodyPr>
          <a:lstStyle/>
          <a:p>
            <a:r>
              <a:rPr lang="en-US" sz="2400" dirty="0">
                <a:hlinkClick r:id="rId3"/>
              </a:rPr>
              <a:t>https://animalhealthmetrics.org</a:t>
            </a:r>
            <a:r>
              <a:rPr lang="en-US" sz="2400" dirty="0"/>
              <a:t> </a:t>
            </a:r>
          </a:p>
        </p:txBody>
      </p:sp>
    </p:spTree>
    <p:extLst>
      <p:ext uri="{BB962C8B-B14F-4D97-AF65-F5344CB8AC3E}">
        <p14:creationId xmlns:p14="http://schemas.microsoft.com/office/powerpoint/2010/main" val="2454431981"/>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733" b="1">
                <a:solidFill>
                  <a:schemeClr val="accent2"/>
                </a:solidFill>
                <a:latin typeface="+mn-lt"/>
              </a:defRPr>
            </a:lvl1p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dirty="0"/>
          </a:p>
        </p:txBody>
      </p:sp>
      <p:sp>
        <p:nvSpPr>
          <p:cNvPr id="8" name="Rectangle 7"/>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dirty="0"/>
          </a:p>
        </p:txBody>
      </p:sp>
      <p:pic>
        <p:nvPicPr>
          <p:cNvPr id="9" name="Picture 8">
            <a:extLst>
              <a:ext uri="{FF2B5EF4-FFF2-40B4-BE49-F238E27FC236}">
                <a16:creationId xmlns:a16="http://schemas.microsoft.com/office/drawing/2014/main" id="{EE334150-4033-484D-843E-8F1DED8D345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10" name="Rectangle 9">
            <a:extLst>
              <a:ext uri="{FF2B5EF4-FFF2-40B4-BE49-F238E27FC236}">
                <a16:creationId xmlns:a16="http://schemas.microsoft.com/office/drawing/2014/main" id="{5DE226EA-3B51-DD41-B10D-269181D3EFCC}"/>
              </a:ext>
            </a:extLst>
          </p:cNvPr>
          <p:cNvSpPr/>
          <p:nvPr userDrawn="1"/>
        </p:nvSpPr>
        <p:spPr>
          <a:xfrm>
            <a:off x="194662" y="6362934"/>
            <a:ext cx="4463081" cy="461665"/>
          </a:xfrm>
          <a:prstGeom prst="rect">
            <a:avLst/>
          </a:prstGeom>
        </p:spPr>
        <p:txBody>
          <a:bodyPr wrap="none">
            <a:spAutoFit/>
          </a:bodyPr>
          <a:lstStyle/>
          <a:p>
            <a:r>
              <a:rPr lang="en-US" sz="2400" dirty="0">
                <a:hlinkClick r:id="rId3"/>
              </a:rPr>
              <a:t>https://animalhealthmetrics.org</a:t>
            </a:r>
            <a:r>
              <a:rPr lang="en-US" sz="2400" dirty="0"/>
              <a:t> </a:t>
            </a:r>
          </a:p>
        </p:txBody>
      </p:sp>
    </p:spTree>
    <p:extLst>
      <p:ext uri="{BB962C8B-B14F-4D97-AF65-F5344CB8AC3E}">
        <p14:creationId xmlns:p14="http://schemas.microsoft.com/office/powerpoint/2010/main" val="3593165699"/>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dirty="0"/>
          </a:p>
        </p:txBody>
      </p:sp>
      <p:sp>
        <p:nvSpPr>
          <p:cNvPr id="8" name="Rectangle 7"/>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dirty="0"/>
          </a:p>
        </p:txBody>
      </p:sp>
      <p:pic>
        <p:nvPicPr>
          <p:cNvPr id="9" name="Picture 8">
            <a:extLst>
              <a:ext uri="{FF2B5EF4-FFF2-40B4-BE49-F238E27FC236}">
                <a16:creationId xmlns:a16="http://schemas.microsoft.com/office/drawing/2014/main" id="{40593F5D-0236-DF47-BE84-1817E0F7E6B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10" name="Rectangle 9">
            <a:extLst>
              <a:ext uri="{FF2B5EF4-FFF2-40B4-BE49-F238E27FC236}">
                <a16:creationId xmlns:a16="http://schemas.microsoft.com/office/drawing/2014/main" id="{EB4FBE58-E7BF-8240-8A43-8FFA9AAB406D}"/>
              </a:ext>
            </a:extLst>
          </p:cNvPr>
          <p:cNvSpPr/>
          <p:nvPr userDrawn="1"/>
        </p:nvSpPr>
        <p:spPr>
          <a:xfrm>
            <a:off x="194662" y="6362934"/>
            <a:ext cx="4463081" cy="461665"/>
          </a:xfrm>
          <a:prstGeom prst="rect">
            <a:avLst/>
          </a:prstGeom>
        </p:spPr>
        <p:txBody>
          <a:bodyPr wrap="none">
            <a:spAutoFit/>
          </a:bodyPr>
          <a:lstStyle/>
          <a:p>
            <a:r>
              <a:rPr lang="en-US" sz="2400" dirty="0">
                <a:hlinkClick r:id="rId3"/>
              </a:rPr>
              <a:t>https://animalhealthmetrics.org</a:t>
            </a:r>
            <a:r>
              <a:rPr lang="en-US" sz="2400" dirty="0"/>
              <a:t> </a:t>
            </a:r>
          </a:p>
        </p:txBody>
      </p:sp>
    </p:spTree>
    <p:extLst>
      <p:ext uri="{BB962C8B-B14F-4D97-AF65-F5344CB8AC3E}">
        <p14:creationId xmlns:p14="http://schemas.microsoft.com/office/powerpoint/2010/main" val="128300441"/>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61270" y="849089"/>
            <a:ext cx="11647713" cy="556804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1"/>
          <p:cNvSpPr>
            <a:spLocks noGrp="1"/>
          </p:cNvSpPr>
          <p:nvPr>
            <p:ph type="title"/>
          </p:nvPr>
        </p:nvSpPr>
        <p:spPr>
          <a:xfrm>
            <a:off x="6176736" y="183023"/>
            <a:ext cx="5939064" cy="421140"/>
          </a:xfrm>
        </p:spPr>
        <p:txBody>
          <a:bodyPr anchor="b">
            <a:noAutofit/>
          </a:bodyPr>
          <a:lstStyle>
            <a:lvl1pPr algn="r">
              <a:defRPr sz="3067">
                <a:solidFill>
                  <a:schemeClr val="bg1"/>
                </a:solidFill>
              </a:defRPr>
            </a:lvl1pPr>
          </a:lstStyle>
          <a:p>
            <a:r>
              <a:rPr lang="en-US"/>
              <a:t>Click to edit Master title style</a:t>
            </a:r>
          </a:p>
        </p:txBody>
      </p:sp>
      <p:sp>
        <p:nvSpPr>
          <p:cNvPr id="6" name="Rectangle 5"/>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dirty="0"/>
          </a:p>
        </p:txBody>
      </p:sp>
      <p:pic>
        <p:nvPicPr>
          <p:cNvPr id="7" name="Picture 6">
            <a:extLst>
              <a:ext uri="{FF2B5EF4-FFF2-40B4-BE49-F238E27FC236}">
                <a16:creationId xmlns:a16="http://schemas.microsoft.com/office/drawing/2014/main" id="{9B8CBEF1-C7CA-764F-8290-C0B5B78D545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9" name="Rectangle 8">
            <a:extLst>
              <a:ext uri="{FF2B5EF4-FFF2-40B4-BE49-F238E27FC236}">
                <a16:creationId xmlns:a16="http://schemas.microsoft.com/office/drawing/2014/main" id="{742F125A-D916-6945-84BA-9E920109745D}"/>
              </a:ext>
            </a:extLst>
          </p:cNvPr>
          <p:cNvSpPr/>
          <p:nvPr userDrawn="1"/>
        </p:nvSpPr>
        <p:spPr>
          <a:xfrm>
            <a:off x="194662" y="6362934"/>
            <a:ext cx="4463081" cy="461665"/>
          </a:xfrm>
          <a:prstGeom prst="rect">
            <a:avLst/>
          </a:prstGeom>
        </p:spPr>
        <p:txBody>
          <a:bodyPr wrap="none">
            <a:spAutoFit/>
          </a:bodyPr>
          <a:lstStyle/>
          <a:p>
            <a:r>
              <a:rPr lang="en-US" sz="2400" dirty="0">
                <a:hlinkClick r:id="rId3"/>
              </a:rPr>
              <a:t>https://animalhealthmetrics.org</a:t>
            </a:r>
            <a:r>
              <a:rPr lang="en-US" sz="2400" dirty="0"/>
              <a:t> </a:t>
            </a:r>
          </a:p>
        </p:txBody>
      </p:sp>
    </p:spTree>
    <p:extLst>
      <p:ext uri="{BB962C8B-B14F-4D97-AF65-F5344CB8AC3E}">
        <p14:creationId xmlns:p14="http://schemas.microsoft.com/office/powerpoint/2010/main" val="205843558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9" name="Rectangle 8"/>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dirty="0"/>
          </a:p>
        </p:txBody>
      </p:sp>
      <p:pic>
        <p:nvPicPr>
          <p:cNvPr id="4" name="Picture 3">
            <a:extLst>
              <a:ext uri="{FF2B5EF4-FFF2-40B4-BE49-F238E27FC236}">
                <a16:creationId xmlns:a16="http://schemas.microsoft.com/office/drawing/2014/main" id="{55D6619F-6D64-3042-843A-B94C4A1F4B1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5" name="Rectangle 4">
            <a:extLst>
              <a:ext uri="{FF2B5EF4-FFF2-40B4-BE49-F238E27FC236}">
                <a16:creationId xmlns:a16="http://schemas.microsoft.com/office/drawing/2014/main" id="{5F8FB378-3B05-6D4B-BD38-B4FB949C9960}"/>
              </a:ext>
            </a:extLst>
          </p:cNvPr>
          <p:cNvSpPr/>
          <p:nvPr userDrawn="1"/>
        </p:nvSpPr>
        <p:spPr>
          <a:xfrm>
            <a:off x="194662" y="6362934"/>
            <a:ext cx="4463081" cy="461665"/>
          </a:xfrm>
          <a:prstGeom prst="rect">
            <a:avLst/>
          </a:prstGeom>
        </p:spPr>
        <p:txBody>
          <a:bodyPr wrap="none">
            <a:spAutoFit/>
          </a:bodyPr>
          <a:lstStyle/>
          <a:p>
            <a:r>
              <a:rPr lang="en-US" sz="2400" dirty="0">
                <a:hlinkClick r:id="rId3"/>
              </a:rPr>
              <a:t>https://animalhealthmetrics.org</a:t>
            </a:r>
            <a:r>
              <a:rPr lang="en-US" sz="2400" dirty="0"/>
              <a:t> </a:t>
            </a:r>
          </a:p>
        </p:txBody>
      </p:sp>
    </p:spTree>
    <p:extLst>
      <p:ext uri="{BB962C8B-B14F-4D97-AF65-F5344CB8AC3E}">
        <p14:creationId xmlns:p14="http://schemas.microsoft.com/office/powerpoint/2010/main" val="4026658166"/>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1_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59104" y="2975398"/>
            <a:ext cx="10515600" cy="1325563"/>
          </a:xfrm>
        </p:spPr>
        <p:txBody>
          <a:bodyPr>
            <a:normAutofit/>
          </a:bodyPr>
          <a:lstStyle>
            <a:lvl1pPr>
              <a:defRPr sz="3733" b="1">
                <a:solidFill>
                  <a:schemeClr val="accent2"/>
                </a:solidFill>
                <a:latin typeface="Calibri"/>
                <a:cs typeface="Calibri"/>
              </a:defRPr>
            </a:lvl1pPr>
          </a:lstStyle>
          <a:p>
            <a:r>
              <a:rPr lang="en-US"/>
              <a:t>Click to edit Master title style</a:t>
            </a:r>
          </a:p>
        </p:txBody>
      </p:sp>
      <p:sp>
        <p:nvSpPr>
          <p:cNvPr id="12" name="Rectangle 11"/>
          <p:cNvSpPr/>
          <p:nvPr userDrawn="1"/>
        </p:nvSpPr>
        <p:spPr>
          <a:xfrm>
            <a:off x="0" y="6240607"/>
            <a:ext cx="12192000" cy="617396"/>
          </a:xfrm>
          <a:prstGeom prst="rect">
            <a:avLst/>
          </a:prstGeom>
          <a:no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39" tIns="45719" rIns="91439" bIns="45719" rtlCol="0" anchor="ctr"/>
          <a:lstStyle/>
          <a:p>
            <a:pPr algn="ctr"/>
            <a:endParaRPr lang="en-US" sz="1867" dirty="0"/>
          </a:p>
        </p:txBody>
      </p:sp>
      <p:pic>
        <p:nvPicPr>
          <p:cNvPr id="5" name="Picture 4">
            <a:extLst>
              <a:ext uri="{FF2B5EF4-FFF2-40B4-BE49-F238E27FC236}">
                <a16:creationId xmlns:a16="http://schemas.microsoft.com/office/drawing/2014/main" id="{09822CF7-76C5-8D44-A6D1-23828317A5C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488680" y="6299556"/>
            <a:ext cx="1524000" cy="508000"/>
          </a:xfrm>
          <a:prstGeom prst="rect">
            <a:avLst/>
          </a:prstGeom>
        </p:spPr>
      </p:pic>
      <p:sp>
        <p:nvSpPr>
          <p:cNvPr id="6" name="Rectangle 5">
            <a:extLst>
              <a:ext uri="{FF2B5EF4-FFF2-40B4-BE49-F238E27FC236}">
                <a16:creationId xmlns:a16="http://schemas.microsoft.com/office/drawing/2014/main" id="{9A4019FE-C35E-B846-ABB1-EEB578E6B531}"/>
              </a:ext>
            </a:extLst>
          </p:cNvPr>
          <p:cNvSpPr/>
          <p:nvPr userDrawn="1"/>
        </p:nvSpPr>
        <p:spPr>
          <a:xfrm>
            <a:off x="194662" y="6362934"/>
            <a:ext cx="4463081" cy="461665"/>
          </a:xfrm>
          <a:prstGeom prst="rect">
            <a:avLst/>
          </a:prstGeom>
        </p:spPr>
        <p:txBody>
          <a:bodyPr wrap="none">
            <a:spAutoFit/>
          </a:bodyPr>
          <a:lstStyle/>
          <a:p>
            <a:r>
              <a:rPr lang="en-US" sz="2400" dirty="0">
                <a:hlinkClick r:id="rId3"/>
              </a:rPr>
              <a:t>https://animalhealthmetrics.org</a:t>
            </a:r>
            <a:r>
              <a:rPr lang="en-US" sz="2400" dirty="0"/>
              <a:t> </a:t>
            </a:r>
          </a:p>
        </p:txBody>
      </p:sp>
    </p:spTree>
    <p:extLst>
      <p:ext uri="{BB962C8B-B14F-4D97-AF65-F5344CB8AC3E}">
        <p14:creationId xmlns:p14="http://schemas.microsoft.com/office/powerpoint/2010/main" val="3740971103"/>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endParaRPr lang="en-US" sz="3600" b="1" dirty="0">
              <a:solidFill>
                <a:srgbClr val="941100"/>
              </a:solidFill>
              <a:latin typeface="+mn-lt"/>
            </a:endParaRP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dirty="0">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spTree>
    <p:extLst>
      <p:ext uri="{BB962C8B-B14F-4D97-AF65-F5344CB8AC3E}">
        <p14:creationId xmlns:p14="http://schemas.microsoft.com/office/powerpoint/2010/main" val="15815976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AAE99088-1C21-7A49-9186-E6FBC87C694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00050" y="5186363"/>
            <a:ext cx="1137761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0"/>
          </p:nvPr>
        </p:nvSpPr>
        <p:spPr>
          <a:xfrm>
            <a:off x="400595" y="322325"/>
            <a:ext cx="11376551" cy="4782551"/>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2122498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06293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17500" y="1717675"/>
            <a:ext cx="12888913"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Click to edit Master text styles</a:t>
            </a:r>
          </a:p>
        </p:txBody>
      </p:sp>
    </p:spTree>
    <p:extLst>
      <p:ext uri="{BB962C8B-B14F-4D97-AF65-F5344CB8AC3E}">
        <p14:creationId xmlns:p14="http://schemas.microsoft.com/office/powerpoint/2010/main" val="4011472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E8AAAE71-6966-984D-939C-3DE2CB26C7F3}"/>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EA446260-BB98-7A48-9BB1-5024BF35BCE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B9E2A312-72A6-8645-85C5-5EBC1328AB78}"/>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0E92363-8635-3C4C-A2F6-CA9F9C69EF1C}"/>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FC258CB-5757-8D47-AB57-0BD22960215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4B708E28-CA18-5D4E-887C-D21719A7D79D}"/>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76DD1515-3A2D-AE43-AB5C-B3A0DF18AEA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E8E91A9-A022-594F-94BC-2AD52B75A7A3}"/>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9247F472-163E-2745-B7AD-783EC28912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EF02C66B-623C-0548-A7CD-2E30C59D5FD8}"/>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0F53DA01-FBFF-E44A-B075-0E36664DAE96}"/>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DAB45DE1-CEF4-A145-BA81-DF9D40936C0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180638" y="250825"/>
            <a:ext cx="17653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spTree>
    <p:extLst>
      <p:ext uri="{BB962C8B-B14F-4D97-AF65-F5344CB8AC3E}">
        <p14:creationId xmlns:p14="http://schemas.microsoft.com/office/powerpoint/2010/main" val="42904629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p:nvSpPr>
        <p:spPr bwMode="auto">
          <a:xfrm>
            <a:off x="9788525" y="1744663"/>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417D4FD1-42F9-3A4A-AA57-53223C7CF137}"/>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221634" y="-99195"/>
            <a:ext cx="2956232" cy="2091508"/>
          </a:xfrm>
          <a:prstGeom prst="rect">
            <a:avLst/>
          </a:prstGeom>
        </p:spPr>
      </p:pic>
    </p:spTree>
    <p:extLst>
      <p:ext uri="{BB962C8B-B14F-4D97-AF65-F5344CB8AC3E}">
        <p14:creationId xmlns:p14="http://schemas.microsoft.com/office/powerpoint/2010/main" val="19617232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E8AAAE71-6966-984D-939C-3DE2CB26C7F3}"/>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EA446260-BB98-7A48-9BB1-5024BF35BCE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B9E2A312-72A6-8645-85C5-5EBC1328AB78}"/>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0E92363-8635-3C4C-A2F6-CA9F9C69EF1C}"/>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FC258CB-5757-8D47-AB57-0BD22960215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4B708E28-CA18-5D4E-887C-D21719A7D79D}"/>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76DD1515-3A2D-AE43-AB5C-B3A0DF18AEA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E8E91A9-A022-594F-94BC-2AD52B75A7A3}"/>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9247F472-163E-2745-B7AD-783EC28912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EF02C66B-623C-0548-A7CD-2E30C59D5FD8}"/>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0F53DA01-FBFF-E44A-B075-0E36664DAE96}"/>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DAB45DE1-CEF4-A145-BA81-DF9D40936C0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180638" y="250825"/>
            <a:ext cx="17653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spTree>
    <p:extLst>
      <p:ext uri="{BB962C8B-B14F-4D97-AF65-F5344CB8AC3E}">
        <p14:creationId xmlns:p14="http://schemas.microsoft.com/office/powerpoint/2010/main" val="5945782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FA1489B6-F0A8-8545-8C8B-E9F3A4D37EA2}"/>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D515404E-A9AA-3A44-8A88-A801FBAD015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882129-2DA5-FB4D-B57C-95BF0BB83DF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07B5F1E-91D4-CC41-B9FF-D38FD07A0561}"/>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C00AC6A-6267-5740-8FDE-D63AC999A95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4761E21-19CB-FA46-9AFE-A8ACFC7F2C1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B056C2DA-6E9C-0542-AD7A-6E1EEC63D10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63BB242-1400-6A4F-A615-402A70BDD8B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34ED1D9-55A4-A94A-B840-F92D3B68A51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C0B3593E-1324-D64A-AE61-94E67B896FC6}"/>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AFFEA4E6-917F-6B41-90A8-C3B7C33A8645}"/>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DCA5D2A-FD7F-F84C-8C02-78C0E3F2BA6B}"/>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545763" y="234950"/>
            <a:ext cx="77628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spTree>
    <p:extLst>
      <p:ext uri="{BB962C8B-B14F-4D97-AF65-F5344CB8AC3E}">
        <p14:creationId xmlns:p14="http://schemas.microsoft.com/office/powerpoint/2010/main" val="29896811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05744F90-F626-2043-9D25-B0D16F87F61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C92437D1-B9DD-CC43-B9FC-7B08A9052230}"/>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9481EB3-52AC-3642-BB15-27957B7B3B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5A8205E-42BB-9541-BA05-813040AE2D1F}"/>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986C4E9C-3814-4841-B945-01EDE3A66693}"/>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269B3F08-3815-8D47-8B51-EB8A2AA3B479}"/>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DA1BAB05-AE2E-D64B-B03F-E59F7FA8E18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C1CDF31-EBD2-A84E-9F68-CC7B970C9E7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B28DA97-246A-BA40-8EE3-31109206F617}"/>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A5EEB8FD-AC8C-674C-BF45-1AD0F6A28E7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2E96D582-2110-4344-BD06-7DE5F2A418DC}"/>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93B8064C-142E-2C42-B00B-B9A12FBE279E}"/>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548938" y="436563"/>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40635756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3FB62F2-3D23-7543-BD48-C9EA55182CC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BE4DCAF-34C2-1C42-AEA5-8B9B0BA56ABB}"/>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43D84BB6-BDEA-F84F-B099-EF0F4C1C7DB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88F5FF2-0905-E347-A597-2BCBC936178A}"/>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8C68B338-14AA-F449-96BF-04D62B2E1CC1}"/>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3DD175FF-8B38-7F4C-A262-3F5382B93A9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82D5E158-0765-FB49-9488-3E3826084B2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A8E4676-1000-6549-8523-15BCC91346A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9AEF2F3-5627-C74C-9382-F1613494705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63A86BB6-65A5-7740-A134-1669A9E9A1EF}"/>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5A811E7-A47F-B241-A160-A607EE52D9EB}"/>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B55E6FD-7B8A-F440-9F87-5980588DBCAE}"/>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541000" y="373063"/>
            <a:ext cx="101282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32522630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E4FE409-FAF8-6F4D-97C8-2AE5E4750DE4}"/>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D56FECE-01C4-D541-8DB1-E42AD326066E}"/>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65FD74FF-2BE5-C545-BFF4-B4736D4C04AC}"/>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26EFE5C9-D9A6-2949-A2D5-9094D00FADB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FE00573-4EC4-7540-9308-65CD03A73B60}"/>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81D9F60-FB7B-6E45-9A16-66FBBAA5F4D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CC5F371-18CC-644B-9731-973A5104304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7584E38-FCE6-D34D-BD81-B2C22AD5A1C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DC0F7CB3-B3F6-D543-B30E-8895468B7252}"/>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130E518A-A162-3848-ABC9-AD7B4225E52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3271B97-CD70-EE40-9284-E186D6FE106A}"/>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A7C00EAC-4D19-AF45-B816-85E5BE578F06}"/>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567988" y="390525"/>
            <a:ext cx="8985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19887911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4D7B3629-C448-BA43-870B-89F43EB8EA36}"/>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601634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1B70EB63-6C52-1F4D-9360-FD2278EBCDE1}"/>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B0162140-2925-614F-BEC8-1B2BCD619AC2}"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E2D38A6B-0C24-5C43-B8DC-2ADC87098F3C}"/>
              </a:ext>
            </a:extLst>
          </p:cNvPr>
          <p:cNvGrpSpPr>
            <a:grpSpLocks/>
          </p:cNvGrpSpPr>
          <p:nvPr/>
        </p:nvGrpSpPr>
        <p:grpSpPr bwMode="auto">
          <a:xfrm>
            <a:off x="0" y="2782888"/>
            <a:ext cx="12192000" cy="50800"/>
            <a:chOff x="0" y="6813551"/>
            <a:chExt cx="12192000" cy="50800"/>
          </a:xfrm>
        </p:grpSpPr>
        <p:sp>
          <p:nvSpPr>
            <p:cNvPr id="7" name="Rectangle 6">
              <a:extLst>
                <a:ext uri="{FF2B5EF4-FFF2-40B4-BE49-F238E27FC236}">
                  <a16:creationId xmlns:a16="http://schemas.microsoft.com/office/drawing/2014/main" id="{970266FA-5A5A-A34C-B544-B097193BF59B}"/>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FF2D1029-CF93-7247-AE34-B15F824D9F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A0C59A3-DFAF-4347-AADB-90D6518D56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62B8BC26-AA82-C242-A969-500DE825529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65701007-3BF4-1A4F-A37C-1A793CD18B8C}"/>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BBD23B6-197C-9D4B-86A0-CA83F74E890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E434E7A4-A7EA-CD46-8E0F-DC88838B682D}"/>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20CDF1BF-4DC6-504F-B328-BD0AA35E65C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48A157B9-9C9F-8045-B8DF-684FD27579B9}"/>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60463" y="3798888"/>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0" y="0"/>
            <a:ext cx="12192000" cy="2781300"/>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31894789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6" name="Picture 10">
            <a:extLst>
              <a:ext uri="{FF2B5EF4-FFF2-40B4-BE49-F238E27FC236}">
                <a16:creationId xmlns:a16="http://schemas.microsoft.com/office/drawing/2014/main" id="{2420AE24-C916-8346-8C68-184C75157BBD}"/>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US" noProof="0"/>
              <a:t>Click icon to add picture</a:t>
            </a:r>
            <a:endParaRPr lang="en-US" noProof="0" dirty="0"/>
          </a:p>
        </p:txBody>
      </p:sp>
      <p:sp>
        <p:nvSpPr>
          <p:cNvPr id="1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207145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8" name="Picture 10">
            <a:extLst>
              <a:ext uri="{FF2B5EF4-FFF2-40B4-BE49-F238E27FC236}">
                <a16:creationId xmlns:a16="http://schemas.microsoft.com/office/drawing/2014/main" id="{B27C7EDA-1AFC-7641-86E5-E2227A470A3F}"/>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63938"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US" noProof="0"/>
              <a:t>Click icon to add picture</a:t>
            </a:r>
          </a:p>
        </p:txBody>
      </p:sp>
      <p:sp>
        <p:nvSpPr>
          <p:cNvPr id="9" name="Picture Placeholder 8"/>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US" noProof="0"/>
              <a:t>Click icon to add picture</a:t>
            </a:r>
          </a:p>
        </p:txBody>
      </p:sp>
    </p:spTree>
    <p:extLst>
      <p:ext uri="{BB962C8B-B14F-4D97-AF65-F5344CB8AC3E}">
        <p14:creationId xmlns:p14="http://schemas.microsoft.com/office/powerpoint/2010/main" val="4362205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FA1489B6-F0A8-8545-8C8B-E9F3A4D37EA2}"/>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D515404E-A9AA-3A44-8A88-A801FBAD015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882129-2DA5-FB4D-B57C-95BF0BB83DF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07B5F1E-91D4-CC41-B9FF-D38FD07A0561}"/>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C00AC6A-6267-5740-8FDE-D63AC999A95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4761E21-19CB-FA46-9AFE-A8ACFC7F2C1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B056C2DA-6E9C-0542-AD7A-6E1EEC63D10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63BB242-1400-6A4F-A615-402A70BDD8B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34ED1D9-55A4-A94A-B840-F92D3B68A51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C0B3593E-1324-D64A-AE61-94E67B896FC6}"/>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AFFEA4E6-917F-6B41-90A8-C3B7C33A8645}"/>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DCA5D2A-FD7F-F84C-8C02-78C0E3F2BA6B}"/>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545763" y="234950"/>
            <a:ext cx="77628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spTree>
    <p:extLst>
      <p:ext uri="{BB962C8B-B14F-4D97-AF65-F5344CB8AC3E}">
        <p14:creationId xmlns:p14="http://schemas.microsoft.com/office/powerpoint/2010/main" val="8276653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378DE12B-4CBF-994B-82AE-EA1FB2B7DE0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B57A632-FDA3-4B4C-8B50-BAE14AF84F87}"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59F9847-F04C-A248-B470-F6CEE1BBA3BE}"/>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311525" y="14509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pic>
        <p:nvPicPr>
          <p:cNvPr id="3" name="Picture 2" descr="A picture containing text&#10;&#10;Description automatically generated">
            <a:extLst>
              <a:ext uri="{FF2B5EF4-FFF2-40B4-BE49-F238E27FC236}">
                <a16:creationId xmlns:a16="http://schemas.microsoft.com/office/drawing/2014/main" id="{85D1CC82-B7AA-9342-B9BF-E79D0B70C1B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7592" y="703952"/>
            <a:ext cx="2697512" cy="5671448"/>
          </a:xfrm>
          <a:prstGeom prst="rect">
            <a:avLst/>
          </a:prstGeom>
        </p:spPr>
      </p:pic>
    </p:spTree>
    <p:extLst>
      <p:ext uri="{BB962C8B-B14F-4D97-AF65-F5344CB8AC3E}">
        <p14:creationId xmlns:p14="http://schemas.microsoft.com/office/powerpoint/2010/main" val="26849033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B1908BF-FC3C-8945-9403-DD85FDBA35AE}"/>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08038"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pic>
        <p:nvPicPr>
          <p:cNvPr id="3" name="Picture 2" descr="A picture containing text&#10;&#10;Description automatically generated">
            <a:extLst>
              <a:ext uri="{FF2B5EF4-FFF2-40B4-BE49-F238E27FC236}">
                <a16:creationId xmlns:a16="http://schemas.microsoft.com/office/drawing/2014/main" id="{7C862EEA-28BB-6E4B-9707-1FFF86A7190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353805" y="137301"/>
            <a:ext cx="2679445" cy="5633463"/>
          </a:xfrm>
          <a:prstGeom prst="rect">
            <a:avLst/>
          </a:prstGeom>
        </p:spPr>
      </p:pic>
    </p:spTree>
    <p:extLst>
      <p:ext uri="{BB962C8B-B14F-4D97-AF65-F5344CB8AC3E}">
        <p14:creationId xmlns:p14="http://schemas.microsoft.com/office/powerpoint/2010/main" val="35279052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7" name="Picture 10">
            <a:extLst>
              <a:ext uri="{FF2B5EF4-FFF2-40B4-BE49-F238E27FC236}">
                <a16:creationId xmlns:a16="http://schemas.microsoft.com/office/drawing/2014/main" id="{C73892EC-ECFE-E64C-9F0E-E3D58BDACFC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9245600" y="6350"/>
            <a:ext cx="2946400" cy="4443731"/>
          </a:xfrm>
          <a:prstGeom prst="rect">
            <a:avLst/>
          </a:prstGeom>
        </p:spPr>
        <p:txBody>
          <a:bodyPr/>
          <a:lstStyle/>
          <a:p>
            <a:pPr lvl="0"/>
            <a:r>
              <a:rPr lang="en-US" noProof="0"/>
              <a:t>Click icon to add picture</a:t>
            </a:r>
          </a:p>
        </p:txBody>
      </p:sp>
      <p:sp>
        <p:nvSpPr>
          <p:cNvPr id="12" name="Picture Placeholder 11"/>
          <p:cNvSpPr>
            <a:spLocks noGrp="1"/>
          </p:cNvSpPr>
          <p:nvPr>
            <p:ph type="pic" sz="quarter" idx="12"/>
          </p:nvPr>
        </p:nvSpPr>
        <p:spPr>
          <a:xfrm>
            <a:off x="9245600" y="4515995"/>
            <a:ext cx="2946400" cy="2297555"/>
          </a:xfrm>
          <a:prstGeom prst="rect">
            <a:avLst/>
          </a:prstGeom>
        </p:spPr>
        <p:txBody>
          <a:bodyPr/>
          <a:lstStyle/>
          <a:p>
            <a:pPr lvl="0"/>
            <a:r>
              <a:rPr lang="en-US" noProof="0"/>
              <a:t>Click icon to add picture</a:t>
            </a:r>
          </a:p>
        </p:txBody>
      </p:sp>
      <p:sp>
        <p:nvSpPr>
          <p:cNvPr id="2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spTree>
    <p:extLst>
      <p:ext uri="{BB962C8B-B14F-4D97-AF65-F5344CB8AC3E}">
        <p14:creationId xmlns:p14="http://schemas.microsoft.com/office/powerpoint/2010/main" val="26453225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1" name="Picture 10">
            <a:extLst>
              <a:ext uri="{FF2B5EF4-FFF2-40B4-BE49-F238E27FC236}">
                <a16:creationId xmlns:a16="http://schemas.microsoft.com/office/drawing/2014/main" id="{A3FFBDF1-8AB4-3E4D-8DFD-F7244FD3A96B}"/>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560240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8E1ED0-3FF6-A64D-BC40-D8206D83AED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431F65F4-0E3D-0546-8139-6B6AC254952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10B3B51D-58A8-8242-BA9C-178E951334EA}"/>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03879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A34211-2653-3A4F-BEB3-59B9B714863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E1E722F4-5A2C-8646-A701-E423F44131B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068E215A-560C-BA4A-9508-913D464E46E1}"/>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71623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AAE99088-1C21-7A49-9186-E6FBC87C694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00050" y="5186363"/>
            <a:ext cx="1137761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0"/>
          </p:nvPr>
        </p:nvSpPr>
        <p:spPr>
          <a:xfrm>
            <a:off x="400595" y="322325"/>
            <a:ext cx="11376551" cy="4782551"/>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15915518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8007739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17500" y="1717675"/>
            <a:ext cx="12888913"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Click to edit Master text styles</a:t>
            </a:r>
          </a:p>
        </p:txBody>
      </p:sp>
    </p:spTree>
    <p:extLst>
      <p:ext uri="{BB962C8B-B14F-4D97-AF65-F5344CB8AC3E}">
        <p14:creationId xmlns:p14="http://schemas.microsoft.com/office/powerpoint/2010/main" val="363548635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6_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Tree>
    <p:extLst>
      <p:ext uri="{BB962C8B-B14F-4D97-AF65-F5344CB8AC3E}">
        <p14:creationId xmlns:p14="http://schemas.microsoft.com/office/powerpoint/2010/main" val="2538438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05744F90-F626-2043-9D25-B0D16F87F61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C92437D1-B9DD-CC43-B9FC-7B08A9052230}"/>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9481EB3-52AC-3642-BB15-27957B7B3B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5A8205E-42BB-9541-BA05-813040AE2D1F}"/>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986C4E9C-3814-4841-B945-01EDE3A66693}"/>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269B3F08-3815-8D47-8B51-EB8A2AA3B479}"/>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DA1BAB05-AE2E-D64B-B03F-E59F7FA8E18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C1CDF31-EBD2-A84E-9F68-CC7B970C9E7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B28DA97-246A-BA40-8EE3-31109206F617}"/>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A5EEB8FD-AC8C-674C-BF45-1AD0F6A28E7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2E96D582-2110-4344-BD06-7DE5F2A418DC}"/>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93B8064C-142E-2C42-B00B-B9A12FBE279E}"/>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548938" y="436563"/>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41585453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F7988-DF13-1D5F-D252-81E9CA66977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238FD97-92F6-08D5-E118-8071323F56A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19DC0EC-E0FF-52E1-5658-013C1C9CB3BE}"/>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780CC368-01D1-0573-ECE3-6D635AF44B7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2DD385B-8FB6-C1E5-FB6D-FFA472EBADBD}"/>
              </a:ext>
            </a:extLst>
          </p:cNvPr>
          <p:cNvSpPr>
            <a:spLocks noGrp="1"/>
          </p:cNvSpPr>
          <p:nvPr>
            <p:ph type="sldNum" sz="quarter" idx="12"/>
          </p:nvPr>
        </p:nvSpPr>
        <p:spPr/>
        <p:txBody>
          <a:bodyPr/>
          <a:lstStyle/>
          <a:p>
            <a:fld id="{25FF269D-3B1C-490A-9B88-474E477EBA71}" type="slidenum">
              <a:rPr lang="en-GB" smtClean="0"/>
              <a:t>‹#›</a:t>
            </a:fld>
            <a:endParaRPr lang="en-GB"/>
          </a:p>
        </p:txBody>
      </p:sp>
    </p:spTree>
    <p:extLst>
      <p:ext uri="{BB962C8B-B14F-4D97-AF65-F5344CB8AC3E}">
        <p14:creationId xmlns:p14="http://schemas.microsoft.com/office/powerpoint/2010/main" val="122122665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9041F-F8E7-EFE1-395C-2E55128FD48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B481935-52B7-AA87-FDDE-EA9784FE1F2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40B4892-338B-9EF9-3065-BC83BE268A8A}"/>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62181441-66E2-318F-3680-62EA70FEBBC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41242D4-9AAE-B1E0-1CCA-2C73F3AAB876}"/>
              </a:ext>
            </a:extLst>
          </p:cNvPr>
          <p:cNvSpPr>
            <a:spLocks noGrp="1"/>
          </p:cNvSpPr>
          <p:nvPr>
            <p:ph type="sldNum" sz="quarter" idx="12"/>
          </p:nvPr>
        </p:nvSpPr>
        <p:spPr/>
        <p:txBody>
          <a:bodyPr/>
          <a:lstStyle/>
          <a:p>
            <a:fld id="{25FF269D-3B1C-490A-9B88-474E477EBA71}" type="slidenum">
              <a:rPr lang="en-GB" smtClean="0"/>
              <a:t>‹#›</a:t>
            </a:fld>
            <a:endParaRPr lang="en-GB"/>
          </a:p>
        </p:txBody>
      </p:sp>
    </p:spTree>
    <p:extLst>
      <p:ext uri="{BB962C8B-B14F-4D97-AF65-F5344CB8AC3E}">
        <p14:creationId xmlns:p14="http://schemas.microsoft.com/office/powerpoint/2010/main" val="15778898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E0A10-80AA-31C8-EC14-664E76EAC2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7D60571-730F-422F-8683-4D2FED29D22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096CE1F-AEE6-30BD-7A95-AC7E545B0601}"/>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95158240-7DB2-561E-164D-324679DD15A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F7BA2CF-D782-97B9-74F6-B6721799C707}"/>
              </a:ext>
            </a:extLst>
          </p:cNvPr>
          <p:cNvSpPr>
            <a:spLocks noGrp="1"/>
          </p:cNvSpPr>
          <p:nvPr>
            <p:ph type="sldNum" sz="quarter" idx="12"/>
          </p:nvPr>
        </p:nvSpPr>
        <p:spPr/>
        <p:txBody>
          <a:bodyPr/>
          <a:lstStyle/>
          <a:p>
            <a:fld id="{25FF269D-3B1C-490A-9B88-474E477EBA71}" type="slidenum">
              <a:rPr lang="en-GB" smtClean="0"/>
              <a:t>‹#›</a:t>
            </a:fld>
            <a:endParaRPr lang="en-GB"/>
          </a:p>
        </p:txBody>
      </p:sp>
    </p:spTree>
    <p:extLst>
      <p:ext uri="{BB962C8B-B14F-4D97-AF65-F5344CB8AC3E}">
        <p14:creationId xmlns:p14="http://schemas.microsoft.com/office/powerpoint/2010/main" val="352139252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2F6F6-5476-ED1D-04C7-4FF6AB1122C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F41675-7FBC-25FF-65A9-5AD3DF8F30D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58C2AD6-A88C-54DA-DE79-F31DAE39AD1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B996E91-E4E5-128C-BD34-A44F9C76AADE}"/>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B942CD3A-8151-086D-A48C-4A5FFDD3EF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F2C99AA-CDFE-2BE5-7637-72650689DDA3}"/>
              </a:ext>
            </a:extLst>
          </p:cNvPr>
          <p:cNvSpPr>
            <a:spLocks noGrp="1"/>
          </p:cNvSpPr>
          <p:nvPr>
            <p:ph type="sldNum" sz="quarter" idx="12"/>
          </p:nvPr>
        </p:nvSpPr>
        <p:spPr/>
        <p:txBody>
          <a:bodyPr/>
          <a:lstStyle/>
          <a:p>
            <a:fld id="{25FF269D-3B1C-490A-9B88-474E477EBA71}" type="slidenum">
              <a:rPr lang="en-GB" smtClean="0"/>
              <a:t>‹#›</a:t>
            </a:fld>
            <a:endParaRPr lang="en-GB"/>
          </a:p>
        </p:txBody>
      </p:sp>
    </p:spTree>
    <p:extLst>
      <p:ext uri="{BB962C8B-B14F-4D97-AF65-F5344CB8AC3E}">
        <p14:creationId xmlns:p14="http://schemas.microsoft.com/office/powerpoint/2010/main" val="23481298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B9CBC-A380-4841-E63F-7EF1F805508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6F07CD9-2840-3F73-3640-7382043EBA8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D1010EC-CAA4-F3CE-9332-C43C1BDD6F0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485D86A-B194-47CF-44BF-A9B6111C953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4440CEC-03B6-D1CF-C077-2A029113A7C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B0B4579-4E48-1290-01BB-6368A7FB9248}"/>
              </a:ext>
            </a:extLst>
          </p:cNvPr>
          <p:cNvSpPr>
            <a:spLocks noGrp="1"/>
          </p:cNvSpPr>
          <p:nvPr>
            <p:ph type="dt" sz="half" idx="10"/>
          </p:nvPr>
        </p:nvSpPr>
        <p:spPr/>
        <p:txBody>
          <a:bodyPr/>
          <a:lstStyle/>
          <a:p>
            <a:endParaRPr lang="en-GB"/>
          </a:p>
        </p:txBody>
      </p:sp>
      <p:sp>
        <p:nvSpPr>
          <p:cNvPr id="8" name="Footer Placeholder 7">
            <a:extLst>
              <a:ext uri="{FF2B5EF4-FFF2-40B4-BE49-F238E27FC236}">
                <a16:creationId xmlns:a16="http://schemas.microsoft.com/office/drawing/2014/main" id="{7C43ADEC-4D78-7B5A-BF8C-3DE0B8826CE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B13F0B6-3E20-54DD-413B-B080C2DC169F}"/>
              </a:ext>
            </a:extLst>
          </p:cNvPr>
          <p:cNvSpPr>
            <a:spLocks noGrp="1"/>
          </p:cNvSpPr>
          <p:nvPr>
            <p:ph type="sldNum" sz="quarter" idx="12"/>
          </p:nvPr>
        </p:nvSpPr>
        <p:spPr/>
        <p:txBody>
          <a:bodyPr/>
          <a:lstStyle/>
          <a:p>
            <a:fld id="{25FF269D-3B1C-490A-9B88-474E477EBA71}" type="slidenum">
              <a:rPr lang="en-GB" smtClean="0"/>
              <a:t>‹#›</a:t>
            </a:fld>
            <a:endParaRPr lang="en-GB"/>
          </a:p>
        </p:txBody>
      </p:sp>
    </p:spTree>
    <p:extLst>
      <p:ext uri="{BB962C8B-B14F-4D97-AF65-F5344CB8AC3E}">
        <p14:creationId xmlns:p14="http://schemas.microsoft.com/office/powerpoint/2010/main" val="254428131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964D2-8678-336A-90B2-E3EF62652E5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2962F16-5E74-FDAF-E371-8438FE3839A4}"/>
              </a:ext>
            </a:extLst>
          </p:cNvPr>
          <p:cNvSpPr>
            <a:spLocks noGrp="1"/>
          </p:cNvSpPr>
          <p:nvPr>
            <p:ph type="dt" sz="half" idx="10"/>
          </p:nvPr>
        </p:nvSpPr>
        <p:spPr/>
        <p:txBody>
          <a:bodyPr/>
          <a:lstStyle/>
          <a:p>
            <a:endParaRPr lang="en-GB"/>
          </a:p>
        </p:txBody>
      </p:sp>
      <p:sp>
        <p:nvSpPr>
          <p:cNvPr id="4" name="Footer Placeholder 3">
            <a:extLst>
              <a:ext uri="{FF2B5EF4-FFF2-40B4-BE49-F238E27FC236}">
                <a16:creationId xmlns:a16="http://schemas.microsoft.com/office/drawing/2014/main" id="{F57D7E82-8B58-384F-918F-D916A8685D3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1E5205E-5A59-D9DC-6DB8-F6EEAAD2EA4D}"/>
              </a:ext>
            </a:extLst>
          </p:cNvPr>
          <p:cNvSpPr>
            <a:spLocks noGrp="1"/>
          </p:cNvSpPr>
          <p:nvPr>
            <p:ph type="sldNum" sz="quarter" idx="12"/>
          </p:nvPr>
        </p:nvSpPr>
        <p:spPr/>
        <p:txBody>
          <a:bodyPr/>
          <a:lstStyle/>
          <a:p>
            <a:fld id="{25FF269D-3B1C-490A-9B88-474E477EBA71}" type="slidenum">
              <a:rPr lang="en-GB" smtClean="0"/>
              <a:t>‹#›</a:t>
            </a:fld>
            <a:endParaRPr lang="en-GB"/>
          </a:p>
        </p:txBody>
      </p:sp>
    </p:spTree>
    <p:extLst>
      <p:ext uri="{BB962C8B-B14F-4D97-AF65-F5344CB8AC3E}">
        <p14:creationId xmlns:p14="http://schemas.microsoft.com/office/powerpoint/2010/main" val="267508316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E0C706C-7B3B-90C4-8396-BB6BDDCD96A5}"/>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29CD0A70-7DD4-0B04-7479-9D15292E5D7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EF35E28-319B-7F79-0218-1FD37E1C8C7F}"/>
              </a:ext>
            </a:extLst>
          </p:cNvPr>
          <p:cNvSpPr>
            <a:spLocks noGrp="1"/>
          </p:cNvSpPr>
          <p:nvPr>
            <p:ph type="sldNum" sz="quarter" idx="12"/>
          </p:nvPr>
        </p:nvSpPr>
        <p:spPr/>
        <p:txBody>
          <a:bodyPr/>
          <a:lstStyle/>
          <a:p>
            <a:fld id="{25FF269D-3B1C-490A-9B88-474E477EBA71}" type="slidenum">
              <a:rPr lang="en-GB" smtClean="0"/>
              <a:t>‹#›</a:t>
            </a:fld>
            <a:endParaRPr lang="en-GB"/>
          </a:p>
        </p:txBody>
      </p:sp>
    </p:spTree>
    <p:extLst>
      <p:ext uri="{BB962C8B-B14F-4D97-AF65-F5344CB8AC3E}">
        <p14:creationId xmlns:p14="http://schemas.microsoft.com/office/powerpoint/2010/main" val="6564478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00EC3B-24CA-30A4-2682-FCBA3A21A9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D4C3D0F-2738-1467-321E-B012101B69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BE9949E-E8E4-79B3-3557-8D61AD7C1D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A79F1F1-CCE9-9EE8-B553-FCB1F6406F5A}"/>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35B2CE77-964A-3016-3087-8EEB8AF1CF1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1EF3F58-C7DE-2378-9A01-52B3B021B317}"/>
              </a:ext>
            </a:extLst>
          </p:cNvPr>
          <p:cNvSpPr>
            <a:spLocks noGrp="1"/>
          </p:cNvSpPr>
          <p:nvPr>
            <p:ph type="sldNum" sz="quarter" idx="12"/>
          </p:nvPr>
        </p:nvSpPr>
        <p:spPr/>
        <p:txBody>
          <a:bodyPr/>
          <a:lstStyle/>
          <a:p>
            <a:fld id="{25FF269D-3B1C-490A-9B88-474E477EBA71}" type="slidenum">
              <a:rPr lang="en-GB" smtClean="0"/>
              <a:t>‹#›</a:t>
            </a:fld>
            <a:endParaRPr lang="en-GB"/>
          </a:p>
        </p:txBody>
      </p:sp>
    </p:spTree>
    <p:extLst>
      <p:ext uri="{BB962C8B-B14F-4D97-AF65-F5344CB8AC3E}">
        <p14:creationId xmlns:p14="http://schemas.microsoft.com/office/powerpoint/2010/main" val="345429572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6FA31-A3C6-B65A-819D-DE07751518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AACD96D-6F60-488F-C1C0-7F0B33C786C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BAC2D5A-AB61-FEC9-657A-D033FCED30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AE3FF76-CC8D-A60E-8C9F-7967D6B8350C}"/>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0EE137D6-1D6F-8FC1-56B4-FFA465C6AF4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5918F9D-CAFB-CFE3-67CA-1B5FF070299C}"/>
              </a:ext>
            </a:extLst>
          </p:cNvPr>
          <p:cNvSpPr>
            <a:spLocks noGrp="1"/>
          </p:cNvSpPr>
          <p:nvPr>
            <p:ph type="sldNum" sz="quarter" idx="12"/>
          </p:nvPr>
        </p:nvSpPr>
        <p:spPr/>
        <p:txBody>
          <a:bodyPr/>
          <a:lstStyle/>
          <a:p>
            <a:fld id="{25FF269D-3B1C-490A-9B88-474E477EBA71}" type="slidenum">
              <a:rPr lang="en-GB" smtClean="0"/>
              <a:t>‹#›</a:t>
            </a:fld>
            <a:endParaRPr lang="en-GB"/>
          </a:p>
        </p:txBody>
      </p:sp>
    </p:spTree>
    <p:extLst>
      <p:ext uri="{BB962C8B-B14F-4D97-AF65-F5344CB8AC3E}">
        <p14:creationId xmlns:p14="http://schemas.microsoft.com/office/powerpoint/2010/main" val="291583491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67CD7-FC15-1E1B-E89F-B4BD9873289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C2E97FC-157B-2B68-23BD-3DEA62A2E21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BBE3D9E-F359-2ECB-1364-8BD5E237E4E4}"/>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88137002-E887-ABB4-6C99-47DF654A3C2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E7FAC7-2390-CDE5-DC9A-1148BD3BB2C9}"/>
              </a:ext>
            </a:extLst>
          </p:cNvPr>
          <p:cNvSpPr>
            <a:spLocks noGrp="1"/>
          </p:cNvSpPr>
          <p:nvPr>
            <p:ph type="sldNum" sz="quarter" idx="12"/>
          </p:nvPr>
        </p:nvSpPr>
        <p:spPr/>
        <p:txBody>
          <a:bodyPr/>
          <a:lstStyle/>
          <a:p>
            <a:fld id="{25FF269D-3B1C-490A-9B88-474E477EBA71}" type="slidenum">
              <a:rPr lang="en-GB" smtClean="0"/>
              <a:t>‹#›</a:t>
            </a:fld>
            <a:endParaRPr lang="en-GB"/>
          </a:p>
        </p:txBody>
      </p:sp>
    </p:spTree>
    <p:extLst>
      <p:ext uri="{BB962C8B-B14F-4D97-AF65-F5344CB8AC3E}">
        <p14:creationId xmlns:p14="http://schemas.microsoft.com/office/powerpoint/2010/main" val="948303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3FB62F2-3D23-7543-BD48-C9EA55182CC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BE4DCAF-34C2-1C42-AEA5-8B9B0BA56ABB}"/>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43D84BB6-BDEA-F84F-B099-EF0F4C1C7DB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88F5FF2-0905-E347-A597-2BCBC936178A}"/>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8C68B338-14AA-F449-96BF-04D62B2E1CC1}"/>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3DD175FF-8B38-7F4C-A262-3F5382B93A9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82D5E158-0765-FB49-9488-3E3826084B2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A8E4676-1000-6549-8523-15BCC91346A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9AEF2F3-5627-C74C-9382-F1613494705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63A86BB6-65A5-7740-A134-1669A9E9A1EF}"/>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5A811E7-A47F-B241-A160-A607EE52D9EB}"/>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B55E6FD-7B8A-F440-9F87-5980588DBCAE}"/>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541000" y="373063"/>
            <a:ext cx="101282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88830160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9BF2F82-AE93-3534-60F8-6A9DEBA0C46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6F424F9-6692-0368-4B34-D31CDE266EF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4210151-C965-66C7-9730-2EB93D5A91A6}"/>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38F58BAF-6BD9-97CA-CA67-B3502841D0E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967B14C-6171-2815-CDE0-7865DC26B399}"/>
              </a:ext>
            </a:extLst>
          </p:cNvPr>
          <p:cNvSpPr>
            <a:spLocks noGrp="1"/>
          </p:cNvSpPr>
          <p:nvPr>
            <p:ph type="sldNum" sz="quarter" idx="12"/>
          </p:nvPr>
        </p:nvSpPr>
        <p:spPr/>
        <p:txBody>
          <a:bodyPr/>
          <a:lstStyle/>
          <a:p>
            <a:fld id="{25FF269D-3B1C-490A-9B88-474E477EBA71}" type="slidenum">
              <a:rPr lang="en-GB" smtClean="0"/>
              <a:t>‹#›</a:t>
            </a:fld>
            <a:endParaRPr lang="en-GB"/>
          </a:p>
        </p:txBody>
      </p:sp>
    </p:spTree>
    <p:extLst>
      <p:ext uri="{BB962C8B-B14F-4D97-AF65-F5344CB8AC3E}">
        <p14:creationId xmlns:p14="http://schemas.microsoft.com/office/powerpoint/2010/main" val="392237781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CONTENT right image slante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grpSp>
        <p:nvGrpSpPr>
          <p:cNvPr id="22" name="Group 21">
            <a:extLst>
              <a:ext uri="{FF2B5EF4-FFF2-40B4-BE49-F238E27FC236}">
                <a16:creationId xmlns:a16="http://schemas.microsoft.com/office/drawing/2014/main" id="{EEE413E6-7ED9-43A1-A7AD-0D518948A133}"/>
              </a:ext>
            </a:extLst>
          </p:cNvPr>
          <p:cNvGrpSpPr/>
          <p:nvPr userDrawn="1"/>
        </p:nvGrpSpPr>
        <p:grpSpPr>
          <a:xfrm>
            <a:off x="0" y="6813551"/>
            <a:ext cx="12192000" cy="50800"/>
            <a:chOff x="0" y="6813551"/>
            <a:chExt cx="12192000" cy="50800"/>
          </a:xfrm>
        </p:grpSpPr>
        <p:sp>
          <p:nvSpPr>
            <p:cNvPr id="23" name="Rectangle 22">
              <a:extLst>
                <a:ext uri="{FF2B5EF4-FFF2-40B4-BE49-F238E27FC236}">
                  <a16:creationId xmlns:a16="http://schemas.microsoft.com/office/drawing/2014/main" id="{7E6978D4-ED26-471D-9DFE-E791103E43F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B38825E-D89C-420C-A182-FF8FF12090BB}"/>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14BA8E-2907-4B6A-8275-2CF247CA324A}"/>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855C25A-43A2-4A0E-BDB1-F433612EAEF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CDF1072-CD0E-4C1C-9E0B-1CEF49535E81}"/>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8B2976D-3E33-4E53-8233-C742EB65660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868EDF0-FFB3-45B9-BCFC-0F41D9FF2F8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6C81DFC7-AD2C-4274-B25B-7EFC2C6F54A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9AC48D23-C6F5-42F8-A6D5-A6A8A342EDA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09600" y="943284"/>
            <a:ext cx="1460605" cy="45719"/>
          </a:xfrm>
          <a:prstGeom prst="rect">
            <a:avLst/>
          </a:prstGeom>
        </p:spPr>
      </p:pic>
    </p:spTree>
    <p:extLst>
      <p:ext uri="{BB962C8B-B14F-4D97-AF65-F5344CB8AC3E}">
        <p14:creationId xmlns:p14="http://schemas.microsoft.com/office/powerpoint/2010/main" val="286804738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spTree>
    <p:extLst>
      <p:ext uri="{BB962C8B-B14F-4D97-AF65-F5344CB8AC3E}">
        <p14:creationId xmlns:p14="http://schemas.microsoft.com/office/powerpoint/2010/main" val="208209097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180144" y="250160"/>
            <a:ext cx="1765643" cy="896924"/>
          </a:xfrm>
          <a:prstGeom prst="rect">
            <a:avLst/>
          </a:prstGeom>
        </p:spPr>
      </p:pic>
    </p:spTree>
    <p:extLst>
      <p:ext uri="{BB962C8B-B14F-4D97-AF65-F5344CB8AC3E}">
        <p14:creationId xmlns:p14="http://schemas.microsoft.com/office/powerpoint/2010/main" val="363877778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545302" y="235350"/>
            <a:ext cx="776216" cy="990024"/>
          </a:xfrm>
          <a:prstGeom prst="rect">
            <a:avLst/>
          </a:prstGeom>
        </p:spPr>
      </p:pic>
    </p:spTree>
    <p:extLst>
      <p:ext uri="{BB962C8B-B14F-4D97-AF65-F5344CB8AC3E}">
        <p14:creationId xmlns:p14="http://schemas.microsoft.com/office/powerpoint/2010/main" val="33344172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549306" y="437010"/>
            <a:ext cx="1024868" cy="762828"/>
          </a:xfrm>
          <a:prstGeom prst="rect">
            <a:avLst/>
          </a:prstGeom>
        </p:spPr>
      </p:pic>
    </p:spTree>
    <p:extLst>
      <p:ext uri="{BB962C8B-B14F-4D97-AF65-F5344CB8AC3E}">
        <p14:creationId xmlns:p14="http://schemas.microsoft.com/office/powerpoint/2010/main" val="306409972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541042" y="372830"/>
            <a:ext cx="1013253" cy="854196"/>
          </a:xfrm>
          <a:prstGeom prst="rect">
            <a:avLst/>
          </a:prstGeom>
        </p:spPr>
      </p:pic>
    </p:spTree>
    <p:extLst>
      <p:ext uri="{BB962C8B-B14F-4D97-AF65-F5344CB8AC3E}">
        <p14:creationId xmlns:p14="http://schemas.microsoft.com/office/powerpoint/2010/main" val="386291501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568065" y="390037"/>
            <a:ext cx="898601" cy="824195"/>
          </a:xfrm>
          <a:prstGeom prst="rect">
            <a:avLst/>
          </a:prstGeom>
        </p:spPr>
      </p:pic>
    </p:spTree>
    <p:extLst>
      <p:ext uri="{BB962C8B-B14F-4D97-AF65-F5344CB8AC3E}">
        <p14:creationId xmlns:p14="http://schemas.microsoft.com/office/powerpoint/2010/main" val="243025515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9B023D43-CB1C-4FAC-A110-6E6D444A919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173486556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6" name="Title 1">
            <a:extLst>
              <a:ext uri="{FF2B5EF4-FFF2-40B4-BE49-F238E27FC236}">
                <a16:creationId xmlns:a16="http://schemas.microsoft.com/office/drawing/2014/main" id="{F07663B9-2ED3-9447-B892-55ABDD1D044A}"/>
              </a:ext>
            </a:extLst>
          </p:cNvPr>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a:extLst>
              <a:ext uri="{FF2B5EF4-FFF2-40B4-BE49-F238E27FC236}">
                <a16:creationId xmlns:a16="http://schemas.microsoft.com/office/drawing/2014/main" id="{9E614F0F-24D7-7649-A767-54ADC81BEFB8}"/>
              </a:ext>
            </a:extLst>
          </p:cNvPr>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a:extLst>
              <a:ext uri="{FF2B5EF4-FFF2-40B4-BE49-F238E27FC236}">
                <a16:creationId xmlns:a16="http://schemas.microsoft.com/office/drawing/2014/main" id="{C65074FE-DA4E-9F42-890B-6B4E741240BB}"/>
              </a:ext>
            </a:extLst>
          </p:cNvPr>
          <p:cNvSpPr>
            <a:spLocks noGrp="1"/>
          </p:cNvSpPr>
          <p:nvPr>
            <p:ph type="pic" sz="quarter" idx="11"/>
          </p:nvPr>
        </p:nvSpPr>
        <p:spPr>
          <a:xfrm>
            <a:off x="0" y="0"/>
            <a:ext cx="12192000" cy="2781300"/>
          </a:xfrm>
          <a:prstGeom prst="rect">
            <a:avLst/>
          </a:prstGeom>
        </p:spPr>
        <p:txBody>
          <a:bodyPr/>
          <a:lstStyle/>
          <a:p>
            <a:r>
              <a:rPr lang="en-US"/>
              <a:t>Click icon to add picture</a:t>
            </a:r>
          </a:p>
        </p:txBody>
      </p:sp>
      <p:grpSp>
        <p:nvGrpSpPr>
          <p:cNvPr id="18" name="Group 17">
            <a:extLst>
              <a:ext uri="{FF2B5EF4-FFF2-40B4-BE49-F238E27FC236}">
                <a16:creationId xmlns:a16="http://schemas.microsoft.com/office/drawing/2014/main" id="{3C2F7E00-219B-41CD-9CD1-63B74A961DC8}"/>
              </a:ext>
            </a:extLst>
          </p:cNvPr>
          <p:cNvGrpSpPr/>
          <p:nvPr userDrawn="1"/>
        </p:nvGrpSpPr>
        <p:grpSpPr>
          <a:xfrm>
            <a:off x="0" y="2782247"/>
            <a:ext cx="12192000" cy="50800"/>
            <a:chOff x="0" y="6813551"/>
            <a:chExt cx="12192000" cy="50800"/>
          </a:xfrm>
        </p:grpSpPr>
        <p:sp>
          <p:nvSpPr>
            <p:cNvPr id="19" name="Rectangle 18">
              <a:extLst>
                <a:ext uri="{FF2B5EF4-FFF2-40B4-BE49-F238E27FC236}">
                  <a16:creationId xmlns:a16="http://schemas.microsoft.com/office/drawing/2014/main" id="{8885E059-B51E-461F-97E6-88F155C003B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4A05A5C-0FBE-434C-94DA-E2ECBD8EB1B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BA0816F-ADF7-4460-8DCD-7D9DB9E97FB8}"/>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0B82CF6-1B7A-4C36-BF01-2207C26B2EF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E9AA07C-900F-4AC7-A912-A5564BB4E9C2}"/>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9B7B9E7-FB0D-4BF2-A648-E5BF4717D20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2913068-B264-4312-BA65-A84F13103FCD}"/>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7" name="Picture 26">
            <a:extLst>
              <a:ext uri="{FF2B5EF4-FFF2-40B4-BE49-F238E27FC236}">
                <a16:creationId xmlns:a16="http://schemas.microsoft.com/office/drawing/2014/main" id="{7480C75E-6743-438C-BE9A-6B4AD2DEA7E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28" name="Picture 27">
            <a:extLst>
              <a:ext uri="{FF2B5EF4-FFF2-40B4-BE49-F238E27FC236}">
                <a16:creationId xmlns:a16="http://schemas.microsoft.com/office/drawing/2014/main" id="{F68ACDEC-0DD9-4915-B3B3-95236289231B}"/>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60993" y="3798202"/>
            <a:ext cx="1460605" cy="45719"/>
          </a:xfrm>
          <a:prstGeom prst="rect">
            <a:avLst/>
          </a:prstGeom>
        </p:spPr>
      </p:pic>
    </p:spTree>
    <p:extLst>
      <p:ext uri="{BB962C8B-B14F-4D97-AF65-F5344CB8AC3E}">
        <p14:creationId xmlns:p14="http://schemas.microsoft.com/office/powerpoint/2010/main" val="1428789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E4FE409-FAF8-6F4D-97C8-2AE5E4750DE4}"/>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D56FECE-01C4-D541-8DB1-E42AD326066E}"/>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65FD74FF-2BE5-C545-BFF4-B4736D4C04AC}"/>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26EFE5C9-D9A6-2949-A2D5-9094D00FADB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FE00573-4EC4-7540-9308-65CD03A73B60}"/>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81D9F60-FB7B-6E45-9A16-66FBBAA5F4D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CC5F371-18CC-644B-9731-973A5104304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7584E38-FCE6-D34D-BD81-B2C22AD5A1C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DC0F7CB3-B3F6-D543-B30E-8895468B7252}"/>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130E518A-A162-3848-ABC9-AD7B4225E52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3271B97-CD70-EE40-9284-E186D6FE106A}"/>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A7C00EAC-4D19-AF45-B816-85E5BE578F06}"/>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567988" y="390525"/>
            <a:ext cx="8985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153040580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3" name="Picture Placeholder 2">
            <a:extLst>
              <a:ext uri="{FF2B5EF4-FFF2-40B4-BE49-F238E27FC236}">
                <a16:creationId xmlns:a16="http://schemas.microsoft.com/office/drawing/2014/main" id="{B37C23BE-83F9-AB4A-9DE9-006597B8AC1B}"/>
              </a:ext>
            </a:extLst>
          </p:cNvPr>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r>
              <a:rPr lang="en-US"/>
              <a:t>Click icon to add picture</a:t>
            </a: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2" name="Group 21">
            <a:extLst>
              <a:ext uri="{FF2B5EF4-FFF2-40B4-BE49-F238E27FC236}">
                <a16:creationId xmlns:a16="http://schemas.microsoft.com/office/drawing/2014/main" id="{EEE413E6-7ED9-43A1-A7AD-0D518948A133}"/>
              </a:ext>
            </a:extLst>
          </p:cNvPr>
          <p:cNvGrpSpPr/>
          <p:nvPr userDrawn="1"/>
        </p:nvGrpSpPr>
        <p:grpSpPr>
          <a:xfrm>
            <a:off x="0" y="6813551"/>
            <a:ext cx="12192000" cy="50800"/>
            <a:chOff x="0" y="6813551"/>
            <a:chExt cx="12192000" cy="50800"/>
          </a:xfrm>
        </p:grpSpPr>
        <p:sp>
          <p:nvSpPr>
            <p:cNvPr id="23" name="Rectangle 22">
              <a:extLst>
                <a:ext uri="{FF2B5EF4-FFF2-40B4-BE49-F238E27FC236}">
                  <a16:creationId xmlns:a16="http://schemas.microsoft.com/office/drawing/2014/main" id="{7E6978D4-ED26-471D-9DFE-E791103E43F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B38825E-D89C-420C-A182-FF8FF12090BB}"/>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14BA8E-2907-4B6A-8275-2CF247CA324A}"/>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855C25A-43A2-4A0E-BDB1-F433612EAEF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CDF1072-CD0E-4C1C-9E0B-1CEF49535E81}"/>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8B2976D-3E33-4E53-8233-C742EB65660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868EDF0-FFB3-45B9-BCFC-0F41D9FF2F8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6C81DFC7-AD2C-4274-B25B-7EFC2C6F54A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9AC48D23-C6F5-42F8-A6D5-A6A8A342EDA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278192346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Picture Placeholder 3">
            <a:extLst>
              <a:ext uri="{FF2B5EF4-FFF2-40B4-BE49-F238E27FC236}">
                <a16:creationId xmlns:a16="http://schemas.microsoft.com/office/drawing/2014/main" id="{F4168A6E-D7E5-DA48-A86E-A4FAB8FB2EB2}"/>
              </a:ext>
            </a:extLst>
          </p:cNvPr>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r>
              <a:rPr lang="en-US"/>
              <a:t>Click icon to add picture</a:t>
            </a:r>
          </a:p>
        </p:txBody>
      </p:sp>
      <p:sp>
        <p:nvSpPr>
          <p:cNvPr id="9" name="Picture Placeholder 8">
            <a:extLst>
              <a:ext uri="{FF2B5EF4-FFF2-40B4-BE49-F238E27FC236}">
                <a16:creationId xmlns:a16="http://schemas.microsoft.com/office/drawing/2014/main" id="{08DB5DD0-32F0-4E4A-BC3D-D4C7B97E6C4C}"/>
              </a:ext>
            </a:extLst>
          </p:cNvPr>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r>
              <a:rPr lang="en-US"/>
              <a:t>Click icon to add picture</a:t>
            </a:r>
          </a:p>
        </p:txBody>
      </p:sp>
      <p:grpSp>
        <p:nvGrpSpPr>
          <p:cNvPr id="22" name="Group 21">
            <a:extLst>
              <a:ext uri="{FF2B5EF4-FFF2-40B4-BE49-F238E27FC236}">
                <a16:creationId xmlns:a16="http://schemas.microsoft.com/office/drawing/2014/main" id="{8B64CFCF-B419-493E-B97C-3F98A5DAD1A5}"/>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DA9C3208-1CBA-455B-94A1-763D986C7D1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6172D2A-7FAB-4171-BC37-9895121EF53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0682AB2-27D9-405E-91B5-B707281D23A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6423A9E-AF4E-4AD6-9479-A29496A3085A}"/>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236E447-8BDD-42C8-95AA-7ADD00A393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4F08B99-B3C0-411D-A1AB-A91C6711DD61}"/>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A04480C-A05F-4537-8A8F-1D6AF0D2C8F0}"/>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3FED83A0-3553-4B1F-825D-95D65ABB8F0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8" name="Picture 17">
            <a:extLst>
              <a:ext uri="{FF2B5EF4-FFF2-40B4-BE49-F238E27FC236}">
                <a16:creationId xmlns:a16="http://schemas.microsoft.com/office/drawing/2014/main" id="{6276EFB6-5B48-4805-BF35-E5E9E708EF2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564186" y="1107735"/>
            <a:ext cx="1460605" cy="45719"/>
          </a:xfrm>
          <a:prstGeom prst="rect">
            <a:avLst/>
          </a:prstGeom>
        </p:spPr>
      </p:pic>
    </p:spTree>
    <p:extLst>
      <p:ext uri="{BB962C8B-B14F-4D97-AF65-F5344CB8AC3E}">
        <p14:creationId xmlns:p14="http://schemas.microsoft.com/office/powerpoint/2010/main" val="216019659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E8B74DA5-8DFB-4779-88C0-43C815FDCC39}"/>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A6FC5EE8-19CC-4352-9406-AA471E8990D9}"/>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2D04F23-9E56-431D-890F-85E6AAEA13C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DE2798D-3FD4-4E90-BA8C-06866A10B3E4}"/>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CB389CF-F89A-4EED-A6B1-9ADC1B0E3791}"/>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75019AE-0CE3-4180-B1B0-7A55C8E18BA4}"/>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EA826A5-C53A-442F-ADDD-3D4D92C0345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AA80972-ACCB-45A4-8903-4666AD4BA29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C547305A-2FB2-489B-B3C8-09D82A0F1A1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92AAC538-7866-4462-BDAA-BCD7DF1C8C5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312111" y="1451357"/>
            <a:ext cx="1460605" cy="45719"/>
          </a:xfrm>
          <a:prstGeom prst="rect">
            <a:avLst/>
          </a:prstGeom>
        </p:spPr>
      </p:pic>
    </p:spTree>
    <p:extLst>
      <p:ext uri="{BB962C8B-B14F-4D97-AF65-F5344CB8AC3E}">
        <p14:creationId xmlns:p14="http://schemas.microsoft.com/office/powerpoint/2010/main" val="49415499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C0BA3847-8868-4BA2-8F95-EDAF24560774}"/>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B5D76B60-A27B-42E4-8CE3-55DBD9CA2DF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473ACF9-56A3-4726-832E-B5EA3B011CFA}"/>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9CE374E-9C12-4968-9B89-849CD84B9480}"/>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87DE8A0-0DCE-463A-910D-F5C60787E53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F5585C6-955F-42DC-9C11-D45A0B455376}"/>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5C8969F-50A2-41D9-8C8A-DC3FD5EAF67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AB6B935-5712-4476-A5A3-11C60AEB46C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52E1A26-EDD2-4961-BB91-5BB33C446D9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3628E7E7-7C64-469C-B6D1-9C47EC89A97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7684" y="1459891"/>
            <a:ext cx="1460605" cy="45719"/>
          </a:xfrm>
          <a:prstGeom prst="rect">
            <a:avLst/>
          </a:prstGeom>
        </p:spPr>
      </p:pic>
    </p:spTree>
    <p:extLst>
      <p:ext uri="{BB962C8B-B14F-4D97-AF65-F5344CB8AC3E}">
        <p14:creationId xmlns:p14="http://schemas.microsoft.com/office/powerpoint/2010/main" val="311142079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9245600" y="6350"/>
            <a:ext cx="2946400" cy="4443731"/>
          </a:xfrm>
          <a:prstGeom prst="rect">
            <a:avLst/>
          </a:prstGeom>
        </p:spPr>
        <p:txBody>
          <a:bodyPr/>
          <a:lstStyle/>
          <a:p>
            <a:r>
              <a:rPr lang="en-US"/>
              <a:t>Click icon to add picture</a:t>
            </a:r>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5"/>
            <a:ext cx="2946400" cy="2297555"/>
          </a:xfrm>
          <a:prstGeom prst="rect">
            <a:avLst/>
          </a:prstGeom>
        </p:spPr>
        <p:txBody>
          <a:bodyPr/>
          <a:lstStyle/>
          <a:p>
            <a:r>
              <a:rPr lang="en-US"/>
              <a:t>Click icon to add picture</a:t>
            </a:r>
          </a:p>
        </p:txBody>
      </p:sp>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3" name="Group 22">
            <a:extLst>
              <a:ext uri="{FF2B5EF4-FFF2-40B4-BE49-F238E27FC236}">
                <a16:creationId xmlns:a16="http://schemas.microsoft.com/office/drawing/2014/main" id="{F05C474D-29BC-41DA-8849-7C6D9DFD486A}"/>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15F4CAF6-4D4F-46E9-B76B-B66507D42EF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3C5B453-643F-471F-B179-652F61EF741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0F0965A-A251-4292-83B2-381FA03DCC15}"/>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48F17BF-8C38-422A-AFC7-DDE8944795A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2511BA8-8A1D-4468-A218-89B011EA76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1432705-B4F2-4D41-B28E-C49C96B5D012}"/>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93F111C-F11A-452F-9097-57D88A141B89}"/>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8AF12BB5-D064-4122-AFFA-6283A21635E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DBEFBDEA-6D6B-4EA5-B75F-31343B1348A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350686001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5" name="Group 14">
            <a:extLst>
              <a:ext uri="{FF2B5EF4-FFF2-40B4-BE49-F238E27FC236}">
                <a16:creationId xmlns:a16="http://schemas.microsoft.com/office/drawing/2014/main" id="{8D75FDEF-82D0-4CF0-950F-647865FB8108}"/>
              </a:ext>
            </a:extLst>
          </p:cNvPr>
          <p:cNvGrpSpPr/>
          <p:nvPr userDrawn="1"/>
        </p:nvGrpSpPr>
        <p:grpSpPr>
          <a:xfrm>
            <a:off x="0" y="6813551"/>
            <a:ext cx="12192000" cy="50800"/>
            <a:chOff x="0" y="6813551"/>
            <a:chExt cx="12192000" cy="50800"/>
          </a:xfrm>
        </p:grpSpPr>
        <p:sp>
          <p:nvSpPr>
            <p:cNvPr id="16" name="Rectangle 15">
              <a:extLst>
                <a:ext uri="{FF2B5EF4-FFF2-40B4-BE49-F238E27FC236}">
                  <a16:creationId xmlns:a16="http://schemas.microsoft.com/office/drawing/2014/main" id="{8A16EE8B-0F7C-4EB3-BA32-4AD8D7731328}"/>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8A18F61-3505-425C-84CD-FF598CE7F68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AEE0F5-80B7-410B-8AE3-694EC74E3421}"/>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A8F298F-5904-4E90-9AE4-6AA7F8C966E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35D29A5-79D7-4009-9F31-DE14E632B82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6A520A8-1757-47E8-BF1E-F1C22B512A24}"/>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ADDCA5-2E36-467D-806C-07491FEE20C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a:extLst>
              <a:ext uri="{FF2B5EF4-FFF2-40B4-BE49-F238E27FC236}">
                <a16:creationId xmlns:a16="http://schemas.microsoft.com/office/drawing/2014/main" id="{301784BF-9CB4-4204-8FD4-95D25EB8536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348083409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C50384C1-EF9F-45B1-B7DB-13A43E06AFA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308004224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210C4DBF-F57C-4D55-AF2B-71887E4E7F9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spTree>
    <p:extLst>
      <p:ext uri="{BB962C8B-B14F-4D97-AF65-F5344CB8AC3E}">
        <p14:creationId xmlns:p14="http://schemas.microsoft.com/office/powerpoint/2010/main" val="349298480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r>
              <a:rPr lang="en-US"/>
              <a:t>Click icon to add picture</a:t>
            </a:r>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0595" y="5186074"/>
            <a:ext cx="11376551" cy="1542050"/>
          </a:xfrm>
          <a:prstGeom prst="rect">
            <a:avLst/>
          </a:prstGeom>
        </p:spPr>
      </p:pic>
    </p:spTree>
    <p:extLst>
      <p:ext uri="{BB962C8B-B14F-4D97-AF65-F5344CB8AC3E}">
        <p14:creationId xmlns:p14="http://schemas.microsoft.com/office/powerpoint/2010/main" val="403352488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9721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31881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18269" y="1718179"/>
            <a:ext cx="12890196"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SEPARATOR PAGE: TITLE GOES HERE</a:t>
            </a:r>
          </a:p>
        </p:txBody>
      </p:sp>
      <p:pic>
        <p:nvPicPr>
          <p:cNvPr id="5" name="Picture 4">
            <a:extLst>
              <a:ext uri="{FF2B5EF4-FFF2-40B4-BE49-F238E27FC236}">
                <a16:creationId xmlns:a16="http://schemas.microsoft.com/office/drawing/2014/main" id="{A15E48A9-900D-4CCA-837C-BC33433288E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132724180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76400"/>
            <a:ext cx="109728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9783903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Title page</a:t>
            </a: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spTree>
    <p:extLst>
      <p:ext uri="{BB962C8B-B14F-4D97-AF65-F5344CB8AC3E}">
        <p14:creationId xmlns:p14="http://schemas.microsoft.com/office/powerpoint/2010/main" val="428190994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180144" y="250160"/>
            <a:ext cx="1765643" cy="896924"/>
          </a:xfrm>
          <a:prstGeom prst="rect">
            <a:avLst/>
          </a:prstGeom>
        </p:spPr>
      </p:pic>
    </p:spTree>
    <p:extLst>
      <p:ext uri="{BB962C8B-B14F-4D97-AF65-F5344CB8AC3E}">
        <p14:creationId xmlns:p14="http://schemas.microsoft.com/office/powerpoint/2010/main" val="44422925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545302" y="235350"/>
            <a:ext cx="776216" cy="990024"/>
          </a:xfrm>
          <a:prstGeom prst="rect">
            <a:avLst/>
          </a:prstGeom>
        </p:spPr>
      </p:pic>
    </p:spTree>
    <p:extLst>
      <p:ext uri="{BB962C8B-B14F-4D97-AF65-F5344CB8AC3E}">
        <p14:creationId xmlns:p14="http://schemas.microsoft.com/office/powerpoint/2010/main" val="348814457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549306" y="437010"/>
            <a:ext cx="1024868" cy="762828"/>
          </a:xfrm>
          <a:prstGeom prst="rect">
            <a:avLst/>
          </a:prstGeom>
        </p:spPr>
      </p:pic>
    </p:spTree>
    <p:extLst>
      <p:ext uri="{BB962C8B-B14F-4D97-AF65-F5344CB8AC3E}">
        <p14:creationId xmlns:p14="http://schemas.microsoft.com/office/powerpoint/2010/main" val="284329422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541042" y="372830"/>
            <a:ext cx="1013253" cy="854196"/>
          </a:xfrm>
          <a:prstGeom prst="rect">
            <a:avLst/>
          </a:prstGeom>
        </p:spPr>
      </p:pic>
    </p:spTree>
    <p:extLst>
      <p:ext uri="{BB962C8B-B14F-4D97-AF65-F5344CB8AC3E}">
        <p14:creationId xmlns:p14="http://schemas.microsoft.com/office/powerpoint/2010/main" val="343112997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568065" y="390037"/>
            <a:ext cx="898601" cy="824195"/>
          </a:xfrm>
          <a:prstGeom prst="rect">
            <a:avLst/>
          </a:prstGeom>
        </p:spPr>
      </p:pic>
    </p:spTree>
    <p:extLst>
      <p:ext uri="{BB962C8B-B14F-4D97-AF65-F5344CB8AC3E}">
        <p14:creationId xmlns:p14="http://schemas.microsoft.com/office/powerpoint/2010/main" val="399728285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9B023D43-CB1C-4FAC-A110-6E6D444A919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179083505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6" name="Title 1">
            <a:extLst>
              <a:ext uri="{FF2B5EF4-FFF2-40B4-BE49-F238E27FC236}">
                <a16:creationId xmlns:a16="http://schemas.microsoft.com/office/drawing/2014/main" id="{F07663B9-2ED3-9447-B892-55ABDD1D044A}"/>
              </a:ext>
            </a:extLst>
          </p:cNvPr>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a:extLst>
              <a:ext uri="{FF2B5EF4-FFF2-40B4-BE49-F238E27FC236}">
                <a16:creationId xmlns:a16="http://schemas.microsoft.com/office/drawing/2014/main" id="{9E614F0F-24D7-7649-A767-54ADC81BEFB8}"/>
              </a:ext>
            </a:extLst>
          </p:cNvPr>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3" name="Picture Placeholder 2">
            <a:extLst>
              <a:ext uri="{FF2B5EF4-FFF2-40B4-BE49-F238E27FC236}">
                <a16:creationId xmlns:a16="http://schemas.microsoft.com/office/drawing/2014/main" id="{C65074FE-DA4E-9F42-890B-6B4E741240BB}"/>
              </a:ext>
            </a:extLst>
          </p:cNvPr>
          <p:cNvSpPr>
            <a:spLocks noGrp="1"/>
          </p:cNvSpPr>
          <p:nvPr>
            <p:ph type="pic" sz="quarter" idx="11"/>
          </p:nvPr>
        </p:nvSpPr>
        <p:spPr>
          <a:xfrm>
            <a:off x="0" y="0"/>
            <a:ext cx="12192000" cy="2781300"/>
          </a:xfrm>
          <a:prstGeom prst="rect">
            <a:avLst/>
          </a:prstGeom>
        </p:spPr>
        <p:txBody>
          <a:bodyPr/>
          <a:lstStyle/>
          <a:p>
            <a:endParaRPr lang="en-US"/>
          </a:p>
        </p:txBody>
      </p:sp>
      <p:grpSp>
        <p:nvGrpSpPr>
          <p:cNvPr id="18" name="Group 17">
            <a:extLst>
              <a:ext uri="{FF2B5EF4-FFF2-40B4-BE49-F238E27FC236}">
                <a16:creationId xmlns:a16="http://schemas.microsoft.com/office/drawing/2014/main" id="{3C2F7E00-219B-41CD-9CD1-63B74A961DC8}"/>
              </a:ext>
            </a:extLst>
          </p:cNvPr>
          <p:cNvGrpSpPr/>
          <p:nvPr userDrawn="1"/>
        </p:nvGrpSpPr>
        <p:grpSpPr>
          <a:xfrm>
            <a:off x="0" y="2782247"/>
            <a:ext cx="12192000" cy="50800"/>
            <a:chOff x="0" y="6813551"/>
            <a:chExt cx="12192000" cy="50800"/>
          </a:xfrm>
        </p:grpSpPr>
        <p:sp>
          <p:nvSpPr>
            <p:cNvPr id="19" name="Rectangle 18">
              <a:extLst>
                <a:ext uri="{FF2B5EF4-FFF2-40B4-BE49-F238E27FC236}">
                  <a16:creationId xmlns:a16="http://schemas.microsoft.com/office/drawing/2014/main" id="{8885E059-B51E-461F-97E6-88F155C003B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4A05A5C-0FBE-434C-94DA-E2ECBD8EB1B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BA0816F-ADF7-4460-8DCD-7D9DB9E97FB8}"/>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0B82CF6-1B7A-4C36-BF01-2207C26B2EF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E9AA07C-900F-4AC7-A912-A5564BB4E9C2}"/>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9B7B9E7-FB0D-4BF2-A648-E5BF4717D20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2913068-B264-4312-BA65-A84F13103FCD}"/>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7" name="Picture 26">
            <a:extLst>
              <a:ext uri="{FF2B5EF4-FFF2-40B4-BE49-F238E27FC236}">
                <a16:creationId xmlns:a16="http://schemas.microsoft.com/office/drawing/2014/main" id="{7480C75E-6743-438C-BE9A-6B4AD2DEA7E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28" name="Picture 27">
            <a:extLst>
              <a:ext uri="{FF2B5EF4-FFF2-40B4-BE49-F238E27FC236}">
                <a16:creationId xmlns:a16="http://schemas.microsoft.com/office/drawing/2014/main" id="{F68ACDEC-0DD9-4915-B3B3-95236289231B}"/>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60993" y="3798202"/>
            <a:ext cx="1460605" cy="45719"/>
          </a:xfrm>
          <a:prstGeom prst="rect">
            <a:avLst/>
          </a:prstGeom>
        </p:spPr>
      </p:pic>
    </p:spTree>
    <p:extLst>
      <p:ext uri="{BB962C8B-B14F-4D97-AF65-F5344CB8AC3E}">
        <p14:creationId xmlns:p14="http://schemas.microsoft.com/office/powerpoint/2010/main" val="42047991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grpSp>
        <p:nvGrpSpPr>
          <p:cNvPr id="6" name="Group 2">
            <a:extLst>
              <a:ext uri="{FF2B5EF4-FFF2-40B4-BE49-F238E27FC236}">
                <a16:creationId xmlns:a16="http://schemas.microsoft.com/office/drawing/2014/main" id="{E2D38A6B-0C24-5C43-B8DC-2ADC87098F3C}"/>
              </a:ext>
            </a:extLst>
          </p:cNvPr>
          <p:cNvGrpSpPr>
            <a:grpSpLocks/>
          </p:cNvGrpSpPr>
          <p:nvPr/>
        </p:nvGrpSpPr>
        <p:grpSpPr bwMode="auto">
          <a:xfrm>
            <a:off x="0" y="2782888"/>
            <a:ext cx="12192000" cy="50800"/>
            <a:chOff x="0" y="6813551"/>
            <a:chExt cx="12192000" cy="50800"/>
          </a:xfrm>
        </p:grpSpPr>
        <p:sp>
          <p:nvSpPr>
            <p:cNvPr id="7" name="Rectangle 6">
              <a:extLst>
                <a:ext uri="{FF2B5EF4-FFF2-40B4-BE49-F238E27FC236}">
                  <a16:creationId xmlns:a16="http://schemas.microsoft.com/office/drawing/2014/main" id="{970266FA-5A5A-A34C-B544-B097193BF59B}"/>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FF2D1029-CF93-7247-AE34-B15F824D9F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A0C59A3-DFAF-4347-AADB-90D6518D56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62B8BC26-AA82-C242-A969-500DE825529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65701007-3BF4-1A4F-A37C-1A793CD18B8C}"/>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BBD23B6-197C-9D4B-86A0-CA83F74E890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E434E7A4-A7EA-CD46-8E0F-DC88838B682D}"/>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5" name="Picture 11">
            <a:extLst>
              <a:ext uri="{FF2B5EF4-FFF2-40B4-BE49-F238E27FC236}">
                <a16:creationId xmlns:a16="http://schemas.microsoft.com/office/drawing/2014/main" id="{48A157B9-9C9F-8045-B8DF-684FD27579B9}"/>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60463" y="3798888"/>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0" y="3261"/>
            <a:ext cx="12192000" cy="2781300"/>
          </a:xfrm>
          <a:prstGeom prst="rect">
            <a:avLst/>
          </a:prstGeom>
        </p:spPr>
        <p:txBody>
          <a:bodyPr/>
          <a:lstStyle/>
          <a:p>
            <a:pPr lvl="0"/>
            <a:r>
              <a:rPr lang="en-US" noProof="0" dirty="0"/>
              <a:t>Click icon to add picture</a:t>
            </a:r>
          </a:p>
        </p:txBody>
      </p:sp>
      <p:pic>
        <p:nvPicPr>
          <p:cNvPr id="18" name="Picture 17">
            <a:extLst>
              <a:ext uri="{FF2B5EF4-FFF2-40B4-BE49-F238E27FC236}">
                <a16:creationId xmlns:a16="http://schemas.microsoft.com/office/drawing/2014/main" id="{D44C8592-F1E1-4010-9F82-3834CC07B3F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956399" y="6387467"/>
            <a:ext cx="2159402" cy="449930"/>
          </a:xfrm>
          <a:prstGeom prst="rect">
            <a:avLst/>
          </a:prstGeom>
        </p:spPr>
      </p:pic>
    </p:spTree>
    <p:extLst>
      <p:ext uri="{BB962C8B-B14F-4D97-AF65-F5344CB8AC3E}">
        <p14:creationId xmlns:p14="http://schemas.microsoft.com/office/powerpoint/2010/main" val="280658289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3" name="Picture Placeholder 2">
            <a:extLst>
              <a:ext uri="{FF2B5EF4-FFF2-40B4-BE49-F238E27FC236}">
                <a16:creationId xmlns:a16="http://schemas.microsoft.com/office/drawing/2014/main" id="{B37C23BE-83F9-AB4A-9DE9-006597B8AC1B}"/>
              </a:ext>
            </a:extLst>
          </p:cNvPr>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endParaRPr lang="en-US"/>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grpSp>
        <p:nvGrpSpPr>
          <p:cNvPr id="22" name="Group 21">
            <a:extLst>
              <a:ext uri="{FF2B5EF4-FFF2-40B4-BE49-F238E27FC236}">
                <a16:creationId xmlns:a16="http://schemas.microsoft.com/office/drawing/2014/main" id="{EEE413E6-7ED9-43A1-A7AD-0D518948A133}"/>
              </a:ext>
            </a:extLst>
          </p:cNvPr>
          <p:cNvGrpSpPr/>
          <p:nvPr userDrawn="1"/>
        </p:nvGrpSpPr>
        <p:grpSpPr>
          <a:xfrm>
            <a:off x="0" y="6813551"/>
            <a:ext cx="12192000" cy="50800"/>
            <a:chOff x="0" y="6813551"/>
            <a:chExt cx="12192000" cy="50800"/>
          </a:xfrm>
        </p:grpSpPr>
        <p:sp>
          <p:nvSpPr>
            <p:cNvPr id="23" name="Rectangle 22">
              <a:extLst>
                <a:ext uri="{FF2B5EF4-FFF2-40B4-BE49-F238E27FC236}">
                  <a16:creationId xmlns:a16="http://schemas.microsoft.com/office/drawing/2014/main" id="{7E6978D4-ED26-471D-9DFE-E791103E43F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B38825E-D89C-420C-A182-FF8FF12090BB}"/>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14BA8E-2907-4B6A-8275-2CF247CA324A}"/>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855C25A-43A2-4A0E-BDB1-F433612EAEF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CDF1072-CD0E-4C1C-9E0B-1CEF49535E81}"/>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8B2976D-3E33-4E53-8233-C742EB65660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868EDF0-FFB3-45B9-BCFC-0F41D9FF2F8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6C81DFC7-AD2C-4274-B25B-7EFC2C6F54A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9AC48D23-C6F5-42F8-A6D5-A6A8A342EDA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261323418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4" name="Picture Placeholder 3">
            <a:extLst>
              <a:ext uri="{FF2B5EF4-FFF2-40B4-BE49-F238E27FC236}">
                <a16:creationId xmlns:a16="http://schemas.microsoft.com/office/drawing/2014/main" id="{F4168A6E-D7E5-DA48-A86E-A4FAB8FB2EB2}"/>
              </a:ext>
            </a:extLst>
          </p:cNvPr>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endParaRPr lang="en-US"/>
          </a:p>
        </p:txBody>
      </p:sp>
      <p:sp>
        <p:nvSpPr>
          <p:cNvPr id="9" name="Picture Placeholder 8">
            <a:extLst>
              <a:ext uri="{FF2B5EF4-FFF2-40B4-BE49-F238E27FC236}">
                <a16:creationId xmlns:a16="http://schemas.microsoft.com/office/drawing/2014/main" id="{08DB5DD0-32F0-4E4A-BC3D-D4C7B97E6C4C}"/>
              </a:ext>
            </a:extLst>
          </p:cNvPr>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endParaRPr lang="en-US"/>
          </a:p>
        </p:txBody>
      </p:sp>
      <p:grpSp>
        <p:nvGrpSpPr>
          <p:cNvPr id="22" name="Group 21">
            <a:extLst>
              <a:ext uri="{FF2B5EF4-FFF2-40B4-BE49-F238E27FC236}">
                <a16:creationId xmlns:a16="http://schemas.microsoft.com/office/drawing/2014/main" id="{8B64CFCF-B419-493E-B97C-3F98A5DAD1A5}"/>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DA9C3208-1CBA-455B-94A1-763D986C7D1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6172D2A-7FAB-4171-BC37-9895121EF53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0682AB2-27D9-405E-91B5-B707281D23A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6423A9E-AF4E-4AD6-9479-A29496A3085A}"/>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236E447-8BDD-42C8-95AA-7ADD00A393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4F08B99-B3C0-411D-A1AB-A91C6711DD61}"/>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A04480C-A05F-4537-8A8F-1D6AF0D2C8F0}"/>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3FED83A0-3553-4B1F-825D-95D65ABB8F0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8" name="Picture 17">
            <a:extLst>
              <a:ext uri="{FF2B5EF4-FFF2-40B4-BE49-F238E27FC236}">
                <a16:creationId xmlns:a16="http://schemas.microsoft.com/office/drawing/2014/main" id="{6276EFB6-5B48-4805-BF35-E5E9E708EF2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564186" y="1107735"/>
            <a:ext cx="1460605" cy="45719"/>
          </a:xfrm>
          <a:prstGeom prst="rect">
            <a:avLst/>
          </a:prstGeom>
        </p:spPr>
      </p:pic>
    </p:spTree>
    <p:extLst>
      <p:ext uri="{BB962C8B-B14F-4D97-AF65-F5344CB8AC3E}">
        <p14:creationId xmlns:p14="http://schemas.microsoft.com/office/powerpoint/2010/main" val="116765090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E8B74DA5-8DFB-4779-88C0-43C815FDCC39}"/>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A6FC5EE8-19CC-4352-9406-AA471E8990D9}"/>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2D04F23-9E56-431D-890F-85E6AAEA13C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DE2798D-3FD4-4E90-BA8C-06866A10B3E4}"/>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CB389CF-F89A-4EED-A6B1-9ADC1B0E3791}"/>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75019AE-0CE3-4180-B1B0-7A55C8E18BA4}"/>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EA826A5-C53A-442F-ADDD-3D4D92C0345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AA80972-ACCB-45A4-8903-4666AD4BA29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C547305A-2FB2-489B-B3C8-09D82A0F1A1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92AAC538-7866-4462-BDAA-BCD7DF1C8C5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312111" y="1451357"/>
            <a:ext cx="1460605" cy="45719"/>
          </a:xfrm>
          <a:prstGeom prst="rect">
            <a:avLst/>
          </a:prstGeom>
        </p:spPr>
      </p:pic>
    </p:spTree>
    <p:extLst>
      <p:ext uri="{BB962C8B-B14F-4D97-AF65-F5344CB8AC3E}">
        <p14:creationId xmlns:p14="http://schemas.microsoft.com/office/powerpoint/2010/main" val="409698341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C0BA3847-8868-4BA2-8F95-EDAF24560774}"/>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B5D76B60-A27B-42E4-8CE3-55DBD9CA2DF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473ACF9-56A3-4726-832E-B5EA3B011CFA}"/>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9CE374E-9C12-4968-9B89-849CD84B9480}"/>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87DE8A0-0DCE-463A-910D-F5C60787E53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F5585C6-955F-42DC-9C11-D45A0B455376}"/>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5C8969F-50A2-41D9-8C8A-DC3FD5EAF67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AB6B935-5712-4476-A5A3-11C60AEB46C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52E1A26-EDD2-4961-BB91-5BB33C446D9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3628E7E7-7C64-469C-B6D1-9C47EC89A97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7684" y="1459891"/>
            <a:ext cx="1460605" cy="45719"/>
          </a:xfrm>
          <a:prstGeom prst="rect">
            <a:avLst/>
          </a:prstGeom>
        </p:spPr>
      </p:pic>
    </p:spTree>
    <p:extLst>
      <p:ext uri="{BB962C8B-B14F-4D97-AF65-F5344CB8AC3E}">
        <p14:creationId xmlns:p14="http://schemas.microsoft.com/office/powerpoint/2010/main" val="67987666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9245600" y="6350"/>
            <a:ext cx="2946400" cy="4443731"/>
          </a:xfrm>
          <a:prstGeom prst="rect">
            <a:avLst/>
          </a:prstGeom>
        </p:spPr>
        <p:txBody>
          <a:bodyPr/>
          <a:lstStyle/>
          <a:p>
            <a:endParaRPr lang="en-US"/>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5"/>
            <a:ext cx="2946400" cy="2297555"/>
          </a:xfrm>
          <a:prstGeom prst="rect">
            <a:avLst/>
          </a:prstGeom>
        </p:spPr>
        <p:txBody>
          <a:bodyPr/>
          <a:lstStyle/>
          <a:p>
            <a:endParaRPr lang="en-US"/>
          </a:p>
        </p:txBody>
      </p:sp>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3" name="Group 22">
            <a:extLst>
              <a:ext uri="{FF2B5EF4-FFF2-40B4-BE49-F238E27FC236}">
                <a16:creationId xmlns:a16="http://schemas.microsoft.com/office/drawing/2014/main" id="{F05C474D-29BC-41DA-8849-7C6D9DFD486A}"/>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15F4CAF6-4D4F-46E9-B76B-B66507D42EF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3C5B453-643F-471F-B179-652F61EF741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0F0965A-A251-4292-83B2-381FA03DCC15}"/>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48F17BF-8C38-422A-AFC7-DDE8944795A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2511BA8-8A1D-4468-A218-89B011EA76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1432705-B4F2-4D41-B28E-C49C96B5D012}"/>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93F111C-F11A-452F-9097-57D88A141B89}"/>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8AF12BB5-D064-4122-AFFA-6283A21635E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DBEFBDEA-6D6B-4EA5-B75F-31343B1348A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257503405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5" name="Group 14">
            <a:extLst>
              <a:ext uri="{FF2B5EF4-FFF2-40B4-BE49-F238E27FC236}">
                <a16:creationId xmlns:a16="http://schemas.microsoft.com/office/drawing/2014/main" id="{8D75FDEF-82D0-4CF0-950F-647865FB8108}"/>
              </a:ext>
            </a:extLst>
          </p:cNvPr>
          <p:cNvGrpSpPr/>
          <p:nvPr userDrawn="1"/>
        </p:nvGrpSpPr>
        <p:grpSpPr>
          <a:xfrm>
            <a:off x="0" y="6813551"/>
            <a:ext cx="12192000" cy="50800"/>
            <a:chOff x="0" y="6813551"/>
            <a:chExt cx="12192000" cy="50800"/>
          </a:xfrm>
        </p:grpSpPr>
        <p:sp>
          <p:nvSpPr>
            <p:cNvPr id="16" name="Rectangle 15">
              <a:extLst>
                <a:ext uri="{FF2B5EF4-FFF2-40B4-BE49-F238E27FC236}">
                  <a16:creationId xmlns:a16="http://schemas.microsoft.com/office/drawing/2014/main" id="{8A16EE8B-0F7C-4EB3-BA32-4AD8D7731328}"/>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8A18F61-3505-425C-84CD-FF598CE7F68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AEE0F5-80B7-410B-8AE3-694EC74E3421}"/>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A8F298F-5904-4E90-9AE4-6AA7F8C966E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35D29A5-79D7-4009-9F31-DE14E632B82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6A520A8-1757-47E8-BF1E-F1C22B512A24}"/>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ADDCA5-2E36-467D-806C-07491FEE20C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a:extLst>
              <a:ext uri="{FF2B5EF4-FFF2-40B4-BE49-F238E27FC236}">
                <a16:creationId xmlns:a16="http://schemas.microsoft.com/office/drawing/2014/main" id="{301784BF-9CB4-4204-8FD4-95D25EB8536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289417581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C50384C1-EF9F-45B1-B7DB-13A43E06AFA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43144662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210C4DBF-F57C-4D55-AF2B-71887E4E7F9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spTree>
    <p:extLst>
      <p:ext uri="{BB962C8B-B14F-4D97-AF65-F5344CB8AC3E}">
        <p14:creationId xmlns:p14="http://schemas.microsoft.com/office/powerpoint/2010/main" val="364371083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endParaRPr lang="en-US"/>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00595" y="5186074"/>
            <a:ext cx="11376551" cy="1542050"/>
          </a:xfrm>
          <a:prstGeom prst="rect">
            <a:avLst/>
          </a:prstGeom>
        </p:spPr>
      </p:pic>
    </p:spTree>
    <p:extLst>
      <p:ext uri="{BB962C8B-B14F-4D97-AF65-F5344CB8AC3E}">
        <p14:creationId xmlns:p14="http://schemas.microsoft.com/office/powerpoint/2010/main" val="249907411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45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2"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US" noProof="0"/>
              <a:t>Click icon to add picture</a:t>
            </a:r>
            <a:endParaRPr lang="en-US" noProof="0" dirty="0"/>
          </a:p>
        </p:txBody>
      </p:sp>
      <p:sp>
        <p:nvSpPr>
          <p:cNvPr id="1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9" name="Picture 18">
            <a:extLst>
              <a:ext uri="{FF2B5EF4-FFF2-40B4-BE49-F238E27FC236}">
                <a16:creationId xmlns:a16="http://schemas.microsoft.com/office/drawing/2014/main" id="{8838A520-EA5A-4EC8-893E-5442D1215AD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64699" y="6307354"/>
            <a:ext cx="2159402" cy="449930"/>
          </a:xfrm>
          <a:prstGeom prst="rect">
            <a:avLst/>
          </a:prstGeom>
        </p:spPr>
      </p:pic>
    </p:spTree>
    <p:extLst>
      <p:ext uri="{BB962C8B-B14F-4D97-AF65-F5344CB8AC3E}">
        <p14:creationId xmlns:p14="http://schemas.microsoft.com/office/powerpoint/2010/main" val="6595535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18269" y="1718179"/>
            <a:ext cx="12890196"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SEPARATOR PAGE: TITLE GOES HERE</a:t>
            </a:r>
          </a:p>
        </p:txBody>
      </p:sp>
      <p:pic>
        <p:nvPicPr>
          <p:cNvPr id="5" name="Picture 4">
            <a:extLst>
              <a:ext uri="{FF2B5EF4-FFF2-40B4-BE49-F238E27FC236}">
                <a16:creationId xmlns:a16="http://schemas.microsoft.com/office/drawing/2014/main" id="{A15E48A9-900D-4CCA-837C-BC33433288E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12612018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a:t>Main point 6 point smaller than slide title</a:t>
            </a:r>
          </a:p>
          <a:p>
            <a:pPr lvl="1"/>
            <a:r>
              <a:rPr lang="en-US"/>
              <a:t>Bullet points 4 point less than main point</a:t>
            </a:r>
          </a:p>
          <a:p>
            <a:pPr lvl="1"/>
            <a:r>
              <a:rPr lang="en-US"/>
              <a:t>Font type is Calibri</a:t>
            </a:r>
          </a:p>
          <a:p>
            <a:pPr lvl="2"/>
            <a:r>
              <a:rPr lang="en-US"/>
              <a:t>It is advised in one slide maximum 6 bullets</a:t>
            </a:r>
          </a:p>
          <a:p>
            <a:pPr lvl="3"/>
            <a:r>
              <a:rPr lang="en-US"/>
              <a:t>We recommend you use images on slides</a:t>
            </a:r>
          </a:p>
          <a:p>
            <a:pPr lvl="3"/>
            <a:r>
              <a:rPr lang="en-US"/>
              <a:t>You can change partner logos on front page</a:t>
            </a:r>
          </a:p>
          <a:p>
            <a:pPr lvl="4"/>
            <a:r>
              <a:rPr lang="en-US"/>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257537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3C5682-7764-4FD0-A3DF-051852CF4E5B}" type="slidenum">
              <a:rPr lang="en-US" smtClean="0"/>
              <a:t>‹#›</a:t>
            </a:fld>
            <a:endParaRPr lang="en-US"/>
          </a:p>
        </p:txBody>
      </p:sp>
    </p:spTree>
    <p:extLst>
      <p:ext uri="{BB962C8B-B14F-4D97-AF65-F5344CB8AC3E}">
        <p14:creationId xmlns:p14="http://schemas.microsoft.com/office/powerpoint/2010/main" val="256790424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2" y="1630891"/>
            <a:ext cx="10688137" cy="1390342"/>
          </a:xfrm>
          <a:prstGeom prst="rect">
            <a:avLst/>
          </a:prstGeom>
        </p:spPr>
        <p:txBody>
          <a:bodyPr>
            <a:normAutofit/>
          </a:bodyPr>
          <a:lstStyle>
            <a:lvl1pPr>
              <a:defRPr>
                <a:solidFill>
                  <a:srgbClr val="712C3D"/>
                </a:solidFill>
              </a:defRPr>
            </a:lvl1pPr>
          </a:lstStyle>
          <a:p>
            <a:pPr algn="l"/>
            <a:r>
              <a:rPr lang="en-US" sz="2700" b="1">
                <a:solidFill>
                  <a:srgbClr val="941100"/>
                </a:solidFill>
                <a:latin typeface="+mn-lt"/>
              </a:rPr>
              <a:t>Title page</a:t>
            </a: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968901" y="1745309"/>
            <a:ext cx="1317990" cy="2077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75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881666" y="316290"/>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flipV="1">
            <a:off x="585591" y="3043244"/>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71831" y="5752548"/>
            <a:ext cx="1354332" cy="630260"/>
          </a:xfrm>
          <a:prstGeom prst="rect">
            <a:avLst/>
          </a:prstGeom>
        </p:spPr>
      </p:pic>
    </p:spTree>
    <p:extLst>
      <p:ext uri="{BB962C8B-B14F-4D97-AF65-F5344CB8AC3E}">
        <p14:creationId xmlns:p14="http://schemas.microsoft.com/office/powerpoint/2010/main" val="397228072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2" y="1630891"/>
            <a:ext cx="10688137" cy="1390342"/>
          </a:xfrm>
          <a:prstGeom prst="rect">
            <a:avLst/>
          </a:prstGeom>
        </p:spPr>
        <p:txBody>
          <a:bodyPr>
            <a:normAutofit/>
          </a:bodyPr>
          <a:lstStyle>
            <a:lvl1pPr>
              <a:defRPr>
                <a:solidFill>
                  <a:srgbClr val="712C3D"/>
                </a:solidFill>
              </a:defRPr>
            </a:lvl1pPr>
          </a:lstStyle>
          <a:p>
            <a:pPr algn="l"/>
            <a:r>
              <a:rPr lang="en-US" sz="27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402396" y="1246972"/>
            <a:ext cx="1317990" cy="2077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75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585591" y="3043244"/>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71831"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180145" y="250160"/>
            <a:ext cx="1765643" cy="896924"/>
          </a:xfrm>
          <a:prstGeom prst="rect">
            <a:avLst/>
          </a:prstGeom>
        </p:spPr>
      </p:pic>
    </p:spTree>
    <p:extLst>
      <p:ext uri="{BB962C8B-B14F-4D97-AF65-F5344CB8AC3E}">
        <p14:creationId xmlns:p14="http://schemas.microsoft.com/office/powerpoint/2010/main" val="65047455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2" y="1630891"/>
            <a:ext cx="10688137" cy="1390342"/>
          </a:xfrm>
          <a:prstGeom prst="rect">
            <a:avLst/>
          </a:prstGeom>
        </p:spPr>
        <p:txBody>
          <a:bodyPr>
            <a:normAutofit/>
          </a:bodyPr>
          <a:lstStyle>
            <a:lvl1pPr>
              <a:defRPr>
                <a:solidFill>
                  <a:srgbClr val="712C3D"/>
                </a:solidFill>
              </a:defRPr>
            </a:lvl1pPr>
          </a:lstStyle>
          <a:p>
            <a:pPr algn="l"/>
            <a:r>
              <a:rPr lang="en-US" sz="27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402396" y="1246972"/>
            <a:ext cx="1317990" cy="2077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75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585591" y="3043244"/>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71831"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545303" y="235350"/>
            <a:ext cx="776216" cy="990024"/>
          </a:xfrm>
          <a:prstGeom prst="rect">
            <a:avLst/>
          </a:prstGeom>
        </p:spPr>
      </p:pic>
    </p:spTree>
    <p:extLst>
      <p:ext uri="{BB962C8B-B14F-4D97-AF65-F5344CB8AC3E}">
        <p14:creationId xmlns:p14="http://schemas.microsoft.com/office/powerpoint/2010/main" val="257233928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2" y="1630891"/>
            <a:ext cx="10688137" cy="1390342"/>
          </a:xfrm>
          <a:prstGeom prst="rect">
            <a:avLst/>
          </a:prstGeom>
        </p:spPr>
        <p:txBody>
          <a:bodyPr>
            <a:normAutofit/>
          </a:bodyPr>
          <a:lstStyle>
            <a:lvl1pPr>
              <a:defRPr>
                <a:solidFill>
                  <a:srgbClr val="69303D"/>
                </a:solidFill>
              </a:defRPr>
            </a:lvl1pPr>
          </a:lstStyle>
          <a:p>
            <a:pPr algn="l"/>
            <a:r>
              <a:rPr lang="en-US" sz="27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402396" y="1246972"/>
            <a:ext cx="1317990" cy="2077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75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585591" y="3043244"/>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71831"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549307" y="437010"/>
            <a:ext cx="1024868" cy="762828"/>
          </a:xfrm>
          <a:prstGeom prst="rect">
            <a:avLst/>
          </a:prstGeom>
        </p:spPr>
      </p:pic>
    </p:spTree>
    <p:extLst>
      <p:ext uri="{BB962C8B-B14F-4D97-AF65-F5344CB8AC3E}">
        <p14:creationId xmlns:p14="http://schemas.microsoft.com/office/powerpoint/2010/main" val="119235274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2" y="1630891"/>
            <a:ext cx="10688137" cy="1390342"/>
          </a:xfrm>
          <a:prstGeom prst="rect">
            <a:avLst/>
          </a:prstGeom>
        </p:spPr>
        <p:txBody>
          <a:bodyPr>
            <a:normAutofit/>
          </a:bodyPr>
          <a:lstStyle>
            <a:lvl1pPr>
              <a:defRPr>
                <a:solidFill>
                  <a:srgbClr val="69303D"/>
                </a:solidFill>
              </a:defRPr>
            </a:lvl1pPr>
          </a:lstStyle>
          <a:p>
            <a:pPr algn="l"/>
            <a:r>
              <a:rPr lang="en-US" sz="27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402396" y="1246972"/>
            <a:ext cx="1317990" cy="2077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75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585591" y="3043244"/>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71831"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541043" y="372830"/>
            <a:ext cx="1013253" cy="854196"/>
          </a:xfrm>
          <a:prstGeom prst="rect">
            <a:avLst/>
          </a:prstGeom>
        </p:spPr>
      </p:pic>
    </p:spTree>
    <p:extLst>
      <p:ext uri="{BB962C8B-B14F-4D97-AF65-F5344CB8AC3E}">
        <p14:creationId xmlns:p14="http://schemas.microsoft.com/office/powerpoint/2010/main" val="2985802689"/>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2" y="1630891"/>
            <a:ext cx="10688137" cy="1390342"/>
          </a:xfrm>
          <a:prstGeom prst="rect">
            <a:avLst/>
          </a:prstGeom>
        </p:spPr>
        <p:txBody>
          <a:bodyPr>
            <a:normAutofit/>
          </a:bodyPr>
          <a:lstStyle>
            <a:lvl1pPr>
              <a:defRPr>
                <a:solidFill>
                  <a:srgbClr val="69303D"/>
                </a:solidFill>
              </a:defRPr>
            </a:lvl1pPr>
          </a:lstStyle>
          <a:p>
            <a:pPr algn="l"/>
            <a:r>
              <a:rPr lang="en-US" sz="27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402396" y="1246972"/>
            <a:ext cx="1317990" cy="2077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75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585591" y="3043244"/>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71831" y="5752548"/>
            <a:ext cx="1354332"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568066" y="390039"/>
            <a:ext cx="898601" cy="824195"/>
          </a:xfrm>
          <a:prstGeom prst="rect">
            <a:avLst/>
          </a:prstGeom>
        </p:spPr>
      </p:pic>
    </p:spTree>
    <p:extLst>
      <p:ext uri="{BB962C8B-B14F-4D97-AF65-F5344CB8AC3E}">
        <p14:creationId xmlns:p14="http://schemas.microsoft.com/office/powerpoint/2010/main" val="368135559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3"/>
            <a:ext cx="1097280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30832"/>
          </a:xfrm>
          <a:prstGeom prst="rect">
            <a:avLst/>
          </a:prstGeom>
          <a:noFill/>
        </p:spPr>
        <p:txBody>
          <a:bodyPr wrap="square" rtlCol="0">
            <a:spAutoFit/>
          </a:bodyPr>
          <a:lstStyle/>
          <a:p>
            <a:pPr algn="r"/>
            <a:fld id="{9EC90DB4-0EF6-4763-8A24-99CFAA713A3B}" type="slidenum">
              <a:rPr lang="en-GB" sz="900" b="0" smtClean="0">
                <a:solidFill>
                  <a:srgbClr val="762123"/>
                </a:solidFill>
                <a:latin typeface="Calibri" panose="020F0502020204030204" pitchFamily="34" charset="0"/>
                <a:cs typeface="Calibri" panose="020F0502020204030204" pitchFamily="34" charset="0"/>
              </a:rPr>
              <a:pPr algn="r"/>
              <a:t>‹#›</a:t>
            </a:fld>
            <a:endParaRPr lang="en-GB" sz="900" b="0">
              <a:solidFill>
                <a:srgbClr val="762123"/>
              </a:solidFill>
              <a:latin typeface="Calibri" panose="020F0502020204030204" pitchFamily="34" charset="0"/>
              <a:cs typeface="Calibri" panose="020F0502020204030204" pitchFamily="34" charset="0"/>
            </a:endParaRP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9B023D43-CB1C-4FAC-A110-6E6D444A919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09600" y="1116734"/>
            <a:ext cx="1460605" cy="45719"/>
          </a:xfrm>
          <a:prstGeom prst="rect">
            <a:avLst/>
          </a:prstGeom>
        </p:spPr>
      </p:pic>
    </p:spTree>
    <p:extLst>
      <p:ext uri="{BB962C8B-B14F-4D97-AF65-F5344CB8AC3E}">
        <p14:creationId xmlns:p14="http://schemas.microsoft.com/office/powerpoint/2010/main" val="2063052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61.xml"/><Relationship Id="rId13" Type="http://schemas.openxmlformats.org/officeDocument/2006/relationships/slideLayout" Target="../slideLayouts/slideLayout166.xml"/><Relationship Id="rId3" Type="http://schemas.openxmlformats.org/officeDocument/2006/relationships/slideLayout" Target="../slideLayouts/slideLayout156.xml"/><Relationship Id="rId7" Type="http://schemas.openxmlformats.org/officeDocument/2006/relationships/slideLayout" Target="../slideLayouts/slideLayout160.xml"/><Relationship Id="rId12" Type="http://schemas.openxmlformats.org/officeDocument/2006/relationships/slideLayout" Target="../slideLayouts/slideLayout165.xml"/><Relationship Id="rId2" Type="http://schemas.openxmlformats.org/officeDocument/2006/relationships/slideLayout" Target="../slideLayouts/slideLayout155.xml"/><Relationship Id="rId1" Type="http://schemas.openxmlformats.org/officeDocument/2006/relationships/slideLayout" Target="../slideLayouts/slideLayout154.xml"/><Relationship Id="rId6" Type="http://schemas.openxmlformats.org/officeDocument/2006/relationships/slideLayout" Target="../slideLayouts/slideLayout159.xml"/><Relationship Id="rId11" Type="http://schemas.openxmlformats.org/officeDocument/2006/relationships/slideLayout" Target="../slideLayouts/slideLayout164.xml"/><Relationship Id="rId5" Type="http://schemas.openxmlformats.org/officeDocument/2006/relationships/slideLayout" Target="../slideLayouts/slideLayout158.xml"/><Relationship Id="rId15" Type="http://schemas.openxmlformats.org/officeDocument/2006/relationships/theme" Target="../theme/theme10.xml"/><Relationship Id="rId10" Type="http://schemas.openxmlformats.org/officeDocument/2006/relationships/slideLayout" Target="../slideLayouts/slideLayout163.xml"/><Relationship Id="rId4" Type="http://schemas.openxmlformats.org/officeDocument/2006/relationships/slideLayout" Target="../slideLayouts/slideLayout157.xml"/><Relationship Id="rId9" Type="http://schemas.openxmlformats.org/officeDocument/2006/relationships/slideLayout" Target="../slideLayouts/slideLayout162.xml"/><Relationship Id="rId14" Type="http://schemas.openxmlformats.org/officeDocument/2006/relationships/slideLayout" Target="../slideLayouts/slideLayout167.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16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slideLayout" Target="../slideLayouts/slideLayout37.xml"/><Relationship Id="rId3" Type="http://schemas.openxmlformats.org/officeDocument/2006/relationships/slideLayout" Target="../slideLayouts/slideLayout22.xml"/><Relationship Id="rId21" Type="http://schemas.openxmlformats.org/officeDocument/2006/relationships/theme" Target="../theme/theme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slideLayout" Target="../slideLayouts/slideLayout39.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19" Type="http://schemas.openxmlformats.org/officeDocument/2006/relationships/slideLayout" Target="../slideLayouts/slideLayout38.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theme" Target="../theme/theme3.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18" Type="http://schemas.openxmlformats.org/officeDocument/2006/relationships/slideLayout" Target="../slideLayouts/slideLayout69.xml"/><Relationship Id="rId3" Type="http://schemas.openxmlformats.org/officeDocument/2006/relationships/slideLayout" Target="../slideLayouts/slideLayout54.xml"/><Relationship Id="rId21" Type="http://schemas.openxmlformats.org/officeDocument/2006/relationships/theme" Target="../theme/theme4.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20" Type="http://schemas.openxmlformats.org/officeDocument/2006/relationships/slideLayout" Target="../slideLayouts/slideLayout71.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10" Type="http://schemas.openxmlformats.org/officeDocument/2006/relationships/slideLayout" Target="../slideLayouts/slideLayout61.xml"/><Relationship Id="rId19" Type="http://schemas.openxmlformats.org/officeDocument/2006/relationships/slideLayout" Target="../slideLayouts/slideLayout70.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slideLayout" Target="../slideLayouts/slideLayout84.xml"/><Relationship Id="rId18" Type="http://schemas.openxmlformats.org/officeDocument/2006/relationships/slideLayout" Target="../slideLayouts/slideLayout89.xml"/><Relationship Id="rId3" Type="http://schemas.openxmlformats.org/officeDocument/2006/relationships/slideLayout" Target="../slideLayouts/slideLayout74.xml"/><Relationship Id="rId21" Type="http://schemas.openxmlformats.org/officeDocument/2006/relationships/slideLayout" Target="../slideLayouts/slideLayout92.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17" Type="http://schemas.openxmlformats.org/officeDocument/2006/relationships/slideLayout" Target="../slideLayouts/slideLayout88.xml"/><Relationship Id="rId2" Type="http://schemas.openxmlformats.org/officeDocument/2006/relationships/slideLayout" Target="../slideLayouts/slideLayout73.xml"/><Relationship Id="rId16" Type="http://schemas.openxmlformats.org/officeDocument/2006/relationships/slideLayout" Target="../slideLayouts/slideLayout87.xml"/><Relationship Id="rId20" Type="http://schemas.openxmlformats.org/officeDocument/2006/relationships/slideLayout" Target="../slideLayouts/slideLayout91.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5" Type="http://schemas.openxmlformats.org/officeDocument/2006/relationships/slideLayout" Target="../slideLayouts/slideLayout86.xml"/><Relationship Id="rId10" Type="http://schemas.openxmlformats.org/officeDocument/2006/relationships/slideLayout" Target="../slideLayouts/slideLayout81.xml"/><Relationship Id="rId19" Type="http://schemas.openxmlformats.org/officeDocument/2006/relationships/slideLayout" Target="../slideLayouts/slideLayout90.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slideLayout" Target="../slideLayouts/slideLayout85.xml"/><Relationship Id="rId22"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00.xml"/><Relationship Id="rId13" Type="http://schemas.openxmlformats.org/officeDocument/2006/relationships/slideLayout" Target="../slideLayouts/slideLayout105.xml"/><Relationship Id="rId18" Type="http://schemas.openxmlformats.org/officeDocument/2006/relationships/slideLayout" Target="../slideLayouts/slideLayout110.xml"/><Relationship Id="rId3" Type="http://schemas.openxmlformats.org/officeDocument/2006/relationships/slideLayout" Target="../slideLayouts/slideLayout95.xml"/><Relationship Id="rId7" Type="http://schemas.openxmlformats.org/officeDocument/2006/relationships/slideLayout" Target="../slideLayouts/slideLayout99.xml"/><Relationship Id="rId12" Type="http://schemas.openxmlformats.org/officeDocument/2006/relationships/slideLayout" Target="../slideLayouts/slideLayout104.xml"/><Relationship Id="rId17" Type="http://schemas.openxmlformats.org/officeDocument/2006/relationships/slideLayout" Target="../slideLayouts/slideLayout109.xml"/><Relationship Id="rId2" Type="http://schemas.openxmlformats.org/officeDocument/2006/relationships/slideLayout" Target="../slideLayouts/slideLayout94.xml"/><Relationship Id="rId16" Type="http://schemas.openxmlformats.org/officeDocument/2006/relationships/slideLayout" Target="../slideLayouts/slideLayout108.xml"/><Relationship Id="rId20" Type="http://schemas.openxmlformats.org/officeDocument/2006/relationships/theme" Target="../theme/theme6.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5" Type="http://schemas.openxmlformats.org/officeDocument/2006/relationships/slideLayout" Target="../slideLayouts/slideLayout97.xml"/><Relationship Id="rId15" Type="http://schemas.openxmlformats.org/officeDocument/2006/relationships/slideLayout" Target="../slideLayouts/slideLayout107.xml"/><Relationship Id="rId10" Type="http://schemas.openxmlformats.org/officeDocument/2006/relationships/slideLayout" Target="../slideLayouts/slideLayout102.xml"/><Relationship Id="rId19" Type="http://schemas.openxmlformats.org/officeDocument/2006/relationships/slideLayout" Target="../slideLayouts/slideLayout111.xml"/><Relationship Id="rId4" Type="http://schemas.openxmlformats.org/officeDocument/2006/relationships/slideLayout" Target="../slideLayouts/slideLayout96.xml"/><Relationship Id="rId9" Type="http://schemas.openxmlformats.org/officeDocument/2006/relationships/slideLayout" Target="../slideLayouts/slideLayout101.xml"/><Relationship Id="rId14" Type="http://schemas.openxmlformats.org/officeDocument/2006/relationships/slideLayout" Target="../slideLayouts/slideLayout10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slideLayout" Target="../slideLayouts/slideLayout124.xml"/><Relationship Id="rId18" Type="http://schemas.openxmlformats.org/officeDocument/2006/relationships/slideLayout" Target="../slideLayouts/slideLayout129.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slideLayout" Target="../slideLayouts/slideLayout123.xml"/><Relationship Id="rId17" Type="http://schemas.openxmlformats.org/officeDocument/2006/relationships/slideLayout" Target="../slideLayouts/slideLayout128.xml"/><Relationship Id="rId2" Type="http://schemas.openxmlformats.org/officeDocument/2006/relationships/slideLayout" Target="../slideLayouts/slideLayout113.xml"/><Relationship Id="rId16" Type="http://schemas.openxmlformats.org/officeDocument/2006/relationships/slideLayout" Target="../slideLayouts/slideLayout127.xml"/><Relationship Id="rId20" Type="http://schemas.openxmlformats.org/officeDocument/2006/relationships/theme" Target="../theme/theme7.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5" Type="http://schemas.openxmlformats.org/officeDocument/2006/relationships/slideLayout" Target="../slideLayouts/slideLayout126.xml"/><Relationship Id="rId10" Type="http://schemas.openxmlformats.org/officeDocument/2006/relationships/slideLayout" Target="../slideLayouts/slideLayout121.xml"/><Relationship Id="rId19" Type="http://schemas.openxmlformats.org/officeDocument/2006/relationships/slideLayout" Target="../slideLayouts/slideLayout130.xml"/><Relationship Id="rId4" Type="http://schemas.openxmlformats.org/officeDocument/2006/relationships/slideLayout" Target="../slideLayouts/slideLayout115.xml"/><Relationship Id="rId9" Type="http://schemas.openxmlformats.org/officeDocument/2006/relationships/slideLayout" Target="../slideLayouts/slideLayout120.xml"/><Relationship Id="rId14" Type="http://schemas.openxmlformats.org/officeDocument/2006/relationships/slideLayout" Target="../slideLayouts/slideLayout125.xml"/></Relationships>
</file>

<file path=ppt/slideMasters/_rels/slideMaster8.xml.rels><?xml version="1.0" encoding="UTF-8" standalone="yes"?>
<Relationships xmlns="http://schemas.openxmlformats.org/package/2006/relationships"><Relationship Id="rId8" Type="http://schemas.openxmlformats.org/officeDocument/2006/relationships/theme" Target="../theme/theme8.xml"/><Relationship Id="rId3" Type="http://schemas.openxmlformats.org/officeDocument/2006/relationships/slideLayout" Target="../slideLayouts/slideLayout133.xml"/><Relationship Id="rId7" Type="http://schemas.openxmlformats.org/officeDocument/2006/relationships/slideLayout" Target="../slideLayouts/slideLayout137.xml"/><Relationship Id="rId2" Type="http://schemas.openxmlformats.org/officeDocument/2006/relationships/slideLayout" Target="../slideLayouts/slideLayout132.xml"/><Relationship Id="rId1" Type="http://schemas.openxmlformats.org/officeDocument/2006/relationships/slideLayout" Target="../slideLayouts/slideLayout131.xml"/><Relationship Id="rId6" Type="http://schemas.openxmlformats.org/officeDocument/2006/relationships/slideLayout" Target="../slideLayouts/slideLayout136.xml"/><Relationship Id="rId5" Type="http://schemas.openxmlformats.org/officeDocument/2006/relationships/slideLayout" Target="../slideLayouts/slideLayout135.xml"/><Relationship Id="rId4" Type="http://schemas.openxmlformats.org/officeDocument/2006/relationships/slideLayout" Target="../slideLayouts/slideLayout134.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3" Type="http://schemas.openxmlformats.org/officeDocument/2006/relationships/slideLayout" Target="../slideLayouts/slideLayout140.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theme" Target="../theme/theme9.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10" Type="http://schemas.openxmlformats.org/officeDocument/2006/relationships/slideLayout" Target="../slideLayouts/slideLayout147.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696" r:id="rId1"/>
    <p:sldLayoutId id="2147485697" r:id="rId2"/>
    <p:sldLayoutId id="2147485698" r:id="rId3"/>
    <p:sldLayoutId id="2147485699" r:id="rId4"/>
    <p:sldLayoutId id="2147485700" r:id="rId5"/>
    <p:sldLayoutId id="2147485701" r:id="rId6"/>
    <p:sldLayoutId id="2147485702" r:id="rId7"/>
    <p:sldLayoutId id="2147485703" r:id="rId8"/>
    <p:sldLayoutId id="2147485704" r:id="rId9"/>
    <p:sldLayoutId id="2147485705" r:id="rId10"/>
    <p:sldLayoutId id="2147485706" r:id="rId11"/>
    <p:sldLayoutId id="2147485707" r:id="rId12"/>
    <p:sldLayoutId id="2147485708" r:id="rId13"/>
    <p:sldLayoutId id="2147485709" r:id="rId14"/>
    <p:sldLayoutId id="2147485710" r:id="rId15"/>
    <p:sldLayoutId id="2147485711" r:id="rId16"/>
    <p:sldLayoutId id="2147485712" r:id="rId17"/>
    <p:sldLayoutId id="2147485695" r:id="rId18"/>
    <p:sldLayoutId id="2147485713" r:id="rId19"/>
  </p:sldLayoutIdLst>
  <p:hf sldNum="0" hdr="0" ftr="0" dt="0"/>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68579" tIns="34289" rIns="68579" bIns="34289"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68579" tIns="34289" rIns="68579" bIns="34289"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68579" tIns="34289" rIns="68579" bIns="34289" rtlCol="0" anchor="ctr"/>
          <a:lstStyle>
            <a:lvl1pPr algn="l">
              <a:defRPr sz="1200">
                <a:solidFill>
                  <a:schemeClr val="tx1">
                    <a:tint val="75000"/>
                  </a:schemeClr>
                </a:solidFill>
              </a:defRPr>
            </a:lvl1pPr>
          </a:lstStyle>
          <a:p>
            <a:fld id="{C764DE79-268F-4C1A-8933-263129D2AF90}" type="datetimeFigureOut">
              <a:rPr lang="en-US" dirty="0"/>
              <a:t>8/17/2023</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68579" tIns="34289" rIns="68579" bIns="34289"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68579" tIns="34289" rIns="68579" bIns="34289"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274381783"/>
      </p:ext>
    </p:extLst>
  </p:cSld>
  <p:clrMap bg1="lt1" tx1="dk1" bg2="lt2" tx2="dk2" accent1="accent1" accent2="accent2" accent3="accent3" accent4="accent4" accent5="accent5" accent6="accent6" hlink="hlink" folHlink="folHlink"/>
  <p:sldLayoutIdLst>
    <p:sldLayoutId id="2147485861" r:id="rId1"/>
    <p:sldLayoutId id="2147485862" r:id="rId2"/>
    <p:sldLayoutId id="2147485863" r:id="rId3"/>
    <p:sldLayoutId id="2147485864" r:id="rId4"/>
    <p:sldLayoutId id="2147485865" r:id="rId5"/>
    <p:sldLayoutId id="2147485866" r:id="rId6"/>
    <p:sldLayoutId id="2147485867" r:id="rId7"/>
    <p:sldLayoutId id="2147485868" r:id="rId8"/>
    <p:sldLayoutId id="2147485869" r:id="rId9"/>
    <p:sldLayoutId id="2147485870" r:id="rId10"/>
    <p:sldLayoutId id="2147485871" r:id="rId11"/>
    <p:sldLayoutId id="2147485872" r:id="rId12"/>
    <p:sldLayoutId id="2147485873" r:id="rId13"/>
    <p:sldLayoutId id="2147485874" r:id="rId14"/>
  </p:sldLayoutIdLst>
  <p:txStyles>
    <p:titleStyle>
      <a:lvl1pPr algn="l" defTabSz="91433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9pPr>
    </p:bodyStyle>
    <p:otherStyle>
      <a:defPPr>
        <a:defRPr lang="en-US"/>
      </a:defPPr>
      <a:lvl1pPr marL="0" algn="l" defTabSz="914332" rtl="0" eaLnBrk="1" latinLnBrk="0" hangingPunct="1">
        <a:defRPr sz="1867" kern="1200">
          <a:solidFill>
            <a:schemeClr val="tx1"/>
          </a:solidFill>
          <a:latin typeface="+mn-lt"/>
          <a:ea typeface="+mn-ea"/>
          <a:cs typeface="+mn-cs"/>
        </a:defRPr>
      </a:lvl1pPr>
      <a:lvl2pPr marL="457167" algn="l" defTabSz="914332" rtl="0" eaLnBrk="1" latinLnBrk="0" hangingPunct="1">
        <a:defRPr sz="1867" kern="1200">
          <a:solidFill>
            <a:schemeClr val="tx1"/>
          </a:solidFill>
          <a:latin typeface="+mn-lt"/>
          <a:ea typeface="+mn-ea"/>
          <a:cs typeface="+mn-cs"/>
        </a:defRPr>
      </a:lvl2pPr>
      <a:lvl3pPr marL="914332" algn="l" defTabSz="914332" rtl="0" eaLnBrk="1" latinLnBrk="0" hangingPunct="1">
        <a:defRPr sz="1867" kern="1200">
          <a:solidFill>
            <a:schemeClr val="tx1"/>
          </a:solidFill>
          <a:latin typeface="+mn-lt"/>
          <a:ea typeface="+mn-ea"/>
          <a:cs typeface="+mn-cs"/>
        </a:defRPr>
      </a:lvl3pPr>
      <a:lvl4pPr marL="1371498" algn="l" defTabSz="914332" rtl="0" eaLnBrk="1" latinLnBrk="0" hangingPunct="1">
        <a:defRPr sz="1867" kern="1200">
          <a:solidFill>
            <a:schemeClr val="tx1"/>
          </a:solidFill>
          <a:latin typeface="+mn-lt"/>
          <a:ea typeface="+mn-ea"/>
          <a:cs typeface="+mn-cs"/>
        </a:defRPr>
      </a:lvl4pPr>
      <a:lvl5pPr marL="1828664" algn="l" defTabSz="914332" rtl="0" eaLnBrk="1" latinLnBrk="0" hangingPunct="1">
        <a:defRPr sz="1867" kern="1200">
          <a:solidFill>
            <a:schemeClr val="tx1"/>
          </a:solidFill>
          <a:latin typeface="+mn-lt"/>
          <a:ea typeface="+mn-ea"/>
          <a:cs typeface="+mn-cs"/>
        </a:defRPr>
      </a:lvl5pPr>
      <a:lvl6pPr marL="2285830" algn="l" defTabSz="914332" rtl="0" eaLnBrk="1" latinLnBrk="0" hangingPunct="1">
        <a:defRPr sz="1867" kern="1200">
          <a:solidFill>
            <a:schemeClr val="tx1"/>
          </a:solidFill>
          <a:latin typeface="+mn-lt"/>
          <a:ea typeface="+mn-ea"/>
          <a:cs typeface="+mn-cs"/>
        </a:defRPr>
      </a:lvl6pPr>
      <a:lvl7pPr marL="2742994" algn="l" defTabSz="914332" rtl="0" eaLnBrk="1" latinLnBrk="0" hangingPunct="1">
        <a:defRPr sz="1867" kern="1200">
          <a:solidFill>
            <a:schemeClr val="tx1"/>
          </a:solidFill>
          <a:latin typeface="+mn-lt"/>
          <a:ea typeface="+mn-ea"/>
          <a:cs typeface="+mn-cs"/>
        </a:defRPr>
      </a:lvl7pPr>
      <a:lvl8pPr marL="3200160" algn="l" defTabSz="914332" rtl="0" eaLnBrk="1" latinLnBrk="0" hangingPunct="1">
        <a:defRPr sz="1867" kern="1200">
          <a:solidFill>
            <a:schemeClr val="tx1"/>
          </a:solidFill>
          <a:latin typeface="+mn-lt"/>
          <a:ea typeface="+mn-ea"/>
          <a:cs typeface="+mn-cs"/>
        </a:defRPr>
      </a:lvl8pPr>
      <a:lvl9pPr marL="3657327" algn="l" defTabSz="914332" rtl="0" eaLnBrk="1" latinLnBrk="0" hangingPunct="1">
        <a:defRPr sz="1867"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662" r:id="rId1"/>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5" indent="-342905" algn="l" rtl="0" eaLnBrk="1" fontAlgn="base" hangingPunct="1">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1" fontAlgn="base" hangingPunct="1">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0060741"/>
      </p:ext>
    </p:extLst>
  </p:cSld>
  <p:clrMap bg1="lt1" tx1="dk1" bg2="lt2" tx2="dk2" accent1="accent1" accent2="accent2" accent3="accent3" accent4="accent4" accent5="accent5" accent6="accent6" hlink="hlink" folHlink="folHlink"/>
  <p:sldLayoutIdLst>
    <p:sldLayoutId id="2147485715" r:id="rId1"/>
    <p:sldLayoutId id="2147485716" r:id="rId2"/>
    <p:sldLayoutId id="2147485717" r:id="rId3"/>
    <p:sldLayoutId id="2147485718" r:id="rId4"/>
    <p:sldLayoutId id="2147485719" r:id="rId5"/>
    <p:sldLayoutId id="2147485720" r:id="rId6"/>
    <p:sldLayoutId id="2147485721" r:id="rId7"/>
    <p:sldLayoutId id="2147485722" r:id="rId8"/>
    <p:sldLayoutId id="2147485723" r:id="rId9"/>
    <p:sldLayoutId id="2147485724" r:id="rId10"/>
    <p:sldLayoutId id="2147485725" r:id="rId11"/>
    <p:sldLayoutId id="2147485726" r:id="rId12"/>
    <p:sldLayoutId id="2147485727" r:id="rId13"/>
    <p:sldLayoutId id="2147485728" r:id="rId14"/>
    <p:sldLayoutId id="2147485729" r:id="rId15"/>
    <p:sldLayoutId id="2147485730" r:id="rId16"/>
    <p:sldLayoutId id="2147485731" r:id="rId17"/>
    <p:sldLayoutId id="2147485732" r:id="rId18"/>
    <p:sldLayoutId id="2147485733" r:id="rId19"/>
    <p:sldLayoutId id="2147485734" r:id="rId20"/>
  </p:sldLayoutIdLst>
  <p:hf sldNum="0" hdr="0" ftr="0" dt="0"/>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5C425DA-D384-9DFF-037E-E32BB39621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ABD940A-EDDB-DE7B-CF35-0BA864246A1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ECBD3FB-88B8-A0C5-B8FD-702BFDAE9E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a:extLst>
              <a:ext uri="{FF2B5EF4-FFF2-40B4-BE49-F238E27FC236}">
                <a16:creationId xmlns:a16="http://schemas.microsoft.com/office/drawing/2014/main" id="{ECA5C980-6A03-6180-BBB6-D14B5197AC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A55586F-3A8E-F665-8145-6AC1F9D50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FF269D-3B1C-490A-9B88-474E477EBA71}" type="slidenum">
              <a:rPr lang="en-GB" smtClean="0"/>
              <a:t>‹#›</a:t>
            </a:fld>
            <a:endParaRPr lang="en-GB"/>
          </a:p>
        </p:txBody>
      </p:sp>
    </p:spTree>
    <p:extLst>
      <p:ext uri="{BB962C8B-B14F-4D97-AF65-F5344CB8AC3E}">
        <p14:creationId xmlns:p14="http://schemas.microsoft.com/office/powerpoint/2010/main" val="2330598221"/>
      </p:ext>
    </p:extLst>
  </p:cSld>
  <p:clrMap bg1="lt1" tx1="dk1" bg2="lt2" tx2="dk2" accent1="accent1" accent2="accent2" accent3="accent3" accent4="accent4" accent5="accent5" accent6="accent6" hlink="hlink" folHlink="folHlink"/>
  <p:sldLayoutIdLst>
    <p:sldLayoutId id="2147485736" r:id="rId1"/>
    <p:sldLayoutId id="2147485737" r:id="rId2"/>
    <p:sldLayoutId id="2147485738" r:id="rId3"/>
    <p:sldLayoutId id="2147485739" r:id="rId4"/>
    <p:sldLayoutId id="2147485740" r:id="rId5"/>
    <p:sldLayoutId id="2147485741" r:id="rId6"/>
    <p:sldLayoutId id="2147485742" r:id="rId7"/>
    <p:sldLayoutId id="2147485743" r:id="rId8"/>
    <p:sldLayoutId id="2147485744" r:id="rId9"/>
    <p:sldLayoutId id="2147485745" r:id="rId10"/>
    <p:sldLayoutId id="2147485746" r:id="rId11"/>
    <p:sldLayoutId id="2147485747"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8446003"/>
      </p:ext>
    </p:extLst>
  </p:cSld>
  <p:clrMap bg1="lt1" tx1="dk1" bg2="lt2" tx2="dk2" accent1="accent1" accent2="accent2" accent3="accent3" accent4="accent4" accent5="accent5" accent6="accent6" hlink="hlink" folHlink="folHlink"/>
  <p:sldLayoutIdLst>
    <p:sldLayoutId id="2147485752" r:id="rId1"/>
    <p:sldLayoutId id="2147485753" r:id="rId2"/>
    <p:sldLayoutId id="2147485754" r:id="rId3"/>
    <p:sldLayoutId id="2147485755" r:id="rId4"/>
    <p:sldLayoutId id="2147485756" r:id="rId5"/>
    <p:sldLayoutId id="2147485757" r:id="rId6"/>
    <p:sldLayoutId id="2147485758" r:id="rId7"/>
    <p:sldLayoutId id="2147485759" r:id="rId8"/>
    <p:sldLayoutId id="2147485760" r:id="rId9"/>
    <p:sldLayoutId id="2147485761" r:id="rId10"/>
    <p:sldLayoutId id="2147485762" r:id="rId11"/>
    <p:sldLayoutId id="2147485763" r:id="rId12"/>
    <p:sldLayoutId id="2147485764" r:id="rId13"/>
    <p:sldLayoutId id="2147485765" r:id="rId14"/>
    <p:sldLayoutId id="2147485766" r:id="rId15"/>
    <p:sldLayoutId id="2147485767" r:id="rId16"/>
    <p:sldLayoutId id="2147485768" r:id="rId17"/>
    <p:sldLayoutId id="2147485769" r:id="rId18"/>
    <p:sldLayoutId id="2147485770" r:id="rId19"/>
    <p:sldLayoutId id="2147485771" r:id="rId20"/>
  </p:sldLayoutIdLst>
  <p:hf sldNum="0" hdr="0" ftr="0" dt="0"/>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5" indent="-342905" algn="l" rtl="0" eaLnBrk="1" fontAlgn="base" hangingPunct="1">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1" fontAlgn="base" hangingPunct="1">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0587803"/>
      </p:ext>
    </p:extLst>
  </p:cSld>
  <p:clrMap bg1="lt1" tx1="dk1" bg2="lt2" tx2="dk2" accent1="accent1" accent2="accent2" accent3="accent3" accent4="accent4" accent5="accent5" accent6="accent6" hlink="hlink" folHlink="folHlink"/>
  <p:sldLayoutIdLst>
    <p:sldLayoutId id="2147485773" r:id="rId1"/>
    <p:sldLayoutId id="2147485774" r:id="rId2"/>
    <p:sldLayoutId id="2147485775" r:id="rId3"/>
    <p:sldLayoutId id="2147485776" r:id="rId4"/>
    <p:sldLayoutId id="2147485777" r:id="rId5"/>
    <p:sldLayoutId id="2147485778" r:id="rId6"/>
    <p:sldLayoutId id="2147485779" r:id="rId7"/>
    <p:sldLayoutId id="2147485780" r:id="rId8"/>
    <p:sldLayoutId id="2147485781" r:id="rId9"/>
    <p:sldLayoutId id="2147485782" r:id="rId10"/>
    <p:sldLayoutId id="2147485783" r:id="rId11"/>
    <p:sldLayoutId id="2147485784" r:id="rId12"/>
    <p:sldLayoutId id="2147485785" r:id="rId13"/>
    <p:sldLayoutId id="2147485786" r:id="rId14"/>
    <p:sldLayoutId id="2147485787" r:id="rId15"/>
    <p:sldLayoutId id="2147485788" r:id="rId16"/>
    <p:sldLayoutId id="2147485789" r:id="rId17"/>
    <p:sldLayoutId id="2147485790" r:id="rId18"/>
    <p:sldLayoutId id="2147485791" r:id="rId19"/>
    <p:sldLayoutId id="2147485792" r:id="rId20"/>
    <p:sldLayoutId id="2147485793" r:id="rId21"/>
  </p:sldLayoutIdLst>
  <p:hf sldNum="0" hdr="0" ftr="0" dt="0"/>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5" indent="-342905"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309480"/>
      </p:ext>
    </p:extLst>
  </p:cSld>
  <p:clrMap bg1="lt1" tx1="dk1" bg2="lt2" tx2="dk2" accent1="accent1" accent2="accent2" accent3="accent3" accent4="accent4" accent5="accent5" accent6="accent6" hlink="hlink" folHlink="folHlink"/>
  <p:sldLayoutIdLst>
    <p:sldLayoutId id="2147485795" r:id="rId1"/>
    <p:sldLayoutId id="2147485796" r:id="rId2"/>
    <p:sldLayoutId id="2147485797" r:id="rId3"/>
    <p:sldLayoutId id="2147485798" r:id="rId4"/>
    <p:sldLayoutId id="2147485799" r:id="rId5"/>
    <p:sldLayoutId id="2147485800" r:id="rId6"/>
    <p:sldLayoutId id="2147485801" r:id="rId7"/>
    <p:sldLayoutId id="2147485802" r:id="rId8"/>
    <p:sldLayoutId id="2147485803" r:id="rId9"/>
    <p:sldLayoutId id="2147485804" r:id="rId10"/>
    <p:sldLayoutId id="2147485805" r:id="rId11"/>
    <p:sldLayoutId id="2147485806" r:id="rId12"/>
    <p:sldLayoutId id="2147485807" r:id="rId13"/>
    <p:sldLayoutId id="2147485808" r:id="rId14"/>
    <p:sldLayoutId id="2147485809" r:id="rId15"/>
    <p:sldLayoutId id="2147485810" r:id="rId16"/>
    <p:sldLayoutId id="2147485811" r:id="rId17"/>
    <p:sldLayoutId id="2147485812" r:id="rId18"/>
    <p:sldLayoutId id="2147485813" r:id="rId19"/>
  </p:sldLayoutIdLst>
  <p:txStyles>
    <p:titleStyle>
      <a:lvl1pPr algn="ctr" rtl="0" eaLnBrk="0" fontAlgn="base" hangingPunct="0">
        <a:spcBef>
          <a:spcPct val="0"/>
        </a:spcBef>
        <a:spcAft>
          <a:spcPct val="0"/>
        </a:spcAft>
        <a:defRPr sz="33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33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33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33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3300">
          <a:solidFill>
            <a:schemeClr val="tx1"/>
          </a:solidFill>
          <a:latin typeface="Calibri" pitchFamily="34" charset="0"/>
          <a:ea typeface="MS PGothic" pitchFamily="34" charset="-128"/>
          <a:cs typeface="MS PGothic" charset="0"/>
        </a:defRPr>
      </a:lvl5pPr>
      <a:lvl6pPr marL="342905" algn="ctr" rtl="0" eaLnBrk="1" fontAlgn="base" hangingPunct="1">
        <a:spcBef>
          <a:spcPct val="0"/>
        </a:spcBef>
        <a:spcAft>
          <a:spcPct val="0"/>
        </a:spcAft>
        <a:defRPr sz="3300">
          <a:solidFill>
            <a:schemeClr val="tx1"/>
          </a:solidFill>
          <a:latin typeface="Calibri" pitchFamily="34" charset="0"/>
        </a:defRPr>
      </a:lvl6pPr>
      <a:lvl7pPr marL="685808" algn="ctr" rtl="0" eaLnBrk="1" fontAlgn="base" hangingPunct="1">
        <a:spcBef>
          <a:spcPct val="0"/>
        </a:spcBef>
        <a:spcAft>
          <a:spcPct val="0"/>
        </a:spcAft>
        <a:defRPr sz="3300">
          <a:solidFill>
            <a:schemeClr val="tx1"/>
          </a:solidFill>
          <a:latin typeface="Calibri" pitchFamily="34" charset="0"/>
        </a:defRPr>
      </a:lvl7pPr>
      <a:lvl8pPr marL="1028713" algn="ctr" rtl="0" eaLnBrk="1" fontAlgn="base" hangingPunct="1">
        <a:spcBef>
          <a:spcPct val="0"/>
        </a:spcBef>
        <a:spcAft>
          <a:spcPct val="0"/>
        </a:spcAft>
        <a:defRPr sz="3300">
          <a:solidFill>
            <a:schemeClr val="tx1"/>
          </a:solidFill>
          <a:latin typeface="Calibri" pitchFamily="34" charset="0"/>
        </a:defRPr>
      </a:lvl8pPr>
      <a:lvl9pPr marL="1371617" algn="ctr" rtl="0" eaLnBrk="1" fontAlgn="base" hangingPunct="1">
        <a:spcBef>
          <a:spcPct val="0"/>
        </a:spcBef>
        <a:spcAft>
          <a:spcPct val="0"/>
        </a:spcAft>
        <a:defRPr sz="3300">
          <a:solidFill>
            <a:schemeClr val="tx1"/>
          </a:solidFill>
          <a:latin typeface="Calibri" pitchFamily="34" charset="0"/>
        </a:defRPr>
      </a:lvl9pPr>
    </p:titleStyle>
    <p:bodyStyle>
      <a:lvl1pPr marL="257179" indent="-257179"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1pPr>
      <a:lvl2pPr marL="557220" indent="-214315" algn="l" rtl="0" eaLnBrk="0" fontAlgn="base" hangingPunct="0">
        <a:spcBef>
          <a:spcPct val="20000"/>
        </a:spcBef>
        <a:spcAft>
          <a:spcPct val="0"/>
        </a:spcAft>
        <a:buFont typeface="Arial" charset="0"/>
        <a:buChar char="–"/>
        <a:defRPr sz="2100" kern="1200">
          <a:solidFill>
            <a:schemeClr val="tx1"/>
          </a:solidFill>
          <a:latin typeface="+mn-lt"/>
          <a:ea typeface="MS PGothic" pitchFamily="34" charset="-128"/>
          <a:cs typeface="MS PGothic" charset="0"/>
        </a:defRPr>
      </a:lvl2pPr>
      <a:lvl3pPr marL="857261" indent="-171452" algn="l" rtl="0" eaLnBrk="0" fontAlgn="base" hangingPunct="0">
        <a:spcBef>
          <a:spcPct val="20000"/>
        </a:spcBef>
        <a:spcAft>
          <a:spcPct val="0"/>
        </a:spcAft>
        <a:buFont typeface="Arial" charset="0"/>
        <a:buChar char="•"/>
        <a:defRPr sz="1800" kern="1200">
          <a:solidFill>
            <a:schemeClr val="tx1"/>
          </a:solidFill>
          <a:latin typeface="+mn-lt"/>
          <a:ea typeface="MS PGothic" pitchFamily="34" charset="-128"/>
          <a:cs typeface="MS PGothic" charset="0"/>
        </a:defRPr>
      </a:lvl3pPr>
      <a:lvl4pPr marL="1200165" indent="-171452" algn="l" rtl="0" eaLnBrk="0" fontAlgn="base" hangingPunct="0">
        <a:spcBef>
          <a:spcPct val="20000"/>
        </a:spcBef>
        <a:spcAft>
          <a:spcPct val="0"/>
        </a:spcAft>
        <a:buFont typeface="Arial" charset="0"/>
        <a:buChar char="–"/>
        <a:defRPr sz="1500" kern="1200">
          <a:solidFill>
            <a:schemeClr val="tx1"/>
          </a:solidFill>
          <a:latin typeface="+mn-lt"/>
          <a:ea typeface="MS PGothic" pitchFamily="34" charset="-128"/>
          <a:cs typeface="MS PGothic" charset="0"/>
        </a:defRPr>
      </a:lvl4pPr>
      <a:lvl5pPr marL="1543070" indent="-171452" algn="l" rtl="0" eaLnBrk="0" fontAlgn="base" hangingPunct="0">
        <a:spcBef>
          <a:spcPct val="20000"/>
        </a:spcBef>
        <a:spcAft>
          <a:spcPct val="0"/>
        </a:spcAft>
        <a:buFont typeface="Arial" charset="0"/>
        <a:buChar char="»"/>
        <a:defRPr sz="1500" kern="1200">
          <a:solidFill>
            <a:schemeClr val="tx1"/>
          </a:solidFill>
          <a:latin typeface="+mn-lt"/>
          <a:ea typeface="MS PGothic" pitchFamily="34" charset="-128"/>
          <a:cs typeface="MS PGothic" charset="0"/>
        </a:defRPr>
      </a:lvl5pPr>
      <a:lvl6pPr marL="1885974" indent="-171452" algn="l" defTabSz="685808"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78" indent="-171452" algn="l" defTabSz="685808"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82" indent="-171452" algn="l" defTabSz="685808"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86" indent="-171452" algn="l" defTabSz="685808"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8" rtl="0" eaLnBrk="1" latinLnBrk="0" hangingPunct="1">
        <a:defRPr sz="1350" kern="1200">
          <a:solidFill>
            <a:schemeClr val="tx1"/>
          </a:solidFill>
          <a:latin typeface="+mn-lt"/>
          <a:ea typeface="+mn-ea"/>
          <a:cs typeface="+mn-cs"/>
        </a:defRPr>
      </a:lvl1pPr>
      <a:lvl2pPr marL="342905" algn="l" defTabSz="685808" rtl="0" eaLnBrk="1" latinLnBrk="0" hangingPunct="1">
        <a:defRPr sz="1350" kern="1200">
          <a:solidFill>
            <a:schemeClr val="tx1"/>
          </a:solidFill>
          <a:latin typeface="+mn-lt"/>
          <a:ea typeface="+mn-ea"/>
          <a:cs typeface="+mn-cs"/>
        </a:defRPr>
      </a:lvl2pPr>
      <a:lvl3pPr marL="685808" algn="l" defTabSz="685808" rtl="0" eaLnBrk="1" latinLnBrk="0" hangingPunct="1">
        <a:defRPr sz="1350" kern="1200">
          <a:solidFill>
            <a:schemeClr val="tx1"/>
          </a:solidFill>
          <a:latin typeface="+mn-lt"/>
          <a:ea typeface="+mn-ea"/>
          <a:cs typeface="+mn-cs"/>
        </a:defRPr>
      </a:lvl3pPr>
      <a:lvl4pPr marL="1028713" algn="l" defTabSz="685808" rtl="0" eaLnBrk="1" latinLnBrk="0" hangingPunct="1">
        <a:defRPr sz="1350" kern="1200">
          <a:solidFill>
            <a:schemeClr val="tx1"/>
          </a:solidFill>
          <a:latin typeface="+mn-lt"/>
          <a:ea typeface="+mn-ea"/>
          <a:cs typeface="+mn-cs"/>
        </a:defRPr>
      </a:lvl4pPr>
      <a:lvl5pPr marL="1371617" algn="l" defTabSz="685808" rtl="0" eaLnBrk="1" latinLnBrk="0" hangingPunct="1">
        <a:defRPr sz="1350" kern="1200">
          <a:solidFill>
            <a:schemeClr val="tx1"/>
          </a:solidFill>
          <a:latin typeface="+mn-lt"/>
          <a:ea typeface="+mn-ea"/>
          <a:cs typeface="+mn-cs"/>
        </a:defRPr>
      </a:lvl5pPr>
      <a:lvl6pPr marL="1714522" algn="l" defTabSz="685808" rtl="0" eaLnBrk="1" latinLnBrk="0" hangingPunct="1">
        <a:defRPr sz="1350" kern="1200">
          <a:solidFill>
            <a:schemeClr val="tx1"/>
          </a:solidFill>
          <a:latin typeface="+mn-lt"/>
          <a:ea typeface="+mn-ea"/>
          <a:cs typeface="+mn-cs"/>
        </a:defRPr>
      </a:lvl6pPr>
      <a:lvl7pPr marL="2057426" algn="l" defTabSz="685808" rtl="0" eaLnBrk="1" latinLnBrk="0" hangingPunct="1">
        <a:defRPr sz="1350" kern="1200">
          <a:solidFill>
            <a:schemeClr val="tx1"/>
          </a:solidFill>
          <a:latin typeface="+mn-lt"/>
          <a:ea typeface="+mn-ea"/>
          <a:cs typeface="+mn-cs"/>
        </a:defRPr>
      </a:lvl7pPr>
      <a:lvl8pPr marL="2400330" algn="l" defTabSz="685808" rtl="0" eaLnBrk="1" latinLnBrk="0" hangingPunct="1">
        <a:defRPr sz="1350" kern="1200">
          <a:solidFill>
            <a:schemeClr val="tx1"/>
          </a:solidFill>
          <a:latin typeface="+mn-lt"/>
          <a:ea typeface="+mn-ea"/>
          <a:cs typeface="+mn-cs"/>
        </a:defRPr>
      </a:lvl8pPr>
      <a:lvl9pPr marL="2743235" algn="l" defTabSz="685808"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447269"/>
      </p:ext>
    </p:extLst>
  </p:cSld>
  <p:clrMap bg1="lt1" tx1="dk1" bg2="lt2" tx2="dk2" accent1="accent1" accent2="accent2" accent3="accent3" accent4="accent4" accent5="accent5" accent6="accent6" hlink="hlink" folHlink="folHlink"/>
  <p:sldLayoutIdLst>
    <p:sldLayoutId id="2147485815" r:id="rId1"/>
    <p:sldLayoutId id="2147485816" r:id="rId2"/>
    <p:sldLayoutId id="2147485817" r:id="rId3"/>
    <p:sldLayoutId id="2147485818" r:id="rId4"/>
    <p:sldLayoutId id="2147485819" r:id="rId5"/>
    <p:sldLayoutId id="2147485820" r:id="rId6"/>
    <p:sldLayoutId id="2147485821" r:id="rId7"/>
    <p:sldLayoutId id="2147485822" r:id="rId8"/>
    <p:sldLayoutId id="2147485823" r:id="rId9"/>
    <p:sldLayoutId id="2147485824" r:id="rId10"/>
    <p:sldLayoutId id="2147485825" r:id="rId11"/>
    <p:sldLayoutId id="2147485826" r:id="rId12"/>
    <p:sldLayoutId id="2147485827" r:id="rId13"/>
    <p:sldLayoutId id="2147485828" r:id="rId14"/>
    <p:sldLayoutId id="2147485829" r:id="rId15"/>
    <p:sldLayoutId id="2147485830" r:id="rId16"/>
    <p:sldLayoutId id="2147485831" r:id="rId17"/>
    <p:sldLayoutId id="2147485832" r:id="rId18"/>
    <p:sldLayoutId id="2147485833" r:id="rId19"/>
  </p:sldLayoutIdLst>
  <p:txStyles>
    <p:titleStyle>
      <a:lvl1pPr algn="ctr" rtl="0" eaLnBrk="0" fontAlgn="base" hangingPunct="0">
        <a:spcBef>
          <a:spcPct val="0"/>
        </a:spcBef>
        <a:spcAft>
          <a:spcPct val="0"/>
        </a:spcAft>
        <a:defRPr sz="33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33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33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33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3300">
          <a:solidFill>
            <a:schemeClr val="tx1"/>
          </a:solidFill>
          <a:latin typeface="Calibri" pitchFamily="34" charset="0"/>
          <a:ea typeface="MS PGothic" pitchFamily="34" charset="-128"/>
          <a:cs typeface="MS PGothic" charset="0"/>
        </a:defRPr>
      </a:lvl5pPr>
      <a:lvl6pPr marL="342905" algn="ctr" rtl="0" eaLnBrk="1" fontAlgn="base" hangingPunct="1">
        <a:spcBef>
          <a:spcPct val="0"/>
        </a:spcBef>
        <a:spcAft>
          <a:spcPct val="0"/>
        </a:spcAft>
        <a:defRPr sz="3300">
          <a:solidFill>
            <a:schemeClr val="tx1"/>
          </a:solidFill>
          <a:latin typeface="Calibri" pitchFamily="34" charset="0"/>
        </a:defRPr>
      </a:lvl6pPr>
      <a:lvl7pPr marL="685808" algn="ctr" rtl="0" eaLnBrk="1" fontAlgn="base" hangingPunct="1">
        <a:spcBef>
          <a:spcPct val="0"/>
        </a:spcBef>
        <a:spcAft>
          <a:spcPct val="0"/>
        </a:spcAft>
        <a:defRPr sz="3300">
          <a:solidFill>
            <a:schemeClr val="tx1"/>
          </a:solidFill>
          <a:latin typeface="Calibri" pitchFamily="34" charset="0"/>
        </a:defRPr>
      </a:lvl7pPr>
      <a:lvl8pPr marL="1028713" algn="ctr" rtl="0" eaLnBrk="1" fontAlgn="base" hangingPunct="1">
        <a:spcBef>
          <a:spcPct val="0"/>
        </a:spcBef>
        <a:spcAft>
          <a:spcPct val="0"/>
        </a:spcAft>
        <a:defRPr sz="3300">
          <a:solidFill>
            <a:schemeClr val="tx1"/>
          </a:solidFill>
          <a:latin typeface="Calibri" pitchFamily="34" charset="0"/>
        </a:defRPr>
      </a:lvl8pPr>
      <a:lvl9pPr marL="1371617" algn="ctr" rtl="0" eaLnBrk="1" fontAlgn="base" hangingPunct="1">
        <a:spcBef>
          <a:spcPct val="0"/>
        </a:spcBef>
        <a:spcAft>
          <a:spcPct val="0"/>
        </a:spcAft>
        <a:defRPr sz="3300">
          <a:solidFill>
            <a:schemeClr val="tx1"/>
          </a:solidFill>
          <a:latin typeface="Calibri" pitchFamily="34" charset="0"/>
        </a:defRPr>
      </a:lvl9pPr>
    </p:titleStyle>
    <p:bodyStyle>
      <a:lvl1pPr marL="257179" indent="-257179"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1pPr>
      <a:lvl2pPr marL="557220" indent="-214315" algn="l" rtl="0" eaLnBrk="0" fontAlgn="base" hangingPunct="0">
        <a:spcBef>
          <a:spcPct val="20000"/>
        </a:spcBef>
        <a:spcAft>
          <a:spcPct val="0"/>
        </a:spcAft>
        <a:buFont typeface="Arial" charset="0"/>
        <a:buChar char="–"/>
        <a:defRPr sz="2100" kern="1200">
          <a:solidFill>
            <a:schemeClr val="tx1"/>
          </a:solidFill>
          <a:latin typeface="+mn-lt"/>
          <a:ea typeface="MS PGothic" pitchFamily="34" charset="-128"/>
          <a:cs typeface="MS PGothic" charset="0"/>
        </a:defRPr>
      </a:lvl2pPr>
      <a:lvl3pPr marL="857261" indent="-171452" algn="l" rtl="0" eaLnBrk="0" fontAlgn="base" hangingPunct="0">
        <a:spcBef>
          <a:spcPct val="20000"/>
        </a:spcBef>
        <a:spcAft>
          <a:spcPct val="0"/>
        </a:spcAft>
        <a:buFont typeface="Arial" charset="0"/>
        <a:buChar char="•"/>
        <a:defRPr sz="1800" kern="1200">
          <a:solidFill>
            <a:schemeClr val="tx1"/>
          </a:solidFill>
          <a:latin typeface="+mn-lt"/>
          <a:ea typeface="MS PGothic" pitchFamily="34" charset="-128"/>
          <a:cs typeface="MS PGothic" charset="0"/>
        </a:defRPr>
      </a:lvl3pPr>
      <a:lvl4pPr marL="1200165" indent="-171452" algn="l" rtl="0" eaLnBrk="0" fontAlgn="base" hangingPunct="0">
        <a:spcBef>
          <a:spcPct val="20000"/>
        </a:spcBef>
        <a:spcAft>
          <a:spcPct val="0"/>
        </a:spcAft>
        <a:buFont typeface="Arial" charset="0"/>
        <a:buChar char="–"/>
        <a:defRPr sz="1500" kern="1200">
          <a:solidFill>
            <a:schemeClr val="tx1"/>
          </a:solidFill>
          <a:latin typeface="+mn-lt"/>
          <a:ea typeface="MS PGothic" pitchFamily="34" charset="-128"/>
          <a:cs typeface="MS PGothic" charset="0"/>
        </a:defRPr>
      </a:lvl4pPr>
      <a:lvl5pPr marL="1543070" indent="-171452" algn="l" rtl="0" eaLnBrk="0" fontAlgn="base" hangingPunct="0">
        <a:spcBef>
          <a:spcPct val="20000"/>
        </a:spcBef>
        <a:spcAft>
          <a:spcPct val="0"/>
        </a:spcAft>
        <a:buFont typeface="Arial" charset="0"/>
        <a:buChar char="»"/>
        <a:defRPr sz="1500" kern="1200">
          <a:solidFill>
            <a:schemeClr val="tx1"/>
          </a:solidFill>
          <a:latin typeface="+mn-lt"/>
          <a:ea typeface="MS PGothic" pitchFamily="34" charset="-128"/>
          <a:cs typeface="MS PGothic" charset="0"/>
        </a:defRPr>
      </a:lvl5pPr>
      <a:lvl6pPr marL="1885974" indent="-171452" algn="l" defTabSz="685808"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78" indent="-171452" algn="l" defTabSz="685808"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82" indent="-171452" algn="l" defTabSz="685808"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86" indent="-171452" algn="l" defTabSz="685808"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8" rtl="0" eaLnBrk="1" latinLnBrk="0" hangingPunct="1">
        <a:defRPr sz="1350" kern="1200">
          <a:solidFill>
            <a:schemeClr val="tx1"/>
          </a:solidFill>
          <a:latin typeface="+mn-lt"/>
          <a:ea typeface="+mn-ea"/>
          <a:cs typeface="+mn-cs"/>
        </a:defRPr>
      </a:lvl1pPr>
      <a:lvl2pPr marL="342905" algn="l" defTabSz="685808" rtl="0" eaLnBrk="1" latinLnBrk="0" hangingPunct="1">
        <a:defRPr sz="1350" kern="1200">
          <a:solidFill>
            <a:schemeClr val="tx1"/>
          </a:solidFill>
          <a:latin typeface="+mn-lt"/>
          <a:ea typeface="+mn-ea"/>
          <a:cs typeface="+mn-cs"/>
        </a:defRPr>
      </a:lvl2pPr>
      <a:lvl3pPr marL="685808" algn="l" defTabSz="685808" rtl="0" eaLnBrk="1" latinLnBrk="0" hangingPunct="1">
        <a:defRPr sz="1350" kern="1200">
          <a:solidFill>
            <a:schemeClr val="tx1"/>
          </a:solidFill>
          <a:latin typeface="+mn-lt"/>
          <a:ea typeface="+mn-ea"/>
          <a:cs typeface="+mn-cs"/>
        </a:defRPr>
      </a:lvl3pPr>
      <a:lvl4pPr marL="1028713" algn="l" defTabSz="685808" rtl="0" eaLnBrk="1" latinLnBrk="0" hangingPunct="1">
        <a:defRPr sz="1350" kern="1200">
          <a:solidFill>
            <a:schemeClr val="tx1"/>
          </a:solidFill>
          <a:latin typeface="+mn-lt"/>
          <a:ea typeface="+mn-ea"/>
          <a:cs typeface="+mn-cs"/>
        </a:defRPr>
      </a:lvl4pPr>
      <a:lvl5pPr marL="1371617" algn="l" defTabSz="685808" rtl="0" eaLnBrk="1" latinLnBrk="0" hangingPunct="1">
        <a:defRPr sz="1350" kern="1200">
          <a:solidFill>
            <a:schemeClr val="tx1"/>
          </a:solidFill>
          <a:latin typeface="+mn-lt"/>
          <a:ea typeface="+mn-ea"/>
          <a:cs typeface="+mn-cs"/>
        </a:defRPr>
      </a:lvl5pPr>
      <a:lvl6pPr marL="1714522" algn="l" defTabSz="685808" rtl="0" eaLnBrk="1" latinLnBrk="0" hangingPunct="1">
        <a:defRPr sz="1350" kern="1200">
          <a:solidFill>
            <a:schemeClr val="tx1"/>
          </a:solidFill>
          <a:latin typeface="+mn-lt"/>
          <a:ea typeface="+mn-ea"/>
          <a:cs typeface="+mn-cs"/>
        </a:defRPr>
      </a:lvl6pPr>
      <a:lvl7pPr marL="2057426" algn="l" defTabSz="685808" rtl="0" eaLnBrk="1" latinLnBrk="0" hangingPunct="1">
        <a:defRPr sz="1350" kern="1200">
          <a:solidFill>
            <a:schemeClr val="tx1"/>
          </a:solidFill>
          <a:latin typeface="+mn-lt"/>
          <a:ea typeface="+mn-ea"/>
          <a:cs typeface="+mn-cs"/>
        </a:defRPr>
      </a:lvl7pPr>
      <a:lvl8pPr marL="2400330" algn="l" defTabSz="685808" rtl="0" eaLnBrk="1" latinLnBrk="0" hangingPunct="1">
        <a:defRPr sz="1350" kern="1200">
          <a:solidFill>
            <a:schemeClr val="tx1"/>
          </a:solidFill>
          <a:latin typeface="+mn-lt"/>
          <a:ea typeface="+mn-ea"/>
          <a:cs typeface="+mn-cs"/>
        </a:defRPr>
      </a:lvl8pPr>
      <a:lvl9pPr marL="2743235" algn="l" defTabSz="685808"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114300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extLst>
      <p:ext uri="{BB962C8B-B14F-4D97-AF65-F5344CB8AC3E}">
        <p14:creationId xmlns:p14="http://schemas.microsoft.com/office/powerpoint/2010/main" val="2949565297"/>
      </p:ext>
    </p:extLst>
  </p:cSld>
  <p:clrMap bg1="lt1" tx1="dk1" bg2="lt2" tx2="dk2" accent1="accent1" accent2="accent2" accent3="accent3" accent4="accent4" accent5="accent5" accent6="accent6" hlink="hlink" folHlink="folHlink"/>
  <p:sldLayoutIdLst>
    <p:sldLayoutId id="2147485836" r:id="rId1"/>
    <p:sldLayoutId id="2147485837" r:id="rId2"/>
    <p:sldLayoutId id="2147485838" r:id="rId3"/>
    <p:sldLayoutId id="2147485839" r:id="rId4"/>
    <p:sldLayoutId id="2147485840" r:id="rId5"/>
    <p:sldLayoutId id="2147485841" r:id="rId6"/>
    <p:sldLayoutId id="2147485842" r:id="rId7"/>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68579" tIns="34289" rIns="68579" bIns="34289"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68579" tIns="34289" rIns="68579" bIns="34289"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68579" tIns="34289" rIns="68579" bIns="34289" rtlCol="0" anchor="ctr"/>
          <a:lstStyle>
            <a:lvl1pPr algn="l">
              <a:defRPr sz="1200">
                <a:solidFill>
                  <a:schemeClr val="tx1">
                    <a:tint val="75000"/>
                  </a:schemeClr>
                </a:solidFill>
              </a:defRPr>
            </a:lvl1pPr>
          </a:lstStyle>
          <a:p>
            <a:fld id="{C764DE79-268F-4C1A-8933-263129D2AF90}" type="datetimeFigureOut">
              <a:rPr lang="en-US" dirty="0"/>
              <a:t>8/17/2023</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68579" tIns="34289" rIns="68579" bIns="34289"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68579" tIns="34289" rIns="68579" bIns="34289"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061045655"/>
      </p:ext>
    </p:extLst>
  </p:cSld>
  <p:clrMap bg1="lt1" tx1="dk1" bg2="lt2" tx2="dk2" accent1="accent1" accent2="accent2" accent3="accent3" accent4="accent4" accent5="accent5" accent6="accent6" hlink="hlink" folHlink="folHlink"/>
  <p:sldLayoutIdLst>
    <p:sldLayoutId id="2147485844" r:id="rId1"/>
    <p:sldLayoutId id="2147485845" r:id="rId2"/>
    <p:sldLayoutId id="2147485846" r:id="rId3"/>
    <p:sldLayoutId id="2147485847" r:id="rId4"/>
    <p:sldLayoutId id="2147485848" r:id="rId5"/>
    <p:sldLayoutId id="2147485849" r:id="rId6"/>
    <p:sldLayoutId id="2147485850" r:id="rId7"/>
    <p:sldLayoutId id="2147485851" r:id="rId8"/>
    <p:sldLayoutId id="2147485852" r:id="rId9"/>
    <p:sldLayoutId id="2147485853" r:id="rId10"/>
    <p:sldLayoutId id="2147485854" r:id="rId11"/>
    <p:sldLayoutId id="2147485855" r:id="rId12"/>
    <p:sldLayoutId id="2147485856" r:id="rId13"/>
    <p:sldLayoutId id="2147485857" r:id="rId14"/>
    <p:sldLayoutId id="2147485858" r:id="rId15"/>
    <p:sldLayoutId id="2147485859" r:id="rId16"/>
  </p:sldLayoutIdLst>
  <p:txStyles>
    <p:titleStyle>
      <a:lvl1pPr algn="l" defTabSz="91435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9pPr>
    </p:bodyStyle>
    <p:otherStyle>
      <a:defPPr>
        <a:defRPr lang="en-US"/>
      </a:defPPr>
      <a:lvl1pPr marL="0" algn="l" defTabSz="914354" rtl="0" eaLnBrk="1" latinLnBrk="0" hangingPunct="1">
        <a:defRPr sz="1867" kern="1200">
          <a:solidFill>
            <a:schemeClr val="tx1"/>
          </a:solidFill>
          <a:latin typeface="+mn-lt"/>
          <a:ea typeface="+mn-ea"/>
          <a:cs typeface="+mn-cs"/>
        </a:defRPr>
      </a:lvl1pPr>
      <a:lvl2pPr marL="457178" algn="l" defTabSz="914354" rtl="0" eaLnBrk="1" latinLnBrk="0" hangingPunct="1">
        <a:defRPr sz="1867" kern="1200">
          <a:solidFill>
            <a:schemeClr val="tx1"/>
          </a:solidFill>
          <a:latin typeface="+mn-lt"/>
          <a:ea typeface="+mn-ea"/>
          <a:cs typeface="+mn-cs"/>
        </a:defRPr>
      </a:lvl2pPr>
      <a:lvl3pPr marL="914354" algn="l" defTabSz="914354" rtl="0" eaLnBrk="1" latinLnBrk="0" hangingPunct="1">
        <a:defRPr sz="1867" kern="1200">
          <a:solidFill>
            <a:schemeClr val="tx1"/>
          </a:solidFill>
          <a:latin typeface="+mn-lt"/>
          <a:ea typeface="+mn-ea"/>
          <a:cs typeface="+mn-cs"/>
        </a:defRPr>
      </a:lvl3pPr>
      <a:lvl4pPr marL="1371532" algn="l" defTabSz="914354" rtl="0" eaLnBrk="1" latinLnBrk="0" hangingPunct="1">
        <a:defRPr sz="1867" kern="1200">
          <a:solidFill>
            <a:schemeClr val="tx1"/>
          </a:solidFill>
          <a:latin typeface="+mn-lt"/>
          <a:ea typeface="+mn-ea"/>
          <a:cs typeface="+mn-cs"/>
        </a:defRPr>
      </a:lvl4pPr>
      <a:lvl5pPr marL="1828709" algn="l" defTabSz="914354" rtl="0" eaLnBrk="1" latinLnBrk="0" hangingPunct="1">
        <a:defRPr sz="1867" kern="1200">
          <a:solidFill>
            <a:schemeClr val="tx1"/>
          </a:solidFill>
          <a:latin typeface="+mn-lt"/>
          <a:ea typeface="+mn-ea"/>
          <a:cs typeface="+mn-cs"/>
        </a:defRPr>
      </a:lvl5pPr>
      <a:lvl6pPr marL="2285886" algn="l" defTabSz="914354" rtl="0" eaLnBrk="1" latinLnBrk="0" hangingPunct="1">
        <a:defRPr sz="1867" kern="1200">
          <a:solidFill>
            <a:schemeClr val="tx1"/>
          </a:solidFill>
          <a:latin typeface="+mn-lt"/>
          <a:ea typeface="+mn-ea"/>
          <a:cs typeface="+mn-cs"/>
        </a:defRPr>
      </a:lvl6pPr>
      <a:lvl7pPr marL="2743062" algn="l" defTabSz="914354" rtl="0" eaLnBrk="1" latinLnBrk="0" hangingPunct="1">
        <a:defRPr sz="1867" kern="1200">
          <a:solidFill>
            <a:schemeClr val="tx1"/>
          </a:solidFill>
          <a:latin typeface="+mn-lt"/>
          <a:ea typeface="+mn-ea"/>
          <a:cs typeface="+mn-cs"/>
        </a:defRPr>
      </a:lvl7pPr>
      <a:lvl8pPr marL="3200240" algn="l" defTabSz="914354" rtl="0" eaLnBrk="1" latinLnBrk="0" hangingPunct="1">
        <a:defRPr sz="1867" kern="1200">
          <a:solidFill>
            <a:schemeClr val="tx1"/>
          </a:solidFill>
          <a:latin typeface="+mn-lt"/>
          <a:ea typeface="+mn-ea"/>
          <a:cs typeface="+mn-cs"/>
        </a:defRPr>
      </a:lvl8pPr>
      <a:lvl9pPr marL="3657418" algn="l" defTabSz="914354" rtl="0" eaLnBrk="1" latinLnBrk="0" hangingPunct="1">
        <a:defRPr sz="186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8.xml"/></Relationships>
</file>

<file path=ppt/slides/_rels/slide10.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73.png"/><Relationship Id="rId13" Type="http://schemas.openxmlformats.org/officeDocument/2006/relationships/image" Target="../media/image78.png"/><Relationship Id="rId3" Type="http://schemas.openxmlformats.org/officeDocument/2006/relationships/image" Target="../media/image68.png"/><Relationship Id="rId7" Type="http://schemas.openxmlformats.org/officeDocument/2006/relationships/image" Target="../media/image72.png"/><Relationship Id="rId12" Type="http://schemas.openxmlformats.org/officeDocument/2006/relationships/image" Target="../media/image77.png"/><Relationship Id="rId2" Type="http://schemas.openxmlformats.org/officeDocument/2006/relationships/image" Target="../media/image67.jpeg"/><Relationship Id="rId1" Type="http://schemas.openxmlformats.org/officeDocument/2006/relationships/slideLayout" Target="../slideLayouts/slideLayout7.xml"/><Relationship Id="rId6" Type="http://schemas.openxmlformats.org/officeDocument/2006/relationships/image" Target="../media/image71.jpeg"/><Relationship Id="rId11" Type="http://schemas.openxmlformats.org/officeDocument/2006/relationships/image" Target="../media/image76.jpeg"/><Relationship Id="rId5" Type="http://schemas.openxmlformats.org/officeDocument/2006/relationships/image" Target="../media/image70.png"/><Relationship Id="rId15" Type="http://schemas.openxmlformats.org/officeDocument/2006/relationships/image" Target="../media/image80.jpeg"/><Relationship Id="rId10" Type="http://schemas.openxmlformats.org/officeDocument/2006/relationships/image" Target="../media/image75.png"/><Relationship Id="rId4" Type="http://schemas.openxmlformats.org/officeDocument/2006/relationships/image" Target="../media/image69.jpeg"/><Relationship Id="rId9" Type="http://schemas.openxmlformats.org/officeDocument/2006/relationships/image" Target="../media/image74.png"/><Relationship Id="rId14" Type="http://schemas.openxmlformats.org/officeDocument/2006/relationships/image" Target="../media/image79.jpeg"/></Relationships>
</file>

<file path=ppt/slides/_rels/slide14.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99.xml"/></Relationships>
</file>

<file path=ppt/slides/_rels/slide1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xml"/><Relationship Id="rId1" Type="http://schemas.openxmlformats.org/officeDocument/2006/relationships/slideLayout" Target="../slideLayouts/slideLayout99.xml"/><Relationship Id="rId5" Type="http://schemas.openxmlformats.org/officeDocument/2006/relationships/image" Target="../media/image84.jpeg"/><Relationship Id="rId4" Type="http://schemas.openxmlformats.org/officeDocument/2006/relationships/image" Target="../media/image83.jpeg"/></Relationships>
</file>

<file path=ppt/slides/_rels/slide16.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jpeg"/><Relationship Id="rId1" Type="http://schemas.openxmlformats.org/officeDocument/2006/relationships/slideLayout" Target="../slideLayouts/slideLayout120.xml"/><Relationship Id="rId6" Type="http://schemas.openxmlformats.org/officeDocument/2006/relationships/image" Target="../media/image89.jpeg"/><Relationship Id="rId5" Type="http://schemas.openxmlformats.org/officeDocument/2006/relationships/image" Target="../media/image88.jpeg"/><Relationship Id="rId4" Type="http://schemas.openxmlformats.org/officeDocument/2006/relationships/image" Target="../media/image87.jpeg"/></Relationships>
</file>

<file path=ppt/slides/_rels/slide17.xml.rels><?xml version="1.0" encoding="UTF-8" standalone="yes"?>
<Relationships xmlns="http://schemas.openxmlformats.org/package/2006/relationships"><Relationship Id="rId8" Type="http://schemas.openxmlformats.org/officeDocument/2006/relationships/hyperlink" Target="https://www.ilri.org/research/initiatives/sapling" TargetMode="External"/><Relationship Id="rId3" Type="http://schemas.openxmlformats.org/officeDocument/2006/relationships/hyperlink" Target="https://www.ilri.org/research/projects/health-ethiopian-animals-rural-development" TargetMode="External"/><Relationship Id="rId7" Type="http://schemas.openxmlformats.org/officeDocument/2006/relationships/hyperlink" Target="https://www.ilri.org/research/projects/global-burden-animal-diseases" TargetMode="External"/><Relationship Id="rId2" Type="http://schemas.openxmlformats.org/officeDocument/2006/relationships/image" Target="../media/image90.jpeg"/><Relationship Id="rId1" Type="http://schemas.openxmlformats.org/officeDocument/2006/relationships/slideLayout" Target="../slideLayouts/slideLayout51.xml"/><Relationship Id="rId6" Type="http://schemas.openxmlformats.org/officeDocument/2006/relationships/hyperlink" Target="https://www.ilri.org/research/projects/reducing-losses-and-zoonotic-risks-along-burkina-faso-poultry-value-chain-through" TargetMode="External"/><Relationship Id="rId11" Type="http://schemas.openxmlformats.org/officeDocument/2006/relationships/image" Target="../media/image91.png"/><Relationship Id="rId5" Type="http://schemas.openxmlformats.org/officeDocument/2006/relationships/hyperlink" Target="https://www.ilri.org/research/projects/evaluation-livestock-emergencies-vaccination-and-disease-surveillance" TargetMode="External"/><Relationship Id="rId10" Type="http://schemas.openxmlformats.org/officeDocument/2006/relationships/hyperlink" Target="https://www.ilri.org/research/projects/selecting-efficient-farm-level-antimicrobial-stewardship-interventions-one-health" TargetMode="External"/><Relationship Id="rId4" Type="http://schemas.openxmlformats.org/officeDocument/2006/relationships/hyperlink" Target="https://www.ilri.org/research/projects/epidemiology-and-control-peste-des-petits-ruminants-east-and-west-africa" TargetMode="External"/><Relationship Id="rId9" Type="http://schemas.openxmlformats.org/officeDocument/2006/relationships/hyperlink" Target="https://www.ilri.org/research/projects/synergies-animal-welfare-and-agroforestry-benefit-farming-systems-ethiopia"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51.xml"/></Relationships>
</file>

<file path=ppt/slides/_rels/slide19.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13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0.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132.xml"/></Relationships>
</file>

<file path=ppt/slides/_rels/slide21.xml.rels><?xml version="1.0" encoding="UTF-8" standalone="yes"?>
<Relationships xmlns="http://schemas.openxmlformats.org/package/2006/relationships"><Relationship Id="rId3" Type="http://schemas.openxmlformats.org/officeDocument/2006/relationships/image" Target="../media/image94.png"/><Relationship Id="rId7" Type="http://schemas.openxmlformats.org/officeDocument/2006/relationships/image" Target="../media/image98.png"/><Relationship Id="rId2" Type="http://schemas.openxmlformats.org/officeDocument/2006/relationships/chart" Target="../charts/chart1.xml"/><Relationship Id="rId1" Type="http://schemas.openxmlformats.org/officeDocument/2006/relationships/slideLayout" Target="../slideLayouts/slideLayout149.xml"/><Relationship Id="rId6" Type="http://schemas.openxmlformats.org/officeDocument/2006/relationships/image" Target="../media/image97.jpeg"/><Relationship Id="rId5" Type="http://schemas.openxmlformats.org/officeDocument/2006/relationships/image" Target="../media/image96.png"/><Relationship Id="rId4" Type="http://schemas.openxmlformats.org/officeDocument/2006/relationships/image" Target="../media/image95.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3.xml"/></Relationships>
</file>

<file path=ppt/slides/_rels/slide23.xml.rels><?xml version="1.0" encoding="UTF-8" standalone="yes"?>
<Relationships xmlns="http://schemas.openxmlformats.org/package/2006/relationships"><Relationship Id="rId3" Type="http://schemas.openxmlformats.org/officeDocument/2006/relationships/customXml" Target="../ink/ink1.xml"/><Relationship Id="rId7" Type="http://schemas.openxmlformats.org/officeDocument/2006/relationships/image" Target="../media/image980.png"/><Relationship Id="rId2" Type="http://schemas.openxmlformats.org/officeDocument/2006/relationships/notesSlide" Target="../notesSlides/notesSlide5.xml"/><Relationship Id="rId1" Type="http://schemas.openxmlformats.org/officeDocument/2006/relationships/slideLayout" Target="../slideLayouts/slideLayout155.xml"/><Relationship Id="rId6" Type="http://schemas.openxmlformats.org/officeDocument/2006/relationships/customXml" Target="../ink/ink3.xml"/><Relationship Id="rId5" Type="http://schemas.openxmlformats.org/officeDocument/2006/relationships/customXml" Target="../ink/ink2.xml"/><Relationship Id="rId4" Type="http://schemas.openxmlformats.org/officeDocument/2006/relationships/image" Target="../media/image97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2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55.xml"/></Relationships>
</file>

<file path=ppt/slides/_rels/slide26.xml.rels><?xml version="1.0" encoding="UTF-8" standalone="yes"?>
<Relationships xmlns="http://schemas.openxmlformats.org/package/2006/relationships"><Relationship Id="rId2" Type="http://schemas.openxmlformats.org/officeDocument/2006/relationships/image" Target="../media/image9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00.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01.jpeg"/><Relationship Id="rId1" Type="http://schemas.openxmlformats.org/officeDocument/2006/relationships/slideLayout" Target="../slideLayouts/slideLayout41.xml"/></Relationships>
</file>

<file path=ppt/slides/_rels/slide29.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image" Target="../media/image102.jpeg"/><Relationship Id="rId1" Type="http://schemas.openxmlformats.org/officeDocument/2006/relationships/slideLayout" Target="../slideLayouts/slideLayout41.xml"/><Relationship Id="rId4" Type="http://schemas.openxmlformats.org/officeDocument/2006/relationships/image" Target="../media/image104.jpeg"/></Relationships>
</file>

<file path=ppt/slides/_rels/slide3.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png"/><Relationship Id="rId1" Type="http://schemas.openxmlformats.org/officeDocument/2006/relationships/slideLayout" Target="../slideLayouts/slideLayout33.xml"/></Relationships>
</file>

<file path=ppt/slides/_rels/slide30.xml.rels><?xml version="1.0" encoding="UTF-8" standalone="yes"?>
<Relationships xmlns="http://schemas.openxmlformats.org/package/2006/relationships"><Relationship Id="rId2" Type="http://schemas.openxmlformats.org/officeDocument/2006/relationships/image" Target="../media/image105.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0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58.xml"/></Relationships>
</file>

<file path=ppt/slides/_rels/slide5.xml.rels><?xml version="1.0" encoding="UTF-8" standalone="yes"?>
<Relationships xmlns="http://schemas.openxmlformats.org/package/2006/relationships"><Relationship Id="rId3" Type="http://schemas.openxmlformats.org/officeDocument/2006/relationships/image" Target="../media/image39.jpeg"/><Relationship Id="rId7" Type="http://schemas.openxmlformats.org/officeDocument/2006/relationships/image" Target="../media/image43.jpeg"/><Relationship Id="rId2" Type="http://schemas.openxmlformats.org/officeDocument/2006/relationships/image" Target="../media/image38.jpeg"/><Relationship Id="rId1" Type="http://schemas.openxmlformats.org/officeDocument/2006/relationships/slideLayout" Target="../slideLayouts/slideLayout58.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_rels/slide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8.emf"/><Relationship Id="rId1" Type="http://schemas.openxmlformats.org/officeDocument/2006/relationships/slideLayout" Target="../slideLayouts/slideLayout58.xml"/></Relationships>
</file>

<file path=ppt/slides/_rels/slide7.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83.xml"/></Relationships>
</file>

<file path=ppt/slides/_rels/slide8.xml.rels><?xml version="1.0" encoding="UTF-8" standalone="yes"?>
<Relationships xmlns="http://schemas.openxmlformats.org/package/2006/relationships"><Relationship Id="rId8" Type="http://schemas.openxmlformats.org/officeDocument/2006/relationships/image" Target="../media/image51.jpeg"/><Relationship Id="rId13" Type="http://schemas.openxmlformats.org/officeDocument/2006/relationships/image" Target="../media/image56.jpeg"/><Relationship Id="rId3" Type="http://schemas.openxmlformats.org/officeDocument/2006/relationships/image" Target="../media/image46.jpeg"/><Relationship Id="rId7" Type="http://schemas.openxmlformats.org/officeDocument/2006/relationships/image" Target="../media/image50.jpeg"/><Relationship Id="rId12" Type="http://schemas.openxmlformats.org/officeDocument/2006/relationships/image" Target="../media/image55.jpeg"/><Relationship Id="rId2" Type="http://schemas.openxmlformats.org/officeDocument/2006/relationships/notesSlide" Target="../notesSlides/notesSlide2.xml"/><Relationship Id="rId1" Type="http://schemas.openxmlformats.org/officeDocument/2006/relationships/slideLayout" Target="../slideLayouts/slideLayout80.xml"/><Relationship Id="rId6" Type="http://schemas.openxmlformats.org/officeDocument/2006/relationships/image" Target="../media/image49.jpeg"/><Relationship Id="rId11" Type="http://schemas.openxmlformats.org/officeDocument/2006/relationships/image" Target="../media/image54.jpeg"/><Relationship Id="rId5" Type="http://schemas.openxmlformats.org/officeDocument/2006/relationships/image" Target="../media/image48.jpeg"/><Relationship Id="rId10" Type="http://schemas.openxmlformats.org/officeDocument/2006/relationships/image" Target="../media/image53.jpeg"/><Relationship Id="rId4" Type="http://schemas.openxmlformats.org/officeDocument/2006/relationships/image" Target="../media/image47.jpeg"/><Relationship Id="rId9" Type="http://schemas.openxmlformats.org/officeDocument/2006/relationships/image" Target="../media/image52.jpeg"/></Relationships>
</file>

<file path=ppt/slides/_rels/slide9.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62.jpeg"/><Relationship Id="rId2" Type="http://schemas.openxmlformats.org/officeDocument/2006/relationships/image" Target="../media/image57.jpeg"/><Relationship Id="rId1" Type="http://schemas.openxmlformats.org/officeDocument/2006/relationships/slideLayout" Target="../slideLayouts/slideLayout7.xml"/><Relationship Id="rId6" Type="http://schemas.openxmlformats.org/officeDocument/2006/relationships/image" Target="../media/image61.jpeg"/><Relationship Id="rId5" Type="http://schemas.openxmlformats.org/officeDocument/2006/relationships/image" Target="../media/image60.png"/><Relationship Id="rId4" Type="http://schemas.openxmlformats.org/officeDocument/2006/relationships/image" Target="../media/image5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41C035-1E73-354B-98A4-C2D1B06FC855}"/>
              </a:ext>
            </a:extLst>
          </p:cNvPr>
          <p:cNvSpPr>
            <a:spLocks noGrp="1"/>
          </p:cNvSpPr>
          <p:nvPr>
            <p:ph type="ctrTitle"/>
          </p:nvPr>
        </p:nvSpPr>
        <p:spPr>
          <a:xfrm>
            <a:off x="585590" y="1718440"/>
            <a:ext cx="9472809" cy="1390342"/>
          </a:xfrm>
        </p:spPr>
        <p:txBody>
          <a:bodyPr>
            <a:normAutofit fontScale="90000"/>
          </a:bodyPr>
          <a:lstStyle/>
          <a:p>
            <a:pPr algn="l"/>
            <a:r>
              <a:rPr lang="en-US" dirty="0"/>
              <a:t>International Livestock Research Institute: Our work, what I do, opportunities</a:t>
            </a:r>
          </a:p>
        </p:txBody>
      </p:sp>
      <p:sp>
        <p:nvSpPr>
          <p:cNvPr id="7" name="Subtitle 2">
            <a:extLst>
              <a:ext uri="{FF2B5EF4-FFF2-40B4-BE49-F238E27FC236}">
                <a16:creationId xmlns:a16="http://schemas.microsoft.com/office/drawing/2014/main" id="{8F6C9F1A-2393-FF42-ADE1-3FBC66BED1BA}"/>
              </a:ext>
            </a:extLst>
          </p:cNvPr>
          <p:cNvSpPr txBox="1">
            <a:spLocks/>
          </p:cNvSpPr>
          <p:nvPr/>
        </p:nvSpPr>
        <p:spPr>
          <a:xfrm>
            <a:off x="736064" y="3512858"/>
            <a:ext cx="9322335" cy="1020545"/>
          </a:xfrm>
          <a:prstGeom prst="rect">
            <a:avLst/>
          </a:prstGeom>
          <a:noFill/>
          <a:ln w="12700" cap="flat" cmpd="sng" algn="ctr">
            <a:noFill/>
            <a:prstDash val="solid"/>
            <a:miter lim="800000"/>
          </a:ln>
          <a:effectLst/>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solidFill>
                <a:latin typeface="+mj-lt"/>
                <a:ea typeface="+mn-ea"/>
                <a:cs typeface="+mn-cs"/>
              </a:defRPr>
            </a:lvl1pPr>
            <a:lvl2pPr marL="457200" indent="0" algn="ctr" defTabSz="914400" rtl="0" eaLnBrk="1" latinLnBrk="0" hangingPunct="1">
              <a:lnSpc>
                <a:spcPct val="90000"/>
              </a:lnSpc>
              <a:spcBef>
                <a:spcPts val="500"/>
              </a:spcBef>
              <a:buClr>
                <a:srgbClr val="5FC091"/>
              </a:buClr>
              <a:buSzPct val="80000"/>
              <a:buFont typeface="Wingdings" charset="2"/>
              <a:buNone/>
              <a:defRPr sz="2400" kern="1200">
                <a:solidFill>
                  <a:schemeClr val="tx1">
                    <a:tint val="75000"/>
                  </a:schemeClr>
                </a:solidFill>
                <a:latin typeface="+mn-lt"/>
                <a:ea typeface="+mn-ea"/>
                <a:cs typeface="+mn-cs"/>
              </a:defRPr>
            </a:lvl2pPr>
            <a:lvl3pPr marL="914400" indent="0" algn="ctr" defTabSz="914400" rtl="0" eaLnBrk="1" latinLnBrk="0" hangingPunct="1">
              <a:lnSpc>
                <a:spcPct val="90000"/>
              </a:lnSpc>
              <a:spcBef>
                <a:spcPts val="500"/>
              </a:spcBef>
              <a:buClr>
                <a:srgbClr val="014D91"/>
              </a:buClr>
              <a:buFont typeface=".AppleSystemUIFont" charset="-120"/>
              <a:buNone/>
              <a:defRPr sz="2000" kern="1200">
                <a:solidFill>
                  <a:schemeClr val="tx1">
                    <a:tint val="75000"/>
                  </a:schemeClr>
                </a:solidFill>
                <a:latin typeface="+mn-lt"/>
                <a:ea typeface="+mn-ea"/>
                <a:cs typeface="+mn-cs"/>
              </a:defRPr>
            </a:lvl3pPr>
            <a:lvl4pPr marL="1371600" indent="0" algn="ctr" defTabSz="914400" rtl="0" eaLnBrk="1" latinLnBrk="0" hangingPunct="1">
              <a:lnSpc>
                <a:spcPct val="90000"/>
              </a:lnSpc>
              <a:spcBef>
                <a:spcPts val="500"/>
              </a:spcBef>
              <a:buClr>
                <a:srgbClr val="014D91"/>
              </a:buClr>
              <a:buSzPct val="60000"/>
              <a:buFont typeface=".AppleSystemUIFont" charset="-120"/>
              <a:buNone/>
              <a:defRPr sz="1800" kern="1200">
                <a:solidFill>
                  <a:schemeClr val="tx1">
                    <a:tint val="7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pPr>
              <a:spcBef>
                <a:spcPts val="400"/>
              </a:spcBef>
              <a:defRPr/>
            </a:pPr>
            <a:r>
              <a:rPr lang="en-US" sz="1800" i="1" dirty="0">
                <a:solidFill>
                  <a:srgbClr val="292929"/>
                </a:solidFill>
              </a:rPr>
              <a:t>Theo Knight-Jones</a:t>
            </a:r>
          </a:p>
          <a:p>
            <a:pPr>
              <a:spcBef>
                <a:spcPts val="400"/>
              </a:spcBef>
              <a:defRPr/>
            </a:pPr>
            <a:r>
              <a:rPr lang="en-US" sz="1800" i="1" dirty="0">
                <a:solidFill>
                  <a:srgbClr val="292929"/>
                </a:solidFill>
              </a:rPr>
              <a:t>Principal scientist</a:t>
            </a:r>
          </a:p>
          <a:p>
            <a:pPr>
              <a:spcBef>
                <a:spcPts val="400"/>
              </a:spcBef>
              <a:defRPr/>
            </a:pPr>
            <a:r>
              <a:rPr lang="en-US" sz="1800" i="1" dirty="0">
                <a:solidFill>
                  <a:srgbClr val="292929"/>
                </a:solidFill>
              </a:rPr>
              <a:t>Animal and Human Health program, International Livestock Research Institute </a:t>
            </a:r>
            <a:endParaRPr lang="en-GB" sz="1800" i="1" dirty="0">
              <a:solidFill>
                <a:srgbClr val="292929"/>
              </a:solidFill>
            </a:endParaRPr>
          </a:p>
        </p:txBody>
      </p:sp>
      <p:sp>
        <p:nvSpPr>
          <p:cNvPr id="8" name="Subtitle 2">
            <a:extLst>
              <a:ext uri="{FF2B5EF4-FFF2-40B4-BE49-F238E27FC236}">
                <a16:creationId xmlns:a16="http://schemas.microsoft.com/office/drawing/2014/main" id="{77C720F4-F542-BA43-BC60-0FD83F43C674}"/>
              </a:ext>
            </a:extLst>
          </p:cNvPr>
          <p:cNvSpPr txBox="1">
            <a:spLocks/>
          </p:cNvSpPr>
          <p:nvPr/>
        </p:nvSpPr>
        <p:spPr>
          <a:xfrm>
            <a:off x="736065" y="4649016"/>
            <a:ext cx="6722570" cy="695057"/>
          </a:xfrm>
          <a:prstGeom prst="rect">
            <a:avLst/>
          </a:prstGeom>
          <a:noFill/>
          <a:ln w="12700" cap="flat" cmpd="sng" algn="ctr">
            <a:noFill/>
            <a:prstDash val="solid"/>
            <a:miter lim="800000"/>
          </a:ln>
          <a:effectLst/>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solidFill>
                <a:latin typeface="+mj-lt"/>
                <a:ea typeface="+mn-ea"/>
                <a:cs typeface="+mn-cs"/>
              </a:defRPr>
            </a:lvl1pPr>
            <a:lvl2pPr marL="457200" indent="0" algn="ctr" defTabSz="914400" rtl="0" eaLnBrk="1" latinLnBrk="0" hangingPunct="1">
              <a:lnSpc>
                <a:spcPct val="90000"/>
              </a:lnSpc>
              <a:spcBef>
                <a:spcPts val="500"/>
              </a:spcBef>
              <a:buClr>
                <a:srgbClr val="5FC091"/>
              </a:buClr>
              <a:buSzPct val="80000"/>
              <a:buFont typeface="Wingdings" charset="2"/>
              <a:buNone/>
              <a:defRPr sz="2400" kern="1200">
                <a:solidFill>
                  <a:schemeClr val="tx1">
                    <a:tint val="75000"/>
                  </a:schemeClr>
                </a:solidFill>
                <a:latin typeface="+mn-lt"/>
                <a:ea typeface="+mn-ea"/>
                <a:cs typeface="+mn-cs"/>
              </a:defRPr>
            </a:lvl2pPr>
            <a:lvl3pPr marL="914400" indent="0" algn="ctr" defTabSz="914400" rtl="0" eaLnBrk="1" latinLnBrk="0" hangingPunct="1">
              <a:lnSpc>
                <a:spcPct val="90000"/>
              </a:lnSpc>
              <a:spcBef>
                <a:spcPts val="500"/>
              </a:spcBef>
              <a:buClr>
                <a:srgbClr val="014D91"/>
              </a:buClr>
              <a:buFont typeface=".AppleSystemUIFont" charset="-120"/>
              <a:buNone/>
              <a:defRPr sz="2000" kern="1200">
                <a:solidFill>
                  <a:schemeClr val="tx1">
                    <a:tint val="75000"/>
                  </a:schemeClr>
                </a:solidFill>
                <a:latin typeface="+mn-lt"/>
                <a:ea typeface="+mn-ea"/>
                <a:cs typeface="+mn-cs"/>
              </a:defRPr>
            </a:lvl3pPr>
            <a:lvl4pPr marL="1371600" indent="0" algn="ctr" defTabSz="914400" rtl="0" eaLnBrk="1" latinLnBrk="0" hangingPunct="1">
              <a:lnSpc>
                <a:spcPct val="90000"/>
              </a:lnSpc>
              <a:spcBef>
                <a:spcPts val="500"/>
              </a:spcBef>
              <a:buClr>
                <a:srgbClr val="014D91"/>
              </a:buClr>
              <a:buSzPct val="60000"/>
              <a:buFont typeface=".AppleSystemUIFont" charset="-120"/>
              <a:buNone/>
              <a:defRPr sz="1800" kern="1200">
                <a:solidFill>
                  <a:schemeClr val="tx1">
                    <a:tint val="7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pPr>
              <a:spcBef>
                <a:spcPts val="400"/>
              </a:spcBef>
            </a:pPr>
            <a:r>
              <a:rPr lang="en-US" sz="1600" dirty="0">
                <a:solidFill>
                  <a:srgbClr val="292929"/>
                </a:solidFill>
              </a:rPr>
              <a:t>Invited lecture at the Faculty of Veterinary Science, University of Nottingham</a:t>
            </a:r>
          </a:p>
          <a:p>
            <a:pPr>
              <a:spcBef>
                <a:spcPts val="400"/>
              </a:spcBef>
            </a:pPr>
            <a:r>
              <a:rPr lang="en-US" sz="1600" dirty="0">
                <a:solidFill>
                  <a:srgbClr val="292929"/>
                </a:solidFill>
              </a:rPr>
              <a:t>Nottingham, United Kingdom, 15 August 2023</a:t>
            </a:r>
          </a:p>
        </p:txBody>
      </p:sp>
    </p:spTree>
    <p:extLst>
      <p:ext uri="{BB962C8B-B14F-4D97-AF65-F5344CB8AC3E}">
        <p14:creationId xmlns:p14="http://schemas.microsoft.com/office/powerpoint/2010/main" val="31478360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5CA39-630E-17CF-9B6A-FC96EBFD540C}"/>
              </a:ext>
            </a:extLst>
          </p:cNvPr>
          <p:cNvSpPr>
            <a:spLocks noGrp="1"/>
          </p:cNvSpPr>
          <p:nvPr>
            <p:ph type="title"/>
          </p:nvPr>
        </p:nvSpPr>
        <p:spPr/>
        <p:txBody>
          <a:bodyPr/>
          <a:lstStyle/>
          <a:p>
            <a:r>
              <a:rPr lang="en-GB" dirty="0"/>
              <a:t>Now…</a:t>
            </a:r>
          </a:p>
        </p:txBody>
      </p:sp>
      <p:sp>
        <p:nvSpPr>
          <p:cNvPr id="10" name="Content Placeholder 2">
            <a:extLst>
              <a:ext uri="{FF2B5EF4-FFF2-40B4-BE49-F238E27FC236}">
                <a16:creationId xmlns:a16="http://schemas.microsoft.com/office/drawing/2014/main" id="{43E694D5-C2E9-D539-7883-6802D9D1303B}"/>
              </a:ext>
            </a:extLst>
          </p:cNvPr>
          <p:cNvSpPr>
            <a:spLocks noGrp="1"/>
          </p:cNvSpPr>
          <p:nvPr>
            <p:ph sz="quarter" idx="10"/>
          </p:nvPr>
        </p:nvSpPr>
        <p:spPr>
          <a:xfrm>
            <a:off x="301128" y="1362823"/>
            <a:ext cx="10972800" cy="4572000"/>
          </a:xfrm>
        </p:spPr>
        <p:txBody>
          <a:bodyPr/>
          <a:lstStyle/>
          <a:p>
            <a:pPr marL="342900" lvl="0" indent="-342900" algn="just">
              <a:lnSpc>
                <a:spcPct val="107000"/>
              </a:lnSpc>
              <a:buSzPts val="1000"/>
              <a:buFont typeface="Calibri Light" panose="020F0302020204030204" pitchFamily="34" charset="0"/>
              <a:buChar char="-"/>
              <a:tabLst>
                <a:tab pos="457200" algn="l"/>
              </a:tabLst>
            </a:pPr>
            <a:r>
              <a:rPr lang="en-GB" sz="2400" dirty="0">
                <a:solidFill>
                  <a:srgbClr val="000000"/>
                </a:solidFill>
                <a:latin typeface="Calibri" panose="020F0502020204030204" pitchFamily="34" charset="0"/>
                <a:cs typeface="Calibri" panose="020F0502020204030204" pitchFamily="34" charset="0"/>
              </a:rPr>
              <a:t>Principal Scientist – Team Leader – Animal and Human Health Programme</a:t>
            </a:r>
          </a:p>
          <a:p>
            <a:pPr marL="342900" lvl="0" indent="-342900" algn="just">
              <a:lnSpc>
                <a:spcPct val="107000"/>
              </a:lnSpc>
              <a:buSzPts val="1000"/>
              <a:buFont typeface="Calibri Light" panose="020F0302020204030204" pitchFamily="34" charset="0"/>
              <a:buChar char="-"/>
              <a:tabLst>
                <a:tab pos="457200" algn="l"/>
              </a:tabLst>
            </a:pPr>
            <a:r>
              <a:rPr lang="en-GB" sz="2400" dirty="0">
                <a:solidFill>
                  <a:srgbClr val="000000"/>
                </a:solidFill>
                <a:latin typeface="Calibri" panose="020F0502020204030204" pitchFamily="34" charset="0"/>
                <a:cs typeface="Calibri" panose="020F0502020204030204" pitchFamily="34" charset="0"/>
              </a:rPr>
              <a:t>The International Livestock Research Institute, CGIAR</a:t>
            </a:r>
          </a:p>
          <a:p>
            <a:pPr marL="1085860" lvl="1" indent="-342900" algn="just">
              <a:lnSpc>
                <a:spcPct val="107000"/>
              </a:lnSpc>
              <a:buSzPts val="1000"/>
              <a:buFont typeface="Calibri Light" panose="020F0302020204030204" pitchFamily="34" charset="0"/>
              <a:buChar char="-"/>
              <a:tabLst>
                <a:tab pos="457200" algn="l"/>
              </a:tabLst>
            </a:pPr>
            <a:r>
              <a:rPr lang="en-GB" sz="2000" dirty="0">
                <a:solidFill>
                  <a:srgbClr val="000000"/>
                </a:solidFill>
                <a:latin typeface="Calibri" panose="020F0502020204030204" pitchFamily="34" charset="0"/>
                <a:cs typeface="Calibri" panose="020F0502020204030204" pitchFamily="34" charset="0"/>
              </a:rPr>
              <a:t>Reducing poverty, enhancing food and nutrition security, and improving natural resources and ecosystem services</a:t>
            </a:r>
          </a:p>
          <a:p>
            <a:pPr marL="1085860" lvl="1" indent="-342900" algn="just">
              <a:lnSpc>
                <a:spcPct val="107000"/>
              </a:lnSpc>
              <a:buSzPts val="1000"/>
              <a:buFont typeface="Calibri Light" panose="020F0302020204030204" pitchFamily="34" charset="0"/>
              <a:buChar char="-"/>
              <a:tabLst>
                <a:tab pos="457200" algn="l"/>
              </a:tabLst>
            </a:pPr>
            <a:r>
              <a:rPr lang="en-GB" sz="2000" dirty="0">
                <a:solidFill>
                  <a:srgbClr val="000000"/>
                </a:solidFill>
                <a:latin typeface="Calibri" panose="020F0502020204030204" pitchFamily="34" charset="0"/>
                <a:cs typeface="Calibri" panose="020F0502020204030204" pitchFamily="34" charset="0"/>
              </a:rPr>
              <a:t>&gt;$100million annual budget</a:t>
            </a:r>
          </a:p>
          <a:p>
            <a:pPr marL="342900" indent="-342900" algn="just">
              <a:lnSpc>
                <a:spcPct val="107000"/>
              </a:lnSpc>
              <a:buSzPts val="1000"/>
              <a:buFont typeface="Calibri Light" panose="020F0302020204030204" pitchFamily="34" charset="0"/>
              <a:buChar char="-"/>
              <a:tabLst>
                <a:tab pos="457200" algn="l"/>
              </a:tabLst>
            </a:pPr>
            <a:r>
              <a:rPr lang="en-GB" sz="2400" dirty="0">
                <a:solidFill>
                  <a:srgbClr val="000000"/>
                </a:solidFill>
                <a:latin typeface="Calibri" panose="020F0502020204030204" pitchFamily="34" charset="0"/>
                <a:cs typeface="Calibri" panose="020F0502020204030204" pitchFamily="34" charset="0"/>
              </a:rPr>
              <a:t>Based in Tanzania but working across Africa</a:t>
            </a:r>
          </a:p>
          <a:p>
            <a:pPr marL="342900" lvl="0" indent="-342900" algn="just">
              <a:lnSpc>
                <a:spcPct val="107000"/>
              </a:lnSpc>
              <a:buSzPts val="1000"/>
              <a:buFont typeface="Calibri Light" panose="020F0302020204030204" pitchFamily="34" charset="0"/>
              <a:buChar char="-"/>
              <a:tabLst>
                <a:tab pos="457200" algn="l"/>
              </a:tabLst>
            </a:pPr>
            <a:endParaRPr lang="en-GB" sz="2400" dirty="0">
              <a:solidFill>
                <a:srgbClr val="000000"/>
              </a:solidFill>
              <a:latin typeface="Calibri" panose="020F0502020204030204" pitchFamily="34" charset="0"/>
              <a:cs typeface="Calibri" panose="020F0502020204030204" pitchFamily="34" charset="0"/>
            </a:endParaRPr>
          </a:p>
          <a:p>
            <a:pPr marL="342900" lvl="0" indent="-342900" algn="just">
              <a:lnSpc>
                <a:spcPct val="107000"/>
              </a:lnSpc>
              <a:buSzPts val="1000"/>
              <a:buFont typeface="Calibri Light" panose="020F0302020204030204" pitchFamily="34" charset="0"/>
              <a:buChar char="-"/>
              <a:tabLst>
                <a:tab pos="457200" algn="l"/>
              </a:tabLst>
            </a:pPr>
            <a:endParaRPr lang="en-GB" sz="2400" dirty="0">
              <a:solidFill>
                <a:srgbClr val="000000"/>
              </a:solidFill>
              <a:latin typeface="Calibri" panose="020F0502020204030204" pitchFamily="34" charset="0"/>
              <a:cs typeface="Calibri" panose="020F0502020204030204" pitchFamily="34" charset="0"/>
            </a:endParaRPr>
          </a:p>
          <a:p>
            <a:pPr marL="342900" lvl="0" indent="-342900" algn="just">
              <a:lnSpc>
                <a:spcPct val="107000"/>
              </a:lnSpc>
              <a:buSzPts val="1000"/>
              <a:buFont typeface="Calibri Light" panose="020F0302020204030204" pitchFamily="34" charset="0"/>
              <a:buChar char="-"/>
              <a:tabLst>
                <a:tab pos="457200" algn="l"/>
              </a:tabLst>
            </a:pPr>
            <a:endParaRPr lang="en-GB" dirty="0"/>
          </a:p>
        </p:txBody>
      </p:sp>
      <p:pic>
        <p:nvPicPr>
          <p:cNvPr id="14" name="Picture 11">
            <a:extLst>
              <a:ext uri="{FF2B5EF4-FFF2-40B4-BE49-F238E27FC236}">
                <a16:creationId xmlns:a16="http://schemas.microsoft.com/office/drawing/2014/main" id="{5D497DF0-1C2A-A2A7-7512-E5FCA95BBCCF}"/>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r="44815"/>
          <a:stretch/>
        </p:blipFill>
        <p:spPr bwMode="auto">
          <a:xfrm>
            <a:off x="10749852" y="224293"/>
            <a:ext cx="1197592" cy="101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3580EBA2-0662-F38D-6E5B-0DA4FEC9A0AB}"/>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941172" y="3429000"/>
            <a:ext cx="4127500" cy="332454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2491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5CA39-630E-17CF-9B6A-FC96EBFD540C}"/>
              </a:ext>
            </a:extLst>
          </p:cNvPr>
          <p:cNvSpPr>
            <a:spLocks noGrp="1"/>
          </p:cNvSpPr>
          <p:nvPr>
            <p:ph type="title"/>
          </p:nvPr>
        </p:nvSpPr>
        <p:spPr/>
        <p:txBody>
          <a:bodyPr/>
          <a:lstStyle/>
          <a:p>
            <a:r>
              <a:rPr lang="en-GB" dirty="0"/>
              <a:t>My Research</a:t>
            </a:r>
          </a:p>
        </p:txBody>
      </p:sp>
      <p:sp>
        <p:nvSpPr>
          <p:cNvPr id="10" name="Content Placeholder 2">
            <a:extLst>
              <a:ext uri="{FF2B5EF4-FFF2-40B4-BE49-F238E27FC236}">
                <a16:creationId xmlns:a16="http://schemas.microsoft.com/office/drawing/2014/main" id="{43E694D5-C2E9-D539-7883-6802D9D1303B}"/>
              </a:ext>
            </a:extLst>
          </p:cNvPr>
          <p:cNvSpPr>
            <a:spLocks noGrp="1"/>
          </p:cNvSpPr>
          <p:nvPr>
            <p:ph sz="quarter" idx="10"/>
          </p:nvPr>
        </p:nvSpPr>
        <p:spPr>
          <a:xfrm>
            <a:off x="301128" y="1362823"/>
            <a:ext cx="10972800" cy="4572000"/>
          </a:xfrm>
        </p:spPr>
        <p:txBody>
          <a:bodyPr/>
          <a:lstStyle/>
          <a:p>
            <a:pPr marL="342900" indent="-342900" algn="just">
              <a:lnSpc>
                <a:spcPct val="107000"/>
              </a:lnSpc>
              <a:buSzPts val="1000"/>
              <a:buFont typeface="Calibri Light" panose="020F0302020204030204" pitchFamily="34" charset="0"/>
              <a:buChar char="-"/>
              <a:tabLst>
                <a:tab pos="457200" algn="l"/>
              </a:tabLst>
            </a:pPr>
            <a:r>
              <a:rPr lang="en-GB" sz="2400" dirty="0">
                <a:solidFill>
                  <a:srgbClr val="000000"/>
                </a:solidFill>
                <a:latin typeface="Calibri" panose="020F0502020204030204" pitchFamily="34" charset="0"/>
                <a:cs typeface="Calibri" panose="020F0502020204030204" pitchFamily="34" charset="0"/>
              </a:rPr>
              <a:t>Principal Scientist – Team Leader – Animal and Human Health Programme</a:t>
            </a:r>
          </a:p>
          <a:p>
            <a:pPr marL="342900" indent="-342900" algn="just">
              <a:lnSpc>
                <a:spcPct val="107000"/>
              </a:lnSpc>
              <a:buSzPts val="1000"/>
              <a:buFont typeface="Calibri Light" panose="020F0302020204030204" pitchFamily="34" charset="0"/>
              <a:buChar char="-"/>
              <a:tabLst>
                <a:tab pos="457200" algn="l"/>
              </a:tabLst>
            </a:pPr>
            <a:r>
              <a:rPr lang="en-GB" sz="2400" dirty="0">
                <a:solidFill>
                  <a:srgbClr val="000000"/>
                </a:solidFill>
                <a:latin typeface="Calibri" panose="020F0502020204030204" pitchFamily="34" charset="0"/>
                <a:cs typeface="Calibri" panose="020F0502020204030204" pitchFamily="34" charset="0"/>
              </a:rPr>
              <a:t>Lead team of 30 staff as well as PhD and MSc students</a:t>
            </a:r>
          </a:p>
          <a:p>
            <a:pPr marL="342900" indent="-342900" algn="just">
              <a:lnSpc>
                <a:spcPct val="107000"/>
              </a:lnSpc>
              <a:buSzPts val="1000"/>
              <a:buFont typeface="Calibri Light" panose="020F0302020204030204" pitchFamily="34" charset="0"/>
              <a:buChar char="-"/>
              <a:tabLst>
                <a:tab pos="457200" algn="l"/>
              </a:tabLst>
            </a:pPr>
            <a:r>
              <a:rPr lang="en-GB" sz="2400" dirty="0">
                <a:solidFill>
                  <a:srgbClr val="000000"/>
                </a:solidFill>
                <a:latin typeface="Calibri" panose="020F0502020204030204" pitchFamily="34" charset="0"/>
                <a:cs typeface="Calibri" panose="020F0502020204030204" pitchFamily="34" charset="0"/>
              </a:rPr>
              <a:t>$4million annual budget</a:t>
            </a:r>
          </a:p>
          <a:p>
            <a:pPr marL="342900" indent="-342900" algn="just">
              <a:lnSpc>
                <a:spcPct val="107000"/>
              </a:lnSpc>
              <a:buSzPts val="1000"/>
              <a:buFont typeface="Calibri Light" panose="020F0302020204030204" pitchFamily="34" charset="0"/>
              <a:buChar char="-"/>
              <a:tabLst>
                <a:tab pos="457200" algn="l"/>
              </a:tabLst>
            </a:pPr>
            <a:r>
              <a:rPr lang="en-GB" sz="2400" dirty="0">
                <a:solidFill>
                  <a:srgbClr val="000000"/>
                </a:solidFill>
                <a:latin typeface="Calibri" panose="020F0502020204030204" pitchFamily="34" charset="0"/>
                <a:cs typeface="Calibri" panose="020F0502020204030204" pitchFamily="34" charset="0"/>
              </a:rPr>
              <a:t>Research focus:</a:t>
            </a:r>
          </a:p>
          <a:p>
            <a:pPr marL="1085860" lvl="1" indent="-342900" algn="just">
              <a:lnSpc>
                <a:spcPct val="107000"/>
              </a:lnSpc>
              <a:buSzPts val="1000"/>
              <a:buFont typeface="Calibri Light" panose="020F0302020204030204" pitchFamily="34" charset="0"/>
              <a:buChar char="-"/>
              <a:tabLst>
                <a:tab pos="457200" algn="l"/>
              </a:tabLst>
            </a:pPr>
            <a:r>
              <a:rPr lang="en-GB" sz="2000" dirty="0">
                <a:solidFill>
                  <a:srgbClr val="000000"/>
                </a:solidFill>
                <a:latin typeface="Calibri" panose="020F0502020204030204" pitchFamily="34" charset="0"/>
                <a:cs typeface="Calibri" panose="020F0502020204030204" pitchFamily="34" charset="0"/>
              </a:rPr>
              <a:t>Food systems and food safety</a:t>
            </a:r>
          </a:p>
          <a:p>
            <a:pPr marL="1085860" lvl="1" indent="-342900" algn="just">
              <a:lnSpc>
                <a:spcPct val="107000"/>
              </a:lnSpc>
              <a:buSzPts val="1000"/>
              <a:buFont typeface="Calibri Light" panose="020F0302020204030204" pitchFamily="34" charset="0"/>
              <a:buChar char="-"/>
              <a:tabLst>
                <a:tab pos="457200" algn="l"/>
              </a:tabLst>
            </a:pPr>
            <a:r>
              <a:rPr lang="en-GB" sz="2000" dirty="0">
                <a:solidFill>
                  <a:srgbClr val="000000"/>
                </a:solidFill>
                <a:latin typeface="Calibri" panose="020F0502020204030204" pitchFamily="34" charset="0"/>
                <a:cs typeface="Calibri" panose="020F0502020204030204" pitchFamily="34" charset="0"/>
              </a:rPr>
              <a:t>Herd Health and welfare</a:t>
            </a:r>
          </a:p>
          <a:p>
            <a:pPr marL="1085860" lvl="1" indent="-342900" algn="just">
              <a:lnSpc>
                <a:spcPct val="107000"/>
              </a:lnSpc>
              <a:buSzPts val="1000"/>
              <a:buFont typeface="Calibri Light" panose="020F0302020204030204" pitchFamily="34" charset="0"/>
              <a:buChar char="-"/>
              <a:tabLst>
                <a:tab pos="457200" algn="l"/>
              </a:tabLst>
            </a:pPr>
            <a:r>
              <a:rPr lang="en-GB" sz="2000" dirty="0">
                <a:solidFill>
                  <a:srgbClr val="000000"/>
                </a:solidFill>
                <a:latin typeface="Calibri" panose="020F0502020204030204" pitchFamily="34" charset="0"/>
                <a:cs typeface="Calibri" panose="020F0502020204030204" pitchFamily="34" charset="0"/>
              </a:rPr>
              <a:t>One Health – balancing the health of humans, animals and ecosystems</a:t>
            </a:r>
          </a:p>
          <a:p>
            <a:pPr marL="342900" indent="-342900" algn="just">
              <a:lnSpc>
                <a:spcPct val="107000"/>
              </a:lnSpc>
              <a:buSzPts val="1000"/>
              <a:buFont typeface="Calibri Light" panose="020F0302020204030204" pitchFamily="34" charset="0"/>
              <a:buChar char="-"/>
              <a:tabLst>
                <a:tab pos="457200" algn="l"/>
              </a:tabLst>
            </a:pPr>
            <a:endParaRPr lang="en-GB" sz="2400" dirty="0">
              <a:solidFill>
                <a:srgbClr val="000000"/>
              </a:solidFill>
              <a:latin typeface="Calibri" panose="020F0502020204030204" pitchFamily="34" charset="0"/>
              <a:cs typeface="Calibri" panose="020F0502020204030204" pitchFamily="34" charset="0"/>
            </a:endParaRPr>
          </a:p>
          <a:p>
            <a:pPr marL="342900" lvl="0" indent="-342900" algn="just">
              <a:lnSpc>
                <a:spcPct val="107000"/>
              </a:lnSpc>
              <a:buSzPts val="1000"/>
              <a:buFont typeface="Calibri Light" panose="020F0302020204030204" pitchFamily="34" charset="0"/>
              <a:buChar char="-"/>
              <a:tabLst>
                <a:tab pos="457200" algn="l"/>
              </a:tabLst>
            </a:pPr>
            <a:endParaRPr lang="en-GB" sz="2400" dirty="0">
              <a:solidFill>
                <a:srgbClr val="000000"/>
              </a:solidFill>
              <a:latin typeface="Calibri" panose="020F0502020204030204" pitchFamily="34" charset="0"/>
              <a:cs typeface="Calibri" panose="020F0502020204030204" pitchFamily="34" charset="0"/>
            </a:endParaRPr>
          </a:p>
          <a:p>
            <a:pPr marL="342900" lvl="0" indent="-342900" algn="just">
              <a:lnSpc>
                <a:spcPct val="107000"/>
              </a:lnSpc>
              <a:buSzPts val="1000"/>
              <a:buFont typeface="Calibri Light" panose="020F0302020204030204" pitchFamily="34" charset="0"/>
              <a:buChar char="-"/>
              <a:tabLst>
                <a:tab pos="457200" algn="l"/>
              </a:tabLst>
            </a:pPr>
            <a:endParaRPr lang="en-GB" dirty="0"/>
          </a:p>
        </p:txBody>
      </p:sp>
      <p:pic>
        <p:nvPicPr>
          <p:cNvPr id="2052" name="Picture 4">
            <a:extLst>
              <a:ext uri="{FF2B5EF4-FFF2-40B4-BE49-F238E27FC236}">
                <a16:creationId xmlns:a16="http://schemas.microsoft.com/office/drawing/2014/main" id="{F8565026-5EE5-5C24-57E3-49C50F839ED7}"/>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51109"/>
            <a:ext cx="2810163" cy="210689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FD1A439F-D64D-32A1-3D1D-7EC8617D96B2}"/>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37522" y="4664994"/>
            <a:ext cx="4744617" cy="21930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7061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5CA39-630E-17CF-9B6A-FC96EBFD540C}"/>
              </a:ext>
            </a:extLst>
          </p:cNvPr>
          <p:cNvSpPr>
            <a:spLocks noGrp="1"/>
          </p:cNvSpPr>
          <p:nvPr>
            <p:ph type="title"/>
          </p:nvPr>
        </p:nvSpPr>
        <p:spPr/>
        <p:txBody>
          <a:bodyPr/>
          <a:lstStyle/>
          <a:p>
            <a:r>
              <a:rPr lang="en-GB" dirty="0"/>
              <a:t>Expertise, teaching, publications</a:t>
            </a:r>
          </a:p>
        </p:txBody>
      </p:sp>
      <p:sp>
        <p:nvSpPr>
          <p:cNvPr id="10" name="Content Placeholder 2">
            <a:extLst>
              <a:ext uri="{FF2B5EF4-FFF2-40B4-BE49-F238E27FC236}">
                <a16:creationId xmlns:a16="http://schemas.microsoft.com/office/drawing/2014/main" id="{43E694D5-C2E9-D539-7883-6802D9D1303B}"/>
              </a:ext>
            </a:extLst>
          </p:cNvPr>
          <p:cNvSpPr>
            <a:spLocks noGrp="1"/>
          </p:cNvSpPr>
          <p:nvPr>
            <p:ph sz="quarter" idx="10"/>
          </p:nvPr>
        </p:nvSpPr>
        <p:spPr>
          <a:xfrm>
            <a:off x="301128" y="1362823"/>
            <a:ext cx="9480825" cy="4572000"/>
          </a:xfrm>
        </p:spPr>
        <p:txBody>
          <a:bodyPr/>
          <a:lstStyle/>
          <a:p>
            <a:pPr marL="342900" indent="-342900" algn="just">
              <a:lnSpc>
                <a:spcPct val="107000"/>
              </a:lnSpc>
              <a:buSzPts val="1000"/>
              <a:buFont typeface="Calibri Light" panose="020F0302020204030204" pitchFamily="34" charset="0"/>
              <a:buChar char="-"/>
              <a:tabLst>
                <a:tab pos="457200" algn="l"/>
              </a:tabLst>
            </a:pPr>
            <a:r>
              <a:rPr lang="en-GB" sz="2400" dirty="0">
                <a:solidFill>
                  <a:srgbClr val="000000"/>
                </a:solidFill>
                <a:latin typeface="Calibri" panose="020F0502020204030204" pitchFamily="34" charset="0"/>
                <a:cs typeface="Calibri" panose="020F0502020204030204" pitchFamily="34" charset="0"/>
              </a:rPr>
              <a:t>Expertise</a:t>
            </a:r>
          </a:p>
          <a:p>
            <a:pPr marL="1085860" lvl="1" indent="-342900" algn="just">
              <a:lnSpc>
                <a:spcPct val="107000"/>
              </a:lnSpc>
              <a:buSzPts val="1000"/>
              <a:buFont typeface="Calibri Light" panose="020F0302020204030204" pitchFamily="34" charset="0"/>
              <a:buChar char="-"/>
              <a:tabLst>
                <a:tab pos="457200" algn="l"/>
              </a:tabLst>
            </a:pPr>
            <a:r>
              <a:rPr lang="en-GB" sz="2000" dirty="0">
                <a:solidFill>
                  <a:srgbClr val="000000"/>
                </a:solidFill>
                <a:latin typeface="Calibri" panose="020F0502020204030204" pitchFamily="34" charset="0"/>
                <a:cs typeface="Calibri" panose="020F0502020204030204" pitchFamily="34" charset="0"/>
              </a:rPr>
              <a:t>Veterinary Public Health and Epidemiology, Economics</a:t>
            </a:r>
          </a:p>
          <a:p>
            <a:pPr marL="1085860" lvl="1" indent="-342900" algn="just">
              <a:lnSpc>
                <a:spcPct val="107000"/>
              </a:lnSpc>
              <a:buSzPts val="1000"/>
              <a:buFont typeface="Calibri Light" panose="020F0302020204030204" pitchFamily="34" charset="0"/>
              <a:buChar char="-"/>
              <a:tabLst>
                <a:tab pos="457200" algn="l"/>
              </a:tabLst>
            </a:pPr>
            <a:r>
              <a:rPr lang="en-GB" sz="2000" dirty="0">
                <a:solidFill>
                  <a:srgbClr val="000000"/>
                </a:solidFill>
                <a:latin typeface="Calibri" panose="020F0502020204030204" pitchFamily="34" charset="0"/>
                <a:cs typeface="Calibri" panose="020F0502020204030204" pitchFamily="34" charset="0"/>
              </a:rPr>
              <a:t>UN FAO/Global Steering Committee Meeting of the GF-TADs – and FMD, PPR</a:t>
            </a:r>
          </a:p>
          <a:p>
            <a:pPr marL="1085860" lvl="1" indent="-342900" algn="just">
              <a:lnSpc>
                <a:spcPct val="107000"/>
              </a:lnSpc>
              <a:buSzPts val="1000"/>
              <a:buFont typeface="Calibri Light" panose="020F0302020204030204" pitchFamily="34" charset="0"/>
              <a:buChar char="-"/>
              <a:tabLst>
                <a:tab pos="457200" algn="l"/>
              </a:tabLst>
            </a:pPr>
            <a:r>
              <a:rPr lang="en-GB" sz="2000" strike="sngStrike" dirty="0">
                <a:solidFill>
                  <a:srgbClr val="000000"/>
                </a:solidFill>
                <a:latin typeface="Calibri" panose="020F0502020204030204" pitchFamily="34" charset="0"/>
                <a:cs typeface="Calibri" panose="020F0502020204030204" pitchFamily="34" charset="0"/>
              </a:rPr>
              <a:t>Editor for Transboundary and Emerging Disease IF – 5</a:t>
            </a:r>
          </a:p>
          <a:p>
            <a:pPr marL="1085860" lvl="1" indent="-342900" algn="just">
              <a:lnSpc>
                <a:spcPct val="107000"/>
              </a:lnSpc>
              <a:buSzPts val="1000"/>
              <a:buFont typeface="Calibri Light" panose="020F0302020204030204" pitchFamily="34" charset="0"/>
              <a:buChar char="-"/>
              <a:tabLst>
                <a:tab pos="457200" algn="l"/>
              </a:tabLst>
            </a:pPr>
            <a:r>
              <a:rPr lang="en-GB" sz="2000" dirty="0">
                <a:solidFill>
                  <a:srgbClr val="000000"/>
                </a:solidFill>
                <a:latin typeface="Calibri" panose="020F0502020204030204" pitchFamily="34" charset="0"/>
                <a:cs typeface="Calibri" panose="020F0502020204030204" pitchFamily="34" charset="0"/>
              </a:rPr>
              <a:t>Wrote FMD, PPR and Influenza strategies for Southern Africa</a:t>
            </a:r>
          </a:p>
          <a:p>
            <a:pPr marL="342900" indent="-342900" algn="just">
              <a:lnSpc>
                <a:spcPct val="107000"/>
              </a:lnSpc>
              <a:buSzPts val="1000"/>
              <a:buFont typeface="Calibri Light" panose="020F0302020204030204" pitchFamily="34" charset="0"/>
              <a:buChar char="-"/>
              <a:tabLst>
                <a:tab pos="457200" algn="l"/>
              </a:tabLst>
            </a:pPr>
            <a:endParaRPr lang="en-GB" sz="2400" dirty="0">
              <a:solidFill>
                <a:srgbClr val="000000"/>
              </a:solidFill>
              <a:latin typeface="Calibri" panose="020F0502020204030204" pitchFamily="34" charset="0"/>
              <a:cs typeface="Calibri" panose="020F0502020204030204" pitchFamily="34" charset="0"/>
            </a:endParaRPr>
          </a:p>
          <a:p>
            <a:pPr marL="342900" indent="-342900" algn="just">
              <a:lnSpc>
                <a:spcPct val="107000"/>
              </a:lnSpc>
              <a:buSzPts val="1000"/>
              <a:buFont typeface="Calibri Light" panose="020F0302020204030204" pitchFamily="34" charset="0"/>
              <a:buChar char="-"/>
              <a:tabLst>
                <a:tab pos="457200" algn="l"/>
              </a:tabLst>
            </a:pPr>
            <a:r>
              <a:rPr lang="en-GB" sz="2400" dirty="0">
                <a:solidFill>
                  <a:srgbClr val="000000"/>
                </a:solidFill>
                <a:latin typeface="Calibri" panose="020F0502020204030204" pitchFamily="34" charset="0"/>
                <a:cs typeface="Calibri" panose="020F0502020204030204" pitchFamily="34" charset="0"/>
              </a:rPr>
              <a:t>Background:</a:t>
            </a:r>
          </a:p>
          <a:p>
            <a:pPr marL="1085860" lvl="1" indent="-342900" algn="just">
              <a:lnSpc>
                <a:spcPct val="107000"/>
              </a:lnSpc>
              <a:buSzPts val="1000"/>
              <a:buFont typeface="Calibri Light" panose="020F0302020204030204" pitchFamily="34" charset="0"/>
              <a:buChar char="-"/>
              <a:tabLst>
                <a:tab pos="457200" algn="l"/>
              </a:tabLst>
            </a:pPr>
            <a:r>
              <a:rPr lang="en-GB" sz="2000" dirty="0">
                <a:solidFill>
                  <a:srgbClr val="000000"/>
                </a:solidFill>
                <a:latin typeface="Calibri" panose="020F0502020204030204" pitchFamily="34" charset="0"/>
                <a:cs typeface="Calibri" panose="020F0502020204030204" pitchFamily="34" charset="0"/>
              </a:rPr>
              <a:t>Royal Veterinary College</a:t>
            </a:r>
          </a:p>
          <a:p>
            <a:pPr marL="1085860" lvl="1" indent="-342900" algn="just">
              <a:lnSpc>
                <a:spcPct val="107000"/>
              </a:lnSpc>
              <a:buSzPts val="1000"/>
              <a:buFont typeface="Calibri Light" panose="020F0302020204030204" pitchFamily="34" charset="0"/>
              <a:buChar char="-"/>
              <a:tabLst>
                <a:tab pos="457200" algn="l"/>
              </a:tabLst>
            </a:pPr>
            <a:r>
              <a:rPr lang="en-GB" sz="2000" dirty="0">
                <a:solidFill>
                  <a:srgbClr val="000000"/>
                </a:solidFill>
                <a:latin typeface="Calibri" panose="020F0502020204030204" pitchFamily="34" charset="0"/>
                <a:cs typeface="Calibri" panose="020F0502020204030204" pitchFamily="34" charset="0"/>
              </a:rPr>
              <a:t>The Pirbright Institute</a:t>
            </a:r>
          </a:p>
          <a:p>
            <a:pPr marL="1085860" lvl="1" indent="-342900" algn="just">
              <a:lnSpc>
                <a:spcPct val="107000"/>
              </a:lnSpc>
              <a:buSzPts val="1000"/>
              <a:buFont typeface="Calibri Light" panose="020F0302020204030204" pitchFamily="34" charset="0"/>
              <a:buChar char="-"/>
              <a:tabLst>
                <a:tab pos="457200" algn="l"/>
              </a:tabLst>
            </a:pPr>
            <a:r>
              <a:rPr lang="en-GB" sz="2000" dirty="0">
                <a:solidFill>
                  <a:srgbClr val="000000"/>
                </a:solidFill>
                <a:latin typeface="Calibri" panose="020F0502020204030204" pitchFamily="34" charset="0"/>
                <a:cs typeface="Calibri" panose="020F0502020204030204" pitchFamily="34" charset="0"/>
              </a:rPr>
              <a:t>FAO</a:t>
            </a:r>
            <a:endParaRPr lang="en-GB" sz="2400" dirty="0">
              <a:solidFill>
                <a:srgbClr val="000000"/>
              </a:solidFill>
              <a:latin typeface="Calibri" panose="020F0502020204030204" pitchFamily="34" charset="0"/>
              <a:cs typeface="Calibri" panose="020F0502020204030204" pitchFamily="34" charset="0"/>
            </a:endParaRPr>
          </a:p>
          <a:p>
            <a:pPr marL="342900" indent="-342900" algn="just">
              <a:lnSpc>
                <a:spcPct val="107000"/>
              </a:lnSpc>
              <a:buSzPts val="1000"/>
              <a:buFont typeface="Calibri Light" panose="020F0302020204030204" pitchFamily="34" charset="0"/>
              <a:buChar char="-"/>
              <a:tabLst>
                <a:tab pos="457200" algn="l"/>
              </a:tabLst>
            </a:pPr>
            <a:endParaRPr lang="en-GB" sz="2400" dirty="0">
              <a:solidFill>
                <a:srgbClr val="000000"/>
              </a:solidFill>
              <a:latin typeface="Calibri" panose="020F0502020204030204" pitchFamily="34" charset="0"/>
              <a:cs typeface="Calibri" panose="020F0502020204030204" pitchFamily="34" charset="0"/>
            </a:endParaRPr>
          </a:p>
          <a:p>
            <a:pPr marL="342900" indent="-342900" algn="just">
              <a:lnSpc>
                <a:spcPct val="107000"/>
              </a:lnSpc>
              <a:buSzPts val="1000"/>
              <a:buFont typeface="Calibri Light" panose="020F0302020204030204" pitchFamily="34" charset="0"/>
              <a:buChar char="-"/>
              <a:tabLst>
                <a:tab pos="457200" algn="l"/>
              </a:tabLst>
            </a:pPr>
            <a:endParaRPr lang="en-GB" sz="2400" dirty="0">
              <a:solidFill>
                <a:srgbClr val="000000"/>
              </a:solidFill>
              <a:latin typeface="Calibri" panose="020F0502020204030204" pitchFamily="34" charset="0"/>
              <a:cs typeface="Calibri" panose="020F0502020204030204" pitchFamily="34" charset="0"/>
            </a:endParaRPr>
          </a:p>
          <a:p>
            <a:pPr marL="342900" indent="-342900" algn="just">
              <a:lnSpc>
                <a:spcPct val="107000"/>
              </a:lnSpc>
              <a:buSzPts val="1000"/>
              <a:buFont typeface="Calibri Light" panose="020F0302020204030204" pitchFamily="34" charset="0"/>
              <a:buChar char="-"/>
              <a:tabLst>
                <a:tab pos="457200" algn="l"/>
              </a:tabLst>
            </a:pPr>
            <a:endParaRPr lang="en-GB" sz="2400" dirty="0">
              <a:solidFill>
                <a:srgbClr val="000000"/>
              </a:solidFill>
              <a:latin typeface="Calibri" panose="020F0502020204030204" pitchFamily="34" charset="0"/>
              <a:cs typeface="Calibri" panose="020F0502020204030204" pitchFamily="34" charset="0"/>
            </a:endParaRPr>
          </a:p>
          <a:p>
            <a:pPr marL="342900" lvl="0" indent="-342900" algn="just">
              <a:lnSpc>
                <a:spcPct val="107000"/>
              </a:lnSpc>
              <a:buSzPts val="1000"/>
              <a:buFont typeface="Calibri Light" panose="020F0302020204030204" pitchFamily="34" charset="0"/>
              <a:buChar char="-"/>
              <a:tabLst>
                <a:tab pos="457200" algn="l"/>
              </a:tabLst>
            </a:pPr>
            <a:endParaRPr lang="en-GB" sz="2400" dirty="0">
              <a:solidFill>
                <a:srgbClr val="000000"/>
              </a:solidFill>
              <a:latin typeface="Calibri" panose="020F0502020204030204" pitchFamily="34" charset="0"/>
              <a:cs typeface="Calibri" panose="020F0502020204030204" pitchFamily="34" charset="0"/>
            </a:endParaRPr>
          </a:p>
          <a:p>
            <a:pPr marL="342900" lvl="0" indent="-342900" algn="just">
              <a:lnSpc>
                <a:spcPct val="107000"/>
              </a:lnSpc>
              <a:buSzPts val="1000"/>
              <a:buFont typeface="Calibri Light" panose="020F0302020204030204" pitchFamily="34" charset="0"/>
              <a:buChar char="-"/>
              <a:tabLst>
                <a:tab pos="457200" algn="l"/>
              </a:tabLst>
            </a:pPr>
            <a:endParaRPr lang="en-GB" dirty="0"/>
          </a:p>
        </p:txBody>
      </p:sp>
      <p:pic>
        <p:nvPicPr>
          <p:cNvPr id="4" name="Picture 3">
            <a:extLst>
              <a:ext uri="{FF2B5EF4-FFF2-40B4-BE49-F238E27FC236}">
                <a16:creationId xmlns:a16="http://schemas.microsoft.com/office/drawing/2014/main" id="{7AAB40ED-018A-5A9A-2F4B-EF03ADC84D9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306810" y="0"/>
            <a:ext cx="1885190" cy="2680447"/>
          </a:xfrm>
          <a:prstGeom prst="rect">
            <a:avLst/>
          </a:prstGeom>
        </p:spPr>
      </p:pic>
    </p:spTree>
    <p:extLst>
      <p:ext uri="{BB962C8B-B14F-4D97-AF65-F5344CB8AC3E}">
        <p14:creationId xmlns:p14="http://schemas.microsoft.com/office/powerpoint/2010/main" val="422116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019654-5438-EDC5-18CB-5F2ECCE7241F}"/>
              </a:ext>
            </a:extLst>
          </p:cNvPr>
          <p:cNvSpPr>
            <a:spLocks noGrp="1"/>
          </p:cNvSpPr>
          <p:nvPr>
            <p:ph type="title"/>
          </p:nvPr>
        </p:nvSpPr>
        <p:spPr/>
        <p:txBody>
          <a:bodyPr/>
          <a:lstStyle/>
          <a:p>
            <a:endParaRPr lang="en-GB"/>
          </a:p>
        </p:txBody>
      </p:sp>
      <p:sp>
        <p:nvSpPr>
          <p:cNvPr id="6" name="Google Shape;176;g1db30b38ed0_0_104">
            <a:extLst>
              <a:ext uri="{FF2B5EF4-FFF2-40B4-BE49-F238E27FC236}">
                <a16:creationId xmlns:a16="http://schemas.microsoft.com/office/drawing/2014/main" id="{79481F59-D409-2236-FF6C-D8996F10E3DA}"/>
              </a:ext>
            </a:extLst>
          </p:cNvPr>
          <p:cNvSpPr/>
          <p:nvPr/>
        </p:nvSpPr>
        <p:spPr>
          <a:xfrm>
            <a:off x="177187" y="82396"/>
            <a:ext cx="10037000" cy="1324564"/>
          </a:xfrm>
          <a:prstGeom prst="rect">
            <a:avLst/>
          </a:prstGeom>
          <a:solidFill>
            <a:schemeClr val="bg1"/>
          </a:solidFill>
          <a:ln w="9525" cap="flat" cmpd="sng">
            <a:solidFill>
              <a:schemeClr val="tx1"/>
            </a:solidFill>
            <a:prstDash val="solid"/>
            <a:round/>
            <a:headEnd type="none" w="sm" len="sm"/>
            <a:tailEnd type="none" w="sm" len="sm"/>
          </a:ln>
        </p:spPr>
        <p:txBody>
          <a:bodyPr spcFirstLastPara="1" wrap="square" lIns="121900" tIns="48000" rIns="121900" bIns="121900" anchor="t" anchorCtr="0">
            <a:noAutofit/>
          </a:bodyPr>
          <a:lstStyle/>
          <a:p>
            <a:pPr defTabSz="1219170" eaLnBrk="1" fontAlgn="auto" hangingPunct="1">
              <a:spcBef>
                <a:spcPts val="0"/>
              </a:spcBef>
              <a:spcAft>
                <a:spcPts val="0"/>
              </a:spcAft>
              <a:buClr>
                <a:srgbClr val="000000"/>
              </a:buClr>
              <a:buSzPts val="1000"/>
            </a:pPr>
            <a:endParaRPr lang="en-GB" sz="800" b="1" kern="0" dirty="0">
              <a:solidFill>
                <a:srgbClr val="000000"/>
              </a:solidFill>
              <a:latin typeface="Calibri"/>
              <a:ea typeface="Calibri"/>
              <a:cs typeface="Calibri"/>
              <a:sym typeface="Calibri"/>
            </a:endParaRPr>
          </a:p>
        </p:txBody>
      </p:sp>
      <p:pic>
        <p:nvPicPr>
          <p:cNvPr id="7" name="Picture 6" descr="A person holding a bowl of tomatoes&#10;&#10;Description automatically generated with medium confidence">
            <a:extLst>
              <a:ext uri="{FF2B5EF4-FFF2-40B4-BE49-F238E27FC236}">
                <a16:creationId xmlns:a16="http://schemas.microsoft.com/office/drawing/2014/main" id="{35F0ED88-FD26-FE0C-AD68-C45FDD6B83A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r="-14626"/>
          <a:stretch/>
        </p:blipFill>
        <p:spPr>
          <a:xfrm>
            <a:off x="9371484" y="669893"/>
            <a:ext cx="842703" cy="760804"/>
          </a:xfrm>
          <a:prstGeom prst="ellipse">
            <a:avLst/>
          </a:prstGeom>
        </p:spPr>
      </p:pic>
      <p:pic>
        <p:nvPicPr>
          <p:cNvPr id="8" name="Grafik 23">
            <a:extLst>
              <a:ext uri="{FF2B5EF4-FFF2-40B4-BE49-F238E27FC236}">
                <a16:creationId xmlns:a16="http://schemas.microsoft.com/office/drawing/2014/main" id="{9D34B478-1700-9F9D-DA75-B8EEAA4176B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149489" y="6430169"/>
            <a:ext cx="842704" cy="280901"/>
          </a:xfrm>
          <a:prstGeom prst="rect">
            <a:avLst/>
          </a:prstGeom>
        </p:spPr>
      </p:pic>
      <p:pic>
        <p:nvPicPr>
          <p:cNvPr id="10" name="Afbeelding 7" descr="Afbeelding met tekst&#10;&#10;Automatisch gegenereerde beschrijving">
            <a:extLst>
              <a:ext uri="{FF2B5EF4-FFF2-40B4-BE49-F238E27FC236}">
                <a16:creationId xmlns:a16="http://schemas.microsoft.com/office/drawing/2014/main" id="{FE14CFAA-8DB7-CD83-C5B3-F86E2B5EEF27}"/>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783698" y="163665"/>
            <a:ext cx="842703" cy="598708"/>
          </a:xfrm>
          <a:prstGeom prst="teardrop">
            <a:avLst>
              <a:gd name="adj" fmla="val 103083"/>
            </a:avLst>
          </a:prstGeom>
        </p:spPr>
      </p:pic>
      <p:sp>
        <p:nvSpPr>
          <p:cNvPr id="11" name="TextBox 10">
            <a:extLst>
              <a:ext uri="{FF2B5EF4-FFF2-40B4-BE49-F238E27FC236}">
                <a16:creationId xmlns:a16="http://schemas.microsoft.com/office/drawing/2014/main" id="{99899BAA-E756-9FD3-10F3-218E563CF0DF}"/>
              </a:ext>
            </a:extLst>
          </p:cNvPr>
          <p:cNvSpPr txBox="1"/>
          <p:nvPr/>
        </p:nvSpPr>
        <p:spPr>
          <a:xfrm>
            <a:off x="504442" y="608451"/>
            <a:ext cx="8712508" cy="677108"/>
          </a:xfrm>
          <a:prstGeom prst="rect">
            <a:avLst/>
          </a:prstGeom>
          <a:noFill/>
        </p:spPr>
        <p:txBody>
          <a:bodyPr wrap="square">
            <a:spAutoFit/>
          </a:bodyPr>
          <a:lstStyle/>
          <a:p>
            <a:pPr defTabSz="1219170" eaLnBrk="1" fontAlgn="auto" hangingPunct="1">
              <a:spcBef>
                <a:spcPts val="0"/>
              </a:spcBef>
              <a:spcAft>
                <a:spcPts val="0"/>
              </a:spcAft>
              <a:buClr>
                <a:srgbClr val="000000"/>
              </a:buClr>
              <a:buSzPts val="1000"/>
            </a:pPr>
            <a:r>
              <a:rPr lang="en-GB" b="1" kern="0" dirty="0">
                <a:solidFill>
                  <a:srgbClr val="64211B"/>
                </a:solidFill>
                <a:latin typeface="Calibri"/>
                <a:ea typeface="Calibri"/>
                <a:cs typeface="Calibri"/>
                <a:sym typeface="Calibri"/>
              </a:rPr>
              <a:t>Urban food markets in Africa: Incentivizing food safety using a Pull-Push approach</a:t>
            </a:r>
          </a:p>
          <a:p>
            <a:pPr defTabSz="1219170" eaLnBrk="1" fontAlgn="auto" hangingPunct="1">
              <a:spcBef>
                <a:spcPts val="0"/>
              </a:spcBef>
              <a:spcAft>
                <a:spcPts val="0"/>
              </a:spcAft>
              <a:buClr>
                <a:srgbClr val="000000"/>
              </a:buClr>
              <a:buSzPts val="1000"/>
            </a:pPr>
            <a:r>
              <a:rPr lang="en-GB" sz="2000" b="1" kern="0" dirty="0">
                <a:solidFill>
                  <a:srgbClr val="64211B"/>
                </a:solidFill>
                <a:latin typeface="Calibri"/>
                <a:ea typeface="Calibri"/>
                <a:cs typeface="Calibri"/>
                <a:sym typeface="Calibri"/>
              </a:rPr>
              <a:t>$4.7million  - 2019-2023</a:t>
            </a:r>
            <a:endParaRPr lang="en-GB" sz="2000" b="1" kern="0" dirty="0">
              <a:solidFill>
                <a:srgbClr val="64211B"/>
              </a:solidFill>
              <a:latin typeface="Arial"/>
              <a:ea typeface="Arial"/>
              <a:cs typeface="Arial"/>
              <a:sym typeface="Arial"/>
            </a:endParaRPr>
          </a:p>
        </p:txBody>
      </p:sp>
      <p:pic>
        <p:nvPicPr>
          <p:cNvPr id="12" name="Picture 11">
            <a:extLst>
              <a:ext uri="{FF2B5EF4-FFF2-40B4-BE49-F238E27FC236}">
                <a16:creationId xmlns:a16="http://schemas.microsoft.com/office/drawing/2014/main" id="{B06ABE24-220B-3FF4-D398-07CA4D901D53}"/>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l="-2406" r="-260"/>
          <a:stretch/>
        </p:blipFill>
        <p:spPr>
          <a:xfrm>
            <a:off x="6330166" y="6447991"/>
            <a:ext cx="1295813" cy="263079"/>
          </a:xfrm>
          <a:prstGeom prst="rect">
            <a:avLst/>
          </a:prstGeom>
        </p:spPr>
      </p:pic>
      <p:pic>
        <p:nvPicPr>
          <p:cNvPr id="13" name="Picture 2" descr="IFAS logo">
            <a:extLst>
              <a:ext uri="{FF2B5EF4-FFF2-40B4-BE49-F238E27FC236}">
                <a16:creationId xmlns:a16="http://schemas.microsoft.com/office/drawing/2014/main" id="{7326E227-F95C-3162-136B-08EB0CE560B4}"/>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193349" y="6491753"/>
            <a:ext cx="691256" cy="202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Grafik 27">
            <a:extLst>
              <a:ext uri="{FF2B5EF4-FFF2-40B4-BE49-F238E27FC236}">
                <a16:creationId xmlns:a16="http://schemas.microsoft.com/office/drawing/2014/main" id="{3F77F679-4F46-0AB2-CFED-ACF8799F484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038601" y="6435383"/>
            <a:ext cx="416769" cy="235565"/>
          </a:xfrm>
          <a:prstGeom prst="rect">
            <a:avLst/>
          </a:prstGeom>
        </p:spPr>
      </p:pic>
      <p:pic>
        <p:nvPicPr>
          <p:cNvPr id="15" name="Picture 14" descr="C:\Users\Ejeta\Desktop\aau lecture\Addis_Ababa_University_logo.png">
            <a:extLst>
              <a:ext uri="{FF2B5EF4-FFF2-40B4-BE49-F238E27FC236}">
                <a16:creationId xmlns:a16="http://schemas.microsoft.com/office/drawing/2014/main" id="{F4F5D685-903D-204C-96E2-9FDF5FB5554B}"/>
              </a:ext>
            </a:extLst>
          </p:cNvPr>
          <p:cNvPicPr/>
          <p:nvPr/>
        </p:nvPicPr>
        <p:blipFill>
          <a:blip r:embed="rId8" cstate="email">
            <a:extLst>
              <a:ext uri="{28A0092B-C50C-407E-A947-70E740481C1C}">
                <a14:useLocalDpi xmlns:a14="http://schemas.microsoft.com/office/drawing/2010/main"/>
              </a:ext>
            </a:extLst>
          </a:blip>
          <a:srcRect/>
          <a:stretch>
            <a:fillRect/>
          </a:stretch>
        </p:blipFill>
        <p:spPr bwMode="auto">
          <a:xfrm>
            <a:off x="7714941" y="6365449"/>
            <a:ext cx="365919" cy="375431"/>
          </a:xfrm>
          <a:prstGeom prst="rect">
            <a:avLst/>
          </a:prstGeom>
          <a:noFill/>
          <a:ln w="9525">
            <a:noFill/>
            <a:miter lim="800000"/>
            <a:headEnd/>
            <a:tailEnd/>
          </a:ln>
        </p:spPr>
      </p:pic>
      <p:pic>
        <p:nvPicPr>
          <p:cNvPr id="16" name="Picture 2" descr="Inline image">
            <a:extLst>
              <a:ext uri="{FF2B5EF4-FFF2-40B4-BE49-F238E27FC236}">
                <a16:creationId xmlns:a16="http://schemas.microsoft.com/office/drawing/2014/main" id="{16D9D2B0-B4E2-5F0B-D19F-A45953B0EEFB}"/>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5951257" y="6423063"/>
            <a:ext cx="346915" cy="334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Image 14">
            <a:extLst>
              <a:ext uri="{FF2B5EF4-FFF2-40B4-BE49-F238E27FC236}">
                <a16:creationId xmlns:a16="http://schemas.microsoft.com/office/drawing/2014/main" id="{24B4711A-6411-C974-CFA1-6D607019983F}"/>
              </a:ext>
            </a:extLst>
          </p:cNvPr>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9641934" y="6380194"/>
            <a:ext cx="385905" cy="371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4" descr="C:\Users\kroesel\AppData\Local\Temp\7165320669_4c92703e7f_o-4.jpg">
            <a:extLst>
              <a:ext uri="{FF2B5EF4-FFF2-40B4-BE49-F238E27FC236}">
                <a16:creationId xmlns:a16="http://schemas.microsoft.com/office/drawing/2014/main" id="{1E6B7135-0050-95F4-4FD4-8776D5C54313}"/>
              </a:ext>
            </a:extLst>
          </p:cNvPr>
          <p:cNvPicPr>
            <a:picLocks noChangeAspect="1" noChangeArrowheads="1"/>
          </p:cNvPicPr>
          <p:nvPr/>
        </p:nvPicPr>
        <p:blipFill rotWithShape="1">
          <a:blip r:embed="rId11" cstate="email">
            <a:extLst>
              <a:ext uri="{28A0092B-C50C-407E-A947-70E740481C1C}">
                <a14:useLocalDpi xmlns:a14="http://schemas.microsoft.com/office/drawing/2010/main"/>
              </a:ext>
            </a:extLst>
          </a:blip>
          <a:srcRect/>
          <a:stretch/>
        </p:blipFill>
        <p:spPr bwMode="auto">
          <a:xfrm>
            <a:off x="11224773" y="6387323"/>
            <a:ext cx="478212" cy="306489"/>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74CC8CE4-1320-C697-896A-E7D93EEA41D8}"/>
              </a:ext>
            </a:extLst>
          </p:cNvPr>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166812" y="1466179"/>
            <a:ext cx="5565528" cy="1145385"/>
          </a:xfrm>
          <a:prstGeom prst="rect">
            <a:avLst/>
          </a:prstGeom>
          <a:ln>
            <a:noFill/>
          </a:ln>
        </p:spPr>
      </p:pic>
      <p:sp>
        <p:nvSpPr>
          <p:cNvPr id="20" name="TextBox 19">
            <a:extLst>
              <a:ext uri="{FF2B5EF4-FFF2-40B4-BE49-F238E27FC236}">
                <a16:creationId xmlns:a16="http://schemas.microsoft.com/office/drawing/2014/main" id="{0F3F5613-0E18-B5AC-46DE-CB865D7BE030}"/>
              </a:ext>
            </a:extLst>
          </p:cNvPr>
          <p:cNvSpPr txBox="1"/>
          <p:nvPr/>
        </p:nvSpPr>
        <p:spPr>
          <a:xfrm>
            <a:off x="504442" y="283013"/>
            <a:ext cx="1793677" cy="461665"/>
          </a:xfrm>
          <a:prstGeom prst="rect">
            <a:avLst/>
          </a:prstGeom>
          <a:noFill/>
        </p:spPr>
        <p:txBody>
          <a:bodyPr wrap="square">
            <a:spAutoFit/>
          </a:bodyPr>
          <a:lstStyle/>
          <a:p>
            <a:pPr defTabSz="1219170" eaLnBrk="1" fontAlgn="auto" hangingPunct="1">
              <a:spcBef>
                <a:spcPts val="0"/>
              </a:spcBef>
              <a:spcAft>
                <a:spcPts val="0"/>
              </a:spcAft>
              <a:buClr>
                <a:srgbClr val="000000"/>
              </a:buClr>
              <a:buSzPts val="1000"/>
            </a:pPr>
            <a:r>
              <a:rPr lang="en-GB" sz="2400" b="1" kern="0" dirty="0">
                <a:solidFill>
                  <a:srgbClr val="64211B"/>
                </a:solidFill>
                <a:latin typeface="Calibri"/>
                <a:ea typeface="Calibri"/>
                <a:cs typeface="Calibri"/>
                <a:sym typeface="Calibri"/>
              </a:rPr>
              <a:t>Pull-Push</a:t>
            </a:r>
          </a:p>
        </p:txBody>
      </p:sp>
      <p:pic>
        <p:nvPicPr>
          <p:cNvPr id="21" name="Picture 2" descr="One Health Centre in Africa | International Livestock Research Institute">
            <a:extLst>
              <a:ext uri="{FF2B5EF4-FFF2-40B4-BE49-F238E27FC236}">
                <a16:creationId xmlns:a16="http://schemas.microsoft.com/office/drawing/2014/main" id="{A084BD7F-DE5A-CBA5-ED93-2895E0047B7B}"/>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11766972" y="6381797"/>
            <a:ext cx="363904" cy="375431"/>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2CA5303C-78BF-71D6-FEBF-DD8B91C27E8A}"/>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0240327" y="970829"/>
            <a:ext cx="1892607" cy="378522"/>
          </a:xfrm>
          <a:prstGeom prst="rect">
            <a:avLst/>
          </a:prstGeom>
        </p:spPr>
      </p:pic>
      <p:pic>
        <p:nvPicPr>
          <p:cNvPr id="23" name="Picture 2" descr="UK launches FCDO to combine diplomatic influence, development expertise">
            <a:extLst>
              <a:ext uri="{FF2B5EF4-FFF2-40B4-BE49-F238E27FC236}">
                <a16:creationId xmlns:a16="http://schemas.microsoft.com/office/drawing/2014/main" id="{E90D6282-23C3-3783-795F-3329A8C9DA3A}"/>
              </a:ext>
            </a:extLst>
          </p:cNvPr>
          <p:cNvPicPr>
            <a:picLocks noChangeAspect="1" noChangeArrowheads="1"/>
          </p:cNvPicPr>
          <p:nvPr/>
        </p:nvPicPr>
        <p:blipFill rotWithShape="1">
          <a:blip r:embed="rId15" cstate="email">
            <a:extLst>
              <a:ext uri="{28A0092B-C50C-407E-A947-70E740481C1C}">
                <a14:useLocalDpi xmlns:a14="http://schemas.microsoft.com/office/drawing/2010/main"/>
              </a:ext>
            </a:extLst>
          </a:blip>
          <a:srcRect/>
          <a:stretch/>
        </p:blipFill>
        <p:spPr bwMode="auto">
          <a:xfrm>
            <a:off x="10305402" y="248058"/>
            <a:ext cx="1827532" cy="722771"/>
          </a:xfrm>
          <a:prstGeom prst="rect">
            <a:avLst/>
          </a:prstGeom>
          <a:noFill/>
        </p:spPr>
      </p:pic>
      <p:sp>
        <p:nvSpPr>
          <p:cNvPr id="25" name="TextBox 24">
            <a:extLst>
              <a:ext uri="{FF2B5EF4-FFF2-40B4-BE49-F238E27FC236}">
                <a16:creationId xmlns:a16="http://schemas.microsoft.com/office/drawing/2014/main" id="{1C4AD519-6A2A-FF39-D210-5264792FF766}"/>
              </a:ext>
            </a:extLst>
          </p:cNvPr>
          <p:cNvSpPr txBox="1"/>
          <p:nvPr/>
        </p:nvSpPr>
        <p:spPr bwMode="auto">
          <a:xfrm>
            <a:off x="116306" y="2845185"/>
            <a:ext cx="6111240" cy="3477875"/>
          </a:xfrm>
          <a:prstGeom prst="rect">
            <a:avLst/>
          </a:prstGeom>
          <a:noFill/>
          <a:ln>
            <a:solidFill>
              <a:schemeClr val="accent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ctr"/>
            <a:r>
              <a:rPr lang="en-GB" sz="2000" b="1" dirty="0">
                <a:latin typeface="+mn-lt"/>
              </a:rPr>
              <a:t>Understand risks and practices:</a:t>
            </a:r>
          </a:p>
          <a:p>
            <a:pPr marL="342900" indent="-342900">
              <a:buFont typeface="Arial" panose="020B0604020202020204" pitchFamily="34" charset="0"/>
              <a:buChar char="•"/>
            </a:pPr>
            <a:r>
              <a:rPr lang="en-GB" sz="2000" dirty="0">
                <a:latin typeface="+mn-lt"/>
              </a:rPr>
              <a:t>Value chain assessments – Retailer KAPs surveys</a:t>
            </a:r>
          </a:p>
          <a:p>
            <a:pPr marL="800100" lvl="1" indent="-342900">
              <a:buFont typeface="Arial" panose="020B0604020202020204" pitchFamily="34" charset="0"/>
              <a:buChar char="•"/>
            </a:pPr>
            <a:r>
              <a:rPr lang="en-GB" sz="2000" dirty="0">
                <a:latin typeface="+mn-lt"/>
              </a:rPr>
              <a:t>Burkina – chicken value chain has many problems</a:t>
            </a:r>
          </a:p>
          <a:p>
            <a:pPr marL="800100" lvl="1" indent="-342900">
              <a:buFont typeface="Arial" panose="020B0604020202020204" pitchFamily="34" charset="0"/>
              <a:buChar char="•"/>
            </a:pPr>
            <a:r>
              <a:rPr lang="en-GB" sz="2000" dirty="0">
                <a:latin typeface="+mn-lt"/>
              </a:rPr>
              <a:t>Ethiopia – variable meat consumption – special occasions only</a:t>
            </a:r>
          </a:p>
          <a:p>
            <a:pPr marL="800100" lvl="1" indent="-342900">
              <a:buFont typeface="Arial" panose="020B0604020202020204" pitchFamily="34" charset="0"/>
              <a:buChar char="•"/>
            </a:pPr>
            <a:r>
              <a:rPr lang="en-GB" sz="2000" dirty="0">
                <a:latin typeface="+mn-lt"/>
              </a:rPr>
              <a:t>Microbial hazards are critical – but consumers worried about chemicals</a:t>
            </a:r>
          </a:p>
          <a:p>
            <a:pPr marL="1257300" lvl="2" indent="-342900">
              <a:buFont typeface="Arial" panose="020B0604020202020204" pitchFamily="34" charset="0"/>
              <a:buChar char="•"/>
            </a:pPr>
            <a:r>
              <a:rPr lang="en-GB" sz="2000" dirty="0">
                <a:latin typeface="+mn-lt"/>
              </a:rPr>
              <a:t>Microbial and pesticide surveys</a:t>
            </a:r>
          </a:p>
          <a:p>
            <a:pPr marL="1714500" lvl="3" indent="-342900">
              <a:buFont typeface="Arial" panose="020B0604020202020204" pitchFamily="34" charset="0"/>
              <a:buChar char="•"/>
            </a:pPr>
            <a:r>
              <a:rPr lang="en-GB" sz="2000" dirty="0">
                <a:latin typeface="+mn-lt"/>
              </a:rPr>
              <a:t>65% pesticide contaminated 1/3 with DDT – 1/5 &gt; international limits</a:t>
            </a:r>
          </a:p>
          <a:p>
            <a:pPr marL="1257300" lvl="2" indent="-342900">
              <a:buFont typeface="Arial" panose="020B0604020202020204" pitchFamily="34" charset="0"/>
              <a:buChar char="•"/>
            </a:pPr>
            <a:r>
              <a:rPr lang="en-GB" sz="2000" dirty="0">
                <a:latin typeface="+mn-lt"/>
              </a:rPr>
              <a:t>QMRA – Burden of disease studies</a:t>
            </a:r>
          </a:p>
        </p:txBody>
      </p:sp>
      <p:sp>
        <p:nvSpPr>
          <p:cNvPr id="26" name="TextBox 25">
            <a:extLst>
              <a:ext uri="{FF2B5EF4-FFF2-40B4-BE49-F238E27FC236}">
                <a16:creationId xmlns:a16="http://schemas.microsoft.com/office/drawing/2014/main" id="{6D19C66C-909B-AB02-3382-F711BA3AB5DA}"/>
              </a:ext>
            </a:extLst>
          </p:cNvPr>
          <p:cNvSpPr txBox="1"/>
          <p:nvPr/>
        </p:nvSpPr>
        <p:spPr bwMode="auto">
          <a:xfrm>
            <a:off x="6379371" y="2847305"/>
            <a:ext cx="5696324" cy="1631216"/>
          </a:xfrm>
          <a:prstGeom prst="rect">
            <a:avLst/>
          </a:prstGeom>
          <a:noFill/>
          <a:ln>
            <a:solidFill>
              <a:schemeClr val="accent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ctr"/>
            <a:r>
              <a:rPr lang="en-GB" sz="2000" b="1" dirty="0">
                <a:latin typeface="+mn-lt"/>
              </a:rPr>
              <a:t>Interventions: Develop and trial</a:t>
            </a:r>
          </a:p>
          <a:p>
            <a:pPr marL="342900" indent="-342900">
              <a:buFont typeface="Arial" panose="020B0604020202020204" pitchFamily="34" charset="0"/>
              <a:buChar char="•"/>
            </a:pPr>
            <a:r>
              <a:rPr lang="en-GB" sz="2000" dirty="0">
                <a:latin typeface="+mn-lt"/>
              </a:rPr>
              <a:t>Regulator training – Online course</a:t>
            </a:r>
          </a:p>
          <a:p>
            <a:pPr marL="342900" indent="-342900">
              <a:buFont typeface="Arial" panose="020B0604020202020204" pitchFamily="34" charset="0"/>
              <a:buChar char="•"/>
            </a:pPr>
            <a:r>
              <a:rPr lang="en-GB" sz="2000" dirty="0">
                <a:latin typeface="+mn-lt"/>
              </a:rPr>
              <a:t>RCT of restaurant hygiene package</a:t>
            </a:r>
          </a:p>
          <a:p>
            <a:pPr marL="342900" indent="-342900">
              <a:buFont typeface="Arial" panose="020B0604020202020204" pitchFamily="34" charset="0"/>
              <a:buChar char="•"/>
            </a:pPr>
            <a:r>
              <a:rPr lang="en-GB" sz="2000" dirty="0">
                <a:latin typeface="+mn-lt"/>
              </a:rPr>
              <a:t>Pilot improved tomato packaging</a:t>
            </a:r>
          </a:p>
          <a:p>
            <a:pPr marL="342900" indent="-342900">
              <a:buFont typeface="Arial" panose="020B0604020202020204" pitchFamily="34" charset="0"/>
              <a:buChar char="•"/>
            </a:pPr>
            <a:r>
              <a:rPr lang="en-GB" sz="2000" dirty="0">
                <a:latin typeface="+mn-lt"/>
              </a:rPr>
              <a:t>Consumer awareness campaign</a:t>
            </a:r>
          </a:p>
        </p:txBody>
      </p:sp>
    </p:spTree>
    <p:extLst>
      <p:ext uri="{BB962C8B-B14F-4D97-AF65-F5344CB8AC3E}">
        <p14:creationId xmlns:p14="http://schemas.microsoft.com/office/powerpoint/2010/main" val="3404588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B57E7E3-674C-0827-256B-CC201E526532}"/>
              </a:ext>
            </a:extLst>
          </p:cNvPr>
          <p:cNvSpPr/>
          <p:nvPr/>
        </p:nvSpPr>
        <p:spPr>
          <a:xfrm>
            <a:off x="9355132" y="5899903"/>
            <a:ext cx="1275675" cy="10801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GB">
              <a:solidFill>
                <a:srgbClr val="FFFFFF"/>
              </a:solidFill>
              <a:latin typeface="Calibri"/>
            </a:endParaRPr>
          </a:p>
        </p:txBody>
      </p:sp>
      <p:sp>
        <p:nvSpPr>
          <p:cNvPr id="2" name="Title 1">
            <a:extLst>
              <a:ext uri="{FF2B5EF4-FFF2-40B4-BE49-F238E27FC236}">
                <a16:creationId xmlns:a16="http://schemas.microsoft.com/office/drawing/2014/main" id="{27BCBE4A-AA41-E3B4-2CC8-C296BC49E81B}"/>
              </a:ext>
            </a:extLst>
          </p:cNvPr>
          <p:cNvSpPr>
            <a:spLocks noGrp="1"/>
          </p:cNvSpPr>
          <p:nvPr>
            <p:ph type="title"/>
          </p:nvPr>
        </p:nvSpPr>
        <p:spPr>
          <a:xfrm>
            <a:off x="856648" y="250185"/>
            <a:ext cx="9354152" cy="677955"/>
          </a:xfrm>
        </p:spPr>
        <p:txBody>
          <a:bodyPr/>
          <a:lstStyle/>
          <a:p>
            <a:r>
              <a:rPr lang="en-US" dirty="0"/>
              <a:t>Harness consumer demand to drive safer food up the value chain</a:t>
            </a:r>
            <a:endParaRPr lang="en-GB" dirty="0"/>
          </a:p>
        </p:txBody>
      </p:sp>
      <p:pic>
        <p:nvPicPr>
          <p:cNvPr id="4" name="Picture 3">
            <a:extLst>
              <a:ext uri="{FF2B5EF4-FFF2-40B4-BE49-F238E27FC236}">
                <a16:creationId xmlns:a16="http://schemas.microsoft.com/office/drawing/2014/main" id="{406EA549-168E-2853-5F5A-F4D184B89225}"/>
              </a:ext>
            </a:extLst>
          </p:cNvPr>
          <p:cNvPicPr>
            <a:picLocks noChangeAspect="1"/>
          </p:cNvPicPr>
          <p:nvPr/>
        </p:nvPicPr>
        <p:blipFill>
          <a:blip r:embed="rId2"/>
          <a:stretch>
            <a:fillRect/>
          </a:stretch>
        </p:blipFill>
        <p:spPr>
          <a:xfrm>
            <a:off x="2447438" y="4149080"/>
            <a:ext cx="7282672" cy="1656184"/>
          </a:xfrm>
          <a:prstGeom prst="rect">
            <a:avLst/>
          </a:prstGeom>
        </p:spPr>
      </p:pic>
      <p:sp>
        <p:nvSpPr>
          <p:cNvPr id="5" name="TextBox 4">
            <a:extLst>
              <a:ext uri="{FF2B5EF4-FFF2-40B4-BE49-F238E27FC236}">
                <a16:creationId xmlns:a16="http://schemas.microsoft.com/office/drawing/2014/main" id="{CF71C44D-7FED-A2D0-BA43-7008D73B5A05}"/>
              </a:ext>
            </a:extLst>
          </p:cNvPr>
          <p:cNvSpPr txBox="1"/>
          <p:nvPr/>
        </p:nvSpPr>
        <p:spPr bwMode="auto">
          <a:xfrm>
            <a:off x="7441391" y="2748640"/>
            <a:ext cx="2592289" cy="913070"/>
          </a:xfrm>
          <a:prstGeom prst="rect">
            <a:avLst/>
          </a:prstGeom>
          <a:noFill/>
          <a:ln>
            <a:solidFill>
              <a:schemeClr val="accent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ctr" eaLnBrk="1" hangingPunct="1">
              <a:lnSpc>
                <a:spcPts val="3200"/>
              </a:lnSpc>
            </a:pPr>
            <a:r>
              <a:rPr lang="en-US" sz="2400" dirty="0">
                <a:solidFill>
                  <a:srgbClr val="000000"/>
                </a:solidFill>
                <a:latin typeface="Times New Roman" panose="02020603050405020304" pitchFamily="18" charset="0"/>
                <a:ea typeface="+mn-ea"/>
                <a:cs typeface="Times New Roman" panose="02020603050405020304" pitchFamily="18" charset="0"/>
              </a:rPr>
              <a:t>Create food safety awareness</a:t>
            </a:r>
            <a:endParaRPr lang="en-GB" sz="2400" dirty="0">
              <a:solidFill>
                <a:srgbClr val="000000"/>
              </a:solidFill>
              <a:latin typeface="Times New Roman" panose="02020603050405020304" pitchFamily="18" charset="0"/>
              <a:ea typeface="+mn-ea"/>
              <a:cs typeface="Times New Roman" panose="02020603050405020304" pitchFamily="18" charset="0"/>
            </a:endParaRPr>
          </a:p>
        </p:txBody>
      </p:sp>
      <p:sp>
        <p:nvSpPr>
          <p:cNvPr id="6" name="Arrow: Down 5">
            <a:extLst>
              <a:ext uri="{FF2B5EF4-FFF2-40B4-BE49-F238E27FC236}">
                <a16:creationId xmlns:a16="http://schemas.microsoft.com/office/drawing/2014/main" id="{840A16E4-D504-D877-D8BE-524013415536}"/>
              </a:ext>
            </a:extLst>
          </p:cNvPr>
          <p:cNvSpPr/>
          <p:nvPr/>
        </p:nvSpPr>
        <p:spPr>
          <a:xfrm>
            <a:off x="8609054" y="3645025"/>
            <a:ext cx="792088" cy="5705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GB">
              <a:solidFill>
                <a:srgbClr val="FFFFFF"/>
              </a:solidFill>
              <a:latin typeface="Calibri"/>
            </a:endParaRPr>
          </a:p>
        </p:txBody>
      </p:sp>
      <p:sp>
        <p:nvSpPr>
          <p:cNvPr id="8" name="Arrow: Down 7">
            <a:extLst>
              <a:ext uri="{FF2B5EF4-FFF2-40B4-BE49-F238E27FC236}">
                <a16:creationId xmlns:a16="http://schemas.microsoft.com/office/drawing/2014/main" id="{37E7A147-3FE4-1957-49BD-077549653CA6}"/>
              </a:ext>
            </a:extLst>
          </p:cNvPr>
          <p:cNvSpPr/>
          <p:nvPr/>
        </p:nvSpPr>
        <p:spPr>
          <a:xfrm>
            <a:off x="7574929" y="3688822"/>
            <a:ext cx="432048" cy="9130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GB">
              <a:solidFill>
                <a:srgbClr val="FFFFFF"/>
              </a:solidFill>
              <a:latin typeface="Calibri"/>
            </a:endParaRPr>
          </a:p>
        </p:txBody>
      </p:sp>
      <p:sp>
        <p:nvSpPr>
          <p:cNvPr id="9" name="TextBox 8">
            <a:extLst>
              <a:ext uri="{FF2B5EF4-FFF2-40B4-BE49-F238E27FC236}">
                <a16:creationId xmlns:a16="http://schemas.microsoft.com/office/drawing/2014/main" id="{AD20EC5D-8FEF-3C8F-794E-7BCE93AAEAF3}"/>
              </a:ext>
            </a:extLst>
          </p:cNvPr>
          <p:cNvSpPr txBox="1"/>
          <p:nvPr/>
        </p:nvSpPr>
        <p:spPr bwMode="auto">
          <a:xfrm>
            <a:off x="6575886" y="1510801"/>
            <a:ext cx="2664296" cy="882614"/>
          </a:xfrm>
          <a:prstGeom prst="rect">
            <a:avLst/>
          </a:prstGeom>
          <a:noFill/>
          <a:ln>
            <a:solidFill>
              <a:schemeClr val="accent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ctr" eaLnBrk="1" hangingPunct="1">
              <a:lnSpc>
                <a:spcPts val="3200"/>
              </a:lnSpc>
            </a:pPr>
            <a:r>
              <a:rPr lang="en-US" sz="2400" dirty="0">
                <a:solidFill>
                  <a:srgbClr val="000000"/>
                </a:solidFill>
                <a:latin typeface="Times New Roman" panose="02020603050405020304" pitchFamily="18" charset="0"/>
                <a:ea typeface="+mn-ea"/>
                <a:cs typeface="Times New Roman" panose="02020603050405020304" pitchFamily="18" charset="0"/>
              </a:rPr>
              <a:t>Increase capacity to provide safer food</a:t>
            </a:r>
            <a:endParaRPr lang="en-GB" sz="2400" dirty="0">
              <a:solidFill>
                <a:srgbClr val="000000"/>
              </a:solidFill>
              <a:latin typeface="Times New Roman" panose="02020603050405020304" pitchFamily="18" charset="0"/>
              <a:ea typeface="+mn-ea"/>
              <a:cs typeface="Times New Roman" panose="02020603050405020304" pitchFamily="18" charset="0"/>
            </a:endParaRPr>
          </a:p>
        </p:txBody>
      </p:sp>
      <p:sp>
        <p:nvSpPr>
          <p:cNvPr id="10" name="Arrow: Down 9">
            <a:extLst>
              <a:ext uri="{FF2B5EF4-FFF2-40B4-BE49-F238E27FC236}">
                <a16:creationId xmlns:a16="http://schemas.microsoft.com/office/drawing/2014/main" id="{488ECDB9-FCF4-BA08-ECE2-3F215B1707F3}"/>
              </a:ext>
            </a:extLst>
          </p:cNvPr>
          <p:cNvSpPr/>
          <p:nvPr/>
        </p:nvSpPr>
        <p:spPr>
          <a:xfrm>
            <a:off x="7086104" y="2393416"/>
            <a:ext cx="355287" cy="220847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GB">
              <a:solidFill>
                <a:srgbClr val="FFFFFF"/>
              </a:solidFill>
              <a:latin typeface="Calibri"/>
            </a:endParaRPr>
          </a:p>
        </p:txBody>
      </p:sp>
      <p:sp>
        <p:nvSpPr>
          <p:cNvPr id="11" name="TextBox 10">
            <a:extLst>
              <a:ext uri="{FF2B5EF4-FFF2-40B4-BE49-F238E27FC236}">
                <a16:creationId xmlns:a16="http://schemas.microsoft.com/office/drawing/2014/main" id="{7554C362-DAD2-849E-BDA9-FC8387BB77E7}"/>
              </a:ext>
            </a:extLst>
          </p:cNvPr>
          <p:cNvSpPr txBox="1"/>
          <p:nvPr/>
        </p:nvSpPr>
        <p:spPr bwMode="auto">
          <a:xfrm>
            <a:off x="3640196" y="2441569"/>
            <a:ext cx="3312368" cy="1280928"/>
          </a:xfrm>
          <a:prstGeom prst="rect">
            <a:avLst/>
          </a:prstGeom>
          <a:noFill/>
          <a:ln>
            <a:solidFill>
              <a:schemeClr val="accent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ctr" eaLnBrk="1" hangingPunct="1">
              <a:lnSpc>
                <a:spcPts val="3200"/>
              </a:lnSpc>
            </a:pPr>
            <a:r>
              <a:rPr lang="en-US" sz="2000" i="1" dirty="0">
                <a:solidFill>
                  <a:srgbClr val="000000"/>
                </a:solidFill>
                <a:latin typeface="Times New Roman" panose="02020603050405020304" pitchFamily="18" charset="0"/>
                <a:ea typeface="+mn-ea"/>
                <a:cs typeface="Times New Roman" panose="02020603050405020304" pitchFamily="18" charset="0"/>
              </a:rPr>
              <a:t>Receive reduced price for low hygiene products, or have unsold stock</a:t>
            </a:r>
            <a:endParaRPr lang="en-GB" sz="2000" i="1" dirty="0">
              <a:solidFill>
                <a:srgbClr val="000000"/>
              </a:solidFill>
              <a:latin typeface="Times New Roman" panose="02020603050405020304" pitchFamily="18" charset="0"/>
              <a:ea typeface="+mn-ea"/>
              <a:cs typeface="Times New Roman" panose="02020603050405020304" pitchFamily="18" charset="0"/>
            </a:endParaRPr>
          </a:p>
        </p:txBody>
      </p:sp>
      <p:sp>
        <p:nvSpPr>
          <p:cNvPr id="13" name="Arrow: Down 12">
            <a:extLst>
              <a:ext uri="{FF2B5EF4-FFF2-40B4-BE49-F238E27FC236}">
                <a16:creationId xmlns:a16="http://schemas.microsoft.com/office/drawing/2014/main" id="{47FDF691-2C8E-37A7-1AF9-313EF4AF0DC7}"/>
              </a:ext>
            </a:extLst>
          </p:cNvPr>
          <p:cNvSpPr/>
          <p:nvPr/>
        </p:nvSpPr>
        <p:spPr>
          <a:xfrm rot="10800000">
            <a:off x="8006976" y="5202432"/>
            <a:ext cx="266070" cy="69747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GB">
              <a:solidFill>
                <a:srgbClr val="FFFFFF"/>
              </a:solidFill>
              <a:latin typeface="Calibri"/>
            </a:endParaRPr>
          </a:p>
        </p:txBody>
      </p:sp>
      <p:sp>
        <p:nvSpPr>
          <p:cNvPr id="14" name="TextBox 13">
            <a:extLst>
              <a:ext uri="{FF2B5EF4-FFF2-40B4-BE49-F238E27FC236}">
                <a16:creationId xmlns:a16="http://schemas.microsoft.com/office/drawing/2014/main" id="{6460E7C2-E7F5-C50A-FF30-1847F044F6B1}"/>
              </a:ext>
            </a:extLst>
          </p:cNvPr>
          <p:cNvSpPr txBox="1"/>
          <p:nvPr/>
        </p:nvSpPr>
        <p:spPr bwMode="auto">
          <a:xfrm>
            <a:off x="4638137" y="5912309"/>
            <a:ext cx="5873584" cy="870559"/>
          </a:xfrm>
          <a:prstGeom prst="rect">
            <a:avLst/>
          </a:prstGeom>
          <a:noFill/>
          <a:ln>
            <a:solidFill>
              <a:schemeClr val="accent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ctr" eaLnBrk="1" hangingPunct="1">
              <a:lnSpc>
                <a:spcPts val="3200"/>
              </a:lnSpc>
            </a:pPr>
            <a:r>
              <a:rPr lang="en-US" sz="2000" i="1" dirty="0">
                <a:solidFill>
                  <a:srgbClr val="000000"/>
                </a:solidFill>
                <a:latin typeface="Times New Roman" panose="02020603050405020304" pitchFamily="18" charset="0"/>
                <a:ea typeface="+mn-ea"/>
                <a:cs typeface="Times New Roman" panose="02020603050405020304" pitchFamily="18" charset="0"/>
              </a:rPr>
              <a:t>Increased consumer preference for hygienic products – better price or bigger market share for safer products</a:t>
            </a:r>
            <a:endParaRPr lang="en-GB" sz="2000" i="1" dirty="0">
              <a:solidFill>
                <a:srgbClr val="000000"/>
              </a:solidFill>
              <a:latin typeface="Times New Roman" panose="02020603050405020304" pitchFamily="18" charset="0"/>
              <a:ea typeface="+mn-ea"/>
              <a:cs typeface="Times New Roman" panose="02020603050405020304" pitchFamily="18" charset="0"/>
            </a:endParaRPr>
          </a:p>
        </p:txBody>
      </p:sp>
      <p:sp>
        <p:nvSpPr>
          <p:cNvPr id="15" name="TextBox 14">
            <a:extLst>
              <a:ext uri="{FF2B5EF4-FFF2-40B4-BE49-F238E27FC236}">
                <a16:creationId xmlns:a16="http://schemas.microsoft.com/office/drawing/2014/main" id="{B15B8C6C-4B95-C9D3-F184-8B94BE42E7B3}"/>
              </a:ext>
            </a:extLst>
          </p:cNvPr>
          <p:cNvSpPr txBox="1"/>
          <p:nvPr/>
        </p:nvSpPr>
        <p:spPr bwMode="auto">
          <a:xfrm>
            <a:off x="3678729" y="3869966"/>
            <a:ext cx="3312368" cy="460191"/>
          </a:xfrm>
          <a:prstGeom prst="rect">
            <a:avLst/>
          </a:prstGeom>
          <a:noFill/>
          <a:ln>
            <a:solidFill>
              <a:schemeClr val="accent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ctr" eaLnBrk="1" hangingPunct="1">
              <a:lnSpc>
                <a:spcPts val="3200"/>
              </a:lnSpc>
            </a:pPr>
            <a:r>
              <a:rPr lang="en-US" sz="2000" i="1" dirty="0">
                <a:solidFill>
                  <a:srgbClr val="000000"/>
                </a:solidFill>
                <a:latin typeface="Times New Roman" panose="02020603050405020304" pitchFamily="18" charset="0"/>
                <a:ea typeface="+mn-ea"/>
                <a:cs typeface="Times New Roman" panose="02020603050405020304" pitchFamily="18" charset="0"/>
              </a:rPr>
              <a:t>Source better quality suppliers</a:t>
            </a:r>
            <a:endParaRPr lang="en-GB" sz="2000" i="1" dirty="0">
              <a:solidFill>
                <a:srgbClr val="000000"/>
              </a:solidFill>
              <a:latin typeface="Times New Roman" panose="02020603050405020304" pitchFamily="18" charset="0"/>
              <a:ea typeface="+mn-ea"/>
              <a:cs typeface="Times New Roman" panose="02020603050405020304" pitchFamily="18" charset="0"/>
            </a:endParaRPr>
          </a:p>
        </p:txBody>
      </p:sp>
      <p:sp>
        <p:nvSpPr>
          <p:cNvPr id="16" name="Arrow: Down 15">
            <a:extLst>
              <a:ext uri="{FF2B5EF4-FFF2-40B4-BE49-F238E27FC236}">
                <a16:creationId xmlns:a16="http://schemas.microsoft.com/office/drawing/2014/main" id="{4F89F820-2E7C-8206-80B6-363DAAB65EE2}"/>
              </a:ext>
            </a:extLst>
          </p:cNvPr>
          <p:cNvSpPr/>
          <p:nvPr/>
        </p:nvSpPr>
        <p:spPr>
          <a:xfrm>
            <a:off x="6430023" y="3666984"/>
            <a:ext cx="281918" cy="29183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GB">
              <a:solidFill>
                <a:srgbClr val="FFFFFF"/>
              </a:solidFill>
              <a:latin typeface="Calibri"/>
            </a:endParaRPr>
          </a:p>
        </p:txBody>
      </p:sp>
      <p:sp>
        <p:nvSpPr>
          <p:cNvPr id="17" name="Arrow: Down 16">
            <a:extLst>
              <a:ext uri="{FF2B5EF4-FFF2-40B4-BE49-F238E27FC236}">
                <a16:creationId xmlns:a16="http://schemas.microsoft.com/office/drawing/2014/main" id="{DACFC069-31BC-D770-2A92-1C753D99CAEF}"/>
              </a:ext>
            </a:extLst>
          </p:cNvPr>
          <p:cNvSpPr/>
          <p:nvPr/>
        </p:nvSpPr>
        <p:spPr>
          <a:xfrm>
            <a:off x="6434927" y="4300851"/>
            <a:ext cx="281918" cy="29183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GB">
              <a:solidFill>
                <a:srgbClr val="FFFFFF"/>
              </a:solidFill>
              <a:latin typeface="Calibri"/>
            </a:endParaRPr>
          </a:p>
        </p:txBody>
      </p:sp>
      <p:sp>
        <p:nvSpPr>
          <p:cNvPr id="18" name="Arrow: Down 17">
            <a:extLst>
              <a:ext uri="{FF2B5EF4-FFF2-40B4-BE49-F238E27FC236}">
                <a16:creationId xmlns:a16="http://schemas.microsoft.com/office/drawing/2014/main" id="{884D30A3-A3F3-384B-D6AA-37065EBAD829}"/>
              </a:ext>
            </a:extLst>
          </p:cNvPr>
          <p:cNvSpPr/>
          <p:nvPr/>
        </p:nvSpPr>
        <p:spPr>
          <a:xfrm>
            <a:off x="5076148" y="3736170"/>
            <a:ext cx="281918" cy="29183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GB">
              <a:solidFill>
                <a:srgbClr val="FFFFFF"/>
              </a:solidFill>
              <a:latin typeface="Calibri"/>
            </a:endParaRPr>
          </a:p>
        </p:txBody>
      </p:sp>
      <p:sp>
        <p:nvSpPr>
          <p:cNvPr id="19" name="Arrow: Down 18">
            <a:extLst>
              <a:ext uri="{FF2B5EF4-FFF2-40B4-BE49-F238E27FC236}">
                <a16:creationId xmlns:a16="http://schemas.microsoft.com/office/drawing/2014/main" id="{53802BE8-D1D5-3CD8-F9F7-0D91011DB0FF}"/>
              </a:ext>
            </a:extLst>
          </p:cNvPr>
          <p:cNvSpPr/>
          <p:nvPr/>
        </p:nvSpPr>
        <p:spPr>
          <a:xfrm>
            <a:off x="5081052" y="4370037"/>
            <a:ext cx="281918" cy="29183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GB">
              <a:solidFill>
                <a:srgbClr val="FFFFFF"/>
              </a:solidFill>
              <a:latin typeface="Calibri"/>
            </a:endParaRPr>
          </a:p>
        </p:txBody>
      </p:sp>
      <p:sp>
        <p:nvSpPr>
          <p:cNvPr id="20" name="Arrow: Down 19">
            <a:extLst>
              <a:ext uri="{FF2B5EF4-FFF2-40B4-BE49-F238E27FC236}">
                <a16:creationId xmlns:a16="http://schemas.microsoft.com/office/drawing/2014/main" id="{3B6F6404-EF97-DE91-9C8D-67095E999542}"/>
              </a:ext>
            </a:extLst>
          </p:cNvPr>
          <p:cNvSpPr/>
          <p:nvPr/>
        </p:nvSpPr>
        <p:spPr>
          <a:xfrm>
            <a:off x="3715914" y="3676195"/>
            <a:ext cx="281918" cy="29183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GB">
              <a:solidFill>
                <a:srgbClr val="FFFFFF"/>
              </a:solidFill>
              <a:latin typeface="Calibri"/>
            </a:endParaRPr>
          </a:p>
        </p:txBody>
      </p:sp>
      <p:sp>
        <p:nvSpPr>
          <p:cNvPr id="21" name="Arrow: Down 20">
            <a:extLst>
              <a:ext uri="{FF2B5EF4-FFF2-40B4-BE49-F238E27FC236}">
                <a16:creationId xmlns:a16="http://schemas.microsoft.com/office/drawing/2014/main" id="{D5822786-58A7-9114-1348-F99D8A7C1DC3}"/>
              </a:ext>
            </a:extLst>
          </p:cNvPr>
          <p:cNvSpPr/>
          <p:nvPr/>
        </p:nvSpPr>
        <p:spPr>
          <a:xfrm>
            <a:off x="3720818" y="4310062"/>
            <a:ext cx="281918" cy="29183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GB">
              <a:solidFill>
                <a:srgbClr val="FFFFFF"/>
              </a:solidFill>
              <a:latin typeface="Calibri"/>
            </a:endParaRPr>
          </a:p>
        </p:txBody>
      </p:sp>
      <p:sp>
        <p:nvSpPr>
          <p:cNvPr id="22" name="TextBox 21">
            <a:extLst>
              <a:ext uri="{FF2B5EF4-FFF2-40B4-BE49-F238E27FC236}">
                <a16:creationId xmlns:a16="http://schemas.microsoft.com/office/drawing/2014/main" id="{2D25A6D2-F4BC-7681-4DB0-724223CC5132}"/>
              </a:ext>
            </a:extLst>
          </p:cNvPr>
          <p:cNvSpPr txBox="1"/>
          <p:nvPr/>
        </p:nvSpPr>
        <p:spPr bwMode="auto">
          <a:xfrm>
            <a:off x="1701346" y="1289096"/>
            <a:ext cx="3706876" cy="870559"/>
          </a:xfrm>
          <a:prstGeom prst="rect">
            <a:avLst/>
          </a:prstGeom>
          <a:noFill/>
          <a:ln>
            <a:solidFill>
              <a:schemeClr val="accent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ctr" eaLnBrk="1" hangingPunct="1">
              <a:lnSpc>
                <a:spcPts val="3200"/>
              </a:lnSpc>
            </a:pPr>
            <a:r>
              <a:rPr lang="en-US" sz="2000" i="1" dirty="0">
                <a:solidFill>
                  <a:srgbClr val="000000"/>
                </a:solidFill>
                <a:latin typeface="Times New Roman" panose="02020603050405020304" pitchFamily="18" charset="0"/>
                <a:ea typeface="+mn-ea"/>
                <a:cs typeface="Times New Roman" panose="02020603050405020304" pitchFamily="18" charset="0"/>
              </a:rPr>
              <a:t>Value chain oversight: Capacitate food safety regulators</a:t>
            </a:r>
            <a:endParaRPr lang="en-GB" sz="2000" i="1" dirty="0">
              <a:solidFill>
                <a:srgbClr val="000000"/>
              </a:solidFill>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565223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P spid="10" grpId="0" animBg="1"/>
      <p:bldP spid="11"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EBE4812-7372-214E-87B5-4D6D0E980DD1}"/>
              </a:ext>
            </a:extLst>
          </p:cNvPr>
          <p:cNvSpPr>
            <a:spLocks noGrp="1"/>
          </p:cNvSpPr>
          <p:nvPr>
            <p:ph type="title"/>
          </p:nvPr>
        </p:nvSpPr>
        <p:spPr/>
        <p:txBody>
          <a:bodyPr/>
          <a:lstStyle/>
          <a:p>
            <a:r>
              <a:rPr lang="en-US" dirty="0">
                <a:solidFill>
                  <a:srgbClr val="712C3D"/>
                </a:solidFill>
              </a:rPr>
              <a:t>Chicken consumption in Ouagadougou, Burkina Faso</a:t>
            </a:r>
          </a:p>
        </p:txBody>
      </p:sp>
      <p:grpSp>
        <p:nvGrpSpPr>
          <p:cNvPr id="11" name="Group 10">
            <a:extLst>
              <a:ext uri="{FF2B5EF4-FFF2-40B4-BE49-F238E27FC236}">
                <a16:creationId xmlns:a16="http://schemas.microsoft.com/office/drawing/2014/main" id="{EF37972B-C47D-2FD2-1C01-E036B67AF595}"/>
              </a:ext>
            </a:extLst>
          </p:cNvPr>
          <p:cNvGrpSpPr/>
          <p:nvPr/>
        </p:nvGrpSpPr>
        <p:grpSpPr>
          <a:xfrm>
            <a:off x="6553119" y="427833"/>
            <a:ext cx="5528715" cy="6275449"/>
            <a:chOff x="5366539" y="1328846"/>
            <a:chExt cx="3911026" cy="4581736"/>
          </a:xfrm>
        </p:grpSpPr>
        <p:pic>
          <p:nvPicPr>
            <p:cNvPr id="2" name="Picture 1">
              <a:extLst>
                <a:ext uri="{FF2B5EF4-FFF2-40B4-BE49-F238E27FC236}">
                  <a16:creationId xmlns:a16="http://schemas.microsoft.com/office/drawing/2014/main" id="{F534E0B5-A778-4C96-A406-325581131CF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89209" y="1328846"/>
              <a:ext cx="2488356" cy="4581736"/>
            </a:xfrm>
            <a:prstGeom prst="rect">
              <a:avLst/>
            </a:prstGeom>
          </p:spPr>
        </p:pic>
        <p:sp>
          <p:nvSpPr>
            <p:cNvPr id="18" name="TextBox 17">
              <a:extLst>
                <a:ext uri="{FF2B5EF4-FFF2-40B4-BE49-F238E27FC236}">
                  <a16:creationId xmlns:a16="http://schemas.microsoft.com/office/drawing/2014/main" id="{18DD725B-5516-4D45-B61A-CE300041EC38}"/>
                </a:ext>
              </a:extLst>
            </p:cNvPr>
            <p:cNvSpPr txBox="1"/>
            <p:nvPr/>
          </p:nvSpPr>
          <p:spPr>
            <a:xfrm>
              <a:off x="5962561" y="1698812"/>
              <a:ext cx="1933973" cy="300082"/>
            </a:xfrm>
            <a:prstGeom prst="rect">
              <a:avLst/>
            </a:prstGeom>
            <a:noFill/>
          </p:spPr>
          <p:txBody>
            <a:bodyPr wrap="square" rtlCol="0">
              <a:spAutoFit/>
            </a:bodyPr>
            <a:lstStyle/>
            <a:p>
              <a:pPr defTabSz="685800" eaLnBrk="1" hangingPunct="1"/>
              <a:r>
                <a:rPr lang="en-US" sz="1350" b="1" i="1" dirty="0">
                  <a:solidFill>
                    <a:srgbClr val="000000"/>
                  </a:solidFill>
                  <a:latin typeface="Arial" charset="0"/>
                  <a:cs typeface="Arial" charset="0"/>
                </a:rPr>
                <a:t>FARM</a:t>
              </a:r>
            </a:p>
          </p:txBody>
        </p:sp>
        <p:sp>
          <p:nvSpPr>
            <p:cNvPr id="19" name="TextBox 18">
              <a:extLst>
                <a:ext uri="{FF2B5EF4-FFF2-40B4-BE49-F238E27FC236}">
                  <a16:creationId xmlns:a16="http://schemas.microsoft.com/office/drawing/2014/main" id="{240FC336-30AE-400B-92B8-0B62A5C688FC}"/>
                </a:ext>
              </a:extLst>
            </p:cNvPr>
            <p:cNvSpPr txBox="1"/>
            <p:nvPr/>
          </p:nvSpPr>
          <p:spPr>
            <a:xfrm>
              <a:off x="5777121" y="2561214"/>
              <a:ext cx="1933973" cy="300082"/>
            </a:xfrm>
            <a:prstGeom prst="rect">
              <a:avLst/>
            </a:prstGeom>
            <a:noFill/>
          </p:spPr>
          <p:txBody>
            <a:bodyPr wrap="square" rtlCol="0">
              <a:spAutoFit/>
            </a:bodyPr>
            <a:lstStyle/>
            <a:p>
              <a:pPr defTabSz="685800" eaLnBrk="1" hangingPunct="1"/>
              <a:r>
                <a:rPr lang="en-US" sz="1350" b="1" i="1" dirty="0">
                  <a:solidFill>
                    <a:srgbClr val="000000"/>
                  </a:solidFill>
                  <a:latin typeface="Arial" charset="0"/>
                  <a:cs typeface="Arial" charset="0"/>
                </a:rPr>
                <a:t>TRANSPORT</a:t>
              </a:r>
            </a:p>
          </p:txBody>
        </p:sp>
        <p:sp>
          <p:nvSpPr>
            <p:cNvPr id="20" name="TextBox 19">
              <a:extLst>
                <a:ext uri="{FF2B5EF4-FFF2-40B4-BE49-F238E27FC236}">
                  <a16:creationId xmlns:a16="http://schemas.microsoft.com/office/drawing/2014/main" id="{BBC44057-72BD-40A0-942D-47DA761764B5}"/>
                </a:ext>
              </a:extLst>
            </p:cNvPr>
            <p:cNvSpPr txBox="1"/>
            <p:nvPr/>
          </p:nvSpPr>
          <p:spPr>
            <a:xfrm>
              <a:off x="5822223" y="3666197"/>
              <a:ext cx="1933973" cy="300082"/>
            </a:xfrm>
            <a:prstGeom prst="rect">
              <a:avLst/>
            </a:prstGeom>
            <a:noFill/>
          </p:spPr>
          <p:txBody>
            <a:bodyPr wrap="square" rtlCol="0">
              <a:spAutoFit/>
            </a:bodyPr>
            <a:lstStyle/>
            <a:p>
              <a:pPr defTabSz="685800" eaLnBrk="1" hangingPunct="1"/>
              <a:r>
                <a:rPr lang="en-US" sz="1350" b="1" i="1" dirty="0">
                  <a:solidFill>
                    <a:srgbClr val="000000"/>
                  </a:solidFill>
                  <a:latin typeface="Arial" charset="0"/>
                  <a:cs typeface="Arial" charset="0"/>
                </a:rPr>
                <a:t>MARKET</a:t>
              </a:r>
            </a:p>
          </p:txBody>
        </p:sp>
        <p:sp>
          <p:nvSpPr>
            <p:cNvPr id="21" name="TextBox 20">
              <a:extLst>
                <a:ext uri="{FF2B5EF4-FFF2-40B4-BE49-F238E27FC236}">
                  <a16:creationId xmlns:a16="http://schemas.microsoft.com/office/drawing/2014/main" id="{D428FE55-6212-46B2-A1A2-33EC8E2C42FC}"/>
                </a:ext>
              </a:extLst>
            </p:cNvPr>
            <p:cNvSpPr txBox="1"/>
            <p:nvPr/>
          </p:nvSpPr>
          <p:spPr>
            <a:xfrm>
              <a:off x="5366539" y="4814707"/>
              <a:ext cx="1933973" cy="300082"/>
            </a:xfrm>
            <a:prstGeom prst="rect">
              <a:avLst/>
            </a:prstGeom>
            <a:noFill/>
          </p:spPr>
          <p:txBody>
            <a:bodyPr wrap="square" rtlCol="0">
              <a:spAutoFit/>
            </a:bodyPr>
            <a:lstStyle/>
            <a:p>
              <a:pPr defTabSz="685800" eaLnBrk="1" hangingPunct="1"/>
              <a:r>
                <a:rPr lang="en-US" sz="1350" b="1" i="1" dirty="0">
                  <a:solidFill>
                    <a:srgbClr val="000000"/>
                  </a:solidFill>
                  <a:latin typeface="Arial" charset="0"/>
                  <a:cs typeface="Arial" charset="0"/>
                </a:rPr>
                <a:t>SLAB SLAUGHTER</a:t>
              </a:r>
            </a:p>
          </p:txBody>
        </p:sp>
      </p:grpSp>
      <p:sp>
        <p:nvSpPr>
          <p:cNvPr id="8" name="TextBox 7">
            <a:extLst>
              <a:ext uri="{FF2B5EF4-FFF2-40B4-BE49-F238E27FC236}">
                <a16:creationId xmlns:a16="http://schemas.microsoft.com/office/drawing/2014/main" id="{B42773B2-520F-4DBB-AF47-10655C7D4484}"/>
              </a:ext>
            </a:extLst>
          </p:cNvPr>
          <p:cNvSpPr txBox="1"/>
          <p:nvPr/>
        </p:nvSpPr>
        <p:spPr>
          <a:xfrm>
            <a:off x="3713324" y="4236173"/>
            <a:ext cx="3207391" cy="1338828"/>
          </a:xfrm>
          <a:prstGeom prst="rect">
            <a:avLst/>
          </a:prstGeom>
          <a:noFill/>
        </p:spPr>
        <p:txBody>
          <a:bodyPr wrap="square" rtlCol="0">
            <a:spAutoFit/>
          </a:bodyPr>
          <a:lstStyle/>
          <a:p>
            <a:pPr defTabSz="685800" eaLnBrk="1" hangingPunct="1"/>
            <a:r>
              <a:rPr lang="en-US" sz="1350" b="1" i="1" dirty="0">
                <a:solidFill>
                  <a:srgbClr val="000000"/>
                </a:solidFill>
                <a:latin typeface="Arial" charset="0"/>
                <a:cs typeface="Arial" charset="0"/>
              </a:rPr>
              <a:t>Carcass:</a:t>
            </a:r>
          </a:p>
          <a:p>
            <a:pPr defTabSz="685800" eaLnBrk="1" hangingPunct="1"/>
            <a:r>
              <a:rPr lang="en-US" sz="1350" b="1" i="1" dirty="0">
                <a:solidFill>
                  <a:srgbClr val="000000"/>
                </a:solidFill>
                <a:latin typeface="Arial" charset="0"/>
                <a:cs typeface="Arial" charset="0"/>
              </a:rPr>
              <a:t>50% Salmonella</a:t>
            </a:r>
          </a:p>
          <a:p>
            <a:pPr defTabSz="685800" eaLnBrk="1" hangingPunct="1"/>
            <a:r>
              <a:rPr lang="en-US" sz="1350" b="1" i="1" dirty="0">
                <a:solidFill>
                  <a:srgbClr val="000000"/>
                </a:solidFill>
                <a:latin typeface="Arial" charset="0"/>
                <a:cs typeface="Arial" charset="0"/>
              </a:rPr>
              <a:t>70% Campy</a:t>
            </a:r>
          </a:p>
          <a:p>
            <a:pPr defTabSz="685800" eaLnBrk="1" hangingPunct="1"/>
            <a:r>
              <a:rPr lang="en-US" sz="1350" b="1" i="1" dirty="0">
                <a:solidFill>
                  <a:srgbClr val="000000"/>
                </a:solidFill>
                <a:latin typeface="Arial" charset="0"/>
                <a:cs typeface="Arial" charset="0"/>
              </a:rPr>
              <a:t>Wash water:</a:t>
            </a:r>
          </a:p>
          <a:p>
            <a:pPr defTabSz="685800" eaLnBrk="1" hangingPunct="1"/>
            <a:r>
              <a:rPr lang="en-US" sz="1350" b="1" i="1" dirty="0">
                <a:solidFill>
                  <a:srgbClr val="000000"/>
                </a:solidFill>
                <a:latin typeface="Arial" charset="0"/>
                <a:cs typeface="Arial" charset="0"/>
              </a:rPr>
              <a:t>100% Salmonella</a:t>
            </a:r>
          </a:p>
          <a:p>
            <a:pPr defTabSz="685800" eaLnBrk="1" hangingPunct="1"/>
            <a:r>
              <a:rPr lang="en-US" sz="1350" b="1" i="1" dirty="0">
                <a:solidFill>
                  <a:srgbClr val="000000"/>
                </a:solidFill>
                <a:latin typeface="Arial" charset="0"/>
                <a:cs typeface="Arial" charset="0"/>
              </a:rPr>
              <a:t> (</a:t>
            </a:r>
            <a:r>
              <a:rPr lang="en-US" sz="1350" b="1" i="1" dirty="0" err="1">
                <a:solidFill>
                  <a:srgbClr val="000000"/>
                </a:solidFill>
                <a:latin typeface="Arial" charset="0"/>
                <a:cs typeface="Arial" charset="0"/>
              </a:rPr>
              <a:t>Kagambega</a:t>
            </a:r>
            <a:r>
              <a:rPr lang="en-US" sz="1350" b="1" i="1" dirty="0">
                <a:solidFill>
                  <a:srgbClr val="000000"/>
                </a:solidFill>
                <a:latin typeface="Arial" charset="0"/>
                <a:cs typeface="Arial" charset="0"/>
              </a:rPr>
              <a:t>, 2018)</a:t>
            </a:r>
          </a:p>
        </p:txBody>
      </p:sp>
      <p:pic>
        <p:nvPicPr>
          <p:cNvPr id="4" name="Picture 3" descr="A pot with food in it&#10;&#10;Description automatically generated">
            <a:extLst>
              <a:ext uri="{FF2B5EF4-FFF2-40B4-BE49-F238E27FC236}">
                <a16:creationId xmlns:a16="http://schemas.microsoft.com/office/drawing/2014/main" id="{E28892EF-FF44-4880-8353-7883D95E5E1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93408" y="2526778"/>
            <a:ext cx="2205476" cy="1654107"/>
          </a:xfrm>
          <a:prstGeom prst="rect">
            <a:avLst/>
          </a:prstGeom>
        </p:spPr>
      </p:pic>
      <p:pic>
        <p:nvPicPr>
          <p:cNvPr id="7" name="Picture 6" descr="A pot with food in it&#10;&#10;Description automatically generated">
            <a:extLst>
              <a:ext uri="{FF2B5EF4-FFF2-40B4-BE49-F238E27FC236}">
                <a16:creationId xmlns:a16="http://schemas.microsoft.com/office/drawing/2014/main" id="{5EB72474-01E8-4030-840C-569B8628CE2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649281" y="2685962"/>
            <a:ext cx="1909684" cy="1432263"/>
          </a:xfrm>
          <a:prstGeom prst="rect">
            <a:avLst/>
          </a:prstGeom>
        </p:spPr>
      </p:pic>
      <p:sp>
        <p:nvSpPr>
          <p:cNvPr id="6" name="TextBox 5">
            <a:extLst>
              <a:ext uri="{FF2B5EF4-FFF2-40B4-BE49-F238E27FC236}">
                <a16:creationId xmlns:a16="http://schemas.microsoft.com/office/drawing/2014/main" id="{F5B97B99-55D8-9C2E-0832-D449BB02CECA}"/>
              </a:ext>
            </a:extLst>
          </p:cNvPr>
          <p:cNvSpPr txBox="1"/>
          <p:nvPr/>
        </p:nvSpPr>
        <p:spPr bwMode="auto">
          <a:xfrm>
            <a:off x="983433" y="1188470"/>
            <a:ext cx="6768752"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900120" lvl="1" indent="-342900" eaLnBrk="1" hangingPunct="1"/>
            <a:r>
              <a:rPr lang="en-US" dirty="0">
                <a:solidFill>
                  <a:srgbClr val="000000"/>
                </a:solidFill>
                <a:latin typeface="Calibri" pitchFamily="34" charset="0"/>
                <a:ea typeface="+mn-ea"/>
                <a:cs typeface="Times New Roman" panose="02020603050405020304" pitchFamily="18" charset="0"/>
              </a:rPr>
              <a:t>High poultry consumption in Burkina Faso - 8kg poultry meat consumed per year per person-higher in </a:t>
            </a:r>
            <a:r>
              <a:rPr lang="en-US" dirty="0" err="1">
                <a:solidFill>
                  <a:srgbClr val="000000"/>
                </a:solidFill>
                <a:latin typeface="Calibri" pitchFamily="34" charset="0"/>
                <a:ea typeface="+mn-ea"/>
                <a:cs typeface="Times New Roman" panose="02020603050405020304" pitchFamily="18" charset="0"/>
              </a:rPr>
              <a:t>Ouaga</a:t>
            </a:r>
            <a:endParaRPr lang="en-US" dirty="0">
              <a:solidFill>
                <a:srgbClr val="000000"/>
              </a:solidFill>
              <a:latin typeface="Calibri" pitchFamily="34" charset="0"/>
              <a:ea typeface="+mn-ea"/>
              <a:cs typeface="Times New Roman" panose="02020603050405020304" pitchFamily="18" charset="0"/>
            </a:endParaRPr>
          </a:p>
          <a:p>
            <a:pPr marL="900120" lvl="1" indent="-342900" eaLnBrk="1" hangingPunct="1"/>
            <a:r>
              <a:rPr lang="en-US" i="1" dirty="0">
                <a:solidFill>
                  <a:srgbClr val="000000"/>
                </a:solidFill>
                <a:latin typeface="Calibri" pitchFamily="34" charset="0"/>
                <a:ea typeface="+mn-ea"/>
                <a:cs typeface="Times New Roman" panose="02020603050405020304" pitchFamily="18" charset="0"/>
              </a:rPr>
              <a:t>Low consumption in Ethiopia 0.66kg per person/year </a:t>
            </a:r>
          </a:p>
          <a:p>
            <a:pPr marL="900120" lvl="1" indent="-342900" eaLnBrk="1" hangingPunct="1"/>
            <a:r>
              <a:rPr lang="en-US" dirty="0">
                <a:solidFill>
                  <a:srgbClr val="000000"/>
                </a:solidFill>
                <a:latin typeface="Calibri" pitchFamily="34" charset="0"/>
                <a:ea typeface="+mn-ea"/>
                <a:cs typeface="Times New Roman" panose="02020603050405020304" pitchFamily="18" charset="0"/>
              </a:rPr>
              <a:t>(UK 50kg, East Africa average 1.64kg) (FAO, 2019)</a:t>
            </a:r>
          </a:p>
        </p:txBody>
      </p:sp>
      <p:sp>
        <p:nvSpPr>
          <p:cNvPr id="9" name="TextBox 8">
            <a:extLst>
              <a:ext uri="{FF2B5EF4-FFF2-40B4-BE49-F238E27FC236}">
                <a16:creationId xmlns:a16="http://schemas.microsoft.com/office/drawing/2014/main" id="{FFD2C68E-047D-FE8E-F190-4891958BDE43}"/>
              </a:ext>
            </a:extLst>
          </p:cNvPr>
          <p:cNvSpPr txBox="1"/>
          <p:nvPr/>
        </p:nvSpPr>
        <p:spPr>
          <a:xfrm>
            <a:off x="579510" y="4303310"/>
            <a:ext cx="2302338" cy="1131079"/>
          </a:xfrm>
          <a:prstGeom prst="rect">
            <a:avLst/>
          </a:prstGeom>
          <a:noFill/>
        </p:spPr>
        <p:txBody>
          <a:bodyPr wrap="square" rtlCol="0">
            <a:spAutoFit/>
          </a:bodyPr>
          <a:lstStyle/>
          <a:p>
            <a:pPr defTabSz="685800" eaLnBrk="1" hangingPunct="1"/>
            <a:r>
              <a:rPr lang="en-US" sz="1350" b="1" i="1" dirty="0">
                <a:solidFill>
                  <a:srgbClr val="000000"/>
                </a:solidFill>
                <a:latin typeface="Arial" charset="0"/>
                <a:cs typeface="Arial" charset="0"/>
              </a:rPr>
              <a:t>25% of outlets report rats contact food preparation surfaces</a:t>
            </a:r>
          </a:p>
          <a:p>
            <a:pPr defTabSz="685800" eaLnBrk="1" hangingPunct="1"/>
            <a:r>
              <a:rPr lang="en-US" sz="1350" b="1" i="1" dirty="0">
                <a:solidFill>
                  <a:srgbClr val="000000"/>
                </a:solidFill>
                <a:latin typeface="Arial" charset="0"/>
                <a:cs typeface="Arial" charset="0"/>
              </a:rPr>
              <a:t>40% cats</a:t>
            </a:r>
          </a:p>
          <a:p>
            <a:pPr defTabSz="685800" eaLnBrk="1" hangingPunct="1"/>
            <a:r>
              <a:rPr lang="en-US" sz="1350" b="1" i="1" dirty="0">
                <a:solidFill>
                  <a:srgbClr val="000000"/>
                </a:solidFill>
                <a:latin typeface="Arial" charset="0"/>
                <a:cs typeface="Arial" charset="0"/>
              </a:rPr>
              <a:t>Yet little cleaning is done</a:t>
            </a:r>
          </a:p>
        </p:txBody>
      </p:sp>
      <p:sp>
        <p:nvSpPr>
          <p:cNvPr id="10" name="TextBox 9">
            <a:extLst>
              <a:ext uri="{FF2B5EF4-FFF2-40B4-BE49-F238E27FC236}">
                <a16:creationId xmlns:a16="http://schemas.microsoft.com/office/drawing/2014/main" id="{5F423B69-EFCB-7980-6D9C-77BB43EFEC65}"/>
              </a:ext>
            </a:extLst>
          </p:cNvPr>
          <p:cNvSpPr txBox="1"/>
          <p:nvPr/>
        </p:nvSpPr>
        <p:spPr bwMode="auto">
          <a:xfrm>
            <a:off x="223509" y="5545784"/>
            <a:ext cx="8387092"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eaLnBrk="1" hangingPunct="1"/>
            <a:r>
              <a:rPr lang="en-US" sz="2000" dirty="0">
                <a:solidFill>
                  <a:srgbClr val="FF0000"/>
                </a:solidFill>
                <a:latin typeface="Calibri" pitchFamily="34" charset="0"/>
                <a:ea typeface="+mn-ea"/>
                <a:cs typeface="Arial" charset="0"/>
              </a:rPr>
              <a:t>Poor hygiene, husbandry and animal health brings production loss, food safety risks and poor welfare (8% mortality in transport and markets)</a:t>
            </a:r>
          </a:p>
          <a:p>
            <a:pPr eaLnBrk="1" hangingPunct="1"/>
            <a:r>
              <a:rPr lang="en-GB" sz="2000" dirty="0">
                <a:solidFill>
                  <a:srgbClr val="FF0000"/>
                </a:solidFill>
                <a:latin typeface="Calibri" pitchFamily="34" charset="0"/>
                <a:ea typeface="+mn-ea"/>
                <a:cs typeface="Arial" charset="0"/>
              </a:rPr>
              <a:t>FBD caused by NTS, CAMP and ETEC USD391million - 3% of gross national income - half burden falls on children under 5yrs</a:t>
            </a:r>
          </a:p>
        </p:txBody>
      </p:sp>
    </p:spTree>
    <p:extLst>
      <p:ext uri="{BB962C8B-B14F-4D97-AF65-F5344CB8AC3E}">
        <p14:creationId xmlns:p14="http://schemas.microsoft.com/office/powerpoint/2010/main" val="894597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9E2691D-7847-4E1A-9974-1CB26DEDA6A3}"/>
              </a:ext>
            </a:extLst>
          </p:cNvPr>
          <p:cNvSpPr>
            <a:spLocks noGrp="1"/>
          </p:cNvSpPr>
          <p:nvPr>
            <p:ph type="title"/>
          </p:nvPr>
        </p:nvSpPr>
        <p:spPr>
          <a:xfrm>
            <a:off x="394499" y="404732"/>
            <a:ext cx="6839541" cy="508466"/>
          </a:xfrm>
        </p:spPr>
        <p:txBody>
          <a:bodyPr/>
          <a:lstStyle/>
          <a:p>
            <a:r>
              <a:rPr lang="en-US" dirty="0"/>
              <a:t>Consumer food safety awareness campaign</a:t>
            </a:r>
            <a:endParaRPr lang="en-GB" dirty="0"/>
          </a:p>
        </p:txBody>
      </p:sp>
      <p:sp>
        <p:nvSpPr>
          <p:cNvPr id="12" name="Title 1">
            <a:extLst>
              <a:ext uri="{FF2B5EF4-FFF2-40B4-BE49-F238E27FC236}">
                <a16:creationId xmlns:a16="http://schemas.microsoft.com/office/drawing/2014/main" id="{76F3E763-2B9C-403A-A6E8-56B8254A40B6}"/>
              </a:ext>
            </a:extLst>
          </p:cNvPr>
          <p:cNvSpPr txBox="1">
            <a:spLocks/>
          </p:cNvSpPr>
          <p:nvPr/>
        </p:nvSpPr>
        <p:spPr>
          <a:xfrm>
            <a:off x="1827614" y="1433139"/>
            <a:ext cx="8216485" cy="1354664"/>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kern="1200">
                <a:solidFill>
                  <a:srgbClr val="682622"/>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a:lstStyle>
          <a:p>
            <a:pPr marL="257175" indent="-257175" defTabSz="685808">
              <a:buFont typeface="Arial" panose="020B0604020202020204" pitchFamily="34" charset="0"/>
              <a:buChar char="•"/>
            </a:pPr>
            <a:r>
              <a:rPr lang="en-US" sz="1500" dirty="0">
                <a:solidFill>
                  <a:srgbClr val="000000"/>
                </a:solidFill>
                <a:latin typeface="Calibri"/>
              </a:rPr>
              <a:t>Example Burkina Faso – Implemented by advertising agency – 9 months</a:t>
            </a:r>
          </a:p>
          <a:p>
            <a:pPr marL="257175" indent="-257175" defTabSz="685808">
              <a:buFont typeface="Arial" panose="020B0604020202020204" pitchFamily="34" charset="0"/>
              <a:buChar char="•"/>
            </a:pPr>
            <a:r>
              <a:rPr lang="en-US" sz="1500" dirty="0">
                <a:solidFill>
                  <a:srgbClr val="000000"/>
                </a:solidFill>
                <a:latin typeface="Calibri"/>
              </a:rPr>
              <a:t>Campaign goals</a:t>
            </a:r>
          </a:p>
          <a:p>
            <a:pPr marL="600075" lvl="1" indent="-257175" algn="l" defTabSz="685800">
              <a:buFont typeface="Arial" panose="020B0604020202020204" pitchFamily="34" charset="0"/>
              <a:buChar char="•"/>
            </a:pPr>
            <a:r>
              <a:rPr lang="en-GB" sz="1500" dirty="0">
                <a:solidFill>
                  <a:srgbClr val="000000"/>
                </a:solidFill>
              </a:rPr>
              <a:t>To empower consumers in Ouagadougou make safe choices regarding choosing chicken for out-of-home and home consumption</a:t>
            </a:r>
          </a:p>
          <a:p>
            <a:pPr marL="600075" lvl="1" indent="-257175" algn="l" defTabSz="685800">
              <a:buFont typeface="Arial" panose="020B0604020202020204" pitchFamily="34" charset="0"/>
              <a:buChar char="•"/>
            </a:pPr>
            <a:r>
              <a:rPr lang="en-GB" sz="1500" dirty="0">
                <a:solidFill>
                  <a:srgbClr val="000000"/>
                </a:solidFill>
              </a:rPr>
              <a:t>Key approach: emphasize with a positive message that there is a safe choice available that reduces foodborne diseases in their family</a:t>
            </a:r>
          </a:p>
          <a:p>
            <a:pPr marL="257175" indent="-257175" defTabSz="685808">
              <a:buFont typeface="Arial" panose="020B0604020202020204" pitchFamily="34" charset="0"/>
              <a:buChar char="•"/>
            </a:pPr>
            <a:r>
              <a:rPr lang="en-GB" sz="1500" dirty="0">
                <a:solidFill>
                  <a:srgbClr val="000000"/>
                </a:solidFill>
                <a:latin typeface="Calibri" pitchFamily="34" charset="0"/>
              </a:rPr>
              <a:t>TV and radio adverts</a:t>
            </a:r>
          </a:p>
          <a:p>
            <a:pPr marL="257175" indent="-257175" defTabSz="685808">
              <a:buFont typeface="Arial" panose="020B0604020202020204" pitchFamily="34" charset="0"/>
              <a:buChar char="•"/>
            </a:pPr>
            <a:r>
              <a:rPr lang="en-GB" sz="1500" dirty="0">
                <a:solidFill>
                  <a:srgbClr val="000000"/>
                </a:solidFill>
                <a:latin typeface="Calibri" pitchFamily="34" charset="0"/>
              </a:rPr>
              <a:t>30 billboards around city</a:t>
            </a:r>
          </a:p>
          <a:p>
            <a:pPr marL="257175" indent="-257175" defTabSz="685808">
              <a:buFont typeface="Arial" panose="020B0604020202020204" pitchFamily="34" charset="0"/>
              <a:buChar char="•"/>
            </a:pPr>
            <a:r>
              <a:rPr lang="en-GB" sz="1500" dirty="0">
                <a:solidFill>
                  <a:srgbClr val="000000"/>
                </a:solidFill>
                <a:latin typeface="Calibri" pitchFamily="34" charset="0"/>
              </a:rPr>
              <a:t>Facebook capsules by an influencer “Moussa Petit </a:t>
            </a:r>
            <a:r>
              <a:rPr lang="en-GB" sz="1500" dirty="0" err="1">
                <a:solidFill>
                  <a:srgbClr val="000000"/>
                </a:solidFill>
                <a:latin typeface="Calibri" pitchFamily="34" charset="0"/>
              </a:rPr>
              <a:t>Sergent</a:t>
            </a:r>
            <a:r>
              <a:rPr lang="en-GB" sz="1500" dirty="0">
                <a:solidFill>
                  <a:srgbClr val="000000"/>
                </a:solidFill>
                <a:latin typeface="Calibri" pitchFamily="34" charset="0"/>
              </a:rPr>
              <a:t>” &gt;1.4m views and climbing</a:t>
            </a:r>
          </a:p>
          <a:p>
            <a:pPr marL="257175" indent="-257175" defTabSz="685808">
              <a:buFont typeface="Arial" panose="020B0604020202020204" pitchFamily="34" charset="0"/>
              <a:buChar char="•"/>
            </a:pPr>
            <a:endParaRPr lang="en-GB" sz="1500" dirty="0">
              <a:solidFill>
                <a:srgbClr val="000000"/>
              </a:solidFill>
              <a:latin typeface="Calibri"/>
            </a:endParaRPr>
          </a:p>
        </p:txBody>
      </p:sp>
      <p:pic>
        <p:nvPicPr>
          <p:cNvPr id="5" name="Afbeelding 7" descr="Afbeelding met tekst&#10;&#10;Automatisch gegenereerde beschrijving">
            <a:extLst>
              <a:ext uri="{FF2B5EF4-FFF2-40B4-BE49-F238E27FC236}">
                <a16:creationId xmlns:a16="http://schemas.microsoft.com/office/drawing/2014/main" id="{A06B1ED1-974A-E222-DC1E-5C8FCAD3CED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35211" y="3980072"/>
            <a:ext cx="2693289" cy="2020679"/>
          </a:xfrm>
          <a:prstGeom prst="rect">
            <a:avLst/>
          </a:prstGeom>
        </p:spPr>
      </p:pic>
      <p:pic>
        <p:nvPicPr>
          <p:cNvPr id="6" name="Afbeelding 7" descr="Afbeelding met tekst, persoon&#10;&#10;Automatisch gegenereerde beschrijving">
            <a:extLst>
              <a:ext uri="{FF2B5EF4-FFF2-40B4-BE49-F238E27FC236}">
                <a16:creationId xmlns:a16="http://schemas.microsoft.com/office/drawing/2014/main" id="{16104AE5-90AB-6148-E444-D75EF9A4599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936195" y="3872193"/>
            <a:ext cx="2799314" cy="2099781"/>
          </a:xfrm>
          <a:prstGeom prst="rect">
            <a:avLst/>
          </a:prstGeom>
        </p:spPr>
      </p:pic>
      <p:pic>
        <p:nvPicPr>
          <p:cNvPr id="7" name="Image 1">
            <a:extLst>
              <a:ext uri="{FF2B5EF4-FFF2-40B4-BE49-F238E27FC236}">
                <a16:creationId xmlns:a16="http://schemas.microsoft.com/office/drawing/2014/main" id="{67872298-FDEF-8D29-5CE8-D8D684281AF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97870" y="4324779"/>
            <a:ext cx="1675972" cy="1675972"/>
          </a:xfrm>
          <a:prstGeom prst="rect">
            <a:avLst/>
          </a:prstGeom>
          <a:ln>
            <a:noFill/>
          </a:ln>
          <a:effectLst>
            <a:outerShdw blurRad="190500" algn="tl" rotWithShape="0">
              <a:srgbClr val="000000">
                <a:alpha val="70000"/>
              </a:srgbClr>
            </a:outerShdw>
          </a:effectLst>
        </p:spPr>
      </p:pic>
      <p:pic>
        <p:nvPicPr>
          <p:cNvPr id="10" name="Picture 9">
            <a:extLst>
              <a:ext uri="{FF2B5EF4-FFF2-40B4-BE49-F238E27FC236}">
                <a16:creationId xmlns:a16="http://schemas.microsoft.com/office/drawing/2014/main" id="{3B0EEFD1-C4CF-7CC4-0C59-F1ECDE1298EE}"/>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241570" y="3816261"/>
            <a:ext cx="3519929" cy="2181890"/>
          </a:xfrm>
          <a:prstGeom prst="rect">
            <a:avLst/>
          </a:prstGeom>
        </p:spPr>
      </p:pic>
      <p:sp>
        <p:nvSpPr>
          <p:cNvPr id="2" name="TextBox 1">
            <a:extLst>
              <a:ext uri="{FF2B5EF4-FFF2-40B4-BE49-F238E27FC236}">
                <a16:creationId xmlns:a16="http://schemas.microsoft.com/office/drawing/2014/main" id="{6087815D-90AC-136F-6DB5-BFDA05E1B2FB}"/>
              </a:ext>
            </a:extLst>
          </p:cNvPr>
          <p:cNvSpPr txBox="1"/>
          <p:nvPr/>
        </p:nvSpPr>
        <p:spPr bwMode="auto">
          <a:xfrm>
            <a:off x="3994838" y="1217329"/>
            <a:ext cx="8116652" cy="2862322"/>
          </a:xfrm>
          <a:prstGeom prst="rect">
            <a:avLst/>
          </a:prstGeom>
          <a:solidFill>
            <a:schemeClr val="bg1"/>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GB" sz="1800" b="1" dirty="0">
                <a:effectLst/>
                <a:latin typeface="Calibri" panose="020F0502020204030204" pitchFamily="34" charset="0"/>
                <a:ea typeface="Calibri" panose="020F0502020204030204" pitchFamily="34" charset="0"/>
              </a:rPr>
              <a:t>Before (n=1103) –After (n=765)  evaluation - Ethiopia</a:t>
            </a:r>
          </a:p>
          <a:p>
            <a:pPr marL="285750" indent="-285750">
              <a:buFont typeface="Arial" panose="020B0604020202020204" pitchFamily="34" charset="0"/>
              <a:buChar char="•"/>
            </a:pPr>
            <a:r>
              <a:rPr lang="en-GB" sz="1800" dirty="0">
                <a:effectLst/>
                <a:latin typeface="Calibri" panose="020F0502020204030204" pitchFamily="34" charset="0"/>
                <a:ea typeface="Calibri" panose="020F0502020204030204" pitchFamily="34" charset="0"/>
              </a:rPr>
              <a:t>Most consumers recalled campaign</a:t>
            </a:r>
          </a:p>
          <a:p>
            <a:pPr marL="285750" indent="-285750">
              <a:buFont typeface="Arial" panose="020B0604020202020204" pitchFamily="34" charset="0"/>
              <a:buChar char="•"/>
            </a:pPr>
            <a:r>
              <a:rPr lang="en-GB" dirty="0">
                <a:latin typeface="Calibri" panose="020F0502020204030204" pitchFamily="34" charset="0"/>
                <a:ea typeface="Calibri" panose="020F0502020204030204" pitchFamily="34" charset="0"/>
              </a:rPr>
              <a:t>Consumer food safety knowledge improved</a:t>
            </a:r>
          </a:p>
          <a:p>
            <a:pPr marL="285750" indent="-285750">
              <a:buFont typeface="Arial" panose="020B0604020202020204" pitchFamily="34" charset="0"/>
              <a:buChar char="•"/>
            </a:pPr>
            <a:r>
              <a:rPr lang="en-GB" dirty="0">
                <a:latin typeface="Calibri" panose="020F0502020204030204" pitchFamily="34" charset="0"/>
                <a:ea typeface="Calibri" panose="020F0502020204030204" pitchFamily="34" charset="0"/>
              </a:rPr>
              <a:t>Some improvements in purchasing safe, quality tomatoes</a:t>
            </a:r>
          </a:p>
          <a:p>
            <a:pPr marL="285750" indent="-285750">
              <a:buFont typeface="Arial" panose="020B0604020202020204" pitchFamily="34" charset="0"/>
              <a:buChar char="•"/>
            </a:pPr>
            <a:r>
              <a:rPr lang="en-GB" dirty="0">
                <a:latin typeface="Calibri" panose="020F0502020204030204" pitchFamily="34" charset="0"/>
                <a:ea typeface="Calibri" panose="020F0502020204030204" pitchFamily="34" charset="0"/>
              </a:rPr>
              <a:t>Consumers report better food hygiene practices at home</a:t>
            </a:r>
          </a:p>
          <a:p>
            <a:pPr marL="285750" indent="-285750">
              <a:buFont typeface="Arial" panose="020B0604020202020204" pitchFamily="34" charset="0"/>
              <a:buChar char="•"/>
            </a:pPr>
            <a:r>
              <a:rPr lang="en-GB" dirty="0">
                <a:latin typeface="Calibri" panose="020F0502020204030204" pitchFamily="34" charset="0"/>
                <a:ea typeface="Calibri" panose="020F0502020204030204" pitchFamily="34" charset="0"/>
              </a:rPr>
              <a:t>Analysis ongoing</a:t>
            </a:r>
          </a:p>
          <a:p>
            <a:pPr marL="285750" indent="-285750">
              <a:buFont typeface="Arial" panose="020B0604020202020204" pitchFamily="34" charset="0"/>
              <a:buChar char="•"/>
            </a:pPr>
            <a:endParaRPr lang="en-GB" dirty="0">
              <a:latin typeface="Calibri" panose="020F0502020204030204" pitchFamily="34" charset="0"/>
              <a:ea typeface="Calibri" panose="020F0502020204030204" pitchFamily="34" charset="0"/>
            </a:endParaRPr>
          </a:p>
          <a:p>
            <a:pPr marL="285750" indent="-285750">
              <a:buFont typeface="Arial" panose="020B0604020202020204" pitchFamily="34" charset="0"/>
              <a:buChar char="•"/>
            </a:pPr>
            <a:endParaRPr lang="en-GB" dirty="0">
              <a:latin typeface="Calibri" panose="020F0502020204030204" pitchFamily="34" charset="0"/>
              <a:ea typeface="Calibri" panose="020F0502020204030204" pitchFamily="34" charset="0"/>
            </a:endParaRPr>
          </a:p>
          <a:p>
            <a:endParaRPr lang="en-GB" dirty="0">
              <a:latin typeface="Calibri" panose="020F0502020204030204" pitchFamily="34" charset="0"/>
              <a:ea typeface="Calibri" panose="020F0502020204030204" pitchFamily="34" charset="0"/>
            </a:endParaRPr>
          </a:p>
          <a:p>
            <a:pPr marL="285750" indent="-285750">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endParaRPr>
          </a:p>
        </p:txBody>
      </p:sp>
      <p:pic>
        <p:nvPicPr>
          <p:cNvPr id="4" name="Afbeelding 7" descr="Afbeelding met tekst, persoon, kleding, Menselijk gezicht&#10;&#10;Automatisch gegenereerde beschrijving">
            <a:extLst>
              <a:ext uri="{FF2B5EF4-FFF2-40B4-BE49-F238E27FC236}">
                <a16:creationId xmlns:a16="http://schemas.microsoft.com/office/drawing/2014/main" id="{4D9CFA12-6A7F-C29A-CFD3-2C022EB6492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0510" y="1217329"/>
            <a:ext cx="3982859" cy="2654864"/>
          </a:xfrm>
          <a:prstGeom prst="rect">
            <a:avLst/>
          </a:prstGeom>
        </p:spPr>
      </p:pic>
    </p:spTree>
    <p:extLst>
      <p:ext uri="{BB962C8B-B14F-4D97-AF65-F5344CB8AC3E}">
        <p14:creationId xmlns:p14="http://schemas.microsoft.com/office/powerpoint/2010/main" val="708954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9E2691D-7847-4E1A-9974-1CB26DEDA6A3}"/>
              </a:ext>
            </a:extLst>
          </p:cNvPr>
          <p:cNvSpPr>
            <a:spLocks noGrp="1"/>
          </p:cNvSpPr>
          <p:nvPr>
            <p:ph type="title"/>
          </p:nvPr>
        </p:nvSpPr>
        <p:spPr>
          <a:xfrm>
            <a:off x="345965" y="115818"/>
            <a:ext cx="3606275" cy="677955"/>
          </a:xfrm>
        </p:spPr>
        <p:txBody>
          <a:bodyPr/>
          <a:lstStyle/>
          <a:p>
            <a:r>
              <a:rPr lang="en-US" dirty="0"/>
              <a:t>ILRI – Herd Health</a:t>
            </a:r>
            <a:endParaRPr lang="en-GB" dirty="0"/>
          </a:p>
        </p:txBody>
      </p:sp>
      <p:sp>
        <p:nvSpPr>
          <p:cNvPr id="12" name="Title 1">
            <a:extLst>
              <a:ext uri="{FF2B5EF4-FFF2-40B4-BE49-F238E27FC236}">
                <a16:creationId xmlns:a16="http://schemas.microsoft.com/office/drawing/2014/main" id="{76F3E763-2B9C-403A-A6E8-56B8254A40B6}"/>
              </a:ext>
            </a:extLst>
          </p:cNvPr>
          <p:cNvSpPr txBox="1">
            <a:spLocks/>
          </p:cNvSpPr>
          <p:nvPr/>
        </p:nvSpPr>
        <p:spPr>
          <a:xfrm>
            <a:off x="1547527" y="1015084"/>
            <a:ext cx="9272873" cy="470368"/>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kern="1200">
                <a:solidFill>
                  <a:srgbClr val="682622"/>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a:lstStyle>
          <a:p>
            <a:pPr marL="0" marR="0" lvl="0" indent="0" algn="l" defTabSz="914411" rtl="0" eaLnBrk="1" fontAlgn="base" latinLnBrk="0" hangingPunct="1">
              <a:lnSpc>
                <a:spcPct val="100000"/>
              </a:lnSpc>
              <a:spcBef>
                <a:spcPct val="0"/>
              </a:spcBef>
              <a:spcAft>
                <a:spcPct val="0"/>
              </a:spcAft>
              <a:buClrTx/>
              <a:buSzTx/>
              <a:buFontTx/>
              <a:buNone/>
              <a:tabLst/>
              <a:defRPr/>
            </a:pPr>
            <a:r>
              <a:rPr kumimoji="0" lang="en-US" sz="2400" b="1" i="1" u="none" strike="noStrike" kern="1200" cap="none" spc="0" normalizeH="0" baseline="0" noProof="0" dirty="0">
                <a:ln>
                  <a:noFill/>
                </a:ln>
                <a:solidFill>
                  <a:prstClr val="black"/>
                </a:solidFill>
                <a:effectLst/>
                <a:uLnTx/>
                <a:uFillTx/>
                <a:latin typeface="Calibri Light" panose="020F0302020204030204"/>
                <a:ea typeface="MS PGothic" pitchFamily="34" charset="-128"/>
                <a:sym typeface="Arial"/>
              </a:rPr>
              <a:t>Failings in animal health pose a massive constraint to livelihoods in LMICs</a:t>
            </a:r>
            <a:endParaRPr kumimoji="0" lang="en-US" sz="2000" b="1" i="1" u="none" strike="noStrike" kern="1200" cap="none" spc="0" normalizeH="0" baseline="0" noProof="0" dirty="0">
              <a:ln>
                <a:noFill/>
              </a:ln>
              <a:solidFill>
                <a:prstClr val="black"/>
              </a:solidFill>
              <a:effectLst/>
              <a:uLnTx/>
              <a:uFillTx/>
              <a:latin typeface="Calibri Light" panose="020F0302020204030204"/>
              <a:ea typeface="MS PGothic" pitchFamily="34" charset="-128"/>
              <a:sym typeface="Arial"/>
            </a:endParaRPr>
          </a:p>
        </p:txBody>
      </p:sp>
      <p:grpSp>
        <p:nvGrpSpPr>
          <p:cNvPr id="23" name="Group 22">
            <a:extLst>
              <a:ext uri="{FF2B5EF4-FFF2-40B4-BE49-F238E27FC236}">
                <a16:creationId xmlns:a16="http://schemas.microsoft.com/office/drawing/2014/main" id="{2FFFCB77-9758-16EC-E00E-5D607479831F}"/>
              </a:ext>
            </a:extLst>
          </p:cNvPr>
          <p:cNvGrpSpPr/>
          <p:nvPr/>
        </p:nvGrpSpPr>
        <p:grpSpPr>
          <a:xfrm>
            <a:off x="3693229" y="1554576"/>
            <a:ext cx="8500712" cy="5275299"/>
            <a:chOff x="3691288" y="1582701"/>
            <a:chExt cx="8500712" cy="5275299"/>
          </a:xfrm>
        </p:grpSpPr>
        <p:pic>
          <p:nvPicPr>
            <p:cNvPr id="2" name="Picture 1">
              <a:extLst>
                <a:ext uri="{FF2B5EF4-FFF2-40B4-BE49-F238E27FC236}">
                  <a16:creationId xmlns:a16="http://schemas.microsoft.com/office/drawing/2014/main" id="{DB94AA39-579E-2BF9-2C4E-46E45B90424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91288" y="1582701"/>
              <a:ext cx="8500712" cy="5275299"/>
            </a:xfrm>
            <a:prstGeom prst="rect">
              <a:avLst/>
            </a:prstGeom>
          </p:spPr>
        </p:pic>
        <p:sp>
          <p:nvSpPr>
            <p:cNvPr id="21" name="Rectangle 20">
              <a:extLst>
                <a:ext uri="{FF2B5EF4-FFF2-40B4-BE49-F238E27FC236}">
                  <a16:creationId xmlns:a16="http://schemas.microsoft.com/office/drawing/2014/main" id="{37937EE9-70FC-32F9-3B80-181532C2D386}"/>
                </a:ext>
              </a:extLst>
            </p:cNvPr>
            <p:cNvSpPr/>
            <p:nvPr/>
          </p:nvSpPr>
          <p:spPr>
            <a:xfrm>
              <a:off x="9126782" y="4917367"/>
              <a:ext cx="921458" cy="584775"/>
            </a:xfrm>
            <a:prstGeom prst="rect">
              <a:avLst/>
            </a:prstGeom>
            <a:solidFill>
              <a:srgbClr val="FFFE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Calibri" panose="020F0502020204030204"/>
                <a:ea typeface="+mn-ea"/>
                <a:cs typeface="+mn-cs"/>
                <a:sym typeface="Arial"/>
              </a:endParaRPr>
            </a:p>
          </p:txBody>
        </p:sp>
      </p:grpSp>
      <p:grpSp>
        <p:nvGrpSpPr>
          <p:cNvPr id="45" name="Group 44">
            <a:extLst>
              <a:ext uri="{FF2B5EF4-FFF2-40B4-BE49-F238E27FC236}">
                <a16:creationId xmlns:a16="http://schemas.microsoft.com/office/drawing/2014/main" id="{0CF2E628-BAEF-CD72-0859-42E702C7B2E8}"/>
              </a:ext>
            </a:extLst>
          </p:cNvPr>
          <p:cNvGrpSpPr/>
          <p:nvPr/>
        </p:nvGrpSpPr>
        <p:grpSpPr>
          <a:xfrm>
            <a:off x="10521663" y="4079875"/>
            <a:ext cx="1652077" cy="2908796"/>
            <a:chOff x="10542971" y="4105771"/>
            <a:chExt cx="1630772" cy="2882900"/>
          </a:xfrm>
        </p:grpSpPr>
        <p:sp>
          <p:nvSpPr>
            <p:cNvPr id="5" name="Rectangle 4">
              <a:extLst>
                <a:ext uri="{FF2B5EF4-FFF2-40B4-BE49-F238E27FC236}">
                  <a16:creationId xmlns:a16="http://schemas.microsoft.com/office/drawing/2014/main" id="{7B9B2B05-5970-8FD4-9D1E-50CEA19F8527}"/>
                </a:ext>
              </a:extLst>
            </p:cNvPr>
            <p:cNvSpPr/>
            <p:nvPr/>
          </p:nvSpPr>
          <p:spPr>
            <a:xfrm>
              <a:off x="10564800" y="4105771"/>
              <a:ext cx="1608943" cy="2882900"/>
            </a:xfrm>
            <a:prstGeom prst="rect">
              <a:avLst/>
            </a:prstGeom>
            <a:solidFill>
              <a:srgbClr val="C8EE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sym typeface="Arial"/>
              </a:endParaRPr>
            </a:p>
          </p:txBody>
        </p:sp>
        <p:cxnSp>
          <p:nvCxnSpPr>
            <p:cNvPr id="8" name="Straight Arrow Connector 7">
              <a:extLst>
                <a:ext uri="{FF2B5EF4-FFF2-40B4-BE49-F238E27FC236}">
                  <a16:creationId xmlns:a16="http://schemas.microsoft.com/office/drawing/2014/main" id="{AB729214-E0EE-B377-9BED-67058DF10CA8}"/>
                </a:ext>
              </a:extLst>
            </p:cNvPr>
            <p:cNvCxnSpPr>
              <a:cxnSpLocks/>
            </p:cNvCxnSpPr>
            <p:nvPr/>
          </p:nvCxnSpPr>
          <p:spPr>
            <a:xfrm flipV="1">
              <a:off x="10542971" y="4209943"/>
              <a:ext cx="171139" cy="58125"/>
            </a:xfrm>
            <a:prstGeom prst="straightConnector1">
              <a:avLst/>
            </a:prstGeom>
            <a:ln w="57150">
              <a:solidFill>
                <a:srgbClr val="1D9FB2"/>
              </a:solidFill>
              <a:headEnd w="sm" len="sm"/>
              <a:tailEnd type="stealth" w="lg" len="lg"/>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914156C2-79BD-EA2B-F187-88D3C20A8F28}"/>
              </a:ext>
            </a:extLst>
          </p:cNvPr>
          <p:cNvGrpSpPr/>
          <p:nvPr/>
        </p:nvGrpSpPr>
        <p:grpSpPr>
          <a:xfrm>
            <a:off x="10487486" y="4099116"/>
            <a:ext cx="1696356" cy="2665713"/>
            <a:chOff x="10318682" y="4173495"/>
            <a:chExt cx="1696356" cy="2665713"/>
          </a:xfrm>
        </p:grpSpPr>
        <p:sp>
          <p:nvSpPr>
            <p:cNvPr id="4" name="TextBox 3">
              <a:extLst>
                <a:ext uri="{FF2B5EF4-FFF2-40B4-BE49-F238E27FC236}">
                  <a16:creationId xmlns:a16="http://schemas.microsoft.com/office/drawing/2014/main" id="{E2607E38-5BB8-F0EA-7959-41615D10B879}"/>
                </a:ext>
              </a:extLst>
            </p:cNvPr>
            <p:cNvSpPr txBox="1"/>
            <p:nvPr/>
          </p:nvSpPr>
          <p:spPr>
            <a:xfrm>
              <a:off x="10526237" y="4173495"/>
              <a:ext cx="1488801"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volini" panose="020B0502040204020203" pitchFamily="66" charset="0"/>
                  <a:ea typeface="+mn-ea"/>
                  <a:cs typeface="Cavolini" panose="020B0502040204020203" pitchFamily="66" charset="0"/>
                  <a:sym typeface="Arial"/>
                </a:rPr>
                <a:t>Tested approaches for sustainable delivery of animal health</a:t>
              </a:r>
            </a:p>
          </p:txBody>
        </p:sp>
        <p:sp>
          <p:nvSpPr>
            <p:cNvPr id="16" name="TextBox 15">
              <a:extLst>
                <a:ext uri="{FF2B5EF4-FFF2-40B4-BE49-F238E27FC236}">
                  <a16:creationId xmlns:a16="http://schemas.microsoft.com/office/drawing/2014/main" id="{41EF86A9-9FCA-3E96-E904-1784B744CB5E}"/>
                </a:ext>
              </a:extLst>
            </p:cNvPr>
            <p:cNvSpPr txBox="1"/>
            <p:nvPr/>
          </p:nvSpPr>
          <p:spPr>
            <a:xfrm>
              <a:off x="10986460" y="4691304"/>
              <a:ext cx="1018476" cy="46166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volini" panose="020B0502040204020203" pitchFamily="66" charset="0"/>
                  <a:ea typeface="+mn-ea"/>
                  <a:cs typeface="Cavolini" panose="020B0502040204020203" pitchFamily="66" charset="0"/>
                  <a:sym typeface="Arial"/>
                </a:rPr>
                <a:t>Measures of livestock disease burden</a:t>
              </a:r>
            </a:p>
          </p:txBody>
        </p:sp>
        <p:sp>
          <p:nvSpPr>
            <p:cNvPr id="17" name="TextBox 16">
              <a:extLst>
                <a:ext uri="{FF2B5EF4-FFF2-40B4-BE49-F238E27FC236}">
                  <a16:creationId xmlns:a16="http://schemas.microsoft.com/office/drawing/2014/main" id="{292D1D14-7326-5620-95E7-BA44BA009778}"/>
                </a:ext>
              </a:extLst>
            </p:cNvPr>
            <p:cNvSpPr txBox="1"/>
            <p:nvPr/>
          </p:nvSpPr>
          <p:spPr>
            <a:xfrm>
              <a:off x="10411273" y="5230210"/>
              <a:ext cx="138861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volini" panose="020B0502040204020203" pitchFamily="66" charset="0"/>
                  <a:ea typeface="+mn-ea"/>
                  <a:cs typeface="Cavolini" panose="020B0502040204020203" pitchFamily="66" charset="0"/>
                  <a:sym typeface="Arial"/>
                </a:rPr>
                <a:t>Approaches to improved animal welfare and environments</a:t>
              </a:r>
            </a:p>
          </p:txBody>
        </p:sp>
        <p:sp>
          <p:nvSpPr>
            <p:cNvPr id="18" name="TextBox 17">
              <a:extLst>
                <a:ext uri="{FF2B5EF4-FFF2-40B4-BE49-F238E27FC236}">
                  <a16:creationId xmlns:a16="http://schemas.microsoft.com/office/drawing/2014/main" id="{A25FB1EF-F624-88A5-5A60-B4492395D69E}"/>
                </a:ext>
              </a:extLst>
            </p:cNvPr>
            <p:cNvSpPr txBox="1"/>
            <p:nvPr/>
          </p:nvSpPr>
          <p:spPr>
            <a:xfrm>
              <a:off x="11066253" y="5792768"/>
              <a:ext cx="939028" cy="46166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volini" panose="020B0502040204020203" pitchFamily="66" charset="0"/>
                  <a:ea typeface="+mn-ea"/>
                  <a:cs typeface="Cavolini" panose="020B0502040204020203" pitchFamily="66" charset="0"/>
                  <a:sym typeface="Arial"/>
                </a:rPr>
                <a:t>Tech tools for health management</a:t>
              </a:r>
            </a:p>
          </p:txBody>
        </p:sp>
        <p:sp>
          <p:nvSpPr>
            <p:cNvPr id="19" name="TextBox 18">
              <a:extLst>
                <a:ext uri="{FF2B5EF4-FFF2-40B4-BE49-F238E27FC236}">
                  <a16:creationId xmlns:a16="http://schemas.microsoft.com/office/drawing/2014/main" id="{7E81E34D-114F-826C-E980-739D71462930}"/>
                </a:ext>
              </a:extLst>
            </p:cNvPr>
            <p:cNvSpPr txBox="1"/>
            <p:nvPr/>
          </p:nvSpPr>
          <p:spPr>
            <a:xfrm>
              <a:off x="10318682" y="6254433"/>
              <a:ext cx="1177019"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volini" panose="020B0502040204020203" pitchFamily="66" charset="0"/>
                  <a:ea typeface="+mn-ea"/>
                  <a:cs typeface="Cavolini" panose="020B0502040204020203" pitchFamily="66" charset="0"/>
                  <a:sym typeface="Arial"/>
                </a:rPr>
                <a:t>Evaluation &amp; guidance for vaccination programmes</a:t>
              </a:r>
            </a:p>
          </p:txBody>
        </p:sp>
      </p:grpSp>
      <p:sp>
        <p:nvSpPr>
          <p:cNvPr id="24" name="Title 1">
            <a:extLst>
              <a:ext uri="{FF2B5EF4-FFF2-40B4-BE49-F238E27FC236}">
                <a16:creationId xmlns:a16="http://schemas.microsoft.com/office/drawing/2014/main" id="{9D4286B8-CB1A-22DE-67F0-9D14F5414587}"/>
              </a:ext>
            </a:extLst>
          </p:cNvPr>
          <p:cNvSpPr txBox="1">
            <a:spLocks/>
          </p:cNvSpPr>
          <p:nvPr/>
        </p:nvSpPr>
        <p:spPr>
          <a:xfrm>
            <a:off x="-1" y="1638591"/>
            <a:ext cx="3952241" cy="2632712"/>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kern="1200">
                <a:solidFill>
                  <a:srgbClr val="682622"/>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a:lstStyle>
          <a:p>
            <a:pPr marL="0" marR="0" lvl="0" indent="0" algn="l" defTabSz="914411"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Light" panose="020F0302020204030204"/>
                <a:ea typeface="MS PGothic" pitchFamily="34" charset="-128"/>
                <a:sym typeface="Arial"/>
              </a:rPr>
              <a:t>Our Projects:</a:t>
            </a:r>
            <a:endParaRPr kumimoji="0" lang="en-GB" sz="2400" b="0" i="0" u="none" strike="noStrike" kern="1200" cap="none" spc="0" normalizeH="0" baseline="0" noProof="0" dirty="0">
              <a:ln>
                <a:noFill/>
              </a:ln>
              <a:solidFill>
                <a:prstClr val="black"/>
              </a:solidFill>
              <a:effectLst/>
              <a:uLnTx/>
              <a:uFillTx/>
              <a:latin typeface="Calibri Light" panose="020F0302020204030204"/>
              <a:ea typeface="MS PGothic" pitchFamily="34" charset="-128"/>
              <a:sym typeface="Arial"/>
              <a:hlinkClick r:id="rId3">
                <a:extLst>
                  <a:ext uri="{A12FA001-AC4F-418D-AE19-62706E023703}">
                    <ahyp:hlinkClr xmlns:ahyp="http://schemas.microsoft.com/office/drawing/2018/hyperlinkcolor" val="tx"/>
                  </a:ext>
                </a:extLst>
              </a:hlinkClick>
            </a:endParaRPr>
          </a:p>
          <a:p>
            <a:pPr marL="342900" marR="0" lvl="0" indent="-342900" algn="l" defTabSz="914411" rtl="0" eaLnBrk="1" fontAlgn="base" latinLnBrk="0" hangingPunct="1">
              <a:lnSpc>
                <a:spcPct val="100000"/>
              </a:lnSpc>
              <a:spcBef>
                <a:spcPct val="0"/>
              </a:spcBef>
              <a:spcAft>
                <a:spcPct val="0"/>
              </a:spcAft>
              <a:buClrTx/>
              <a:buSzTx/>
              <a:buFont typeface="+mj-lt"/>
              <a:buAutoNum type="arabicPeriod"/>
              <a:tabLst/>
              <a:defRPr/>
            </a:pPr>
            <a:r>
              <a:rPr kumimoji="0" lang="en-GB" sz="1100" b="0" i="0" u="none" strike="noStrike" kern="1200" cap="none" spc="0" normalizeH="0" baseline="0" noProof="0" dirty="0">
                <a:ln>
                  <a:noFill/>
                </a:ln>
                <a:solidFill>
                  <a:srgbClr val="0070C0"/>
                </a:solidFill>
                <a:effectLst/>
                <a:uLnTx/>
                <a:uFillTx/>
                <a:latin typeface="knileregular"/>
                <a:ea typeface="MS PGothic" pitchFamily="34" charset="-128"/>
                <a:sym typeface="Arial"/>
                <a:hlinkClick r:id="rId4">
                  <a:extLst>
                    <a:ext uri="{A12FA001-AC4F-418D-AE19-62706E023703}">
                      <ahyp:hlinkClr xmlns:ahyp="http://schemas.microsoft.com/office/drawing/2018/hyperlinkcolor" val="tx"/>
                    </a:ext>
                  </a:extLst>
                </a:hlinkClick>
              </a:rPr>
              <a:t>Eco-PPR - Epidemiology and control of </a:t>
            </a:r>
            <a:r>
              <a:rPr kumimoji="0" lang="en-GB" sz="1100" b="0" i="0" u="none" strike="noStrike" kern="1200" cap="none" spc="0" normalizeH="0" baseline="0" noProof="0" dirty="0" err="1">
                <a:ln>
                  <a:noFill/>
                </a:ln>
                <a:solidFill>
                  <a:srgbClr val="0070C0"/>
                </a:solidFill>
                <a:effectLst/>
                <a:uLnTx/>
                <a:uFillTx/>
                <a:latin typeface="knileregular"/>
                <a:ea typeface="MS PGothic" pitchFamily="34" charset="-128"/>
                <a:sym typeface="Arial"/>
                <a:hlinkClick r:id="rId4">
                  <a:extLst>
                    <a:ext uri="{A12FA001-AC4F-418D-AE19-62706E023703}">
                      <ahyp:hlinkClr xmlns:ahyp="http://schemas.microsoft.com/office/drawing/2018/hyperlinkcolor" val="tx"/>
                    </a:ext>
                  </a:extLst>
                </a:hlinkClick>
              </a:rPr>
              <a:t>peste</a:t>
            </a:r>
            <a:r>
              <a:rPr kumimoji="0" lang="en-GB" sz="1100" b="0" i="0" u="none" strike="noStrike" kern="1200" cap="none" spc="0" normalizeH="0" baseline="0" noProof="0" dirty="0">
                <a:ln>
                  <a:noFill/>
                </a:ln>
                <a:solidFill>
                  <a:srgbClr val="0070C0"/>
                </a:solidFill>
                <a:effectLst/>
                <a:uLnTx/>
                <a:uFillTx/>
                <a:latin typeface="knileregular"/>
                <a:ea typeface="MS PGothic" pitchFamily="34" charset="-128"/>
                <a:sym typeface="Arial"/>
                <a:hlinkClick r:id="rId4">
                  <a:extLst>
                    <a:ext uri="{A12FA001-AC4F-418D-AE19-62706E023703}">
                      <ahyp:hlinkClr xmlns:ahyp="http://schemas.microsoft.com/office/drawing/2018/hyperlinkcolor" val="tx"/>
                    </a:ext>
                  </a:extLst>
                </a:hlinkClick>
              </a:rPr>
              <a:t> des petits ruminants in East and West Africa</a:t>
            </a:r>
          </a:p>
          <a:p>
            <a:pPr marL="342900" marR="0" lvl="0" indent="-342900" algn="l" defTabSz="914411" rtl="0" eaLnBrk="1" fontAlgn="base" latinLnBrk="0" hangingPunct="1">
              <a:lnSpc>
                <a:spcPct val="100000"/>
              </a:lnSpc>
              <a:spcBef>
                <a:spcPct val="0"/>
              </a:spcBef>
              <a:spcAft>
                <a:spcPct val="0"/>
              </a:spcAft>
              <a:buClrTx/>
              <a:buSzTx/>
              <a:buFont typeface="+mj-lt"/>
              <a:buAutoNum type="arabicPeriod"/>
              <a:tabLst/>
              <a:defRPr/>
            </a:pPr>
            <a:r>
              <a:rPr kumimoji="0" lang="en-GB" sz="1100" b="0" i="0" u="none" strike="noStrike" kern="1200" cap="none" spc="0" normalizeH="0" baseline="0" noProof="0" dirty="0">
                <a:ln>
                  <a:noFill/>
                </a:ln>
                <a:solidFill>
                  <a:srgbClr val="0070C0"/>
                </a:solidFill>
                <a:effectLst/>
                <a:uLnTx/>
                <a:uFillTx/>
                <a:latin typeface="knileregular"/>
                <a:ea typeface="MS PGothic" pitchFamily="34" charset="-128"/>
                <a:sym typeface="Arial"/>
                <a:hlinkClick r:id="rId5"/>
              </a:rPr>
              <a:t>ELE: Evaluation of Livestock Emergencies – Vaccination and Disease Surveillance</a:t>
            </a:r>
            <a:endParaRPr kumimoji="0" lang="en-GB" sz="1100" b="0" i="0" u="none" strike="noStrike" kern="1200" cap="none" spc="0" normalizeH="0" baseline="0" noProof="0" dirty="0">
              <a:ln>
                <a:noFill/>
              </a:ln>
              <a:solidFill>
                <a:srgbClr val="0070C0"/>
              </a:solidFill>
              <a:effectLst/>
              <a:uLnTx/>
              <a:uFillTx/>
              <a:latin typeface="knileregular"/>
              <a:ea typeface="MS PGothic" pitchFamily="34" charset="-128"/>
              <a:sym typeface="Arial"/>
              <a:hlinkClick r:id="rId6">
                <a:extLst>
                  <a:ext uri="{A12FA001-AC4F-418D-AE19-62706E023703}">
                    <ahyp:hlinkClr xmlns:ahyp="http://schemas.microsoft.com/office/drawing/2018/hyperlinkcolor" val="tx"/>
                  </a:ext>
                </a:extLst>
              </a:hlinkClick>
            </a:endParaRPr>
          </a:p>
          <a:p>
            <a:pPr marL="342900" marR="0" lvl="0" indent="-342900" algn="l" defTabSz="914411" rtl="0" eaLnBrk="1" fontAlgn="base" latinLnBrk="0" hangingPunct="1">
              <a:lnSpc>
                <a:spcPct val="100000"/>
              </a:lnSpc>
              <a:spcBef>
                <a:spcPct val="0"/>
              </a:spcBef>
              <a:spcAft>
                <a:spcPct val="0"/>
              </a:spcAft>
              <a:buClrTx/>
              <a:buSzTx/>
              <a:buFont typeface="+mj-lt"/>
              <a:buAutoNum type="arabicPeriod"/>
              <a:tabLst/>
              <a:defRPr/>
            </a:pPr>
            <a:r>
              <a:rPr kumimoji="0" lang="en-GB" sz="1100" b="0" i="0" u="none" strike="noStrike" kern="1200" cap="none" spc="0" normalizeH="0" baseline="0" noProof="0" dirty="0">
                <a:ln>
                  <a:noFill/>
                </a:ln>
                <a:solidFill>
                  <a:srgbClr val="0070C0"/>
                </a:solidFill>
                <a:effectLst/>
                <a:uLnTx/>
                <a:uFillTx/>
                <a:latin typeface="knileregular"/>
                <a:ea typeface="MS PGothic" pitchFamily="34" charset="-128"/>
                <a:sym typeface="Arial"/>
                <a:hlinkClick r:id="rId7">
                  <a:extLst>
                    <a:ext uri="{A12FA001-AC4F-418D-AE19-62706E023703}">
                      <ahyp:hlinkClr xmlns:ahyp="http://schemas.microsoft.com/office/drawing/2018/hyperlinkcolor" val="tx"/>
                    </a:ext>
                  </a:extLst>
                </a:hlinkClick>
              </a:rPr>
              <a:t>GBADs: Global burden of animal diseases</a:t>
            </a:r>
          </a:p>
          <a:p>
            <a:pPr marL="342900" marR="0" lvl="0" indent="-342900" algn="l" defTabSz="914411" rtl="0" eaLnBrk="1" fontAlgn="base" latinLnBrk="0" hangingPunct="1">
              <a:lnSpc>
                <a:spcPct val="100000"/>
              </a:lnSpc>
              <a:spcBef>
                <a:spcPct val="0"/>
              </a:spcBef>
              <a:spcAft>
                <a:spcPct val="0"/>
              </a:spcAft>
              <a:buClrTx/>
              <a:buSzTx/>
              <a:buFont typeface="+mj-lt"/>
              <a:buAutoNum type="arabicPeriod"/>
              <a:tabLst/>
              <a:defRPr/>
            </a:pPr>
            <a:r>
              <a:rPr kumimoji="0" lang="en-GB" sz="1100" b="0" i="0" u="none" strike="noStrike" kern="1200" cap="none" spc="0" normalizeH="0" baseline="0" noProof="0" dirty="0">
                <a:ln>
                  <a:noFill/>
                </a:ln>
                <a:solidFill>
                  <a:srgbClr val="0070C0"/>
                </a:solidFill>
                <a:effectLst/>
                <a:uLnTx/>
                <a:uFillTx/>
                <a:latin typeface="knileregular"/>
                <a:ea typeface="MS PGothic" pitchFamily="34" charset="-128"/>
                <a:sym typeface="Arial"/>
                <a:hlinkClick r:id="rId3">
                  <a:extLst>
                    <a:ext uri="{A12FA001-AC4F-418D-AE19-62706E023703}">
                      <ahyp:hlinkClr xmlns:ahyp="http://schemas.microsoft.com/office/drawing/2018/hyperlinkcolor" val="tx"/>
                    </a:ext>
                  </a:extLst>
                </a:hlinkClick>
              </a:rPr>
              <a:t>HEARD - Health of Ethiopian Animals for Rural Development</a:t>
            </a:r>
          </a:p>
          <a:p>
            <a:pPr marL="342900" marR="0" lvl="0" indent="-342900" algn="l" defTabSz="914411" rtl="0" eaLnBrk="1" fontAlgn="base" latinLnBrk="0" hangingPunct="1">
              <a:lnSpc>
                <a:spcPct val="100000"/>
              </a:lnSpc>
              <a:spcBef>
                <a:spcPct val="0"/>
              </a:spcBef>
              <a:spcAft>
                <a:spcPct val="0"/>
              </a:spcAft>
              <a:buClrTx/>
              <a:buSzTx/>
              <a:buFont typeface="+mj-lt"/>
              <a:buAutoNum type="arabicPeriod"/>
              <a:tabLst/>
              <a:defRPr/>
            </a:pPr>
            <a:r>
              <a:rPr kumimoji="0" lang="en-GB" sz="1100" b="0" i="0" u="none" strike="noStrike" kern="1200" cap="none" spc="0" normalizeH="0" baseline="0" noProof="0" dirty="0">
                <a:ln>
                  <a:noFill/>
                </a:ln>
                <a:solidFill>
                  <a:srgbClr val="0070C0"/>
                </a:solidFill>
                <a:effectLst/>
                <a:uLnTx/>
                <a:uFillTx/>
                <a:latin typeface="knileregular"/>
                <a:ea typeface="MS PGothic" pitchFamily="34" charset="-128"/>
                <a:sym typeface="Arial"/>
                <a:hlinkClick r:id="rId6">
                  <a:extLst>
                    <a:ext uri="{A12FA001-AC4F-418D-AE19-62706E023703}">
                      <ahyp:hlinkClr xmlns:ahyp="http://schemas.microsoft.com/office/drawing/2018/hyperlinkcolor" val="tx"/>
                    </a:ext>
                  </a:extLst>
                </a:hlinkClick>
              </a:rPr>
              <a:t>POLOH - Poultry Losses and One Health </a:t>
            </a:r>
            <a:endParaRPr kumimoji="0" lang="en-GB" sz="1100" b="0" i="0" u="none" strike="noStrike" kern="1200" cap="none" spc="0" normalizeH="0" baseline="0" noProof="0" dirty="0">
              <a:ln>
                <a:noFill/>
              </a:ln>
              <a:solidFill>
                <a:srgbClr val="0070C0"/>
              </a:solidFill>
              <a:effectLst/>
              <a:uLnTx/>
              <a:uFillTx/>
              <a:latin typeface="knileregular"/>
              <a:ea typeface="MS PGothic" pitchFamily="34" charset="-128"/>
              <a:sym typeface="Arial"/>
              <a:hlinkClick r:id="rId8">
                <a:extLst>
                  <a:ext uri="{A12FA001-AC4F-418D-AE19-62706E023703}">
                    <ahyp:hlinkClr xmlns:ahyp="http://schemas.microsoft.com/office/drawing/2018/hyperlinkcolor" val="tx"/>
                  </a:ext>
                </a:extLst>
              </a:hlinkClick>
            </a:endParaRPr>
          </a:p>
          <a:p>
            <a:pPr marL="342900" marR="0" lvl="0" indent="-342900" algn="l" defTabSz="914411" rtl="0" eaLnBrk="1" fontAlgn="base" latinLnBrk="0" hangingPunct="1">
              <a:lnSpc>
                <a:spcPct val="100000"/>
              </a:lnSpc>
              <a:spcBef>
                <a:spcPct val="0"/>
              </a:spcBef>
              <a:spcAft>
                <a:spcPct val="0"/>
              </a:spcAft>
              <a:buClrTx/>
              <a:buSzTx/>
              <a:buFont typeface="+mj-lt"/>
              <a:buAutoNum type="arabicPeriod"/>
              <a:tabLst/>
              <a:defRPr/>
            </a:pPr>
            <a:r>
              <a:rPr kumimoji="0" lang="en-GB" sz="1100" b="0" i="0" u="none" strike="noStrike" kern="1200" cap="none" spc="0" normalizeH="0" baseline="0" noProof="0" dirty="0">
                <a:ln>
                  <a:noFill/>
                </a:ln>
                <a:solidFill>
                  <a:srgbClr val="0070C0"/>
                </a:solidFill>
                <a:effectLst/>
                <a:uLnTx/>
                <a:uFillTx/>
                <a:latin typeface="knileregular"/>
                <a:ea typeface="MS PGothic" pitchFamily="34" charset="-128"/>
                <a:sym typeface="Arial"/>
                <a:hlinkClick r:id="rId9">
                  <a:extLst>
                    <a:ext uri="{A12FA001-AC4F-418D-AE19-62706E023703}">
                      <ahyp:hlinkClr xmlns:ahyp="http://schemas.microsoft.com/office/drawing/2018/hyperlinkcolor" val="tx"/>
                    </a:ext>
                  </a:extLst>
                </a:hlinkClick>
              </a:rPr>
              <a:t>SAWA: Synergies of animal welfare and agroforestry to benefit farming systems in Ethiopia</a:t>
            </a:r>
          </a:p>
          <a:p>
            <a:pPr marL="342900" marR="0" lvl="0" indent="-342900" algn="l" defTabSz="914411" rtl="0" eaLnBrk="1" fontAlgn="base" latinLnBrk="0" hangingPunct="1">
              <a:lnSpc>
                <a:spcPct val="100000"/>
              </a:lnSpc>
              <a:spcBef>
                <a:spcPct val="0"/>
              </a:spcBef>
              <a:spcAft>
                <a:spcPct val="0"/>
              </a:spcAft>
              <a:buClrTx/>
              <a:buSzTx/>
              <a:buFont typeface="+mj-lt"/>
              <a:buAutoNum type="arabicPeriod"/>
              <a:tabLst/>
              <a:defRPr/>
            </a:pPr>
            <a:r>
              <a:rPr kumimoji="0" lang="en-GB" sz="1100" b="0" i="0" u="none" strike="noStrike" kern="1200" cap="none" spc="0" normalizeH="0" baseline="0" noProof="0" dirty="0">
                <a:ln>
                  <a:noFill/>
                </a:ln>
                <a:solidFill>
                  <a:srgbClr val="0070C0"/>
                </a:solidFill>
                <a:effectLst/>
                <a:uLnTx/>
                <a:uFillTx/>
                <a:latin typeface="knileregular"/>
                <a:ea typeface="MS PGothic" pitchFamily="34" charset="-128"/>
                <a:sym typeface="Arial"/>
                <a:hlinkClick r:id="rId8">
                  <a:extLst>
                    <a:ext uri="{A12FA001-AC4F-418D-AE19-62706E023703}">
                      <ahyp:hlinkClr xmlns:ahyp="http://schemas.microsoft.com/office/drawing/2018/hyperlinkcolor" val="tx"/>
                    </a:ext>
                  </a:extLst>
                </a:hlinkClick>
              </a:rPr>
              <a:t>SAPLING: Sustainable Animal Productivity for Livelihoods, Nutrition and Gender Inclusion</a:t>
            </a:r>
          </a:p>
          <a:p>
            <a:pPr marL="342900" marR="0" lvl="0" indent="-342900" algn="l" defTabSz="914411" rtl="0" eaLnBrk="1" fontAlgn="base" latinLnBrk="0" hangingPunct="1">
              <a:lnSpc>
                <a:spcPct val="100000"/>
              </a:lnSpc>
              <a:spcBef>
                <a:spcPct val="0"/>
              </a:spcBef>
              <a:spcAft>
                <a:spcPct val="0"/>
              </a:spcAft>
              <a:buClrTx/>
              <a:buSzTx/>
              <a:buFont typeface="+mj-lt"/>
              <a:buAutoNum type="arabicPeriod"/>
              <a:tabLst/>
              <a:defRPr/>
            </a:pPr>
            <a:r>
              <a:rPr kumimoji="0" lang="en-GB" sz="1100" b="0" i="0" u="none" strike="noStrike" kern="1200" cap="none" spc="0" normalizeH="0" baseline="0" noProof="0" dirty="0">
                <a:ln>
                  <a:noFill/>
                </a:ln>
                <a:solidFill>
                  <a:srgbClr val="0070C0"/>
                </a:solidFill>
                <a:effectLst/>
                <a:uLnTx/>
                <a:uFillTx/>
                <a:latin typeface="knileregular"/>
                <a:ea typeface="MS PGothic" pitchFamily="34" charset="-128"/>
                <a:sym typeface="Arial"/>
                <a:hlinkClick r:id="rId10">
                  <a:extLst>
                    <a:ext uri="{A12FA001-AC4F-418D-AE19-62706E023703}">
                      <ahyp:hlinkClr xmlns:ahyp="http://schemas.microsoft.com/office/drawing/2018/hyperlinkcolor" val="tx"/>
                    </a:ext>
                  </a:extLst>
                </a:hlinkClick>
              </a:rPr>
              <a:t>SEFASI: Selecting efficient farm-level antimicrobial stewardship interventions from a One Health perspective</a:t>
            </a:r>
            <a:endParaRPr kumimoji="0" lang="en-US" sz="2000" b="0" i="0" u="none" strike="noStrike" kern="1200" cap="none" spc="0" normalizeH="0" baseline="0" noProof="0" dirty="0">
              <a:ln>
                <a:noFill/>
              </a:ln>
              <a:solidFill>
                <a:prstClr val="black"/>
              </a:solidFill>
              <a:effectLst/>
              <a:uLnTx/>
              <a:uFillTx/>
              <a:latin typeface="Calibri Light" panose="020F0302020204030204"/>
              <a:ea typeface="MS PGothic" pitchFamily="34" charset="-128"/>
              <a:sym typeface="Arial"/>
            </a:endParaRPr>
          </a:p>
        </p:txBody>
      </p:sp>
      <p:grpSp>
        <p:nvGrpSpPr>
          <p:cNvPr id="30" name="Group 29">
            <a:extLst>
              <a:ext uri="{FF2B5EF4-FFF2-40B4-BE49-F238E27FC236}">
                <a16:creationId xmlns:a16="http://schemas.microsoft.com/office/drawing/2014/main" id="{B5E2EE46-C0A0-AE1C-DAC3-BFEA9F120463}"/>
              </a:ext>
            </a:extLst>
          </p:cNvPr>
          <p:cNvGrpSpPr/>
          <p:nvPr/>
        </p:nvGrpSpPr>
        <p:grpSpPr>
          <a:xfrm>
            <a:off x="13999" y="4624096"/>
            <a:ext cx="3779865" cy="2233904"/>
            <a:chOff x="13999" y="4624096"/>
            <a:chExt cx="3779865" cy="2233904"/>
          </a:xfrm>
        </p:grpSpPr>
        <p:pic>
          <p:nvPicPr>
            <p:cNvPr id="26" name="Picture 25">
              <a:extLst>
                <a:ext uri="{FF2B5EF4-FFF2-40B4-BE49-F238E27FC236}">
                  <a16:creationId xmlns:a16="http://schemas.microsoft.com/office/drawing/2014/main" id="{8D524A93-E8D2-C1FF-705D-8D9D492436C5}"/>
                </a:ext>
              </a:extLst>
            </p:cNvPr>
            <p:cNvPicPr>
              <a:picLocks noChangeAspect="1"/>
            </p:cNvPicPr>
            <p:nvPr/>
          </p:nvPicPr>
          <p:blipFill rotWithShape="1">
            <a:blip r:embed="rId11" cstate="email">
              <a:extLst>
                <a:ext uri="{28A0092B-C50C-407E-A947-70E740481C1C}">
                  <a14:useLocalDpi xmlns:a14="http://schemas.microsoft.com/office/drawing/2010/main"/>
                </a:ext>
              </a:extLst>
            </a:blip>
            <a:srcRect/>
            <a:stretch/>
          </p:blipFill>
          <p:spPr>
            <a:xfrm>
              <a:off x="13999" y="4624096"/>
              <a:ext cx="3779864" cy="2233904"/>
            </a:xfrm>
            <a:prstGeom prst="rect">
              <a:avLst/>
            </a:prstGeom>
            <a:ln>
              <a:solidFill>
                <a:schemeClr val="tx1"/>
              </a:solidFill>
            </a:ln>
          </p:spPr>
        </p:pic>
        <p:sp>
          <p:nvSpPr>
            <p:cNvPr id="27" name="Title 1">
              <a:extLst>
                <a:ext uri="{FF2B5EF4-FFF2-40B4-BE49-F238E27FC236}">
                  <a16:creationId xmlns:a16="http://schemas.microsoft.com/office/drawing/2014/main" id="{A749BE19-C723-2342-332D-0B36B8B928F3}"/>
                </a:ext>
              </a:extLst>
            </p:cNvPr>
            <p:cNvSpPr txBox="1">
              <a:spLocks/>
            </p:cNvSpPr>
            <p:nvPr/>
          </p:nvSpPr>
          <p:spPr>
            <a:xfrm>
              <a:off x="1769534" y="5596676"/>
              <a:ext cx="2024330" cy="1261324"/>
            </a:xfrm>
            <a:prstGeom prst="rect">
              <a:avLst/>
            </a:prstGeom>
            <a:solidFill>
              <a:schemeClr val="bg1"/>
            </a:solidFill>
          </p:spPr>
          <p:txBody>
            <a:bodyPr lIns="36000" tIns="36000" rIns="36000" bIns="36000"/>
            <a:lstStyle>
              <a:lvl1pPr marL="0" marR="0" indent="0" algn="l" defTabSz="914411" rtl="0" eaLnBrk="1" fontAlgn="base" latinLnBrk="0" hangingPunct="1">
                <a:lnSpc>
                  <a:spcPct val="100000"/>
                </a:lnSpc>
                <a:spcBef>
                  <a:spcPct val="0"/>
                </a:spcBef>
                <a:spcAft>
                  <a:spcPct val="0"/>
                </a:spcAft>
                <a:tabLst/>
                <a:defRPr sz="3600" kern="1200">
                  <a:solidFill>
                    <a:srgbClr val="682622"/>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a:lstStyle>
            <a:p>
              <a:pPr marL="0" marR="0" lvl="0" indent="0" algn="l" defTabSz="914411" rtl="0" eaLnBrk="1" fontAlgn="base" latinLnBrk="0" hangingPunct="1">
                <a:lnSpc>
                  <a:spcPct val="100000"/>
                </a:lnSpc>
                <a:spcBef>
                  <a:spcPct val="0"/>
                </a:spcBef>
                <a:spcAft>
                  <a:spcPct val="0"/>
                </a:spcAft>
                <a:buClrTx/>
                <a:buSzTx/>
                <a:buFontTx/>
                <a:buNone/>
                <a:tabLst/>
                <a:defRPr/>
              </a:pPr>
              <a:r>
                <a:rPr kumimoji="0" lang="en-US" sz="1600" b="0" i="1" u="none" strike="noStrike" kern="1200" cap="none" spc="0" normalizeH="0" baseline="0" noProof="0" dirty="0">
                  <a:ln>
                    <a:noFill/>
                  </a:ln>
                  <a:solidFill>
                    <a:prstClr val="black"/>
                  </a:solidFill>
                  <a:effectLst/>
                  <a:uLnTx/>
                  <a:uFillTx/>
                  <a:latin typeface="Calibri Light" panose="020F0302020204030204"/>
                  <a:ea typeface="MS PGothic" pitchFamily="34" charset="-128"/>
                  <a:sym typeface="Arial"/>
                </a:rPr>
                <a:t>Burkina Faso    Ethiopia</a:t>
              </a:r>
            </a:p>
            <a:p>
              <a:pPr marL="0" marR="0" lvl="0" indent="0" algn="l" defTabSz="914411" rtl="0" eaLnBrk="1" fontAlgn="base" latinLnBrk="0" hangingPunct="1">
                <a:lnSpc>
                  <a:spcPct val="100000"/>
                </a:lnSpc>
                <a:spcBef>
                  <a:spcPct val="0"/>
                </a:spcBef>
                <a:spcAft>
                  <a:spcPct val="0"/>
                </a:spcAft>
                <a:buClrTx/>
                <a:buSzTx/>
                <a:buFontTx/>
                <a:buNone/>
                <a:tabLst/>
                <a:defRPr/>
              </a:pPr>
              <a:r>
                <a:rPr kumimoji="0" lang="en-US" sz="1600" b="0" i="1" u="none" strike="noStrike" kern="1200" cap="none" spc="0" normalizeH="0" baseline="0" noProof="0" dirty="0">
                  <a:ln>
                    <a:noFill/>
                  </a:ln>
                  <a:solidFill>
                    <a:prstClr val="black"/>
                  </a:solidFill>
                  <a:effectLst/>
                  <a:uLnTx/>
                  <a:uFillTx/>
                  <a:latin typeface="Calibri Light" panose="020F0302020204030204"/>
                  <a:ea typeface="MS PGothic" pitchFamily="34" charset="-128"/>
                  <a:sym typeface="Arial"/>
                </a:rPr>
                <a:t>Kenya	            Mali</a:t>
              </a:r>
            </a:p>
            <a:p>
              <a:pPr marL="0" marR="0" lvl="0" indent="0" algn="l" defTabSz="914411" rtl="0" eaLnBrk="1" fontAlgn="base" latinLnBrk="0" hangingPunct="1">
                <a:lnSpc>
                  <a:spcPct val="100000"/>
                </a:lnSpc>
                <a:spcBef>
                  <a:spcPct val="0"/>
                </a:spcBef>
                <a:spcAft>
                  <a:spcPct val="0"/>
                </a:spcAft>
                <a:buClrTx/>
                <a:buSzTx/>
                <a:buFontTx/>
                <a:buNone/>
                <a:tabLst/>
                <a:defRPr/>
              </a:pPr>
              <a:r>
                <a:rPr kumimoji="0" lang="en-US" sz="1600" b="0" i="1" u="none" strike="noStrike" kern="1200" cap="none" spc="0" normalizeH="0" baseline="0" noProof="0" dirty="0">
                  <a:ln>
                    <a:noFill/>
                  </a:ln>
                  <a:solidFill>
                    <a:prstClr val="black"/>
                  </a:solidFill>
                  <a:effectLst/>
                  <a:uLnTx/>
                  <a:uFillTx/>
                  <a:latin typeface="Calibri Light" panose="020F0302020204030204"/>
                  <a:ea typeface="MS PGothic" pitchFamily="34" charset="-128"/>
                  <a:sym typeface="Arial"/>
                </a:rPr>
                <a:t>Nepal	      Senegal</a:t>
              </a:r>
            </a:p>
            <a:p>
              <a:pPr marL="0" marR="0" lvl="0" indent="0" algn="l" defTabSz="914411" rtl="0" eaLnBrk="1" fontAlgn="base" latinLnBrk="0" hangingPunct="1">
                <a:lnSpc>
                  <a:spcPct val="100000"/>
                </a:lnSpc>
                <a:spcBef>
                  <a:spcPct val="0"/>
                </a:spcBef>
                <a:spcAft>
                  <a:spcPct val="0"/>
                </a:spcAft>
                <a:buClrTx/>
                <a:buSzTx/>
                <a:buFontTx/>
                <a:buNone/>
                <a:tabLst/>
                <a:defRPr/>
              </a:pPr>
              <a:r>
                <a:rPr kumimoji="0" lang="en-US" sz="1600" b="0" i="1" u="none" strike="noStrike" kern="1200" cap="none" spc="0" normalizeH="0" baseline="0" noProof="0" dirty="0">
                  <a:ln>
                    <a:noFill/>
                  </a:ln>
                  <a:solidFill>
                    <a:prstClr val="black"/>
                  </a:solidFill>
                  <a:effectLst/>
                  <a:uLnTx/>
                  <a:uFillTx/>
                  <a:latin typeface="Calibri Light" panose="020F0302020204030204"/>
                  <a:ea typeface="MS PGothic" pitchFamily="34" charset="-128"/>
                  <a:sym typeface="Arial"/>
                </a:rPr>
                <a:t>Tanzania	      Uganda</a:t>
              </a:r>
            </a:p>
            <a:p>
              <a:pPr marL="0" marR="0" lvl="0" indent="0" algn="l" defTabSz="914411" rtl="0" eaLnBrk="1" fontAlgn="base" latinLnBrk="0" hangingPunct="1">
                <a:lnSpc>
                  <a:spcPct val="100000"/>
                </a:lnSpc>
                <a:spcBef>
                  <a:spcPct val="0"/>
                </a:spcBef>
                <a:spcAft>
                  <a:spcPct val="0"/>
                </a:spcAft>
                <a:buClrTx/>
                <a:buSzTx/>
                <a:buFontTx/>
                <a:buNone/>
                <a:tabLst/>
                <a:defRPr/>
              </a:pPr>
              <a:r>
                <a:rPr kumimoji="0" lang="en-US" sz="1600" b="0" i="1" u="none" strike="noStrike" kern="1200" cap="none" spc="0" normalizeH="0" baseline="0" noProof="0" dirty="0">
                  <a:ln>
                    <a:noFill/>
                  </a:ln>
                  <a:solidFill>
                    <a:prstClr val="black"/>
                  </a:solidFill>
                  <a:effectLst/>
                  <a:uLnTx/>
                  <a:uFillTx/>
                  <a:latin typeface="Calibri Light" panose="020F0302020204030204"/>
                  <a:ea typeface="MS PGothic" pitchFamily="34" charset="-128"/>
                  <a:sym typeface="Arial"/>
                </a:rPr>
                <a:t>	</a:t>
              </a:r>
              <a:r>
                <a:rPr kumimoji="0" lang="en-US" sz="1600" b="0" i="1" u="none" strike="noStrike" kern="1200" cap="none" spc="0" normalizeH="0" baseline="0" noProof="0">
                  <a:ln>
                    <a:noFill/>
                  </a:ln>
                  <a:solidFill>
                    <a:prstClr val="black"/>
                  </a:solidFill>
                  <a:effectLst/>
                  <a:uLnTx/>
                  <a:uFillTx/>
                  <a:latin typeface="Calibri Light" panose="020F0302020204030204"/>
                  <a:ea typeface="MS PGothic" pitchFamily="34" charset="-128"/>
                  <a:sym typeface="Arial"/>
                </a:rPr>
                <a:t>      </a:t>
              </a:r>
              <a:r>
                <a:rPr kumimoji="0" lang="en-US" sz="1600" b="0" i="1" u="none" strike="noStrike" kern="1200" cap="none" spc="0" normalizeH="0" baseline="0" noProof="0" dirty="0">
                  <a:ln>
                    <a:noFill/>
                  </a:ln>
                  <a:solidFill>
                    <a:prstClr val="black"/>
                  </a:solidFill>
                  <a:effectLst/>
                  <a:uLnTx/>
                  <a:uFillTx/>
                  <a:latin typeface="Calibri Light" panose="020F0302020204030204"/>
                  <a:ea typeface="MS PGothic" pitchFamily="34" charset="-128"/>
                  <a:sym typeface="Arial"/>
                </a:rPr>
                <a:t>Vietnam</a:t>
              </a:r>
            </a:p>
            <a:p>
              <a:pPr marL="0" marR="0" lvl="0" indent="0" algn="l" defTabSz="914411"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Light" panose="020F0302020204030204"/>
                <a:ea typeface="MS PGothic" pitchFamily="34" charset="-128"/>
                <a:sym typeface="Arial"/>
              </a:endParaRPr>
            </a:p>
          </p:txBody>
        </p:sp>
        <p:sp>
          <p:nvSpPr>
            <p:cNvPr id="28" name="Title 1">
              <a:extLst>
                <a:ext uri="{FF2B5EF4-FFF2-40B4-BE49-F238E27FC236}">
                  <a16:creationId xmlns:a16="http://schemas.microsoft.com/office/drawing/2014/main" id="{DAA9E977-4B6F-F548-412B-89C060CD3C44}"/>
                </a:ext>
              </a:extLst>
            </p:cNvPr>
            <p:cNvSpPr txBox="1">
              <a:spLocks/>
            </p:cNvSpPr>
            <p:nvPr/>
          </p:nvSpPr>
          <p:spPr>
            <a:xfrm>
              <a:off x="1305520" y="4707424"/>
              <a:ext cx="1412240" cy="328964"/>
            </a:xfrm>
            <a:prstGeom prst="rect">
              <a:avLst/>
            </a:prstGeom>
            <a:solidFill>
              <a:schemeClr val="bg1">
                <a:alpha val="58000"/>
              </a:schemeClr>
            </a:solidFill>
          </p:spPr>
          <p:txBody>
            <a:bodyPr lIns="36000" tIns="36000" rIns="36000" bIns="36000"/>
            <a:lstStyle>
              <a:lvl1pPr marL="0" marR="0" indent="0" algn="l" defTabSz="914411" rtl="0" eaLnBrk="1" fontAlgn="base" latinLnBrk="0" hangingPunct="1">
                <a:lnSpc>
                  <a:spcPct val="100000"/>
                </a:lnSpc>
                <a:spcBef>
                  <a:spcPct val="0"/>
                </a:spcBef>
                <a:spcAft>
                  <a:spcPct val="0"/>
                </a:spcAft>
                <a:tabLst/>
                <a:defRPr sz="3600" kern="1200">
                  <a:solidFill>
                    <a:srgbClr val="682622"/>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a:lstStyle>
            <a:p>
              <a:pPr marL="0" marR="0" lvl="0" indent="0" algn="l" defTabSz="914411" rtl="0" eaLnBrk="1" fontAlgn="base" latinLnBrk="0" hangingPunct="1">
                <a:lnSpc>
                  <a:spcPct val="100000"/>
                </a:lnSpc>
                <a:spcBef>
                  <a:spcPct val="0"/>
                </a:spcBef>
                <a:spcAft>
                  <a:spcPct val="0"/>
                </a:spcAft>
                <a:buClrTx/>
                <a:buSzTx/>
                <a:buFontTx/>
                <a:buNone/>
                <a:tabLst/>
                <a:defRPr/>
              </a:pPr>
              <a:r>
                <a:rPr kumimoji="0" lang="en-US" sz="1600" b="1" i="1" u="none" strike="noStrike" kern="1200" cap="none" spc="0" normalizeH="0" baseline="0" noProof="0" dirty="0">
                  <a:ln>
                    <a:noFill/>
                  </a:ln>
                  <a:solidFill>
                    <a:prstClr val="black"/>
                  </a:solidFill>
                  <a:effectLst/>
                  <a:uLnTx/>
                  <a:uFillTx/>
                  <a:latin typeface="Calibri Light" panose="020F0302020204030204"/>
                  <a:ea typeface="MS PGothic" pitchFamily="34" charset="-128"/>
                  <a:sym typeface="Arial"/>
                </a:rPr>
                <a:t>Where we work</a:t>
              </a:r>
            </a:p>
          </p:txBody>
        </p:sp>
      </p:grpSp>
    </p:spTree>
    <p:extLst>
      <p:ext uri="{BB962C8B-B14F-4D97-AF65-F5344CB8AC3E}">
        <p14:creationId xmlns:p14="http://schemas.microsoft.com/office/powerpoint/2010/main" val="2300656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C3DE2F-8C73-68AE-5695-F42C21C1449A}"/>
              </a:ext>
            </a:extLst>
          </p:cNvPr>
          <p:cNvSpPr>
            <a:spLocks noGrp="1"/>
          </p:cNvSpPr>
          <p:nvPr>
            <p:ph type="title"/>
          </p:nvPr>
        </p:nvSpPr>
        <p:spPr>
          <a:xfrm>
            <a:off x="609600" y="265329"/>
            <a:ext cx="11287235" cy="677955"/>
          </a:xfrm>
        </p:spPr>
        <p:txBody>
          <a:bodyPr>
            <a:normAutofit/>
          </a:bodyPr>
          <a:lstStyle/>
          <a:p>
            <a:r>
              <a:rPr lang="en-GB" sz="3600" dirty="0"/>
              <a:t>Health of Ethiopian Animals for Rural Development (HEARD)</a:t>
            </a:r>
            <a:endParaRPr lang="en-GB" dirty="0"/>
          </a:p>
        </p:txBody>
      </p:sp>
      <p:sp>
        <p:nvSpPr>
          <p:cNvPr id="4" name="Content Placeholder 2">
            <a:extLst>
              <a:ext uri="{FF2B5EF4-FFF2-40B4-BE49-F238E27FC236}">
                <a16:creationId xmlns:a16="http://schemas.microsoft.com/office/drawing/2014/main" id="{DFF44284-C373-E4B7-B155-0ED06DD6AF71}"/>
              </a:ext>
            </a:extLst>
          </p:cNvPr>
          <p:cNvSpPr txBox="1">
            <a:spLocks/>
          </p:cNvSpPr>
          <p:nvPr/>
        </p:nvSpPr>
        <p:spPr>
          <a:xfrm>
            <a:off x="444500" y="1397000"/>
            <a:ext cx="9372600" cy="457200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2400" dirty="0"/>
              <a:t>Poor access to animal health services</a:t>
            </a:r>
          </a:p>
          <a:p>
            <a:pPr lvl="1" fontAlgn="auto">
              <a:spcAft>
                <a:spcPts val="0"/>
              </a:spcAft>
            </a:pPr>
            <a:r>
              <a:rPr lang="en-US" sz="2000" dirty="0"/>
              <a:t>Example: Only 4.5% of households access private vet</a:t>
            </a:r>
          </a:p>
          <a:p>
            <a:pPr fontAlgn="auto">
              <a:spcAft>
                <a:spcPts val="0"/>
              </a:spcAft>
            </a:pPr>
            <a:r>
              <a:rPr lang="en-US" sz="2400" dirty="0"/>
              <a:t>Issues:</a:t>
            </a:r>
          </a:p>
          <a:p>
            <a:pPr lvl="1" fontAlgn="auto">
              <a:spcAft>
                <a:spcPts val="0"/>
              </a:spcAft>
            </a:pPr>
            <a:r>
              <a:rPr lang="en-US" sz="2000" dirty="0"/>
              <a:t>Animal health is largely delivered by public sector  </a:t>
            </a:r>
          </a:p>
          <a:p>
            <a:pPr lvl="1" fontAlgn="auto">
              <a:spcAft>
                <a:spcPts val="0"/>
              </a:spcAft>
            </a:pPr>
            <a:r>
              <a:rPr lang="en-US" sz="2000" dirty="0"/>
              <a:t>Veterinary profession is young and poorly institutionalized (1</a:t>
            </a:r>
            <a:r>
              <a:rPr lang="en-US" sz="2000" baseline="30000" dirty="0"/>
              <a:t>st</a:t>
            </a:r>
            <a:r>
              <a:rPr lang="en-US" sz="2000" dirty="0"/>
              <a:t> vet school 1979)</a:t>
            </a:r>
          </a:p>
          <a:p>
            <a:pPr fontAlgn="auto">
              <a:spcAft>
                <a:spcPts val="0"/>
              </a:spcAft>
            </a:pPr>
            <a:r>
              <a:rPr lang="en-US" sz="2400" dirty="0"/>
              <a:t>Solutions delivered in HEARD</a:t>
            </a:r>
          </a:p>
          <a:p>
            <a:pPr lvl="1" fontAlgn="auto">
              <a:spcAft>
                <a:spcPts val="0"/>
              </a:spcAft>
            </a:pPr>
            <a:r>
              <a:rPr lang="en-GB" sz="2000" dirty="0"/>
              <a:t>Pilot animal health service delivery through Public-Private Partnerships</a:t>
            </a:r>
            <a:endParaRPr lang="en-US" sz="2000" dirty="0"/>
          </a:p>
          <a:p>
            <a:pPr lvl="1" fontAlgn="auto">
              <a:spcAft>
                <a:spcPts val="0"/>
              </a:spcAft>
            </a:pPr>
            <a:endParaRPr lang="en-US" sz="2000" dirty="0"/>
          </a:p>
          <a:p>
            <a:pPr fontAlgn="auto">
              <a:spcAft>
                <a:spcPts val="0"/>
              </a:spcAft>
            </a:pPr>
            <a:endParaRPr lang="en-US" sz="2400" dirty="0"/>
          </a:p>
        </p:txBody>
      </p:sp>
      <p:pic>
        <p:nvPicPr>
          <p:cNvPr id="5" name="Picture 4" descr="A picture containing text, tree&#10;&#10;Description automatically generated">
            <a:extLst>
              <a:ext uri="{FF2B5EF4-FFF2-40B4-BE49-F238E27FC236}">
                <a16:creationId xmlns:a16="http://schemas.microsoft.com/office/drawing/2014/main" id="{396500CF-83FA-6F6E-173A-0A438706C88D}"/>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rot="5400000">
            <a:off x="9588188" y="4267199"/>
            <a:ext cx="2642223" cy="2387601"/>
          </a:xfrm>
          <a:prstGeom prst="rect">
            <a:avLst/>
          </a:prstGeom>
          <a:noFill/>
          <a:ln>
            <a:noFill/>
          </a:ln>
        </p:spPr>
      </p:pic>
    </p:spTree>
    <p:extLst>
      <p:ext uri="{BB962C8B-B14F-4D97-AF65-F5344CB8AC3E}">
        <p14:creationId xmlns:p14="http://schemas.microsoft.com/office/powerpoint/2010/main" val="20800319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264478"/>
            <a:ext cx="10299700" cy="876300"/>
          </a:xfrm>
        </p:spPr>
        <p:txBody>
          <a:bodyPr/>
          <a:lstStyle/>
          <a:p>
            <a:r>
              <a:rPr lang="en-US" sz="2800" cap="all" dirty="0" err="1">
                <a:latin typeface="Gill Sans MT"/>
              </a:rPr>
              <a:t>Ppp</a:t>
            </a:r>
            <a:r>
              <a:rPr lang="en-US" sz="2800" cap="all" dirty="0">
                <a:latin typeface="Gill Sans MT"/>
              </a:rPr>
              <a:t> ACTIVITY</a:t>
            </a:r>
            <a:br>
              <a:rPr lang="en-US" sz="2800" dirty="0">
                <a:latin typeface="Calibri" panose="020F0502020204030204" pitchFamily="34" charset="0"/>
                <a:ea typeface="Calibri" panose="020F0502020204030204" pitchFamily="34" charset="0"/>
                <a:cs typeface="Times New Roman" panose="02020603050405020304" pitchFamily="18" charset="0"/>
              </a:rPr>
            </a:br>
            <a:endParaRPr lang="en-US" sz="2800" b="1" dirty="0">
              <a:latin typeface="Gill Sans MT" panose="020B0502020104020203" pitchFamily="34" charset="0"/>
              <a:ea typeface="Times New Roman" panose="02020603050405020304" pitchFamily="18" charset="0"/>
            </a:endParaRPr>
          </a:p>
        </p:txBody>
      </p:sp>
      <p:graphicFrame>
        <p:nvGraphicFramePr>
          <p:cNvPr id="4" name="Table 3">
            <a:extLst>
              <a:ext uri="{FF2B5EF4-FFF2-40B4-BE49-F238E27FC236}">
                <a16:creationId xmlns:a16="http://schemas.microsoft.com/office/drawing/2014/main" id="{DD147F8F-F2F3-6F48-F2A3-CEB77C709DD0}"/>
              </a:ext>
            </a:extLst>
          </p:cNvPr>
          <p:cNvGraphicFramePr>
            <a:graphicFrameLocks noGrp="1"/>
          </p:cNvGraphicFramePr>
          <p:nvPr>
            <p:extLst>
              <p:ext uri="{D42A27DB-BD31-4B8C-83A1-F6EECF244321}">
                <p14:modId xmlns:p14="http://schemas.microsoft.com/office/powerpoint/2010/main" val="3547569261"/>
              </p:ext>
            </p:extLst>
          </p:nvPr>
        </p:nvGraphicFramePr>
        <p:xfrm>
          <a:off x="0" y="1150391"/>
          <a:ext cx="8382001" cy="5110709"/>
        </p:xfrm>
        <a:graphic>
          <a:graphicData uri="http://schemas.openxmlformats.org/drawingml/2006/table">
            <a:tbl>
              <a:tblPr firstRow="1" firstCol="1" bandRow="1">
                <a:tableStyleId>{5C22544A-7EE6-4342-B048-85BDC9FD1C3A}</a:tableStyleId>
              </a:tblPr>
              <a:tblGrid>
                <a:gridCol w="3810000">
                  <a:extLst>
                    <a:ext uri="{9D8B030D-6E8A-4147-A177-3AD203B41FA5}">
                      <a16:colId xmlns:a16="http://schemas.microsoft.com/office/drawing/2014/main" val="1470070661"/>
                    </a:ext>
                  </a:extLst>
                </a:gridCol>
                <a:gridCol w="887160">
                  <a:extLst>
                    <a:ext uri="{9D8B030D-6E8A-4147-A177-3AD203B41FA5}">
                      <a16:colId xmlns:a16="http://schemas.microsoft.com/office/drawing/2014/main" val="1647170378"/>
                    </a:ext>
                  </a:extLst>
                </a:gridCol>
                <a:gridCol w="3684841">
                  <a:extLst>
                    <a:ext uri="{9D8B030D-6E8A-4147-A177-3AD203B41FA5}">
                      <a16:colId xmlns:a16="http://schemas.microsoft.com/office/drawing/2014/main" val="1960678638"/>
                    </a:ext>
                  </a:extLst>
                </a:gridCol>
              </a:tblGrid>
              <a:tr h="334938">
                <a:tc>
                  <a:txBody>
                    <a:bodyPr/>
                    <a:lstStyle/>
                    <a:p>
                      <a:pPr marL="0" marR="0">
                        <a:lnSpc>
                          <a:spcPct val="107000"/>
                        </a:lnSpc>
                        <a:spcBef>
                          <a:spcPts val="0"/>
                        </a:spcBef>
                        <a:spcAft>
                          <a:spcPts val="800"/>
                        </a:spcAft>
                      </a:pPr>
                      <a:r>
                        <a:rPr lang="en-US" sz="1400" dirty="0">
                          <a:solidFill>
                            <a:schemeClr val="tx1"/>
                          </a:solidFill>
                          <a:effectLst/>
                        </a:rPr>
                        <a:t>Models</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a:solidFill>
                            <a:schemeClr val="tx1"/>
                          </a:solidFill>
                          <a:effectLst/>
                        </a:rPr>
                        <a:t>Region</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dirty="0">
                          <a:solidFill>
                            <a:schemeClr val="tx1"/>
                          </a:solidFill>
                          <a:effectLst/>
                        </a:rPr>
                        <a:t>Services</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2843127667"/>
                  </a:ext>
                </a:extLst>
              </a:tr>
              <a:tr h="633593">
                <a:tc>
                  <a:txBody>
                    <a:bodyPr/>
                    <a:lstStyle/>
                    <a:p>
                      <a:pPr marL="0" marR="0">
                        <a:lnSpc>
                          <a:spcPct val="107000"/>
                        </a:lnSpc>
                        <a:spcBef>
                          <a:spcPts val="0"/>
                        </a:spcBef>
                        <a:spcAft>
                          <a:spcPts val="800"/>
                        </a:spcAft>
                      </a:pPr>
                      <a:r>
                        <a:rPr lang="en-US" sz="1400" dirty="0">
                          <a:solidFill>
                            <a:schemeClr val="tx1"/>
                          </a:solidFill>
                          <a:effectLst/>
                        </a:rPr>
                        <a:t>Model I </a:t>
                      </a:r>
                      <a:r>
                        <a:rPr lang="en-US" sz="1400" b="0" dirty="0">
                          <a:solidFill>
                            <a:schemeClr val="tx1"/>
                          </a:solidFill>
                          <a:effectLst/>
                        </a:rPr>
                        <a:t>(private vaccination service)</a:t>
                      </a:r>
                      <a:endParaRPr lang="en-US"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a:solidFill>
                            <a:schemeClr val="tx1"/>
                          </a:solidFill>
                          <a:effectLst/>
                        </a:rPr>
                        <a:t>Amhara, Oromia</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dirty="0">
                          <a:solidFill>
                            <a:schemeClr val="tx1"/>
                          </a:solidFill>
                          <a:effectLst/>
                        </a:rPr>
                        <a:t>Vax: Rabies, Anthrax, Black leg, O. &amp; B. Pasteurellosis</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4279567357"/>
                  </a:ext>
                </a:extLst>
              </a:tr>
              <a:tr h="459982">
                <a:tc>
                  <a:txBody>
                    <a:bodyPr/>
                    <a:lstStyle/>
                    <a:p>
                      <a:pPr marL="0" marR="0">
                        <a:lnSpc>
                          <a:spcPct val="107000"/>
                        </a:lnSpc>
                        <a:spcBef>
                          <a:spcPts val="0"/>
                        </a:spcBef>
                        <a:spcAft>
                          <a:spcPts val="800"/>
                        </a:spcAft>
                      </a:pPr>
                      <a:r>
                        <a:rPr lang="en-US" sz="1400" dirty="0">
                          <a:solidFill>
                            <a:schemeClr val="tx1"/>
                          </a:solidFill>
                          <a:effectLst/>
                        </a:rPr>
                        <a:t>Model </a:t>
                      </a:r>
                      <a:r>
                        <a:rPr lang="en-US" sz="1400" b="0" dirty="0">
                          <a:solidFill>
                            <a:schemeClr val="tx1"/>
                          </a:solidFill>
                          <a:effectLst/>
                        </a:rPr>
                        <a:t>II (SANITARY MANDATE WITH DISTRICT PRIVATE SECTOR)</a:t>
                      </a:r>
                      <a:endParaRPr lang="en-US"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a:solidFill>
                            <a:schemeClr val="tx1"/>
                          </a:solidFill>
                          <a:effectLst/>
                        </a:rPr>
                        <a:t>Somali</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a:solidFill>
                            <a:schemeClr val="tx1"/>
                          </a:solidFill>
                          <a:effectLst/>
                        </a:rPr>
                        <a:t>Vax: Camel pox, O. Pasteurellosis</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2300347705"/>
                  </a:ext>
                </a:extLst>
              </a:tr>
              <a:tr h="750261">
                <a:tc>
                  <a:txBody>
                    <a:bodyPr/>
                    <a:lstStyle/>
                    <a:p>
                      <a:pPr marL="0" marR="0">
                        <a:lnSpc>
                          <a:spcPct val="107000"/>
                        </a:lnSpc>
                        <a:spcBef>
                          <a:spcPts val="0"/>
                        </a:spcBef>
                        <a:spcAft>
                          <a:spcPts val="800"/>
                        </a:spcAft>
                      </a:pPr>
                      <a:r>
                        <a:rPr lang="en-US" sz="1400" dirty="0">
                          <a:solidFill>
                            <a:schemeClr val="tx1"/>
                          </a:solidFill>
                          <a:effectLst/>
                        </a:rPr>
                        <a:t>Model III </a:t>
                      </a:r>
                      <a:r>
                        <a:rPr lang="en-US" sz="1400" b="0" dirty="0">
                          <a:solidFill>
                            <a:schemeClr val="tx1"/>
                          </a:solidFill>
                          <a:effectLst/>
                        </a:rPr>
                        <a:t>(SANITARY MANDATE WITH LINKED REGIONAL-WOREDA-KEBELE PRIVATE SECTOR)</a:t>
                      </a:r>
                      <a:endParaRPr lang="en-US"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a:solidFill>
                            <a:schemeClr val="tx1"/>
                          </a:solidFill>
                          <a:effectLst/>
                        </a:rPr>
                        <a:t>Somali</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dirty="0">
                          <a:solidFill>
                            <a:schemeClr val="tx1"/>
                          </a:solidFill>
                          <a:effectLst/>
                        </a:rPr>
                        <a:t>Vax: Camel pox, bovine Pasteurellosis, Shoat pox, CCPP</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4131764916"/>
                  </a:ext>
                </a:extLst>
              </a:tr>
              <a:tr h="511340">
                <a:tc>
                  <a:txBody>
                    <a:bodyPr/>
                    <a:lstStyle/>
                    <a:p>
                      <a:pPr marL="0" marR="0">
                        <a:lnSpc>
                          <a:spcPct val="107000"/>
                        </a:lnSpc>
                        <a:spcBef>
                          <a:spcPts val="0"/>
                        </a:spcBef>
                        <a:spcAft>
                          <a:spcPts val="800"/>
                        </a:spcAft>
                      </a:pPr>
                      <a:r>
                        <a:rPr lang="en-US" sz="1400" dirty="0">
                          <a:solidFill>
                            <a:schemeClr val="tx1"/>
                          </a:solidFill>
                          <a:effectLst/>
                        </a:rPr>
                        <a:t>Model IV </a:t>
                      </a:r>
                      <a:r>
                        <a:rPr lang="en-US" sz="1400" b="0" dirty="0">
                          <a:solidFill>
                            <a:schemeClr val="tx1"/>
                          </a:solidFill>
                          <a:effectLst/>
                        </a:rPr>
                        <a:t>(MOBILE CLINICAL SERVICE)</a:t>
                      </a:r>
                      <a:endParaRPr lang="en-US"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a:solidFill>
                            <a:schemeClr val="tx1"/>
                          </a:solidFill>
                          <a:effectLst/>
                        </a:rPr>
                        <a:t>Oromia</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a:solidFill>
                            <a:schemeClr val="tx1"/>
                          </a:solidFill>
                          <a:effectLst/>
                        </a:rPr>
                        <a:t>Clinical service</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2686229329"/>
                  </a:ext>
                </a:extLst>
              </a:tr>
              <a:tr h="578773">
                <a:tc>
                  <a:txBody>
                    <a:bodyPr/>
                    <a:lstStyle/>
                    <a:p>
                      <a:pPr marL="0" marR="0">
                        <a:lnSpc>
                          <a:spcPct val="107000"/>
                        </a:lnSpc>
                        <a:spcBef>
                          <a:spcPts val="0"/>
                        </a:spcBef>
                        <a:spcAft>
                          <a:spcPts val="800"/>
                        </a:spcAft>
                      </a:pPr>
                      <a:r>
                        <a:rPr lang="en-US" sz="1400" dirty="0">
                          <a:solidFill>
                            <a:schemeClr val="tx1"/>
                          </a:solidFill>
                          <a:effectLst/>
                        </a:rPr>
                        <a:t>Model </a:t>
                      </a:r>
                      <a:r>
                        <a:rPr lang="en-US" sz="1400" b="0" dirty="0">
                          <a:solidFill>
                            <a:schemeClr val="tx1"/>
                          </a:solidFill>
                          <a:effectLst/>
                        </a:rPr>
                        <a:t>V (CLINICAL SERVICE BY LINKED REGIONAL-WOREDA-KEBELE PRIVATE CLINICS)</a:t>
                      </a:r>
                      <a:endParaRPr lang="en-US"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a:solidFill>
                            <a:schemeClr val="tx1"/>
                          </a:solidFill>
                          <a:effectLst/>
                        </a:rPr>
                        <a:t>Somali</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dirty="0">
                          <a:solidFill>
                            <a:schemeClr val="tx1"/>
                          </a:solidFill>
                          <a:effectLst/>
                        </a:rPr>
                        <a:t>Clinical service</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2612199151"/>
                  </a:ext>
                </a:extLst>
              </a:tr>
              <a:tr h="578773">
                <a:tc>
                  <a:txBody>
                    <a:bodyPr/>
                    <a:lstStyle/>
                    <a:p>
                      <a:pPr marL="0" marR="0">
                        <a:lnSpc>
                          <a:spcPct val="107000"/>
                        </a:lnSpc>
                        <a:spcBef>
                          <a:spcPts val="0"/>
                        </a:spcBef>
                        <a:spcAft>
                          <a:spcPts val="800"/>
                        </a:spcAft>
                      </a:pPr>
                      <a:r>
                        <a:rPr lang="en-US" sz="1400" dirty="0">
                          <a:solidFill>
                            <a:schemeClr val="tx1"/>
                          </a:solidFill>
                          <a:effectLst/>
                        </a:rPr>
                        <a:t>Model </a:t>
                      </a:r>
                      <a:r>
                        <a:rPr lang="en-US" sz="1400" b="0" dirty="0">
                          <a:solidFill>
                            <a:schemeClr val="tx1"/>
                          </a:solidFill>
                          <a:effectLst/>
                        </a:rPr>
                        <a:t>VI (COMMUNITY-BASED WOMEN VACCINATORS FOR Newcastle Disease CONTROL)</a:t>
                      </a:r>
                      <a:endParaRPr lang="en-US"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a:solidFill>
                            <a:schemeClr val="tx1"/>
                          </a:solidFill>
                          <a:effectLst/>
                        </a:rPr>
                        <a:t>Amhara</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dirty="0">
                          <a:solidFill>
                            <a:schemeClr val="tx1"/>
                          </a:solidFill>
                          <a:effectLst/>
                        </a:rPr>
                        <a:t>Vax: Newcastle Disease </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1518583120"/>
                  </a:ext>
                </a:extLst>
              </a:tr>
              <a:tr h="578773">
                <a:tc>
                  <a:txBody>
                    <a:bodyPr/>
                    <a:lstStyle/>
                    <a:p>
                      <a:pPr marL="0" marR="0">
                        <a:lnSpc>
                          <a:spcPct val="107000"/>
                        </a:lnSpc>
                        <a:spcBef>
                          <a:spcPts val="0"/>
                        </a:spcBef>
                        <a:spcAft>
                          <a:spcPts val="800"/>
                        </a:spcAft>
                      </a:pPr>
                      <a:r>
                        <a:rPr lang="en-US" sz="1400" dirty="0">
                          <a:solidFill>
                            <a:schemeClr val="tx1"/>
                          </a:solidFill>
                          <a:effectLst/>
                        </a:rPr>
                        <a:t>Model VII </a:t>
                      </a:r>
                      <a:r>
                        <a:rPr lang="en-US" sz="1400" b="0" dirty="0">
                          <a:solidFill>
                            <a:schemeClr val="tx1"/>
                          </a:solidFill>
                          <a:effectLst/>
                        </a:rPr>
                        <a:t>(STRATEGIC COMMUNITY-BASED ENDO- AND ECTO-PARASITE CONTROL)</a:t>
                      </a:r>
                      <a:endParaRPr lang="en-US"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dirty="0">
                          <a:solidFill>
                            <a:schemeClr val="tx1"/>
                          </a:solidFill>
                          <a:effectLst/>
                        </a:rPr>
                        <a:t>Somali, Oromia, Amhara</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dirty="0">
                          <a:solidFill>
                            <a:schemeClr val="tx1"/>
                          </a:solidFill>
                          <a:effectLst/>
                        </a:rPr>
                        <a:t>Camel &amp; shoat ectoparasite control</a:t>
                      </a:r>
                    </a:p>
                    <a:p>
                      <a:pPr marL="0" marR="0" lvl="0" indent="0" algn="l" defTabSz="914400" rtl="0" eaLnBrk="1" fontAlgn="auto" latinLnBrk="0" hangingPunct="1">
                        <a:lnSpc>
                          <a:spcPct val="107000"/>
                        </a:lnSpc>
                        <a:spcBef>
                          <a:spcPts val="0"/>
                        </a:spcBef>
                        <a:spcAft>
                          <a:spcPts val="800"/>
                        </a:spcAft>
                        <a:buClrTx/>
                        <a:buSzTx/>
                        <a:buFontTx/>
                        <a:buNone/>
                        <a:tabLst/>
                        <a:defRPr/>
                      </a:pPr>
                      <a:r>
                        <a:rPr lang="en-US" sz="1400" dirty="0">
                          <a:solidFill>
                            <a:schemeClr val="tx1"/>
                          </a:solidFill>
                          <a:effectLst/>
                        </a:rPr>
                        <a:t>Cattle and sheep deworming service</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1656458905"/>
                  </a:ext>
                </a:extLst>
              </a:tr>
              <a:tr h="578773">
                <a:tc>
                  <a:txBody>
                    <a:bodyPr/>
                    <a:lstStyle/>
                    <a:p>
                      <a:pPr marL="0" marR="0">
                        <a:lnSpc>
                          <a:spcPct val="107000"/>
                        </a:lnSpc>
                        <a:spcBef>
                          <a:spcPts val="0"/>
                        </a:spcBef>
                        <a:spcAft>
                          <a:spcPts val="800"/>
                        </a:spcAft>
                      </a:pPr>
                      <a:r>
                        <a:rPr lang="en-US" sz="1400" dirty="0">
                          <a:solidFill>
                            <a:schemeClr val="tx1"/>
                          </a:solidFill>
                          <a:effectLst/>
                        </a:rPr>
                        <a:t>Model VIII </a:t>
                      </a:r>
                      <a:r>
                        <a:rPr lang="en-US" sz="1400" b="0" dirty="0">
                          <a:solidFill>
                            <a:schemeClr val="tx1"/>
                          </a:solidFill>
                          <a:effectLst/>
                        </a:rPr>
                        <a:t>(LEASING AHPs TO unemployed VETERINARY GRADUATES)</a:t>
                      </a:r>
                      <a:endParaRPr lang="en-US"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dirty="0">
                          <a:solidFill>
                            <a:schemeClr val="tx1"/>
                          </a:solidFill>
                          <a:effectLst/>
                        </a:rPr>
                        <a:t> Amhara</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dirty="0">
                          <a:solidFill>
                            <a:schemeClr val="tx1"/>
                          </a:solidFill>
                          <a:effectLst/>
                        </a:rPr>
                        <a:t> </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624336558"/>
                  </a:ext>
                </a:extLst>
              </a:tr>
            </a:tbl>
          </a:graphicData>
        </a:graphic>
      </p:graphicFrame>
      <p:pic>
        <p:nvPicPr>
          <p:cNvPr id="5" name="Picture 4">
            <a:extLst>
              <a:ext uri="{FF2B5EF4-FFF2-40B4-BE49-F238E27FC236}">
                <a16:creationId xmlns:a16="http://schemas.microsoft.com/office/drawing/2014/main" id="{29D2FEA6-F464-675C-0DB6-9EA32641CDE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547101" y="1219201"/>
            <a:ext cx="3663684" cy="2590800"/>
          </a:xfrm>
          <a:prstGeom prst="rect">
            <a:avLst/>
          </a:prstGeom>
        </p:spPr>
      </p:pic>
      <p:sp>
        <p:nvSpPr>
          <p:cNvPr id="6" name="TextBox 5">
            <a:extLst>
              <a:ext uri="{FF2B5EF4-FFF2-40B4-BE49-F238E27FC236}">
                <a16:creationId xmlns:a16="http://schemas.microsoft.com/office/drawing/2014/main" id="{4B112A5E-929A-2739-3ABF-2A7237429BDD}"/>
              </a:ext>
            </a:extLst>
          </p:cNvPr>
          <p:cNvSpPr txBox="1"/>
          <p:nvPr/>
        </p:nvSpPr>
        <p:spPr bwMode="auto">
          <a:xfrm>
            <a:off x="8496035" y="4166035"/>
            <a:ext cx="3513069" cy="2088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nSpc>
                <a:spcPts val="3200"/>
              </a:lnSpc>
            </a:pPr>
            <a:r>
              <a:rPr lang="en-GB" sz="1600" dirty="0"/>
              <a:t>&gt;30,000 livestock vaccinated, &gt;30,000 worm, ticks</a:t>
            </a:r>
          </a:p>
          <a:p>
            <a:pPr>
              <a:lnSpc>
                <a:spcPts val="3200"/>
              </a:lnSpc>
            </a:pPr>
            <a:r>
              <a:rPr lang="en-GB" sz="1600" dirty="0"/>
              <a:t>70-100% accessed service</a:t>
            </a:r>
          </a:p>
          <a:p>
            <a:pPr>
              <a:lnSpc>
                <a:spcPts val="3200"/>
              </a:lnSpc>
            </a:pPr>
            <a:r>
              <a:rPr lang="en-GB" sz="1600" dirty="0"/>
              <a:t>85% access ambulatory service</a:t>
            </a:r>
          </a:p>
          <a:p>
            <a:pPr>
              <a:lnSpc>
                <a:spcPts val="3200"/>
              </a:lnSpc>
            </a:pPr>
            <a:r>
              <a:rPr lang="en-GB" sz="1600" dirty="0"/>
              <a:t>Most happy to pay service charge</a:t>
            </a:r>
          </a:p>
        </p:txBody>
      </p:sp>
    </p:spTree>
    <p:extLst>
      <p:ext uri="{BB962C8B-B14F-4D97-AF65-F5344CB8AC3E}">
        <p14:creationId xmlns:p14="http://schemas.microsoft.com/office/powerpoint/2010/main" val="1174684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7FDA3-1465-41FB-A5AF-94779C02DC91}"/>
              </a:ext>
            </a:extLst>
          </p:cNvPr>
          <p:cNvSpPr>
            <a:spLocks noGrp="1"/>
          </p:cNvSpPr>
          <p:nvPr>
            <p:ph type="title"/>
          </p:nvPr>
        </p:nvSpPr>
        <p:spPr>
          <a:xfrm>
            <a:off x="507686" y="296352"/>
            <a:ext cx="10972800" cy="677955"/>
          </a:xfrm>
        </p:spPr>
        <p:txBody>
          <a:bodyPr/>
          <a:lstStyle/>
          <a:p>
            <a:r>
              <a:rPr lang="en-US"/>
              <a:t>ILRI strategy</a:t>
            </a:r>
            <a:endParaRPr lang="en-GB"/>
          </a:p>
        </p:txBody>
      </p:sp>
      <p:sp>
        <p:nvSpPr>
          <p:cNvPr id="5" name="Content Placeholder 2">
            <a:extLst>
              <a:ext uri="{FF2B5EF4-FFF2-40B4-BE49-F238E27FC236}">
                <a16:creationId xmlns:a16="http://schemas.microsoft.com/office/drawing/2014/main" id="{7005E902-30DD-4AD2-91B6-A9496ECBA324}"/>
              </a:ext>
            </a:extLst>
          </p:cNvPr>
          <p:cNvSpPr txBox="1">
            <a:spLocks/>
          </p:cNvSpPr>
          <p:nvPr/>
        </p:nvSpPr>
        <p:spPr>
          <a:xfrm>
            <a:off x="1338648" y="4618996"/>
            <a:ext cx="5488192" cy="1849593"/>
          </a:xfrm>
          <a:prstGeom prst="rect">
            <a:avLst/>
          </a:prstGeom>
          <a:solidFill>
            <a:sysClr val="window" lastClr="FFFFFF">
              <a:lumMod val="85000"/>
            </a:sysClr>
          </a:solidFill>
        </p:spPr>
        <p:txBody>
          <a:bodyPr/>
          <a:lstStyle>
            <a:lvl1pPr marL="0" indent="0" algn="l" rtl="0" eaLnBrk="0" fontAlgn="base" hangingPunct="0">
              <a:lnSpc>
                <a:spcPct val="100000"/>
              </a:lnSpc>
              <a:spcBef>
                <a:spcPts val="0"/>
              </a:spcBef>
              <a:spcAft>
                <a:spcPts val="0"/>
              </a:spcAft>
              <a:buFont typeface="Arial" charset="0"/>
              <a:buNone/>
              <a:defRPr sz="2250" kern="1200">
                <a:solidFill>
                  <a:schemeClr val="tx1"/>
                </a:solidFill>
                <a:latin typeface="+mn-lt"/>
                <a:ea typeface="MS PGothic" pitchFamily="34" charset="-128"/>
                <a:cs typeface="MS PGothic" charset="0"/>
              </a:defRPr>
            </a:lvl1pPr>
            <a:lvl2pPr marL="557213" indent="-214313" algn="l" rtl="0" eaLnBrk="0" fontAlgn="base" hangingPunct="0">
              <a:lnSpc>
                <a:spcPct val="100000"/>
              </a:lnSpc>
              <a:spcBef>
                <a:spcPts val="0"/>
              </a:spcBef>
              <a:spcAft>
                <a:spcPts val="0"/>
              </a:spcAft>
              <a:buFont typeface="Wingdings" pitchFamily="2" charset="2"/>
              <a:buChar char="q"/>
              <a:defRPr sz="1950" kern="1200">
                <a:solidFill>
                  <a:schemeClr val="tx1"/>
                </a:solidFill>
                <a:latin typeface="+mn-lt"/>
                <a:ea typeface="MS PGothic" pitchFamily="34" charset="-128"/>
                <a:cs typeface="MS PGothic" charset="0"/>
              </a:defRPr>
            </a:lvl2pPr>
            <a:lvl3pPr marL="857250" indent="-171450" algn="l" rtl="0" eaLnBrk="0" fontAlgn="base" hangingPunct="0">
              <a:lnSpc>
                <a:spcPct val="100000"/>
              </a:lnSpc>
              <a:spcBef>
                <a:spcPts val="0"/>
              </a:spcBef>
              <a:spcAft>
                <a:spcPts val="0"/>
              </a:spcAft>
              <a:buFont typeface="Arial" charset="0"/>
              <a:buChar char="•"/>
              <a:defRPr sz="1650" kern="1200">
                <a:solidFill>
                  <a:schemeClr val="tx1"/>
                </a:solidFill>
                <a:latin typeface="+mn-lt"/>
                <a:ea typeface="MS PGothic" pitchFamily="34" charset="-128"/>
                <a:cs typeface="MS PGothic" charset="0"/>
              </a:defRPr>
            </a:lvl3pPr>
            <a:lvl4pPr marL="1200150" indent="-171450" algn="l" rtl="0" eaLnBrk="0" fontAlgn="base" hangingPunct="0">
              <a:lnSpc>
                <a:spcPct val="100000"/>
              </a:lnSpc>
              <a:spcBef>
                <a:spcPts val="0"/>
              </a:spcBef>
              <a:spcAft>
                <a:spcPts val="0"/>
              </a:spcAft>
              <a:buFont typeface="Arial" charset="0"/>
              <a:buChar char="–"/>
              <a:defRPr sz="1500" kern="1200">
                <a:solidFill>
                  <a:schemeClr val="tx1"/>
                </a:solidFill>
                <a:latin typeface="+mn-lt"/>
                <a:ea typeface="MS PGothic" pitchFamily="34" charset="-128"/>
                <a:cs typeface="MS PGothic" charset="0"/>
              </a:defRPr>
            </a:lvl4pPr>
            <a:lvl5pPr marL="1543050" indent="-171450" algn="l" rtl="0" eaLnBrk="0" fontAlgn="base" hangingPunct="0">
              <a:lnSpc>
                <a:spcPct val="100000"/>
              </a:lnSpc>
              <a:spcBef>
                <a:spcPts val="0"/>
              </a:spcBef>
              <a:spcAft>
                <a:spcPts val="0"/>
              </a:spcAft>
              <a:buFont typeface="Arial" charset="0"/>
              <a:buChar char="»"/>
              <a:defRPr sz="1500" kern="1200">
                <a:solidFill>
                  <a:schemeClr val="tx1"/>
                </a:solidFill>
                <a:latin typeface="+mn-lt"/>
                <a:ea typeface="MS PGothic" pitchFamily="34" charset="-128"/>
                <a:cs typeface="MS PGothic"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ts val="0"/>
              </a:spcBef>
              <a:spcAft>
                <a:spcPts val="0"/>
              </a:spcAft>
              <a:buClrTx/>
              <a:buSzTx/>
              <a:buFont typeface="Arial" charset="0"/>
              <a:buNone/>
              <a:tabLst/>
              <a:defRPr/>
            </a:pPr>
            <a:r>
              <a:rPr kumimoji="0" lang="en-US" sz="1800" b="1" i="0" u="none" strike="noStrike" kern="1200" cap="none" spc="0" normalizeH="0" baseline="0" noProof="0" dirty="0">
                <a:ln>
                  <a:noFill/>
                </a:ln>
                <a:solidFill>
                  <a:sysClr val="windowText" lastClr="000000"/>
                </a:solidFill>
                <a:effectLst/>
                <a:uLnTx/>
                <a:uFillTx/>
                <a:latin typeface="Calibri"/>
                <a:ea typeface="MS PGothic" pitchFamily="34" charset="-128"/>
              </a:rPr>
              <a:t>ILRI strategic objectives</a:t>
            </a:r>
            <a:endParaRPr kumimoji="0" lang="en-GB" sz="1800" b="1" i="0" u="none" strike="noStrike" kern="1200" cap="none" spc="0" normalizeH="0" baseline="0" noProof="0" dirty="0">
              <a:ln>
                <a:noFill/>
              </a:ln>
              <a:solidFill>
                <a:sysClr val="windowText" lastClr="000000"/>
              </a:solidFill>
              <a:effectLst/>
              <a:uLnTx/>
              <a:uFillTx/>
              <a:latin typeface="Calibri"/>
              <a:ea typeface="MS PGothic" pitchFamily="34" charset="-128"/>
            </a:endParaRPr>
          </a:p>
          <a:p>
            <a:pPr marL="342900" marR="0" lvl="0" indent="-342900" algn="l" defTabSz="914400" rtl="0" eaLnBrk="0" fontAlgn="base" latinLnBrk="0" hangingPunct="0">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ysClr val="windowText" lastClr="000000"/>
                </a:solidFill>
                <a:effectLst/>
                <a:uLnTx/>
                <a:uFillTx/>
                <a:latin typeface="Calibri"/>
                <a:ea typeface="MS PGothic" pitchFamily="34" charset="-128"/>
              </a:rPr>
              <a:t>…develop, test, adapt and promote science-based practices….</a:t>
            </a:r>
          </a:p>
          <a:p>
            <a:pPr marL="342900" marR="0" lvl="0" indent="-342900" algn="l" defTabSz="914400" rtl="0" eaLnBrk="0" fontAlgn="base" latinLnBrk="0" hangingPunct="0">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ysClr val="windowText" lastClr="000000"/>
                </a:solidFill>
                <a:effectLst/>
                <a:uLnTx/>
                <a:uFillTx/>
                <a:latin typeface="Calibri"/>
                <a:ea typeface="MS PGothic" pitchFamily="34" charset="-128"/>
              </a:rPr>
              <a:t>…provide compelling scientific evidence…</a:t>
            </a:r>
          </a:p>
          <a:p>
            <a:pPr marL="342900" marR="0" lvl="0" indent="-342900" algn="l" defTabSz="914400" rtl="0" eaLnBrk="0" fontAlgn="base" latinLnBrk="0" hangingPunct="0">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ysClr val="windowText" lastClr="000000"/>
                </a:solidFill>
                <a:effectLst/>
                <a:uLnTx/>
                <a:uFillTx/>
                <a:latin typeface="Calibri"/>
                <a:ea typeface="MS PGothic" pitchFamily="34" charset="-128"/>
              </a:rPr>
              <a:t>…increase capacity amongst ILRI’s key stakeholders</a:t>
            </a:r>
          </a:p>
        </p:txBody>
      </p:sp>
      <p:sp>
        <p:nvSpPr>
          <p:cNvPr id="7" name="Speech Bubble: Oval 6">
            <a:extLst>
              <a:ext uri="{FF2B5EF4-FFF2-40B4-BE49-F238E27FC236}">
                <a16:creationId xmlns:a16="http://schemas.microsoft.com/office/drawing/2014/main" id="{38048779-3FA2-4F6C-AD37-916AA4782B4D}"/>
              </a:ext>
            </a:extLst>
          </p:cNvPr>
          <p:cNvSpPr/>
          <p:nvPr/>
        </p:nvSpPr>
        <p:spPr>
          <a:xfrm>
            <a:off x="7448307" y="4120374"/>
            <a:ext cx="2062098" cy="997243"/>
          </a:xfrm>
          <a:prstGeom prst="wedgeEllipseCallout">
            <a:avLst>
              <a:gd name="adj1" fmla="val -83483"/>
              <a:gd name="adj2" fmla="val 9699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FFFF"/>
                </a:solidFill>
                <a:effectLst/>
                <a:uLnTx/>
                <a:uFillTx/>
                <a:latin typeface="Calibri"/>
                <a:ea typeface="+mn-ea"/>
                <a:cs typeface="+mn-cs"/>
              </a:rPr>
              <a:t>WHAT ILRI delivers</a:t>
            </a:r>
            <a:endParaRPr kumimoji="0" lang="en-GB" sz="1800" b="0" i="0" u="none" strike="noStrike" kern="1200" cap="none" spc="0" normalizeH="0" baseline="0" noProof="0">
              <a:ln>
                <a:noFill/>
              </a:ln>
              <a:solidFill>
                <a:srgbClr val="FFFFFF"/>
              </a:solidFill>
              <a:effectLst/>
              <a:uLnTx/>
              <a:uFillTx/>
              <a:latin typeface="Calibri"/>
              <a:ea typeface="+mn-ea"/>
              <a:cs typeface="+mn-cs"/>
            </a:endParaRPr>
          </a:p>
        </p:txBody>
      </p:sp>
      <p:sp>
        <p:nvSpPr>
          <p:cNvPr id="12" name="TextBox 11">
            <a:extLst>
              <a:ext uri="{FF2B5EF4-FFF2-40B4-BE49-F238E27FC236}">
                <a16:creationId xmlns:a16="http://schemas.microsoft.com/office/drawing/2014/main" id="{8C3EBBEE-94E2-8E5E-5D25-A92D383DF8D2}"/>
              </a:ext>
            </a:extLst>
          </p:cNvPr>
          <p:cNvSpPr txBox="1"/>
          <p:nvPr/>
        </p:nvSpPr>
        <p:spPr bwMode="auto">
          <a:xfrm>
            <a:off x="1186542" y="1657011"/>
            <a:ext cx="6096000" cy="1323439"/>
          </a:xfrm>
          <a:prstGeom prst="rect">
            <a:avLst/>
          </a:prstGeom>
          <a:solidFill>
            <a:schemeClr val="accent1">
              <a:lumMod val="20000"/>
              <a:lumOff val="80000"/>
            </a:schemeClr>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682622"/>
                </a:solidFill>
                <a:effectLst/>
                <a:uLnTx/>
                <a:uFillTx/>
                <a:latin typeface="Calibri"/>
                <a:ea typeface="MS PGothic" pitchFamily="34" charset="-128"/>
                <a:cs typeface="+mn-cs"/>
              </a:rPr>
              <a:t>ILRI’s </a:t>
            </a:r>
            <a:r>
              <a:rPr kumimoji="0" lang="en-US" sz="2000" b="1" i="0" u="none" strike="noStrike" kern="1200" cap="none" spc="0" normalizeH="0" baseline="0" noProof="0" dirty="0">
                <a:ln>
                  <a:noFill/>
                </a:ln>
                <a:solidFill>
                  <a:srgbClr val="682622"/>
                </a:solidFill>
                <a:effectLst/>
                <a:uLnTx/>
                <a:uFillTx/>
                <a:latin typeface="Calibri"/>
                <a:ea typeface="MS PGothic" pitchFamily="34" charset="-128"/>
                <a:cs typeface="+mn-cs"/>
              </a:rPr>
              <a:t>mission</a:t>
            </a:r>
            <a:r>
              <a:rPr kumimoji="0" lang="en-US" sz="2000" b="0" i="0" u="none" strike="noStrike" kern="1200" cap="none" spc="0" normalizeH="0" baseline="0" noProof="0" dirty="0">
                <a:ln>
                  <a:noFill/>
                </a:ln>
                <a:solidFill>
                  <a:srgbClr val="682622"/>
                </a:solidFill>
                <a:effectLst/>
                <a:uLnTx/>
                <a:uFillTx/>
                <a:latin typeface="Calibri"/>
                <a:ea typeface="MS PGothic" pitchFamily="34" charset="-128"/>
                <a:cs typeface="+mn-cs"/>
              </a:rPr>
              <a:t> is to improve food and nutritional security and to reduce poverty in developing countries through research for efficient, safe and sustainable use of livestock — </a:t>
            </a:r>
            <a:r>
              <a:rPr kumimoji="0" lang="en-US" sz="2000" b="0" i="1" u="none" strike="noStrike" kern="1200" cap="none" spc="0" normalizeH="0" baseline="0" noProof="0" dirty="0">
                <a:ln>
                  <a:noFill/>
                </a:ln>
                <a:solidFill>
                  <a:srgbClr val="682622"/>
                </a:solidFill>
                <a:effectLst/>
                <a:uLnTx/>
                <a:uFillTx/>
                <a:latin typeface="Calibri"/>
                <a:ea typeface="MS PGothic" pitchFamily="34" charset="-128"/>
                <a:cs typeface="+mn-cs"/>
              </a:rPr>
              <a:t>ensuring better lives through livestock</a:t>
            </a:r>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endParaRPr>
          </a:p>
        </p:txBody>
      </p:sp>
      <p:sp>
        <p:nvSpPr>
          <p:cNvPr id="13" name="Speech Bubble: Oval 12">
            <a:extLst>
              <a:ext uri="{FF2B5EF4-FFF2-40B4-BE49-F238E27FC236}">
                <a16:creationId xmlns:a16="http://schemas.microsoft.com/office/drawing/2014/main" id="{C5341016-C4F4-AC5C-B131-82973395768D}"/>
              </a:ext>
            </a:extLst>
          </p:cNvPr>
          <p:cNvSpPr/>
          <p:nvPr/>
        </p:nvSpPr>
        <p:spPr>
          <a:xfrm>
            <a:off x="8596614" y="1158389"/>
            <a:ext cx="2062098" cy="997243"/>
          </a:xfrm>
          <a:prstGeom prst="wedgeEllipseCallout">
            <a:avLst>
              <a:gd name="adj1" fmla="val -122019"/>
              <a:gd name="adj2" fmla="val 882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FFFF"/>
                </a:solidFill>
                <a:effectLst/>
                <a:uLnTx/>
                <a:uFillTx/>
                <a:latin typeface="Calibri"/>
                <a:ea typeface="+mn-ea"/>
                <a:cs typeface="+mn-cs"/>
              </a:rPr>
              <a:t>WHY ILRI exists</a:t>
            </a:r>
            <a:endParaRPr kumimoji="0" lang="en-GB" sz="18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22987984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264478"/>
            <a:ext cx="10299700" cy="876300"/>
          </a:xfrm>
        </p:spPr>
        <p:txBody>
          <a:bodyPr/>
          <a:lstStyle/>
          <a:p>
            <a:r>
              <a:rPr lang="en-US" sz="2800" cap="all" dirty="0" err="1">
                <a:latin typeface="Gill Sans MT"/>
              </a:rPr>
              <a:t>Ppp</a:t>
            </a:r>
            <a:r>
              <a:rPr lang="en-US" sz="2800" cap="all" dirty="0">
                <a:latin typeface="Gill Sans MT"/>
              </a:rPr>
              <a:t> ACTIVITY</a:t>
            </a:r>
            <a:br>
              <a:rPr lang="en-US" sz="2800" dirty="0">
                <a:latin typeface="Calibri" panose="020F0502020204030204" pitchFamily="34" charset="0"/>
                <a:ea typeface="Calibri" panose="020F0502020204030204" pitchFamily="34" charset="0"/>
                <a:cs typeface="Times New Roman" panose="02020603050405020304" pitchFamily="18" charset="0"/>
              </a:rPr>
            </a:br>
            <a:endParaRPr lang="en-US" sz="2800" b="1" dirty="0">
              <a:latin typeface="Gill Sans MT" panose="020B0502020104020203" pitchFamily="34" charset="0"/>
              <a:ea typeface="Times New Roman" panose="02020603050405020304" pitchFamily="18" charset="0"/>
            </a:endParaRPr>
          </a:p>
        </p:txBody>
      </p:sp>
      <p:graphicFrame>
        <p:nvGraphicFramePr>
          <p:cNvPr id="4" name="Table 3">
            <a:extLst>
              <a:ext uri="{FF2B5EF4-FFF2-40B4-BE49-F238E27FC236}">
                <a16:creationId xmlns:a16="http://schemas.microsoft.com/office/drawing/2014/main" id="{DD147F8F-F2F3-6F48-F2A3-CEB77C709DD0}"/>
              </a:ext>
            </a:extLst>
          </p:cNvPr>
          <p:cNvGraphicFramePr>
            <a:graphicFrameLocks noGrp="1"/>
          </p:cNvGraphicFramePr>
          <p:nvPr/>
        </p:nvGraphicFramePr>
        <p:xfrm>
          <a:off x="0" y="1150391"/>
          <a:ext cx="8382001" cy="5110709"/>
        </p:xfrm>
        <a:graphic>
          <a:graphicData uri="http://schemas.openxmlformats.org/drawingml/2006/table">
            <a:tbl>
              <a:tblPr firstRow="1" firstCol="1" bandRow="1">
                <a:tableStyleId>{5C22544A-7EE6-4342-B048-85BDC9FD1C3A}</a:tableStyleId>
              </a:tblPr>
              <a:tblGrid>
                <a:gridCol w="3810000">
                  <a:extLst>
                    <a:ext uri="{9D8B030D-6E8A-4147-A177-3AD203B41FA5}">
                      <a16:colId xmlns:a16="http://schemas.microsoft.com/office/drawing/2014/main" val="1470070661"/>
                    </a:ext>
                  </a:extLst>
                </a:gridCol>
                <a:gridCol w="887160">
                  <a:extLst>
                    <a:ext uri="{9D8B030D-6E8A-4147-A177-3AD203B41FA5}">
                      <a16:colId xmlns:a16="http://schemas.microsoft.com/office/drawing/2014/main" val="1647170378"/>
                    </a:ext>
                  </a:extLst>
                </a:gridCol>
                <a:gridCol w="3684841">
                  <a:extLst>
                    <a:ext uri="{9D8B030D-6E8A-4147-A177-3AD203B41FA5}">
                      <a16:colId xmlns:a16="http://schemas.microsoft.com/office/drawing/2014/main" val="1960678638"/>
                    </a:ext>
                  </a:extLst>
                </a:gridCol>
              </a:tblGrid>
              <a:tr h="334938">
                <a:tc>
                  <a:txBody>
                    <a:bodyPr/>
                    <a:lstStyle/>
                    <a:p>
                      <a:pPr marL="0" marR="0">
                        <a:lnSpc>
                          <a:spcPct val="107000"/>
                        </a:lnSpc>
                        <a:spcBef>
                          <a:spcPts val="0"/>
                        </a:spcBef>
                        <a:spcAft>
                          <a:spcPts val="800"/>
                        </a:spcAft>
                      </a:pPr>
                      <a:r>
                        <a:rPr lang="en-US" sz="1400" dirty="0">
                          <a:solidFill>
                            <a:schemeClr val="tx1"/>
                          </a:solidFill>
                          <a:effectLst/>
                        </a:rPr>
                        <a:t>Models</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a:solidFill>
                            <a:schemeClr val="tx1"/>
                          </a:solidFill>
                          <a:effectLst/>
                        </a:rPr>
                        <a:t>Region</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dirty="0">
                          <a:solidFill>
                            <a:schemeClr val="tx1"/>
                          </a:solidFill>
                          <a:effectLst/>
                        </a:rPr>
                        <a:t>Services</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2843127667"/>
                  </a:ext>
                </a:extLst>
              </a:tr>
              <a:tr h="633593">
                <a:tc>
                  <a:txBody>
                    <a:bodyPr/>
                    <a:lstStyle/>
                    <a:p>
                      <a:pPr marL="0" marR="0">
                        <a:lnSpc>
                          <a:spcPct val="107000"/>
                        </a:lnSpc>
                        <a:spcBef>
                          <a:spcPts val="0"/>
                        </a:spcBef>
                        <a:spcAft>
                          <a:spcPts val="800"/>
                        </a:spcAft>
                      </a:pPr>
                      <a:r>
                        <a:rPr lang="en-US" sz="1400" dirty="0">
                          <a:solidFill>
                            <a:schemeClr val="tx1"/>
                          </a:solidFill>
                          <a:effectLst/>
                        </a:rPr>
                        <a:t>Model I </a:t>
                      </a:r>
                      <a:r>
                        <a:rPr lang="en-US" sz="1400" b="0" dirty="0">
                          <a:solidFill>
                            <a:schemeClr val="tx1"/>
                          </a:solidFill>
                          <a:effectLst/>
                        </a:rPr>
                        <a:t>(private vaccination service)</a:t>
                      </a:r>
                      <a:endParaRPr lang="en-US"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a:solidFill>
                            <a:schemeClr val="tx1"/>
                          </a:solidFill>
                          <a:effectLst/>
                        </a:rPr>
                        <a:t>Amhara, Oromia</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dirty="0">
                          <a:solidFill>
                            <a:schemeClr val="tx1"/>
                          </a:solidFill>
                          <a:effectLst/>
                        </a:rPr>
                        <a:t>Vax: Rabies, Anthrax, Black leg, O. &amp; B. Pasteurellosis</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4279567357"/>
                  </a:ext>
                </a:extLst>
              </a:tr>
              <a:tr h="459982">
                <a:tc>
                  <a:txBody>
                    <a:bodyPr/>
                    <a:lstStyle/>
                    <a:p>
                      <a:pPr marL="0" marR="0">
                        <a:lnSpc>
                          <a:spcPct val="107000"/>
                        </a:lnSpc>
                        <a:spcBef>
                          <a:spcPts val="0"/>
                        </a:spcBef>
                        <a:spcAft>
                          <a:spcPts val="800"/>
                        </a:spcAft>
                      </a:pPr>
                      <a:r>
                        <a:rPr lang="en-US" sz="1400" dirty="0">
                          <a:solidFill>
                            <a:schemeClr val="tx1"/>
                          </a:solidFill>
                          <a:effectLst/>
                        </a:rPr>
                        <a:t>Model </a:t>
                      </a:r>
                      <a:r>
                        <a:rPr lang="en-US" sz="1400" b="0" dirty="0">
                          <a:solidFill>
                            <a:schemeClr val="tx1"/>
                          </a:solidFill>
                          <a:effectLst/>
                        </a:rPr>
                        <a:t>II (SANITARY MANDATE WITH DISTRICT PRIVATE SECTOR)</a:t>
                      </a:r>
                      <a:endParaRPr lang="en-US"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a:solidFill>
                            <a:schemeClr val="tx1"/>
                          </a:solidFill>
                          <a:effectLst/>
                        </a:rPr>
                        <a:t>Somali</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a:solidFill>
                            <a:schemeClr val="tx1"/>
                          </a:solidFill>
                          <a:effectLst/>
                        </a:rPr>
                        <a:t>Vax: Camel pox, O. Pasteurellosis</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2300347705"/>
                  </a:ext>
                </a:extLst>
              </a:tr>
              <a:tr h="750261">
                <a:tc>
                  <a:txBody>
                    <a:bodyPr/>
                    <a:lstStyle/>
                    <a:p>
                      <a:pPr marL="0" marR="0">
                        <a:lnSpc>
                          <a:spcPct val="107000"/>
                        </a:lnSpc>
                        <a:spcBef>
                          <a:spcPts val="0"/>
                        </a:spcBef>
                        <a:spcAft>
                          <a:spcPts val="800"/>
                        </a:spcAft>
                      </a:pPr>
                      <a:r>
                        <a:rPr lang="en-US" sz="1400" dirty="0">
                          <a:solidFill>
                            <a:schemeClr val="tx1"/>
                          </a:solidFill>
                          <a:effectLst/>
                        </a:rPr>
                        <a:t>Model III </a:t>
                      </a:r>
                      <a:r>
                        <a:rPr lang="en-US" sz="1400" b="0" dirty="0">
                          <a:solidFill>
                            <a:schemeClr val="tx1"/>
                          </a:solidFill>
                          <a:effectLst/>
                        </a:rPr>
                        <a:t>(SANITARY MANDATE WITH LINKED REGIONAL-WOREDA-KEBELE PRIVATE SECTOR)</a:t>
                      </a:r>
                      <a:endParaRPr lang="en-US"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a:solidFill>
                            <a:schemeClr val="tx1"/>
                          </a:solidFill>
                          <a:effectLst/>
                        </a:rPr>
                        <a:t>Somali</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dirty="0">
                          <a:solidFill>
                            <a:schemeClr val="tx1"/>
                          </a:solidFill>
                          <a:effectLst/>
                        </a:rPr>
                        <a:t>Vax: Camel pox, bovine Pasteurellosis, Shoat pox, CCPP</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4131764916"/>
                  </a:ext>
                </a:extLst>
              </a:tr>
              <a:tr h="511340">
                <a:tc>
                  <a:txBody>
                    <a:bodyPr/>
                    <a:lstStyle/>
                    <a:p>
                      <a:pPr marL="0" marR="0">
                        <a:lnSpc>
                          <a:spcPct val="107000"/>
                        </a:lnSpc>
                        <a:spcBef>
                          <a:spcPts val="0"/>
                        </a:spcBef>
                        <a:spcAft>
                          <a:spcPts val="800"/>
                        </a:spcAft>
                      </a:pPr>
                      <a:r>
                        <a:rPr lang="en-US" sz="1400" dirty="0">
                          <a:solidFill>
                            <a:schemeClr val="tx1"/>
                          </a:solidFill>
                          <a:effectLst/>
                        </a:rPr>
                        <a:t>Model IV </a:t>
                      </a:r>
                      <a:r>
                        <a:rPr lang="en-US" sz="1400" b="0" dirty="0">
                          <a:solidFill>
                            <a:schemeClr val="tx1"/>
                          </a:solidFill>
                          <a:effectLst/>
                        </a:rPr>
                        <a:t>(MOBILE CLINICAL SERVICE)</a:t>
                      </a:r>
                      <a:endParaRPr lang="en-US"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a:solidFill>
                            <a:schemeClr val="tx1"/>
                          </a:solidFill>
                          <a:effectLst/>
                        </a:rPr>
                        <a:t>Oromia</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a:solidFill>
                            <a:schemeClr val="tx1"/>
                          </a:solidFill>
                          <a:effectLst/>
                        </a:rPr>
                        <a:t>Clinical service</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2686229329"/>
                  </a:ext>
                </a:extLst>
              </a:tr>
              <a:tr h="578773">
                <a:tc>
                  <a:txBody>
                    <a:bodyPr/>
                    <a:lstStyle/>
                    <a:p>
                      <a:pPr marL="0" marR="0">
                        <a:lnSpc>
                          <a:spcPct val="107000"/>
                        </a:lnSpc>
                        <a:spcBef>
                          <a:spcPts val="0"/>
                        </a:spcBef>
                        <a:spcAft>
                          <a:spcPts val="800"/>
                        </a:spcAft>
                      </a:pPr>
                      <a:r>
                        <a:rPr lang="en-US" sz="1400" dirty="0">
                          <a:solidFill>
                            <a:schemeClr val="tx1"/>
                          </a:solidFill>
                          <a:effectLst/>
                        </a:rPr>
                        <a:t>Model </a:t>
                      </a:r>
                      <a:r>
                        <a:rPr lang="en-US" sz="1400" b="0" dirty="0">
                          <a:solidFill>
                            <a:schemeClr val="tx1"/>
                          </a:solidFill>
                          <a:effectLst/>
                        </a:rPr>
                        <a:t>V (CLINICAL SERVICE BY LINKED REGIONAL-WOREDA-KEBELE PRIVATE CLINICS)</a:t>
                      </a:r>
                      <a:endParaRPr lang="en-US"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a:solidFill>
                            <a:schemeClr val="tx1"/>
                          </a:solidFill>
                          <a:effectLst/>
                        </a:rPr>
                        <a:t>Somali</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dirty="0">
                          <a:solidFill>
                            <a:schemeClr val="tx1"/>
                          </a:solidFill>
                          <a:effectLst/>
                        </a:rPr>
                        <a:t>Clinical service</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2612199151"/>
                  </a:ext>
                </a:extLst>
              </a:tr>
              <a:tr h="578773">
                <a:tc>
                  <a:txBody>
                    <a:bodyPr/>
                    <a:lstStyle/>
                    <a:p>
                      <a:pPr marL="0" marR="0">
                        <a:lnSpc>
                          <a:spcPct val="107000"/>
                        </a:lnSpc>
                        <a:spcBef>
                          <a:spcPts val="0"/>
                        </a:spcBef>
                        <a:spcAft>
                          <a:spcPts val="800"/>
                        </a:spcAft>
                      </a:pPr>
                      <a:r>
                        <a:rPr lang="en-US" sz="1400" dirty="0">
                          <a:solidFill>
                            <a:schemeClr val="tx1"/>
                          </a:solidFill>
                          <a:effectLst/>
                        </a:rPr>
                        <a:t>Model </a:t>
                      </a:r>
                      <a:r>
                        <a:rPr lang="en-US" sz="1400" b="0" dirty="0">
                          <a:solidFill>
                            <a:schemeClr val="tx1"/>
                          </a:solidFill>
                          <a:effectLst/>
                        </a:rPr>
                        <a:t>VI (COMMUNITY-BASED WOMEN VACCINATORS FOR Newcastle Disease CONTROL)</a:t>
                      </a:r>
                      <a:endParaRPr lang="en-US"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a:solidFill>
                            <a:schemeClr val="tx1"/>
                          </a:solidFill>
                          <a:effectLst/>
                        </a:rPr>
                        <a:t>Amhara</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dirty="0">
                          <a:solidFill>
                            <a:schemeClr val="tx1"/>
                          </a:solidFill>
                          <a:effectLst/>
                        </a:rPr>
                        <a:t>Vax: Newcastle Disease </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1518583120"/>
                  </a:ext>
                </a:extLst>
              </a:tr>
              <a:tr h="578773">
                <a:tc>
                  <a:txBody>
                    <a:bodyPr/>
                    <a:lstStyle/>
                    <a:p>
                      <a:pPr marL="0" marR="0">
                        <a:lnSpc>
                          <a:spcPct val="107000"/>
                        </a:lnSpc>
                        <a:spcBef>
                          <a:spcPts val="0"/>
                        </a:spcBef>
                        <a:spcAft>
                          <a:spcPts val="800"/>
                        </a:spcAft>
                      </a:pPr>
                      <a:r>
                        <a:rPr lang="en-US" sz="1400" dirty="0">
                          <a:solidFill>
                            <a:schemeClr val="tx1"/>
                          </a:solidFill>
                          <a:effectLst/>
                        </a:rPr>
                        <a:t>Model VII </a:t>
                      </a:r>
                      <a:r>
                        <a:rPr lang="en-US" sz="1400" b="0" dirty="0">
                          <a:solidFill>
                            <a:schemeClr val="tx1"/>
                          </a:solidFill>
                          <a:effectLst/>
                        </a:rPr>
                        <a:t>(STRATEGIC COMMUNITY-BASED ENDO- AND ECTO-PARASITE CONTROL)</a:t>
                      </a:r>
                      <a:endParaRPr lang="en-US"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dirty="0">
                          <a:solidFill>
                            <a:schemeClr val="tx1"/>
                          </a:solidFill>
                          <a:effectLst/>
                        </a:rPr>
                        <a:t>Somali, Oromia, Amhara</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dirty="0">
                          <a:solidFill>
                            <a:schemeClr val="tx1"/>
                          </a:solidFill>
                          <a:effectLst/>
                        </a:rPr>
                        <a:t>Camel &amp; shoat ectoparasite control</a:t>
                      </a:r>
                    </a:p>
                    <a:p>
                      <a:pPr marL="0" marR="0" lvl="0" indent="0" algn="l" defTabSz="914400" rtl="0" eaLnBrk="1" fontAlgn="auto" latinLnBrk="0" hangingPunct="1">
                        <a:lnSpc>
                          <a:spcPct val="107000"/>
                        </a:lnSpc>
                        <a:spcBef>
                          <a:spcPts val="0"/>
                        </a:spcBef>
                        <a:spcAft>
                          <a:spcPts val="800"/>
                        </a:spcAft>
                        <a:buClrTx/>
                        <a:buSzTx/>
                        <a:buFontTx/>
                        <a:buNone/>
                        <a:tabLst/>
                        <a:defRPr/>
                      </a:pPr>
                      <a:r>
                        <a:rPr lang="en-US" sz="1400" dirty="0">
                          <a:solidFill>
                            <a:schemeClr val="tx1"/>
                          </a:solidFill>
                          <a:effectLst/>
                        </a:rPr>
                        <a:t>Cattle and sheep deworming service</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1656458905"/>
                  </a:ext>
                </a:extLst>
              </a:tr>
              <a:tr h="578773">
                <a:tc>
                  <a:txBody>
                    <a:bodyPr/>
                    <a:lstStyle/>
                    <a:p>
                      <a:pPr marL="0" marR="0">
                        <a:lnSpc>
                          <a:spcPct val="107000"/>
                        </a:lnSpc>
                        <a:spcBef>
                          <a:spcPts val="0"/>
                        </a:spcBef>
                        <a:spcAft>
                          <a:spcPts val="800"/>
                        </a:spcAft>
                      </a:pPr>
                      <a:r>
                        <a:rPr lang="en-US" sz="1400" dirty="0">
                          <a:solidFill>
                            <a:schemeClr val="tx1"/>
                          </a:solidFill>
                          <a:effectLst/>
                        </a:rPr>
                        <a:t>Model VIII </a:t>
                      </a:r>
                      <a:r>
                        <a:rPr lang="en-US" sz="1400" b="0" dirty="0">
                          <a:solidFill>
                            <a:schemeClr val="tx1"/>
                          </a:solidFill>
                          <a:effectLst/>
                        </a:rPr>
                        <a:t>(LEASING AHPs TO unemployed VETERINARY GRADUATES)</a:t>
                      </a:r>
                      <a:endParaRPr lang="en-US"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dirty="0">
                          <a:solidFill>
                            <a:schemeClr val="tx1"/>
                          </a:solidFill>
                          <a:effectLst/>
                        </a:rPr>
                        <a:t> Amhara</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400" dirty="0">
                          <a:solidFill>
                            <a:schemeClr val="tx1"/>
                          </a:solidFill>
                          <a:effectLst/>
                        </a:rPr>
                        <a:t> </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624336558"/>
                  </a:ext>
                </a:extLst>
              </a:tr>
            </a:tbl>
          </a:graphicData>
        </a:graphic>
      </p:graphicFrame>
      <p:pic>
        <p:nvPicPr>
          <p:cNvPr id="5" name="Picture 4">
            <a:extLst>
              <a:ext uri="{FF2B5EF4-FFF2-40B4-BE49-F238E27FC236}">
                <a16:creationId xmlns:a16="http://schemas.microsoft.com/office/drawing/2014/main" id="{29D2FEA6-F464-675C-0DB6-9EA32641CDE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547101" y="1219201"/>
            <a:ext cx="3663684" cy="2590800"/>
          </a:xfrm>
          <a:prstGeom prst="rect">
            <a:avLst/>
          </a:prstGeom>
        </p:spPr>
      </p:pic>
      <p:sp>
        <p:nvSpPr>
          <p:cNvPr id="6" name="TextBox 5">
            <a:extLst>
              <a:ext uri="{FF2B5EF4-FFF2-40B4-BE49-F238E27FC236}">
                <a16:creationId xmlns:a16="http://schemas.microsoft.com/office/drawing/2014/main" id="{4B112A5E-929A-2739-3ABF-2A7237429BDD}"/>
              </a:ext>
            </a:extLst>
          </p:cNvPr>
          <p:cNvSpPr txBox="1"/>
          <p:nvPr/>
        </p:nvSpPr>
        <p:spPr bwMode="auto">
          <a:xfrm>
            <a:off x="8496035" y="4166035"/>
            <a:ext cx="3513069" cy="2088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nSpc>
                <a:spcPts val="3200"/>
              </a:lnSpc>
            </a:pPr>
            <a:r>
              <a:rPr lang="en-GB" sz="1600" dirty="0"/>
              <a:t>&gt;30,000 livestock vaccinated, &gt;30,000 worm, ticks</a:t>
            </a:r>
          </a:p>
          <a:p>
            <a:pPr>
              <a:lnSpc>
                <a:spcPts val="3200"/>
              </a:lnSpc>
            </a:pPr>
            <a:r>
              <a:rPr lang="en-GB" sz="1600" dirty="0"/>
              <a:t>70-100% accessed service</a:t>
            </a:r>
          </a:p>
          <a:p>
            <a:pPr>
              <a:lnSpc>
                <a:spcPts val="3200"/>
              </a:lnSpc>
            </a:pPr>
            <a:r>
              <a:rPr lang="en-GB" sz="1600" dirty="0"/>
              <a:t>85% access ambulatory service</a:t>
            </a:r>
          </a:p>
          <a:p>
            <a:pPr>
              <a:lnSpc>
                <a:spcPts val="3200"/>
              </a:lnSpc>
            </a:pPr>
            <a:r>
              <a:rPr lang="en-GB" sz="1600" dirty="0"/>
              <a:t>Most happy to pay service charge</a:t>
            </a:r>
          </a:p>
        </p:txBody>
      </p:sp>
      <p:sp>
        <p:nvSpPr>
          <p:cNvPr id="10" name="TextBox 9">
            <a:extLst>
              <a:ext uri="{FF2B5EF4-FFF2-40B4-BE49-F238E27FC236}">
                <a16:creationId xmlns:a16="http://schemas.microsoft.com/office/drawing/2014/main" id="{76000366-7349-2929-B4EF-3C86CA67BC6C}"/>
              </a:ext>
            </a:extLst>
          </p:cNvPr>
          <p:cNvSpPr txBox="1"/>
          <p:nvPr/>
        </p:nvSpPr>
        <p:spPr bwMode="auto">
          <a:xfrm>
            <a:off x="4781285" y="18872"/>
            <a:ext cx="7429500" cy="1200329"/>
          </a:xfrm>
          <a:prstGeom prst="rect">
            <a:avLst/>
          </a:prstGeom>
          <a:solidFill>
            <a:schemeClr val="bg1">
              <a:lumMod val="85000"/>
            </a:schemeClr>
          </a:solidFill>
          <a:ln>
            <a:solidFill>
              <a:schemeClr val="tx1"/>
            </a:solidFill>
          </a:ln>
        </p:spPr>
        <p:txBody>
          <a:bodyPr wrap="square">
            <a:spAutoFit/>
          </a:bodyPr>
          <a:lstStyle/>
          <a:p>
            <a:r>
              <a:rPr lang="en-GB" dirty="0"/>
              <a:t>Interim evaluation: Focus group discussions (FGDs) and key informant interviews (KIIs) with different partners (livestock</a:t>
            </a:r>
          </a:p>
          <a:p>
            <a:r>
              <a:rPr lang="en-GB" dirty="0"/>
              <a:t>keepers, private service providers and district and region level private sector), plus field observations.</a:t>
            </a:r>
          </a:p>
        </p:txBody>
      </p:sp>
      <p:sp>
        <p:nvSpPr>
          <p:cNvPr id="11" name="TextBox 10">
            <a:extLst>
              <a:ext uri="{FF2B5EF4-FFF2-40B4-BE49-F238E27FC236}">
                <a16:creationId xmlns:a16="http://schemas.microsoft.com/office/drawing/2014/main" id="{691A0247-2024-79F1-E852-4A9EBC254000}"/>
              </a:ext>
            </a:extLst>
          </p:cNvPr>
          <p:cNvSpPr txBox="1"/>
          <p:nvPr/>
        </p:nvSpPr>
        <p:spPr bwMode="auto">
          <a:xfrm>
            <a:off x="4191000" y="1464807"/>
            <a:ext cx="4185904" cy="2099998"/>
          </a:xfrm>
          <a:prstGeom prst="rect">
            <a:avLst/>
          </a:prstGeom>
          <a:solidFill>
            <a:schemeClr val="bg1"/>
          </a:solidFill>
          <a:ln>
            <a:solidFill>
              <a:schemeClr val="tx1"/>
            </a:solidFill>
          </a:ln>
        </p:spPr>
        <p:txBody>
          <a:bodyPr wrap="square" rtlCol="0">
            <a:spAutoFit/>
          </a:bodyPr>
          <a:lstStyle/>
          <a:p>
            <a:pPr>
              <a:lnSpc>
                <a:spcPts val="3200"/>
              </a:lnSpc>
            </a:pPr>
            <a:r>
              <a:rPr lang="en-GB" sz="2000" b="1" dirty="0"/>
              <a:t>To do</a:t>
            </a:r>
          </a:p>
          <a:p>
            <a:pPr marL="285750" indent="-285750">
              <a:lnSpc>
                <a:spcPts val="3200"/>
              </a:lnSpc>
              <a:buFontTx/>
              <a:buChar char="-"/>
            </a:pPr>
            <a:r>
              <a:rPr lang="en-GB" sz="2000" dirty="0"/>
              <a:t>To quantify benefits and sustainability</a:t>
            </a:r>
          </a:p>
          <a:p>
            <a:pPr marL="285750" indent="-285750">
              <a:lnSpc>
                <a:spcPts val="3200"/>
              </a:lnSpc>
              <a:buFontTx/>
              <a:buChar char="-"/>
            </a:pPr>
            <a:r>
              <a:rPr lang="en-GB" sz="2000" dirty="0"/>
              <a:t>Refine and scale effective and cost-effective PPP models</a:t>
            </a:r>
          </a:p>
        </p:txBody>
      </p:sp>
    </p:spTree>
    <p:extLst>
      <p:ext uri="{BB962C8B-B14F-4D97-AF65-F5344CB8AC3E}">
        <p14:creationId xmlns:p14="http://schemas.microsoft.com/office/powerpoint/2010/main" val="652129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2"/>
          </p:nvPr>
        </p:nvSpPr>
        <p:spPr>
          <a:xfrm>
            <a:off x="8737600" y="8475133"/>
            <a:ext cx="2844800" cy="48683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fontAlgn="auto">
              <a:spcBef>
                <a:spcPts val="0"/>
              </a:spcBef>
              <a:spcAft>
                <a:spcPts val="0"/>
              </a:spcAft>
            </a:pPr>
            <a:fld id="{0E3FC425-62BA-7F43-A266-BD79F09DEDCA}" type="slidenum">
              <a:rPr lang="en-US">
                <a:solidFill>
                  <a:prstClr val="black"/>
                </a:solidFill>
                <a:latin typeface="Calibri"/>
              </a:rPr>
              <a:pPr fontAlgn="auto">
                <a:spcBef>
                  <a:spcPts val="0"/>
                </a:spcBef>
                <a:spcAft>
                  <a:spcPts val="0"/>
                </a:spcAft>
              </a:pPr>
              <a:t>21</a:t>
            </a:fld>
            <a:endParaRPr lang="en-US" altLang="en-US" sz="1400">
              <a:solidFill>
                <a:prstClr val="black"/>
              </a:solidFill>
              <a:latin typeface="Calibri" charset="0"/>
            </a:endParaRPr>
          </a:p>
        </p:txBody>
      </p:sp>
      <p:sp>
        <p:nvSpPr>
          <p:cNvPr id="22" name="Title 1"/>
          <p:cNvSpPr txBox="1">
            <a:spLocks/>
          </p:cNvSpPr>
          <p:nvPr/>
        </p:nvSpPr>
        <p:spPr>
          <a:xfrm>
            <a:off x="908331" y="67282"/>
            <a:ext cx="10627605" cy="1265437"/>
          </a:xfrm>
          <a:prstGeom prst="rect">
            <a:avLst/>
          </a:prstGeom>
        </p:spPr>
        <p:txBody>
          <a:bodyPr vert="horz" lIns="91439" tIns="45719" rIns="91439" bIns="45719" rtlCol="0" anchor="ctr">
            <a:normAutofit/>
          </a:bodyPr>
          <a:lstStyle>
            <a:lvl1pPr defTabSz="685783">
              <a:lnSpc>
                <a:spcPct val="90000"/>
              </a:lnSpc>
              <a:spcBef>
                <a:spcPct val="0"/>
              </a:spcBef>
              <a:buNone/>
              <a:defRPr sz="2800" b="1">
                <a:solidFill>
                  <a:schemeClr val="accent2"/>
                </a:solidFill>
                <a:ea typeface="+mj-ea"/>
                <a:cs typeface="+mj-cs"/>
              </a:defRPr>
            </a:lvl1pPr>
          </a:lstStyle>
          <a:p>
            <a:pPr defTabSz="914354" eaLnBrk="1" fontAlgn="auto" hangingPunct="1">
              <a:spcAft>
                <a:spcPts val="0"/>
              </a:spcAft>
            </a:pPr>
            <a:r>
              <a:rPr lang="en-US" sz="3733" dirty="0">
                <a:solidFill>
                  <a:srgbClr val="ED7D31"/>
                </a:solidFill>
                <a:latin typeface="Calibri"/>
              </a:rPr>
              <a:t>Global Burden of Animal Diseases (GBADs)</a:t>
            </a:r>
          </a:p>
          <a:p>
            <a:pPr defTabSz="914354" eaLnBrk="1" fontAlgn="auto" hangingPunct="1">
              <a:spcAft>
                <a:spcPts val="0"/>
              </a:spcAft>
            </a:pPr>
            <a:r>
              <a:rPr lang="en-US" sz="3733" i="1" dirty="0">
                <a:solidFill>
                  <a:srgbClr val="ED7D31"/>
                </a:solidFill>
                <a:latin typeface="Calibri"/>
              </a:rPr>
              <a:t>Animal Disease Decision Making</a:t>
            </a:r>
          </a:p>
        </p:txBody>
      </p:sp>
      <p:graphicFrame>
        <p:nvGraphicFramePr>
          <p:cNvPr id="4" name="Chart 3">
            <a:extLst>
              <a:ext uri="{FF2B5EF4-FFF2-40B4-BE49-F238E27FC236}">
                <a16:creationId xmlns:a16="http://schemas.microsoft.com/office/drawing/2014/main" id="{FA23309F-C527-20E1-B111-827C2BAB92C9}"/>
              </a:ext>
            </a:extLst>
          </p:cNvPr>
          <p:cNvGraphicFramePr>
            <a:graphicFrameLocks/>
          </p:cNvGraphicFramePr>
          <p:nvPr/>
        </p:nvGraphicFramePr>
        <p:xfrm>
          <a:off x="536624" y="1025845"/>
          <a:ext cx="9420565" cy="5335720"/>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a:extLst>
              <a:ext uri="{FF2B5EF4-FFF2-40B4-BE49-F238E27FC236}">
                <a16:creationId xmlns:a16="http://schemas.microsoft.com/office/drawing/2014/main" id="{AE97D803-C8FD-0154-6387-FCF6E272D0C0}"/>
              </a:ext>
            </a:extLst>
          </p:cNvPr>
          <p:cNvSpPr txBox="1"/>
          <p:nvPr/>
        </p:nvSpPr>
        <p:spPr>
          <a:xfrm>
            <a:off x="9754618" y="5921635"/>
            <a:ext cx="2447721" cy="379656"/>
          </a:xfrm>
          <a:prstGeom prst="rect">
            <a:avLst/>
          </a:prstGeom>
          <a:noFill/>
        </p:spPr>
        <p:txBody>
          <a:bodyPr wrap="none" rtlCol="0">
            <a:spAutoFit/>
          </a:bodyPr>
          <a:lstStyle/>
          <a:p>
            <a:pPr defTabSz="457178" eaLnBrk="1" fontAlgn="auto" hangingPunct="1">
              <a:spcBef>
                <a:spcPts val="0"/>
              </a:spcBef>
              <a:spcAft>
                <a:spcPts val="0"/>
              </a:spcAft>
            </a:pPr>
            <a:r>
              <a:rPr lang="en-US" sz="1867" i="1">
                <a:solidFill>
                  <a:prstClr val="black"/>
                </a:solidFill>
                <a:latin typeface="Calibri"/>
                <a:ea typeface="+mn-ea"/>
              </a:rPr>
              <a:t>Courtesy of Delia Grace</a:t>
            </a:r>
          </a:p>
        </p:txBody>
      </p:sp>
      <p:pic>
        <p:nvPicPr>
          <p:cNvPr id="3" name="Picture 4" descr="Text&#10;&#10;Description automatically generated">
            <a:extLst>
              <a:ext uri="{FF2B5EF4-FFF2-40B4-BE49-F238E27FC236}">
                <a16:creationId xmlns:a16="http://schemas.microsoft.com/office/drawing/2014/main" id="{636B8D8E-B0C0-9904-C467-FDA8216E288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312293" y="30975"/>
            <a:ext cx="783684" cy="783684"/>
          </a:xfrm>
          <a:prstGeom prst="rect">
            <a:avLst/>
          </a:prstGeom>
        </p:spPr>
      </p:pic>
      <p:pic>
        <p:nvPicPr>
          <p:cNvPr id="5" name="Picture 4">
            <a:extLst>
              <a:ext uri="{FF2B5EF4-FFF2-40B4-BE49-F238E27FC236}">
                <a16:creationId xmlns:a16="http://schemas.microsoft.com/office/drawing/2014/main" id="{2C98E1AE-EFFD-64C7-C9E6-840C1C8760B6}"/>
              </a:ext>
            </a:extLst>
          </p:cNvPr>
          <p:cNvPicPr/>
          <p:nvPr/>
        </p:nvPicPr>
        <p:blipFill>
          <a:blip r:embed="rId4" cstate="email">
            <a:extLst>
              <a:ext uri="{28A0092B-C50C-407E-A947-70E740481C1C}">
                <a14:useLocalDpi xmlns:a14="http://schemas.microsoft.com/office/drawing/2010/main"/>
              </a:ext>
            </a:extLst>
          </a:blip>
          <a:stretch>
            <a:fillRect/>
          </a:stretch>
        </p:blipFill>
        <p:spPr>
          <a:xfrm>
            <a:off x="10124216" y="952275"/>
            <a:ext cx="1911096" cy="416718"/>
          </a:xfrm>
          <a:prstGeom prst="rect">
            <a:avLst/>
          </a:prstGeom>
        </p:spPr>
      </p:pic>
      <p:pic>
        <p:nvPicPr>
          <p:cNvPr id="6" name="Picture 5" descr="UK Aid logo">
            <a:extLst>
              <a:ext uri="{FF2B5EF4-FFF2-40B4-BE49-F238E27FC236}">
                <a16:creationId xmlns:a16="http://schemas.microsoft.com/office/drawing/2014/main" id="{34F76286-E086-7B76-6C34-F32D92774DEC}"/>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161489" y="814659"/>
            <a:ext cx="776873" cy="749324"/>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1">
            <a:extLst>
              <a:ext uri="{FF2B5EF4-FFF2-40B4-BE49-F238E27FC236}">
                <a16:creationId xmlns:a16="http://schemas.microsoft.com/office/drawing/2014/main" id="{46B81829-BF13-718A-9335-01DD58857971}"/>
              </a:ext>
            </a:extLst>
          </p:cNvPr>
          <p:cNvPicPr/>
          <p:nvPr/>
        </p:nvPicPr>
        <p:blipFill>
          <a:blip r:embed="rId6" cstate="email">
            <a:extLst>
              <a:ext uri="{28A0092B-C50C-407E-A947-70E740481C1C}">
                <a14:useLocalDpi xmlns:a14="http://schemas.microsoft.com/office/drawing/2010/main"/>
              </a:ext>
            </a:extLst>
          </a:blip>
          <a:stretch>
            <a:fillRect/>
          </a:stretch>
        </p:blipFill>
        <p:spPr bwMode="auto">
          <a:xfrm>
            <a:off x="10408623" y="1623160"/>
            <a:ext cx="1687354" cy="463391"/>
          </a:xfrm>
          <a:prstGeom prst="rect">
            <a:avLst/>
          </a:prstGeom>
        </p:spPr>
      </p:pic>
      <p:pic>
        <p:nvPicPr>
          <p:cNvPr id="8" name="Picture 7">
            <a:extLst>
              <a:ext uri="{FF2B5EF4-FFF2-40B4-BE49-F238E27FC236}">
                <a16:creationId xmlns:a16="http://schemas.microsoft.com/office/drawing/2014/main" id="{4D621C97-D21E-A58B-25F7-B94617C293E8}"/>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275166" y="2288629"/>
            <a:ext cx="1911096" cy="546992"/>
          </a:xfrm>
          <a:prstGeom prst="rect">
            <a:avLst/>
          </a:prstGeom>
        </p:spPr>
      </p:pic>
    </p:spTree>
    <p:extLst>
      <p:ext uri="{BB962C8B-B14F-4D97-AF65-F5344CB8AC3E}">
        <p14:creationId xmlns:p14="http://schemas.microsoft.com/office/powerpoint/2010/main" val="216930201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2BED470A-95AC-F941-9350-2E9BEE636B62}"/>
              </a:ext>
            </a:extLst>
          </p:cNvPr>
          <p:cNvGrpSpPr/>
          <p:nvPr/>
        </p:nvGrpSpPr>
        <p:grpSpPr>
          <a:xfrm>
            <a:off x="2662568" y="2678660"/>
            <a:ext cx="1210157" cy="2389055"/>
            <a:chOff x="1996926" y="2008995"/>
            <a:chExt cx="907618" cy="1791791"/>
          </a:xfrm>
        </p:grpSpPr>
        <p:sp>
          <p:nvSpPr>
            <p:cNvPr id="5" name="TextBox 4">
              <a:extLst>
                <a:ext uri="{FF2B5EF4-FFF2-40B4-BE49-F238E27FC236}">
                  <a16:creationId xmlns:a16="http://schemas.microsoft.com/office/drawing/2014/main" id="{10244D35-8C82-924B-8DFF-8478431AC0D2}"/>
                </a:ext>
              </a:extLst>
            </p:cNvPr>
            <p:cNvSpPr txBox="1"/>
            <p:nvPr/>
          </p:nvSpPr>
          <p:spPr>
            <a:xfrm>
              <a:off x="1996926" y="3177538"/>
              <a:ext cx="891541" cy="623248"/>
            </a:xfrm>
            <a:prstGeom prst="rect">
              <a:avLst/>
            </a:prstGeom>
            <a:noFill/>
          </p:spPr>
          <p:txBody>
            <a:bodyPr wrap="square" rtlCol="0">
              <a:spAutoFit/>
            </a:bodyPr>
            <a:lstStyle/>
            <a:p>
              <a:pPr algn="ctr" defTabSz="457178" eaLnBrk="1" fontAlgn="auto" hangingPunct="1">
                <a:spcBef>
                  <a:spcPts val="0"/>
                </a:spcBef>
                <a:spcAft>
                  <a:spcPts val="0"/>
                </a:spcAft>
              </a:pPr>
              <a:r>
                <a:rPr lang="en-US" sz="1600" dirty="0">
                  <a:solidFill>
                    <a:prstClr val="black"/>
                  </a:solidFill>
                  <a:latin typeface="Calibri"/>
                  <a:ea typeface="+mn-ea"/>
                </a:rPr>
                <a:t>How much are we </a:t>
              </a:r>
              <a:r>
                <a:rPr lang="en-US" sz="1600" b="1" dirty="0">
                  <a:solidFill>
                    <a:prstClr val="black"/>
                  </a:solidFill>
                  <a:latin typeface="Calibri"/>
                  <a:ea typeface="+mn-ea"/>
                </a:rPr>
                <a:t>losing</a:t>
              </a:r>
            </a:p>
          </p:txBody>
        </p:sp>
        <p:cxnSp>
          <p:nvCxnSpPr>
            <p:cNvPr id="20" name="Elbow Connector 19">
              <a:extLst>
                <a:ext uri="{FF2B5EF4-FFF2-40B4-BE49-F238E27FC236}">
                  <a16:creationId xmlns:a16="http://schemas.microsoft.com/office/drawing/2014/main" id="{C6A82321-9A52-2A47-9C0F-C875DEB77A9C}"/>
                </a:ext>
              </a:extLst>
            </p:cNvPr>
            <p:cNvCxnSpPr>
              <a:stCxn id="2" idx="2"/>
              <a:endCxn id="5" idx="0"/>
            </p:cNvCxnSpPr>
            <p:nvPr/>
          </p:nvCxnSpPr>
          <p:spPr>
            <a:xfrm rot="5400000">
              <a:off x="2089349" y="2362344"/>
              <a:ext cx="1168543" cy="46184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a16="http://schemas.microsoft.com/office/drawing/2014/main" id="{8B17484E-7CDB-5D4A-936D-2A2797AFB3BB}"/>
              </a:ext>
            </a:extLst>
          </p:cNvPr>
          <p:cNvGrpSpPr/>
          <p:nvPr/>
        </p:nvGrpSpPr>
        <p:grpSpPr>
          <a:xfrm>
            <a:off x="3848410" y="2678661"/>
            <a:ext cx="1432559" cy="2142832"/>
            <a:chOff x="2886307" y="2008995"/>
            <a:chExt cx="1074419" cy="1607124"/>
          </a:xfrm>
        </p:grpSpPr>
        <p:sp>
          <p:nvSpPr>
            <p:cNvPr id="6" name="TextBox 5">
              <a:extLst>
                <a:ext uri="{FF2B5EF4-FFF2-40B4-BE49-F238E27FC236}">
                  <a16:creationId xmlns:a16="http://schemas.microsoft.com/office/drawing/2014/main" id="{B1EB8DCE-64F5-054F-977A-C106B26C2B2B}"/>
                </a:ext>
              </a:extLst>
            </p:cNvPr>
            <p:cNvSpPr txBox="1"/>
            <p:nvPr/>
          </p:nvSpPr>
          <p:spPr>
            <a:xfrm>
              <a:off x="2886307" y="3177538"/>
              <a:ext cx="1074419" cy="438581"/>
            </a:xfrm>
            <a:prstGeom prst="rect">
              <a:avLst/>
            </a:prstGeom>
            <a:noFill/>
          </p:spPr>
          <p:txBody>
            <a:bodyPr wrap="square" rtlCol="0">
              <a:spAutoFit/>
            </a:bodyPr>
            <a:lstStyle/>
            <a:p>
              <a:pPr algn="ctr" defTabSz="457178" eaLnBrk="1" fontAlgn="auto" hangingPunct="1">
                <a:spcBef>
                  <a:spcPts val="0"/>
                </a:spcBef>
                <a:spcAft>
                  <a:spcPts val="0"/>
                </a:spcAft>
              </a:pPr>
              <a:r>
                <a:rPr lang="en-US" sz="1600" dirty="0">
                  <a:solidFill>
                    <a:prstClr val="black"/>
                  </a:solidFill>
                  <a:latin typeface="Calibri"/>
                  <a:ea typeface="+mn-ea"/>
                </a:rPr>
                <a:t>How much are we </a:t>
              </a:r>
              <a:r>
                <a:rPr lang="en-US" sz="1600" b="1" dirty="0">
                  <a:solidFill>
                    <a:prstClr val="black"/>
                  </a:solidFill>
                  <a:latin typeface="Calibri"/>
                  <a:ea typeface="+mn-ea"/>
                </a:rPr>
                <a:t>spending</a:t>
              </a:r>
            </a:p>
          </p:txBody>
        </p:sp>
        <p:cxnSp>
          <p:nvCxnSpPr>
            <p:cNvPr id="22" name="Elbow Connector 21">
              <a:extLst>
                <a:ext uri="{FF2B5EF4-FFF2-40B4-BE49-F238E27FC236}">
                  <a16:creationId xmlns:a16="http://schemas.microsoft.com/office/drawing/2014/main" id="{9247FDB1-738F-5141-9935-DED81BB2C6F4}"/>
                </a:ext>
              </a:extLst>
            </p:cNvPr>
            <p:cNvCxnSpPr>
              <a:stCxn id="2" idx="2"/>
              <a:endCxn id="6" idx="0"/>
            </p:cNvCxnSpPr>
            <p:nvPr/>
          </p:nvCxnSpPr>
          <p:spPr>
            <a:xfrm rot="16200000" flipH="1">
              <a:off x="2579759" y="2333779"/>
              <a:ext cx="1168542" cy="51897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011E9D45-457E-CD46-81A3-551E6C8EAEBC}"/>
              </a:ext>
            </a:extLst>
          </p:cNvPr>
          <p:cNvGrpSpPr/>
          <p:nvPr/>
        </p:nvGrpSpPr>
        <p:grpSpPr>
          <a:xfrm>
            <a:off x="5605670" y="2678656"/>
            <a:ext cx="1850749" cy="2142836"/>
            <a:chOff x="4204252" y="2008992"/>
            <a:chExt cx="1388062" cy="1607127"/>
          </a:xfrm>
        </p:grpSpPr>
        <p:sp>
          <p:nvSpPr>
            <p:cNvPr id="7" name="TextBox 6">
              <a:extLst>
                <a:ext uri="{FF2B5EF4-FFF2-40B4-BE49-F238E27FC236}">
                  <a16:creationId xmlns:a16="http://schemas.microsoft.com/office/drawing/2014/main" id="{356775F6-DC7B-FA45-AA73-5F7AA95CE07D}"/>
                </a:ext>
              </a:extLst>
            </p:cNvPr>
            <p:cNvSpPr txBox="1"/>
            <p:nvPr/>
          </p:nvSpPr>
          <p:spPr>
            <a:xfrm>
              <a:off x="4204252" y="3177538"/>
              <a:ext cx="1388062" cy="438581"/>
            </a:xfrm>
            <a:prstGeom prst="rect">
              <a:avLst/>
            </a:prstGeom>
            <a:noFill/>
          </p:spPr>
          <p:txBody>
            <a:bodyPr wrap="square" rtlCol="0">
              <a:spAutoFit/>
            </a:bodyPr>
            <a:lstStyle/>
            <a:p>
              <a:pPr algn="ctr" defTabSz="457178" eaLnBrk="1" fontAlgn="auto" hangingPunct="1">
                <a:spcBef>
                  <a:spcPts val="0"/>
                </a:spcBef>
                <a:spcAft>
                  <a:spcPts val="0"/>
                </a:spcAft>
              </a:pPr>
              <a:r>
                <a:rPr lang="en-US" sz="1600" b="1" dirty="0">
                  <a:solidFill>
                    <a:prstClr val="black"/>
                  </a:solidFill>
                  <a:latin typeface="Calibri"/>
                  <a:ea typeface="+mn-ea"/>
                </a:rPr>
                <a:t>Absolute burden </a:t>
              </a:r>
              <a:r>
                <a:rPr lang="en-US" sz="1600" dirty="0">
                  <a:solidFill>
                    <a:prstClr val="black"/>
                  </a:solidFill>
                  <a:latin typeface="Calibri"/>
                  <a:ea typeface="+mn-ea"/>
                </a:rPr>
                <a:t>due to each disease</a:t>
              </a:r>
            </a:p>
          </p:txBody>
        </p:sp>
        <p:cxnSp>
          <p:nvCxnSpPr>
            <p:cNvPr id="24" name="Elbow Connector 23">
              <a:extLst>
                <a:ext uri="{FF2B5EF4-FFF2-40B4-BE49-F238E27FC236}">
                  <a16:creationId xmlns:a16="http://schemas.microsoft.com/office/drawing/2014/main" id="{BDED7D3F-7811-FE40-A21B-A855F204BA21}"/>
                </a:ext>
              </a:extLst>
            </p:cNvPr>
            <p:cNvCxnSpPr>
              <a:stCxn id="3" idx="2"/>
              <a:endCxn id="7" idx="0"/>
            </p:cNvCxnSpPr>
            <p:nvPr/>
          </p:nvCxnSpPr>
          <p:spPr>
            <a:xfrm rot="5400000">
              <a:off x="4654423" y="2252853"/>
              <a:ext cx="1168546" cy="68082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9" name="Group 18">
            <a:extLst>
              <a:ext uri="{FF2B5EF4-FFF2-40B4-BE49-F238E27FC236}">
                <a16:creationId xmlns:a16="http://schemas.microsoft.com/office/drawing/2014/main" id="{586AF003-8D65-5A4D-8588-B59955FD8E17}"/>
              </a:ext>
            </a:extLst>
          </p:cNvPr>
          <p:cNvGrpSpPr/>
          <p:nvPr/>
        </p:nvGrpSpPr>
        <p:grpSpPr>
          <a:xfrm>
            <a:off x="7438810" y="2678659"/>
            <a:ext cx="1938757" cy="2389058"/>
            <a:chOff x="5579107" y="2008993"/>
            <a:chExt cx="1454068" cy="1791793"/>
          </a:xfrm>
        </p:grpSpPr>
        <p:sp>
          <p:nvSpPr>
            <p:cNvPr id="8" name="TextBox 7">
              <a:extLst>
                <a:ext uri="{FF2B5EF4-FFF2-40B4-BE49-F238E27FC236}">
                  <a16:creationId xmlns:a16="http://schemas.microsoft.com/office/drawing/2014/main" id="{16D89BE4-F0F0-3344-8C5A-87689BEEA237}"/>
                </a:ext>
              </a:extLst>
            </p:cNvPr>
            <p:cNvSpPr txBox="1"/>
            <p:nvPr/>
          </p:nvSpPr>
          <p:spPr>
            <a:xfrm>
              <a:off x="5645113" y="3177538"/>
              <a:ext cx="1388062" cy="623248"/>
            </a:xfrm>
            <a:prstGeom prst="rect">
              <a:avLst/>
            </a:prstGeom>
            <a:noFill/>
          </p:spPr>
          <p:txBody>
            <a:bodyPr wrap="square" rtlCol="0">
              <a:spAutoFit/>
            </a:bodyPr>
            <a:lstStyle/>
            <a:p>
              <a:pPr algn="ctr" defTabSz="457178" eaLnBrk="1" fontAlgn="auto" hangingPunct="1">
                <a:spcBef>
                  <a:spcPts val="0"/>
                </a:spcBef>
                <a:spcAft>
                  <a:spcPts val="0"/>
                </a:spcAft>
              </a:pPr>
              <a:r>
                <a:rPr lang="en-US" sz="1600" b="1" dirty="0">
                  <a:solidFill>
                    <a:prstClr val="black"/>
                  </a:solidFill>
                  <a:latin typeface="Calibri"/>
                  <a:ea typeface="+mn-ea"/>
                </a:rPr>
                <a:t>Relative burden </a:t>
              </a:r>
              <a:r>
                <a:rPr lang="en-US" sz="1600" dirty="0">
                  <a:solidFill>
                    <a:prstClr val="black"/>
                  </a:solidFill>
                  <a:latin typeface="Calibri"/>
                  <a:ea typeface="+mn-ea"/>
                </a:rPr>
                <a:t>compared to total burden</a:t>
              </a:r>
            </a:p>
          </p:txBody>
        </p:sp>
        <p:cxnSp>
          <p:nvCxnSpPr>
            <p:cNvPr id="26" name="Elbow Connector 25">
              <a:extLst>
                <a:ext uri="{FF2B5EF4-FFF2-40B4-BE49-F238E27FC236}">
                  <a16:creationId xmlns:a16="http://schemas.microsoft.com/office/drawing/2014/main" id="{5DD8D384-7C7C-7E41-BCAD-603A6F8F286D}"/>
                </a:ext>
              </a:extLst>
            </p:cNvPr>
            <p:cNvCxnSpPr>
              <a:stCxn id="3" idx="2"/>
              <a:endCxn id="8" idx="0"/>
            </p:cNvCxnSpPr>
            <p:nvPr/>
          </p:nvCxnSpPr>
          <p:spPr>
            <a:xfrm rot="16200000" flipH="1">
              <a:off x="5374853" y="2213247"/>
              <a:ext cx="1168546" cy="76003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9F26324A-4913-1F44-BB7A-A99063DA3DA8}"/>
              </a:ext>
            </a:extLst>
          </p:cNvPr>
          <p:cNvGrpSpPr/>
          <p:nvPr/>
        </p:nvGrpSpPr>
        <p:grpSpPr>
          <a:xfrm>
            <a:off x="10183897" y="2678658"/>
            <a:ext cx="1669977" cy="2389057"/>
            <a:chOff x="7637922" y="2008993"/>
            <a:chExt cx="1252483" cy="1791793"/>
          </a:xfrm>
        </p:grpSpPr>
        <p:sp>
          <p:nvSpPr>
            <p:cNvPr id="9" name="TextBox 8">
              <a:extLst>
                <a:ext uri="{FF2B5EF4-FFF2-40B4-BE49-F238E27FC236}">
                  <a16:creationId xmlns:a16="http://schemas.microsoft.com/office/drawing/2014/main" id="{2A78ED4D-EE3E-0B40-8FD8-B561795FE7AC}"/>
                </a:ext>
              </a:extLst>
            </p:cNvPr>
            <p:cNvSpPr txBox="1"/>
            <p:nvPr/>
          </p:nvSpPr>
          <p:spPr>
            <a:xfrm>
              <a:off x="7637922" y="3177538"/>
              <a:ext cx="1252483" cy="623248"/>
            </a:xfrm>
            <a:prstGeom prst="rect">
              <a:avLst/>
            </a:prstGeom>
            <a:noFill/>
          </p:spPr>
          <p:txBody>
            <a:bodyPr wrap="square" rtlCol="0">
              <a:spAutoFit/>
            </a:bodyPr>
            <a:lstStyle/>
            <a:p>
              <a:pPr algn="ctr" defTabSz="457178" eaLnBrk="1" fontAlgn="auto" hangingPunct="1">
                <a:spcBef>
                  <a:spcPts val="0"/>
                </a:spcBef>
                <a:spcAft>
                  <a:spcPts val="0"/>
                </a:spcAft>
              </a:pPr>
              <a:r>
                <a:rPr lang="en-US" sz="1600" b="1" dirty="0">
                  <a:solidFill>
                    <a:prstClr val="black"/>
                  </a:solidFill>
                  <a:latin typeface="Calibri"/>
                  <a:ea typeface="+mn-ea"/>
                </a:rPr>
                <a:t>Who across society is affected</a:t>
              </a:r>
            </a:p>
          </p:txBody>
        </p:sp>
        <p:cxnSp>
          <p:nvCxnSpPr>
            <p:cNvPr id="28" name="Straight Arrow Connector 27">
              <a:extLst>
                <a:ext uri="{FF2B5EF4-FFF2-40B4-BE49-F238E27FC236}">
                  <a16:creationId xmlns:a16="http://schemas.microsoft.com/office/drawing/2014/main" id="{10AB29EB-F9A3-B24D-B8D5-5943E86E8FF9}"/>
                </a:ext>
              </a:extLst>
            </p:cNvPr>
            <p:cNvCxnSpPr>
              <a:cxnSpLocks/>
              <a:stCxn id="4" idx="2"/>
              <a:endCxn id="9" idx="0"/>
            </p:cNvCxnSpPr>
            <p:nvPr/>
          </p:nvCxnSpPr>
          <p:spPr>
            <a:xfrm>
              <a:off x="8257684" y="2008993"/>
              <a:ext cx="6480" cy="11685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a16="http://schemas.microsoft.com/office/drawing/2014/main" id="{81B38D66-734B-1B4C-AC4C-6F555EAC3A50}"/>
              </a:ext>
            </a:extLst>
          </p:cNvPr>
          <p:cNvGrpSpPr/>
          <p:nvPr/>
        </p:nvGrpSpPr>
        <p:grpSpPr>
          <a:xfrm>
            <a:off x="4652746" y="2011679"/>
            <a:ext cx="4318053" cy="666978"/>
            <a:chOff x="3489559" y="1508758"/>
            <a:chExt cx="3238540" cy="500233"/>
          </a:xfrm>
        </p:grpSpPr>
        <p:sp>
          <p:nvSpPr>
            <p:cNvPr id="3" name="TextBox 2">
              <a:extLst>
                <a:ext uri="{FF2B5EF4-FFF2-40B4-BE49-F238E27FC236}">
                  <a16:creationId xmlns:a16="http://schemas.microsoft.com/office/drawing/2014/main" id="{CC3B91F0-DDE6-7348-80E4-3301B4B51A60}"/>
                </a:ext>
              </a:extLst>
            </p:cNvPr>
            <p:cNvSpPr txBox="1"/>
            <p:nvPr/>
          </p:nvSpPr>
          <p:spPr>
            <a:xfrm>
              <a:off x="4430114" y="1508758"/>
              <a:ext cx="2297985" cy="500233"/>
            </a:xfrm>
            <a:prstGeom prst="rect">
              <a:avLst/>
            </a:prstGeom>
            <a:noFill/>
            <a:ln>
              <a:solidFill>
                <a:schemeClr val="accent1"/>
              </a:solidFill>
            </a:ln>
          </p:spPr>
          <p:txBody>
            <a:bodyPr wrap="none" rtlCol="0">
              <a:spAutoFit/>
            </a:bodyPr>
            <a:lstStyle/>
            <a:p>
              <a:pPr algn="ctr" defTabSz="457178" eaLnBrk="1" fontAlgn="auto" hangingPunct="1">
                <a:spcBef>
                  <a:spcPts val="0"/>
                </a:spcBef>
                <a:spcAft>
                  <a:spcPts val="0"/>
                </a:spcAft>
              </a:pPr>
              <a:r>
                <a:rPr lang="en-US" sz="1867" dirty="0">
                  <a:solidFill>
                    <a:prstClr val="black"/>
                  </a:solidFill>
                  <a:latin typeface="Calibri"/>
                  <a:ea typeface="+mn-ea"/>
                </a:rPr>
                <a:t>Attribution by disease, </a:t>
              </a:r>
            </a:p>
            <a:p>
              <a:pPr algn="ctr" defTabSz="457178" eaLnBrk="1" fontAlgn="auto" hangingPunct="1">
                <a:spcBef>
                  <a:spcPts val="0"/>
                </a:spcBef>
                <a:spcAft>
                  <a:spcPts val="0"/>
                </a:spcAft>
              </a:pPr>
              <a:r>
                <a:rPr lang="en-US" sz="1867" dirty="0">
                  <a:solidFill>
                    <a:prstClr val="black"/>
                  </a:solidFill>
                  <a:latin typeface="Calibri"/>
                  <a:ea typeface="+mn-ea"/>
                </a:rPr>
                <a:t>health problem and accidents</a:t>
              </a:r>
            </a:p>
          </p:txBody>
        </p:sp>
        <p:cxnSp>
          <p:nvCxnSpPr>
            <p:cNvPr id="30" name="Straight Arrow Connector 29">
              <a:extLst>
                <a:ext uri="{FF2B5EF4-FFF2-40B4-BE49-F238E27FC236}">
                  <a16:creationId xmlns:a16="http://schemas.microsoft.com/office/drawing/2014/main" id="{D48D9A27-2B2A-9547-AFE3-41D3AB4E998E}"/>
                </a:ext>
              </a:extLst>
            </p:cNvPr>
            <p:cNvCxnSpPr>
              <a:stCxn id="2" idx="3"/>
              <a:endCxn id="3" idx="1"/>
            </p:cNvCxnSpPr>
            <p:nvPr/>
          </p:nvCxnSpPr>
          <p:spPr>
            <a:xfrm flipV="1">
              <a:off x="3489559" y="1758874"/>
              <a:ext cx="940556" cy="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a:extLst>
              <a:ext uri="{FF2B5EF4-FFF2-40B4-BE49-F238E27FC236}">
                <a16:creationId xmlns:a16="http://schemas.microsoft.com/office/drawing/2014/main" id="{4C518E8D-091C-1E4A-B000-7B156A8F2B78}"/>
              </a:ext>
            </a:extLst>
          </p:cNvPr>
          <p:cNvGrpSpPr/>
          <p:nvPr/>
        </p:nvGrpSpPr>
        <p:grpSpPr>
          <a:xfrm>
            <a:off x="8970798" y="2011680"/>
            <a:ext cx="2827163" cy="666978"/>
            <a:chOff x="6728098" y="1508759"/>
            <a:chExt cx="2120372" cy="500233"/>
          </a:xfrm>
        </p:grpSpPr>
        <p:sp>
          <p:nvSpPr>
            <p:cNvPr id="4" name="TextBox 3">
              <a:extLst>
                <a:ext uri="{FF2B5EF4-FFF2-40B4-BE49-F238E27FC236}">
                  <a16:creationId xmlns:a16="http://schemas.microsoft.com/office/drawing/2014/main" id="{C04BFAAE-06F7-3C43-98A6-6B3849334AD2}"/>
                </a:ext>
              </a:extLst>
            </p:cNvPr>
            <p:cNvSpPr txBox="1"/>
            <p:nvPr/>
          </p:nvSpPr>
          <p:spPr>
            <a:xfrm>
              <a:off x="7666897" y="1508759"/>
              <a:ext cx="1181573" cy="500233"/>
            </a:xfrm>
            <a:prstGeom prst="rect">
              <a:avLst/>
            </a:prstGeom>
            <a:noFill/>
            <a:ln>
              <a:solidFill>
                <a:schemeClr val="accent1"/>
              </a:solidFill>
            </a:ln>
          </p:spPr>
          <p:txBody>
            <a:bodyPr wrap="none" rtlCol="0">
              <a:spAutoFit/>
            </a:bodyPr>
            <a:lstStyle/>
            <a:p>
              <a:pPr algn="ctr" defTabSz="457178" eaLnBrk="1" fontAlgn="auto" hangingPunct="1">
                <a:spcBef>
                  <a:spcPts val="0"/>
                </a:spcBef>
                <a:spcAft>
                  <a:spcPts val="0"/>
                </a:spcAft>
              </a:pPr>
              <a:r>
                <a:rPr lang="en-US" sz="1867" dirty="0">
                  <a:solidFill>
                    <a:prstClr val="black"/>
                  </a:solidFill>
                  <a:latin typeface="Calibri"/>
                  <a:ea typeface="+mn-ea"/>
                </a:rPr>
                <a:t>Impact across </a:t>
              </a:r>
            </a:p>
            <a:p>
              <a:pPr algn="ctr" defTabSz="457178" eaLnBrk="1" fontAlgn="auto" hangingPunct="1">
                <a:spcBef>
                  <a:spcPts val="0"/>
                </a:spcBef>
                <a:spcAft>
                  <a:spcPts val="0"/>
                </a:spcAft>
              </a:pPr>
              <a:r>
                <a:rPr lang="en-US" sz="1867" dirty="0">
                  <a:solidFill>
                    <a:prstClr val="black"/>
                  </a:solidFill>
                  <a:latin typeface="Calibri"/>
                  <a:ea typeface="+mn-ea"/>
                </a:rPr>
                <a:t>the economy</a:t>
              </a:r>
            </a:p>
          </p:txBody>
        </p:sp>
        <p:cxnSp>
          <p:nvCxnSpPr>
            <p:cNvPr id="32" name="Straight Arrow Connector 31">
              <a:extLst>
                <a:ext uri="{FF2B5EF4-FFF2-40B4-BE49-F238E27FC236}">
                  <a16:creationId xmlns:a16="http://schemas.microsoft.com/office/drawing/2014/main" id="{DC54B23E-1600-DE45-A3F3-93DE7E2A52DD}"/>
                </a:ext>
              </a:extLst>
            </p:cNvPr>
            <p:cNvCxnSpPr>
              <a:stCxn id="3" idx="3"/>
              <a:endCxn id="4" idx="1"/>
            </p:cNvCxnSpPr>
            <p:nvPr/>
          </p:nvCxnSpPr>
          <p:spPr>
            <a:xfrm>
              <a:off x="6728098" y="1758875"/>
              <a:ext cx="938799"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a16="http://schemas.microsoft.com/office/drawing/2014/main" id="{804D11DD-ECD2-8942-9B72-D56E24053074}"/>
              </a:ext>
            </a:extLst>
          </p:cNvPr>
          <p:cNvGrpSpPr/>
          <p:nvPr/>
        </p:nvGrpSpPr>
        <p:grpSpPr>
          <a:xfrm>
            <a:off x="-111710" y="2678658"/>
            <a:ext cx="1261179" cy="2635278"/>
            <a:chOff x="-83783" y="2008993"/>
            <a:chExt cx="945884" cy="1976459"/>
          </a:xfrm>
        </p:grpSpPr>
        <p:sp>
          <p:nvSpPr>
            <p:cNvPr id="27" name="TextBox 26">
              <a:extLst>
                <a:ext uri="{FF2B5EF4-FFF2-40B4-BE49-F238E27FC236}">
                  <a16:creationId xmlns:a16="http://schemas.microsoft.com/office/drawing/2014/main" id="{0EEB1DFA-09EE-2745-A7C7-5E8FA49C99EE}"/>
                </a:ext>
              </a:extLst>
            </p:cNvPr>
            <p:cNvSpPr txBox="1"/>
            <p:nvPr/>
          </p:nvSpPr>
          <p:spPr>
            <a:xfrm>
              <a:off x="-83783" y="3177538"/>
              <a:ext cx="891541" cy="807914"/>
            </a:xfrm>
            <a:prstGeom prst="rect">
              <a:avLst/>
            </a:prstGeom>
            <a:noFill/>
          </p:spPr>
          <p:txBody>
            <a:bodyPr wrap="square" rtlCol="0">
              <a:spAutoFit/>
            </a:bodyPr>
            <a:lstStyle/>
            <a:p>
              <a:pPr algn="ctr" defTabSz="457178" eaLnBrk="1" fontAlgn="auto" hangingPunct="1">
                <a:spcBef>
                  <a:spcPts val="0"/>
                </a:spcBef>
                <a:spcAft>
                  <a:spcPts val="0"/>
                </a:spcAft>
              </a:pPr>
              <a:r>
                <a:rPr lang="en-US" sz="1600" dirty="0">
                  <a:solidFill>
                    <a:prstClr val="black"/>
                  </a:solidFill>
                  <a:latin typeface="Calibri"/>
                  <a:ea typeface="+mn-ea"/>
                </a:rPr>
                <a:t>Their </a:t>
              </a:r>
              <a:r>
                <a:rPr lang="en-US" sz="1600" b="1" dirty="0">
                  <a:solidFill>
                    <a:prstClr val="black"/>
                  </a:solidFill>
                  <a:latin typeface="Calibri"/>
                  <a:ea typeface="+mn-ea"/>
                </a:rPr>
                <a:t>biomass </a:t>
              </a:r>
              <a:r>
                <a:rPr lang="en-US" sz="1600" dirty="0">
                  <a:solidFill>
                    <a:prstClr val="black"/>
                  </a:solidFill>
                  <a:latin typeface="Calibri"/>
                  <a:ea typeface="+mn-ea"/>
                </a:rPr>
                <a:t>and the </a:t>
              </a:r>
              <a:r>
                <a:rPr lang="en-US" sz="1600" b="1" dirty="0">
                  <a:solidFill>
                    <a:prstClr val="black"/>
                  </a:solidFill>
                  <a:latin typeface="Calibri"/>
                  <a:ea typeface="+mn-ea"/>
                </a:rPr>
                <a:t>inputs</a:t>
              </a:r>
            </a:p>
          </p:txBody>
        </p:sp>
        <p:cxnSp>
          <p:nvCxnSpPr>
            <p:cNvPr id="29" name="Elbow Connector 28">
              <a:extLst>
                <a:ext uri="{FF2B5EF4-FFF2-40B4-BE49-F238E27FC236}">
                  <a16:creationId xmlns:a16="http://schemas.microsoft.com/office/drawing/2014/main" id="{004428C0-1149-4C4B-BDE2-6F7784C4724D}"/>
                </a:ext>
              </a:extLst>
            </p:cNvPr>
            <p:cNvCxnSpPr>
              <a:cxnSpLocks/>
              <a:stCxn id="25" idx="2"/>
              <a:endCxn id="27" idx="0"/>
            </p:cNvCxnSpPr>
            <p:nvPr/>
          </p:nvCxnSpPr>
          <p:spPr>
            <a:xfrm rot="5400000">
              <a:off x="27772" y="2343209"/>
              <a:ext cx="1168545" cy="50011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3" name="Group 12">
            <a:extLst>
              <a:ext uri="{FF2B5EF4-FFF2-40B4-BE49-F238E27FC236}">
                <a16:creationId xmlns:a16="http://schemas.microsoft.com/office/drawing/2014/main" id="{4CA2F98D-DCD4-574B-9F24-278759DA8F21}"/>
              </a:ext>
            </a:extLst>
          </p:cNvPr>
          <p:cNvGrpSpPr/>
          <p:nvPr/>
        </p:nvGrpSpPr>
        <p:grpSpPr>
          <a:xfrm>
            <a:off x="1014146" y="2678656"/>
            <a:ext cx="1758769" cy="2389058"/>
            <a:chOff x="760609" y="2008992"/>
            <a:chExt cx="1319077" cy="1791794"/>
          </a:xfrm>
        </p:grpSpPr>
        <p:sp>
          <p:nvSpPr>
            <p:cNvPr id="31" name="TextBox 30">
              <a:extLst>
                <a:ext uri="{FF2B5EF4-FFF2-40B4-BE49-F238E27FC236}">
                  <a16:creationId xmlns:a16="http://schemas.microsoft.com/office/drawing/2014/main" id="{D04BCC1C-C3D2-9149-895D-35C0946FA31A}"/>
                </a:ext>
              </a:extLst>
            </p:cNvPr>
            <p:cNvSpPr txBox="1"/>
            <p:nvPr/>
          </p:nvSpPr>
          <p:spPr>
            <a:xfrm>
              <a:off x="760609" y="3177538"/>
              <a:ext cx="1319077" cy="623248"/>
            </a:xfrm>
            <a:prstGeom prst="rect">
              <a:avLst/>
            </a:prstGeom>
            <a:noFill/>
          </p:spPr>
          <p:txBody>
            <a:bodyPr wrap="square" rtlCol="0">
              <a:spAutoFit/>
            </a:bodyPr>
            <a:lstStyle/>
            <a:p>
              <a:pPr algn="ctr" defTabSz="457178" eaLnBrk="1" fontAlgn="auto" hangingPunct="1">
                <a:spcBef>
                  <a:spcPts val="0"/>
                </a:spcBef>
                <a:spcAft>
                  <a:spcPts val="0"/>
                </a:spcAft>
              </a:pPr>
              <a:r>
                <a:rPr lang="en-US" sz="1600" b="1" dirty="0">
                  <a:solidFill>
                    <a:prstClr val="black"/>
                  </a:solidFill>
                  <a:latin typeface="Calibri"/>
                  <a:ea typeface="+mn-ea"/>
                </a:rPr>
                <a:t>Value </a:t>
              </a:r>
              <a:r>
                <a:rPr lang="en-US" sz="1600" dirty="0">
                  <a:solidFill>
                    <a:prstClr val="black"/>
                  </a:solidFill>
                  <a:latin typeface="Calibri"/>
                  <a:ea typeface="+mn-ea"/>
                </a:rPr>
                <a:t>of the animals and their</a:t>
              </a:r>
              <a:r>
                <a:rPr lang="en-US" sz="1600" b="1" dirty="0">
                  <a:solidFill>
                    <a:prstClr val="black"/>
                  </a:solidFill>
                  <a:latin typeface="Calibri"/>
                  <a:ea typeface="+mn-ea"/>
                </a:rPr>
                <a:t> outputs</a:t>
              </a:r>
            </a:p>
          </p:txBody>
        </p:sp>
        <p:cxnSp>
          <p:nvCxnSpPr>
            <p:cNvPr id="40" name="Elbow Connector 39">
              <a:extLst>
                <a:ext uri="{FF2B5EF4-FFF2-40B4-BE49-F238E27FC236}">
                  <a16:creationId xmlns:a16="http://schemas.microsoft.com/office/drawing/2014/main" id="{47FC7A7C-E06B-5F43-9E62-9CAC750C9EB0}"/>
                </a:ext>
              </a:extLst>
            </p:cNvPr>
            <p:cNvCxnSpPr>
              <a:cxnSpLocks/>
              <a:stCxn id="25" idx="2"/>
              <a:endCxn id="31" idx="0"/>
            </p:cNvCxnSpPr>
            <p:nvPr/>
          </p:nvCxnSpPr>
          <p:spPr>
            <a:xfrm rot="16200000" flipH="1">
              <a:off x="556852" y="2314241"/>
              <a:ext cx="1168545" cy="55804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4" name="Group 13">
            <a:extLst>
              <a:ext uri="{FF2B5EF4-FFF2-40B4-BE49-F238E27FC236}">
                <a16:creationId xmlns:a16="http://schemas.microsoft.com/office/drawing/2014/main" id="{96E067F9-4262-034A-B4C4-D4A10BDCFC61}"/>
              </a:ext>
            </a:extLst>
          </p:cNvPr>
          <p:cNvGrpSpPr/>
          <p:nvPr/>
        </p:nvGrpSpPr>
        <p:grpSpPr>
          <a:xfrm>
            <a:off x="1816157" y="2011683"/>
            <a:ext cx="2836589" cy="666978"/>
            <a:chOff x="1362117" y="1508761"/>
            <a:chExt cx="2127442" cy="500233"/>
          </a:xfrm>
        </p:grpSpPr>
        <p:sp>
          <p:nvSpPr>
            <p:cNvPr id="2" name="TextBox 1">
              <a:extLst>
                <a:ext uri="{FF2B5EF4-FFF2-40B4-BE49-F238E27FC236}">
                  <a16:creationId xmlns:a16="http://schemas.microsoft.com/office/drawing/2014/main" id="{2ADD7253-4283-5744-8A4B-0CFB88CBB383}"/>
                </a:ext>
              </a:extLst>
            </p:cNvPr>
            <p:cNvSpPr txBox="1"/>
            <p:nvPr/>
          </p:nvSpPr>
          <p:spPr>
            <a:xfrm>
              <a:off x="2319527" y="1508761"/>
              <a:ext cx="1170032" cy="500233"/>
            </a:xfrm>
            <a:prstGeom prst="rect">
              <a:avLst/>
            </a:prstGeom>
            <a:noFill/>
            <a:ln>
              <a:solidFill>
                <a:schemeClr val="accent1"/>
              </a:solidFill>
            </a:ln>
          </p:spPr>
          <p:txBody>
            <a:bodyPr wrap="none" rtlCol="0">
              <a:spAutoFit/>
            </a:bodyPr>
            <a:lstStyle/>
            <a:p>
              <a:pPr algn="ctr" defTabSz="457178" eaLnBrk="1" fontAlgn="auto" hangingPunct="1">
                <a:spcBef>
                  <a:spcPts val="0"/>
                </a:spcBef>
                <a:spcAft>
                  <a:spcPts val="0"/>
                </a:spcAft>
              </a:pPr>
              <a:r>
                <a:rPr lang="en-US" sz="1867" dirty="0">
                  <a:solidFill>
                    <a:prstClr val="black"/>
                  </a:solidFill>
                  <a:latin typeface="Calibri"/>
                  <a:ea typeface="+mn-ea"/>
                </a:rPr>
                <a:t>Animal Health</a:t>
              </a:r>
            </a:p>
            <a:p>
              <a:pPr algn="ctr" defTabSz="457178" eaLnBrk="1" fontAlgn="auto" hangingPunct="1">
                <a:spcBef>
                  <a:spcPts val="0"/>
                </a:spcBef>
                <a:spcAft>
                  <a:spcPts val="0"/>
                </a:spcAft>
              </a:pPr>
              <a:r>
                <a:rPr lang="en-US" sz="1867" dirty="0">
                  <a:solidFill>
                    <a:prstClr val="black"/>
                  </a:solidFill>
                  <a:latin typeface="Calibri"/>
                  <a:ea typeface="+mn-ea"/>
                </a:rPr>
                <a:t>Loss Envelope</a:t>
              </a:r>
            </a:p>
          </p:txBody>
        </p:sp>
        <p:cxnSp>
          <p:nvCxnSpPr>
            <p:cNvPr id="12" name="Straight Arrow Connector 11">
              <a:extLst>
                <a:ext uri="{FF2B5EF4-FFF2-40B4-BE49-F238E27FC236}">
                  <a16:creationId xmlns:a16="http://schemas.microsoft.com/office/drawing/2014/main" id="{DBD2E430-8487-7149-8891-5984F6BF3A62}"/>
                </a:ext>
              </a:extLst>
            </p:cNvPr>
            <p:cNvCxnSpPr>
              <a:stCxn id="25" idx="3"/>
              <a:endCxn id="2" idx="1"/>
            </p:cNvCxnSpPr>
            <p:nvPr/>
          </p:nvCxnSpPr>
          <p:spPr>
            <a:xfrm>
              <a:off x="1362117" y="1758876"/>
              <a:ext cx="957410"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0" name="Title 9">
            <a:extLst>
              <a:ext uri="{FF2B5EF4-FFF2-40B4-BE49-F238E27FC236}">
                <a16:creationId xmlns:a16="http://schemas.microsoft.com/office/drawing/2014/main" id="{233198CB-6660-E747-8820-4589D9CBD6A0}"/>
              </a:ext>
            </a:extLst>
          </p:cNvPr>
          <p:cNvSpPr>
            <a:spLocks noGrp="1"/>
          </p:cNvSpPr>
          <p:nvPr>
            <p:ph type="title"/>
          </p:nvPr>
        </p:nvSpPr>
        <p:spPr/>
        <p:txBody>
          <a:bodyPr/>
          <a:lstStyle/>
          <a:p>
            <a:r>
              <a:rPr lang="en-US" dirty="0">
                <a:solidFill>
                  <a:schemeClr val="tx1"/>
                </a:solidFill>
              </a:rPr>
              <a:t>GBAD</a:t>
            </a:r>
            <a:r>
              <a:rPr lang="en-US" dirty="0"/>
              <a:t>s - Analytical structure</a:t>
            </a:r>
          </a:p>
        </p:txBody>
      </p:sp>
      <p:sp>
        <p:nvSpPr>
          <p:cNvPr id="33" name="TextBox 32">
            <a:extLst>
              <a:ext uri="{FF2B5EF4-FFF2-40B4-BE49-F238E27FC236}">
                <a16:creationId xmlns:a16="http://schemas.microsoft.com/office/drawing/2014/main" id="{4FB0841F-36F0-3C48-B2D1-443E5EC3A439}"/>
              </a:ext>
            </a:extLst>
          </p:cNvPr>
          <p:cNvSpPr txBox="1"/>
          <p:nvPr/>
        </p:nvSpPr>
        <p:spPr>
          <a:xfrm>
            <a:off x="9834107" y="5865963"/>
            <a:ext cx="2003049" cy="379656"/>
          </a:xfrm>
          <a:prstGeom prst="rect">
            <a:avLst/>
          </a:prstGeom>
          <a:noFill/>
        </p:spPr>
        <p:txBody>
          <a:bodyPr wrap="none" rtlCol="0">
            <a:spAutoFit/>
          </a:bodyPr>
          <a:lstStyle/>
          <a:p>
            <a:pPr defTabSz="457178" eaLnBrk="1" fontAlgn="auto" hangingPunct="1">
              <a:spcBef>
                <a:spcPts val="0"/>
              </a:spcBef>
              <a:spcAft>
                <a:spcPts val="0"/>
              </a:spcAft>
            </a:pPr>
            <a:r>
              <a:rPr lang="en-US" sz="1867" dirty="0">
                <a:solidFill>
                  <a:prstClr val="black"/>
                </a:solidFill>
                <a:latin typeface="Calibri"/>
                <a:ea typeface="+mn-ea"/>
              </a:rPr>
              <a:t>Rushton et al 2021</a:t>
            </a:r>
          </a:p>
        </p:txBody>
      </p:sp>
      <p:sp>
        <p:nvSpPr>
          <p:cNvPr id="25" name="TextBox 24">
            <a:extLst>
              <a:ext uri="{FF2B5EF4-FFF2-40B4-BE49-F238E27FC236}">
                <a16:creationId xmlns:a16="http://schemas.microsoft.com/office/drawing/2014/main" id="{6D98A63C-07C2-6940-99A4-BDEAE21C9329}"/>
              </a:ext>
            </a:extLst>
          </p:cNvPr>
          <p:cNvSpPr txBox="1"/>
          <p:nvPr/>
        </p:nvSpPr>
        <p:spPr>
          <a:xfrm>
            <a:off x="482779" y="2011681"/>
            <a:ext cx="1333378" cy="666977"/>
          </a:xfrm>
          <a:prstGeom prst="rect">
            <a:avLst/>
          </a:prstGeom>
          <a:noFill/>
          <a:ln>
            <a:solidFill>
              <a:schemeClr val="accent1"/>
            </a:solidFill>
          </a:ln>
        </p:spPr>
        <p:txBody>
          <a:bodyPr wrap="none" rtlCol="0">
            <a:spAutoFit/>
          </a:bodyPr>
          <a:lstStyle/>
          <a:p>
            <a:pPr algn="ctr" defTabSz="457178" eaLnBrk="1" fontAlgn="auto" hangingPunct="1">
              <a:spcBef>
                <a:spcPts val="0"/>
              </a:spcBef>
              <a:spcAft>
                <a:spcPts val="0"/>
              </a:spcAft>
            </a:pPr>
            <a:r>
              <a:rPr lang="en-US" sz="1867" dirty="0">
                <a:solidFill>
                  <a:prstClr val="black"/>
                </a:solidFill>
                <a:latin typeface="Calibri"/>
                <a:ea typeface="+mn-ea"/>
              </a:rPr>
              <a:t>Livestock</a:t>
            </a:r>
          </a:p>
          <a:p>
            <a:pPr algn="ctr" defTabSz="457178" eaLnBrk="1" fontAlgn="auto" hangingPunct="1">
              <a:spcBef>
                <a:spcPts val="0"/>
              </a:spcBef>
              <a:spcAft>
                <a:spcPts val="0"/>
              </a:spcAft>
            </a:pPr>
            <a:r>
              <a:rPr lang="en-US" sz="1867" dirty="0">
                <a:solidFill>
                  <a:prstClr val="black"/>
                </a:solidFill>
                <a:latin typeface="Calibri"/>
                <a:ea typeface="+mn-ea"/>
              </a:rPr>
              <a:t>populations</a:t>
            </a:r>
          </a:p>
        </p:txBody>
      </p:sp>
      <p:sp>
        <p:nvSpPr>
          <p:cNvPr id="34" name="Rounded Rectangle 33">
            <a:extLst>
              <a:ext uri="{FF2B5EF4-FFF2-40B4-BE49-F238E27FC236}">
                <a16:creationId xmlns:a16="http://schemas.microsoft.com/office/drawing/2014/main" id="{9230E795-9086-C0E4-BA74-0816044B7B84}"/>
              </a:ext>
            </a:extLst>
          </p:cNvPr>
          <p:cNvSpPr/>
          <p:nvPr/>
        </p:nvSpPr>
        <p:spPr>
          <a:xfrm>
            <a:off x="111265" y="1513287"/>
            <a:ext cx="9266303" cy="4352676"/>
          </a:xfrm>
          <a:prstGeom prst="roundRect">
            <a:avLst/>
          </a:prstGeom>
          <a:solidFill>
            <a:schemeClr val="accent6">
              <a:lumMod val="40000"/>
              <a:lumOff val="60000"/>
              <a:alpha val="5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eaLnBrk="1" fontAlgn="auto" hangingPunct="1">
              <a:spcBef>
                <a:spcPts val="0"/>
              </a:spcBef>
              <a:spcAft>
                <a:spcPts val="0"/>
              </a:spcAft>
            </a:pPr>
            <a:r>
              <a:rPr lang="en-US" sz="3733" dirty="0">
                <a:solidFill>
                  <a:prstClr val="black"/>
                </a:solidFill>
                <a:latin typeface="Calibri"/>
              </a:rPr>
              <a:t>Farm-level Burden</a:t>
            </a:r>
          </a:p>
        </p:txBody>
      </p:sp>
      <p:sp>
        <p:nvSpPr>
          <p:cNvPr id="35" name="Rounded Rectangle 34">
            <a:extLst>
              <a:ext uri="{FF2B5EF4-FFF2-40B4-BE49-F238E27FC236}">
                <a16:creationId xmlns:a16="http://schemas.microsoft.com/office/drawing/2014/main" id="{45CCFF05-1842-76F6-5E7A-C0DD8310F073}"/>
              </a:ext>
            </a:extLst>
          </p:cNvPr>
          <p:cNvSpPr/>
          <p:nvPr/>
        </p:nvSpPr>
        <p:spPr>
          <a:xfrm>
            <a:off x="9728239" y="1513286"/>
            <a:ext cx="2394599" cy="4352676"/>
          </a:xfrm>
          <a:prstGeom prst="roundRect">
            <a:avLst/>
          </a:prstGeom>
          <a:solidFill>
            <a:schemeClr val="accent1">
              <a:alpha val="50038"/>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eaLnBrk="1" fontAlgn="auto" hangingPunct="1">
              <a:spcBef>
                <a:spcPts val="0"/>
              </a:spcBef>
              <a:spcAft>
                <a:spcPts val="0"/>
              </a:spcAft>
            </a:pPr>
            <a:r>
              <a:rPr lang="en-US" sz="3733" dirty="0">
                <a:solidFill>
                  <a:prstClr val="black"/>
                </a:solidFill>
                <a:latin typeface="Calibri"/>
              </a:rPr>
              <a:t>Social &amp; Economy Burden</a:t>
            </a:r>
          </a:p>
        </p:txBody>
      </p:sp>
    </p:spTree>
    <p:extLst>
      <p:ext uri="{BB962C8B-B14F-4D97-AF65-F5344CB8AC3E}">
        <p14:creationId xmlns:p14="http://schemas.microsoft.com/office/powerpoint/2010/main" val="4206067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dissolve">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dissolve">
                                      <p:cBhvr>
                                        <p:cTn id="1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8C4A2-2A7A-4FCC-88F8-E51FCFAD1C1E}"/>
              </a:ext>
            </a:extLst>
          </p:cNvPr>
          <p:cNvSpPr>
            <a:spLocks noGrp="1"/>
          </p:cNvSpPr>
          <p:nvPr>
            <p:ph type="title"/>
          </p:nvPr>
        </p:nvSpPr>
        <p:spPr>
          <a:xfrm>
            <a:off x="139316" y="189956"/>
            <a:ext cx="11913369" cy="738664"/>
          </a:xfrm>
        </p:spPr>
        <p:txBody>
          <a:bodyPr>
            <a:noAutofit/>
          </a:bodyPr>
          <a:lstStyle/>
          <a:p>
            <a:r>
              <a:rPr lang="en-US" sz="4000" dirty="0"/>
              <a:t>3. </a:t>
            </a:r>
            <a:r>
              <a:rPr lang="en-US" dirty="0"/>
              <a:t>Animal health loss envelope (AHLE)- </a:t>
            </a:r>
            <a:r>
              <a:rPr lang="en-US" sz="2667" dirty="0"/>
              <a:t>Farm level disease burden</a:t>
            </a:r>
          </a:p>
        </p:txBody>
      </p:sp>
      <p:sp>
        <p:nvSpPr>
          <p:cNvPr id="5" name="TextBox 4">
            <a:extLst>
              <a:ext uri="{FF2B5EF4-FFF2-40B4-BE49-F238E27FC236}">
                <a16:creationId xmlns:a16="http://schemas.microsoft.com/office/drawing/2014/main" id="{AF2D02A4-F46E-4C46-9D8F-68070F862348}"/>
              </a:ext>
            </a:extLst>
          </p:cNvPr>
          <p:cNvSpPr txBox="1"/>
          <p:nvPr/>
        </p:nvSpPr>
        <p:spPr>
          <a:xfrm flipH="1">
            <a:off x="9730576" y="2329338"/>
            <a:ext cx="2278685" cy="2061718"/>
          </a:xfrm>
          <a:prstGeom prst="rect">
            <a:avLst/>
          </a:prstGeom>
          <a:noFill/>
          <a:ln w="25400" cmpd="sng">
            <a:solidFill>
              <a:srgbClr val="C00000"/>
            </a:solidFill>
            <a:extLst>
              <a:ext uri="{C807C97D-BFC1-408E-A445-0C87EB9F89A2}">
                <ask:lineSketchStyleProps xmlns:ask="http://schemas.microsoft.com/office/drawing/2018/sketchyshapes" sd="1219033472">
                  <a:custGeom>
                    <a:avLst/>
                    <a:gdLst>
                      <a:gd name="connsiteX0" fmla="*/ 0 w 1371599"/>
                      <a:gd name="connsiteY0" fmla="*/ 0 h 2062103"/>
                      <a:gd name="connsiteX1" fmla="*/ 443484 w 1371599"/>
                      <a:gd name="connsiteY1" fmla="*/ 0 h 2062103"/>
                      <a:gd name="connsiteX2" fmla="*/ 859535 w 1371599"/>
                      <a:gd name="connsiteY2" fmla="*/ 0 h 2062103"/>
                      <a:gd name="connsiteX3" fmla="*/ 1371599 w 1371599"/>
                      <a:gd name="connsiteY3" fmla="*/ 0 h 2062103"/>
                      <a:gd name="connsiteX4" fmla="*/ 1371599 w 1371599"/>
                      <a:gd name="connsiteY4" fmla="*/ 494905 h 2062103"/>
                      <a:gd name="connsiteX5" fmla="*/ 1371599 w 1371599"/>
                      <a:gd name="connsiteY5" fmla="*/ 969188 h 2062103"/>
                      <a:gd name="connsiteX6" fmla="*/ 1371599 w 1371599"/>
                      <a:gd name="connsiteY6" fmla="*/ 1443472 h 2062103"/>
                      <a:gd name="connsiteX7" fmla="*/ 1371599 w 1371599"/>
                      <a:gd name="connsiteY7" fmla="*/ 2062103 h 2062103"/>
                      <a:gd name="connsiteX8" fmla="*/ 914399 w 1371599"/>
                      <a:gd name="connsiteY8" fmla="*/ 2062103 h 2062103"/>
                      <a:gd name="connsiteX9" fmla="*/ 498348 w 1371599"/>
                      <a:gd name="connsiteY9" fmla="*/ 2062103 h 2062103"/>
                      <a:gd name="connsiteX10" fmla="*/ 0 w 1371599"/>
                      <a:gd name="connsiteY10" fmla="*/ 2062103 h 2062103"/>
                      <a:gd name="connsiteX11" fmla="*/ 0 w 1371599"/>
                      <a:gd name="connsiteY11" fmla="*/ 1546577 h 2062103"/>
                      <a:gd name="connsiteX12" fmla="*/ 0 w 1371599"/>
                      <a:gd name="connsiteY12" fmla="*/ 1010430 h 2062103"/>
                      <a:gd name="connsiteX13" fmla="*/ 0 w 1371599"/>
                      <a:gd name="connsiteY13" fmla="*/ 515526 h 2062103"/>
                      <a:gd name="connsiteX14" fmla="*/ 0 w 1371599"/>
                      <a:gd name="connsiteY14" fmla="*/ 0 h 20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71599" h="2062103" extrusionOk="0">
                        <a:moveTo>
                          <a:pt x="0" y="0"/>
                        </a:moveTo>
                        <a:cubicBezTo>
                          <a:pt x="130078" y="-8038"/>
                          <a:pt x="326823" y="9082"/>
                          <a:pt x="443484" y="0"/>
                        </a:cubicBezTo>
                        <a:cubicBezTo>
                          <a:pt x="560145" y="-9082"/>
                          <a:pt x="725855" y="15382"/>
                          <a:pt x="859535" y="0"/>
                        </a:cubicBezTo>
                        <a:cubicBezTo>
                          <a:pt x="993215" y="-15382"/>
                          <a:pt x="1159294" y="37549"/>
                          <a:pt x="1371599" y="0"/>
                        </a:cubicBezTo>
                        <a:cubicBezTo>
                          <a:pt x="1371734" y="201380"/>
                          <a:pt x="1359222" y="319580"/>
                          <a:pt x="1371599" y="494905"/>
                        </a:cubicBezTo>
                        <a:cubicBezTo>
                          <a:pt x="1383976" y="670230"/>
                          <a:pt x="1330392" y="755082"/>
                          <a:pt x="1371599" y="969188"/>
                        </a:cubicBezTo>
                        <a:cubicBezTo>
                          <a:pt x="1412806" y="1183294"/>
                          <a:pt x="1341094" y="1344321"/>
                          <a:pt x="1371599" y="1443472"/>
                        </a:cubicBezTo>
                        <a:cubicBezTo>
                          <a:pt x="1402104" y="1542623"/>
                          <a:pt x="1315820" y="1905842"/>
                          <a:pt x="1371599" y="2062103"/>
                        </a:cubicBezTo>
                        <a:cubicBezTo>
                          <a:pt x="1273878" y="2100414"/>
                          <a:pt x="1065108" y="2027084"/>
                          <a:pt x="914399" y="2062103"/>
                        </a:cubicBezTo>
                        <a:cubicBezTo>
                          <a:pt x="763690" y="2097122"/>
                          <a:pt x="645290" y="2043620"/>
                          <a:pt x="498348" y="2062103"/>
                        </a:cubicBezTo>
                        <a:cubicBezTo>
                          <a:pt x="351406" y="2080586"/>
                          <a:pt x="158196" y="2054953"/>
                          <a:pt x="0" y="2062103"/>
                        </a:cubicBezTo>
                        <a:cubicBezTo>
                          <a:pt x="-35365" y="1854711"/>
                          <a:pt x="36435" y="1659265"/>
                          <a:pt x="0" y="1546577"/>
                        </a:cubicBezTo>
                        <a:cubicBezTo>
                          <a:pt x="-36435" y="1433889"/>
                          <a:pt x="56163" y="1122649"/>
                          <a:pt x="0" y="1010430"/>
                        </a:cubicBezTo>
                        <a:cubicBezTo>
                          <a:pt x="-56163" y="898211"/>
                          <a:pt x="37578" y="706195"/>
                          <a:pt x="0" y="515526"/>
                        </a:cubicBezTo>
                        <a:cubicBezTo>
                          <a:pt x="-37578" y="324857"/>
                          <a:pt x="34954" y="164557"/>
                          <a:pt x="0" y="0"/>
                        </a:cubicBezTo>
                        <a:close/>
                      </a:path>
                    </a:pathLst>
                  </a:custGeom>
                  <ask:type>
                    <ask:lineSketchNone/>
                  </ask:type>
                </ask:lineSketchStyleProps>
              </a:ext>
            </a:extLst>
          </a:ln>
        </p:spPr>
        <p:txBody>
          <a:bodyPr wrap="square" rtlCol="0">
            <a:spAutoFit/>
          </a:bodyPr>
          <a:lstStyle/>
          <a:p>
            <a:pPr algn="ctr" defTabSz="457178" eaLnBrk="1" fontAlgn="auto" hangingPunct="1">
              <a:spcBef>
                <a:spcPts val="0"/>
              </a:spcBef>
              <a:spcAft>
                <a:spcPts val="0"/>
              </a:spcAft>
            </a:pPr>
            <a:r>
              <a:rPr lang="en-US" sz="2133" dirty="0">
                <a:solidFill>
                  <a:prstClr val="black"/>
                </a:solidFill>
                <a:latin typeface="Calibri"/>
                <a:ea typeface="+mn-ea"/>
              </a:rPr>
              <a:t>Parameters from existing data from central statistical agency and meta-analysis of literature data</a:t>
            </a:r>
          </a:p>
        </p:txBody>
      </p:sp>
      <mc:AlternateContent xmlns:mc="http://schemas.openxmlformats.org/markup-compatibility/2006" xmlns:p14="http://schemas.microsoft.com/office/powerpoint/2010/main">
        <mc:Choice Requires="p14">
          <p:contentPart p14:bwMode="auto" r:id="rId3">
            <p14:nvContentPartPr>
              <p14:cNvPr id="16" name="Ink 15">
                <a:extLst>
                  <a:ext uri="{FF2B5EF4-FFF2-40B4-BE49-F238E27FC236}">
                    <a16:creationId xmlns:a16="http://schemas.microsoft.com/office/drawing/2014/main" id="{8FD9424D-7E19-92BD-77F8-60B292225D9E}"/>
                  </a:ext>
                </a:extLst>
              </p14:cNvPr>
              <p14:cNvContentPartPr/>
              <p14:nvPr/>
            </p14:nvContentPartPr>
            <p14:xfrm>
              <a:off x="2334603" y="3268691"/>
              <a:ext cx="480" cy="480"/>
            </p14:xfrm>
          </p:contentPart>
        </mc:Choice>
        <mc:Fallback xmlns="">
          <p:pic>
            <p:nvPicPr>
              <p:cNvPr id="16" name="Ink 15">
                <a:extLst>
                  <a:ext uri="{FF2B5EF4-FFF2-40B4-BE49-F238E27FC236}">
                    <a16:creationId xmlns:a16="http://schemas.microsoft.com/office/drawing/2014/main" id="{8FD9424D-7E19-92BD-77F8-60B292225D9E}"/>
                  </a:ext>
                </a:extLst>
              </p:cNvPr>
              <p:cNvPicPr/>
              <p:nvPr/>
            </p:nvPicPr>
            <p:blipFill>
              <a:blip r:embed="rId4"/>
              <a:stretch>
                <a:fillRect/>
              </a:stretch>
            </p:blipFill>
            <p:spPr>
              <a:xfrm>
                <a:off x="2286603" y="3220691"/>
                <a:ext cx="96000" cy="96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7" name="Ink 16">
                <a:extLst>
                  <a:ext uri="{FF2B5EF4-FFF2-40B4-BE49-F238E27FC236}">
                    <a16:creationId xmlns:a16="http://schemas.microsoft.com/office/drawing/2014/main" id="{22D93FA3-0FD4-024C-FA34-8F7483DA0934}"/>
                  </a:ext>
                </a:extLst>
              </p14:cNvPr>
              <p14:cNvContentPartPr/>
              <p14:nvPr/>
            </p14:nvContentPartPr>
            <p14:xfrm>
              <a:off x="2337963" y="3331571"/>
              <a:ext cx="480" cy="480"/>
            </p14:xfrm>
          </p:contentPart>
        </mc:Choice>
        <mc:Fallback xmlns="">
          <p:pic>
            <p:nvPicPr>
              <p:cNvPr id="17" name="Ink 16">
                <a:extLst>
                  <a:ext uri="{FF2B5EF4-FFF2-40B4-BE49-F238E27FC236}">
                    <a16:creationId xmlns:a16="http://schemas.microsoft.com/office/drawing/2014/main" id="{22D93FA3-0FD4-024C-FA34-8F7483DA0934}"/>
                  </a:ext>
                </a:extLst>
              </p:cNvPr>
              <p:cNvPicPr/>
              <p:nvPr/>
            </p:nvPicPr>
            <p:blipFill>
              <a:blip r:embed="rId4"/>
              <a:stretch>
                <a:fillRect/>
              </a:stretch>
            </p:blipFill>
            <p:spPr>
              <a:xfrm>
                <a:off x="2289963" y="3283571"/>
                <a:ext cx="96000" cy="96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9" name="Ink 18">
                <a:extLst>
                  <a:ext uri="{FF2B5EF4-FFF2-40B4-BE49-F238E27FC236}">
                    <a16:creationId xmlns:a16="http://schemas.microsoft.com/office/drawing/2014/main" id="{4A720ACD-DE4B-B273-DF7B-6E05848ADB1C}"/>
                  </a:ext>
                </a:extLst>
              </p14:cNvPr>
              <p14:cNvContentPartPr/>
              <p14:nvPr/>
            </p14:nvContentPartPr>
            <p14:xfrm>
              <a:off x="4107723" y="1603481"/>
              <a:ext cx="231840" cy="36480"/>
            </p14:xfrm>
          </p:contentPart>
        </mc:Choice>
        <mc:Fallback xmlns="">
          <p:pic>
            <p:nvPicPr>
              <p:cNvPr id="19" name="Ink 18">
                <a:extLst>
                  <a:ext uri="{FF2B5EF4-FFF2-40B4-BE49-F238E27FC236}">
                    <a16:creationId xmlns:a16="http://schemas.microsoft.com/office/drawing/2014/main" id="{4A720ACD-DE4B-B273-DF7B-6E05848ADB1C}"/>
                  </a:ext>
                </a:extLst>
              </p:cNvPr>
              <p:cNvPicPr/>
              <p:nvPr/>
            </p:nvPicPr>
            <p:blipFill>
              <a:blip r:embed="rId7"/>
              <a:stretch>
                <a:fillRect/>
              </a:stretch>
            </p:blipFill>
            <p:spPr>
              <a:xfrm>
                <a:off x="4089723" y="1585422"/>
                <a:ext cx="267480" cy="72238"/>
              </a:xfrm>
              <a:prstGeom prst="rect">
                <a:avLst/>
              </a:prstGeom>
            </p:spPr>
          </p:pic>
        </mc:Fallback>
      </mc:AlternateContent>
      <p:sp>
        <p:nvSpPr>
          <p:cNvPr id="3" name="TextBox 2">
            <a:extLst>
              <a:ext uri="{FF2B5EF4-FFF2-40B4-BE49-F238E27FC236}">
                <a16:creationId xmlns:a16="http://schemas.microsoft.com/office/drawing/2014/main" id="{1AA7A61E-7417-173D-607B-F8A9AE4E979B}"/>
              </a:ext>
            </a:extLst>
          </p:cNvPr>
          <p:cNvSpPr txBox="1"/>
          <p:nvPr/>
        </p:nvSpPr>
        <p:spPr>
          <a:xfrm>
            <a:off x="6724967" y="1335944"/>
            <a:ext cx="3876372" cy="420564"/>
          </a:xfrm>
          <a:prstGeom prst="rect">
            <a:avLst/>
          </a:prstGeom>
          <a:ln>
            <a:solidFill>
              <a:srgbClr val="C0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defTabSz="457178" eaLnBrk="1" fontAlgn="auto" hangingPunct="1">
              <a:spcBef>
                <a:spcPts val="0"/>
              </a:spcBef>
              <a:spcAft>
                <a:spcPts val="0"/>
              </a:spcAft>
            </a:pPr>
            <a:r>
              <a:rPr lang="en-TZ" sz="2133" b="1" dirty="0">
                <a:solidFill>
                  <a:prstClr val="black"/>
                </a:solidFill>
                <a:latin typeface="Calibri"/>
              </a:rPr>
              <a:t>Current </a:t>
            </a:r>
            <a:r>
              <a:rPr lang="en-US" sz="2133" b="1" dirty="0">
                <a:solidFill>
                  <a:prstClr val="black"/>
                </a:solidFill>
                <a:latin typeface="Calibri"/>
              </a:rPr>
              <a:t>Gross margin</a:t>
            </a:r>
            <a:endParaRPr lang="en-TZ" sz="2133" b="1" dirty="0">
              <a:solidFill>
                <a:prstClr val="black"/>
              </a:solidFill>
              <a:latin typeface="Calibri"/>
            </a:endParaRPr>
          </a:p>
        </p:txBody>
      </p:sp>
      <p:sp>
        <p:nvSpPr>
          <p:cNvPr id="20" name="TextBox 19">
            <a:extLst>
              <a:ext uri="{FF2B5EF4-FFF2-40B4-BE49-F238E27FC236}">
                <a16:creationId xmlns:a16="http://schemas.microsoft.com/office/drawing/2014/main" id="{29005B2D-538C-F858-238C-77C9CAD581F2}"/>
              </a:ext>
            </a:extLst>
          </p:cNvPr>
          <p:cNvSpPr txBox="1"/>
          <p:nvPr/>
        </p:nvSpPr>
        <p:spPr>
          <a:xfrm>
            <a:off x="1549748" y="1335944"/>
            <a:ext cx="4430152" cy="420564"/>
          </a:xfrm>
          <a:prstGeom prst="rect">
            <a:avLst/>
          </a:prstGeom>
          <a:noFill/>
          <a:ln>
            <a:solidFill>
              <a:schemeClr val="bg2">
                <a:lumMod val="25000"/>
              </a:schemeClr>
            </a:solidFill>
          </a:ln>
        </p:spPr>
        <p:txBody>
          <a:bodyPr wrap="square" rtlCol="0">
            <a:spAutoFit/>
          </a:bodyPr>
          <a:lstStyle/>
          <a:p>
            <a:pPr algn="ctr" defTabSz="457178" eaLnBrk="1" fontAlgn="auto" hangingPunct="1">
              <a:spcBef>
                <a:spcPts val="0"/>
              </a:spcBef>
              <a:spcAft>
                <a:spcPts val="0"/>
              </a:spcAft>
            </a:pPr>
            <a:r>
              <a:rPr lang="en-TZ" sz="2133" b="1" dirty="0">
                <a:solidFill>
                  <a:prstClr val="black"/>
                </a:solidFill>
                <a:latin typeface="Calibri"/>
                <a:ea typeface="+mn-ea"/>
              </a:rPr>
              <a:t>Ideal </a:t>
            </a:r>
            <a:r>
              <a:rPr lang="en-US" sz="2133" b="1" dirty="0">
                <a:solidFill>
                  <a:prstClr val="black"/>
                </a:solidFill>
                <a:latin typeface="Calibri"/>
                <a:ea typeface="+mn-ea"/>
              </a:rPr>
              <a:t>Gross margin</a:t>
            </a:r>
            <a:endParaRPr lang="en-TZ" sz="2133" b="1" dirty="0">
              <a:solidFill>
                <a:prstClr val="black"/>
              </a:solidFill>
              <a:latin typeface="Calibri"/>
              <a:ea typeface="+mn-ea"/>
            </a:endParaRPr>
          </a:p>
        </p:txBody>
      </p:sp>
      <p:sp>
        <p:nvSpPr>
          <p:cNvPr id="9" name="TextBox 8">
            <a:extLst>
              <a:ext uri="{FF2B5EF4-FFF2-40B4-BE49-F238E27FC236}">
                <a16:creationId xmlns:a16="http://schemas.microsoft.com/office/drawing/2014/main" id="{AFCF203A-77E4-4A74-8219-18020A1A81B5}"/>
              </a:ext>
            </a:extLst>
          </p:cNvPr>
          <p:cNvSpPr txBox="1"/>
          <p:nvPr/>
        </p:nvSpPr>
        <p:spPr>
          <a:xfrm>
            <a:off x="2731069" y="2329338"/>
            <a:ext cx="2500287" cy="2965555"/>
          </a:xfrm>
          <a:prstGeom prst="rect">
            <a:avLst/>
          </a:prstGeom>
          <a:noFill/>
        </p:spPr>
        <p:txBody>
          <a:bodyPr wrap="square" rtlCol="0">
            <a:spAutoFit/>
          </a:bodyPr>
          <a:lstStyle/>
          <a:p>
            <a:pPr marL="457178" lvl="1" defTabSz="457178" eaLnBrk="1" fontAlgn="auto" hangingPunct="1">
              <a:spcBef>
                <a:spcPts val="0"/>
              </a:spcBef>
              <a:spcAft>
                <a:spcPts val="0"/>
              </a:spcAft>
            </a:pPr>
            <a:r>
              <a:rPr lang="en-TZ" sz="1867" dirty="0">
                <a:solidFill>
                  <a:prstClr val="black"/>
                </a:solidFill>
                <a:latin typeface="Calibri"/>
                <a:ea typeface="+mn-ea"/>
              </a:rPr>
              <a:t>Mortality = 0</a:t>
            </a:r>
          </a:p>
          <a:p>
            <a:pPr marL="457178" lvl="1" defTabSz="457178" eaLnBrk="1" fontAlgn="auto" hangingPunct="1">
              <a:spcBef>
                <a:spcPts val="0"/>
              </a:spcBef>
              <a:spcAft>
                <a:spcPts val="0"/>
              </a:spcAft>
            </a:pPr>
            <a:r>
              <a:rPr lang="en-TZ" sz="1867" dirty="0">
                <a:solidFill>
                  <a:prstClr val="black"/>
                </a:solidFill>
                <a:latin typeface="Calibri"/>
                <a:ea typeface="+mn-ea"/>
              </a:rPr>
              <a:t>Reproduction</a:t>
            </a:r>
          </a:p>
          <a:p>
            <a:pPr marL="457178" lvl="1" defTabSz="457178" eaLnBrk="1" fontAlgn="auto" hangingPunct="1">
              <a:spcBef>
                <a:spcPts val="0"/>
              </a:spcBef>
              <a:spcAft>
                <a:spcPts val="0"/>
              </a:spcAft>
            </a:pPr>
            <a:r>
              <a:rPr lang="en-TZ" sz="1867" dirty="0">
                <a:solidFill>
                  <a:prstClr val="black"/>
                </a:solidFill>
                <a:latin typeface="Calibri"/>
                <a:ea typeface="+mn-ea"/>
              </a:rPr>
              <a:t>Offtake</a:t>
            </a:r>
          </a:p>
          <a:p>
            <a:pPr marL="457178" lvl="1" defTabSz="457178" eaLnBrk="1" fontAlgn="auto" hangingPunct="1">
              <a:spcBef>
                <a:spcPts val="0"/>
              </a:spcBef>
              <a:spcAft>
                <a:spcPts val="0"/>
              </a:spcAft>
            </a:pPr>
            <a:r>
              <a:rPr lang="en-TZ" sz="1867" dirty="0">
                <a:solidFill>
                  <a:prstClr val="black"/>
                </a:solidFill>
                <a:latin typeface="Calibri"/>
                <a:ea typeface="+mn-ea"/>
              </a:rPr>
              <a:t>Growth rate</a:t>
            </a:r>
          </a:p>
          <a:p>
            <a:pPr marL="457178" lvl="1" defTabSz="457178" eaLnBrk="1" fontAlgn="auto" hangingPunct="1">
              <a:spcBef>
                <a:spcPts val="0"/>
              </a:spcBef>
              <a:spcAft>
                <a:spcPts val="0"/>
              </a:spcAft>
            </a:pPr>
            <a:r>
              <a:rPr lang="en-TZ" sz="1867" dirty="0">
                <a:solidFill>
                  <a:prstClr val="black"/>
                </a:solidFill>
                <a:latin typeface="Calibri"/>
                <a:ea typeface="+mn-ea"/>
              </a:rPr>
              <a:t>Yield</a:t>
            </a:r>
            <a:endParaRPr lang="en-US" sz="1867" dirty="0">
              <a:solidFill>
                <a:prstClr val="black"/>
              </a:solidFill>
              <a:latin typeface="Calibri"/>
              <a:ea typeface="+mn-ea"/>
            </a:endParaRPr>
          </a:p>
          <a:p>
            <a:pPr marL="457178" lvl="1" defTabSz="457178" eaLnBrk="1" fontAlgn="auto" hangingPunct="1">
              <a:spcBef>
                <a:spcPts val="0"/>
              </a:spcBef>
              <a:spcAft>
                <a:spcPts val="0"/>
              </a:spcAft>
            </a:pPr>
            <a:r>
              <a:rPr lang="en-TZ" sz="1867" dirty="0">
                <a:solidFill>
                  <a:prstClr val="black"/>
                </a:solidFill>
                <a:latin typeface="Calibri"/>
                <a:ea typeface="+mn-ea"/>
              </a:rPr>
              <a:t>------</a:t>
            </a:r>
          </a:p>
          <a:p>
            <a:pPr marL="457178" lvl="1" defTabSz="457178" eaLnBrk="1" fontAlgn="auto" hangingPunct="1">
              <a:spcBef>
                <a:spcPts val="0"/>
              </a:spcBef>
              <a:spcAft>
                <a:spcPts val="0"/>
              </a:spcAft>
            </a:pPr>
            <a:r>
              <a:rPr lang="en-US" sz="1867" dirty="0">
                <a:solidFill>
                  <a:prstClr val="black"/>
                </a:solidFill>
                <a:latin typeface="Calibri"/>
                <a:ea typeface="+mn-ea"/>
              </a:rPr>
              <a:t>Feed</a:t>
            </a:r>
          </a:p>
          <a:p>
            <a:pPr marL="457178" lvl="1" defTabSz="457178" eaLnBrk="1" fontAlgn="auto" hangingPunct="1">
              <a:spcBef>
                <a:spcPts val="0"/>
              </a:spcBef>
              <a:spcAft>
                <a:spcPts val="0"/>
              </a:spcAft>
            </a:pPr>
            <a:r>
              <a:rPr lang="en-TZ" sz="1867" dirty="0">
                <a:solidFill>
                  <a:prstClr val="black"/>
                </a:solidFill>
                <a:latin typeface="Calibri"/>
                <a:ea typeface="+mn-ea"/>
              </a:rPr>
              <a:t>Labour (- % on health)</a:t>
            </a:r>
          </a:p>
          <a:p>
            <a:pPr marL="457178" lvl="1" defTabSz="457178" eaLnBrk="1" fontAlgn="auto" hangingPunct="1">
              <a:spcBef>
                <a:spcPts val="0"/>
              </a:spcBef>
              <a:spcAft>
                <a:spcPts val="0"/>
              </a:spcAft>
            </a:pPr>
            <a:r>
              <a:rPr lang="en-TZ" sz="1867" dirty="0">
                <a:solidFill>
                  <a:prstClr val="black"/>
                </a:solidFill>
                <a:latin typeface="Calibri"/>
                <a:ea typeface="+mn-ea"/>
              </a:rPr>
              <a:t>Healthcare = 0</a:t>
            </a:r>
          </a:p>
        </p:txBody>
      </p:sp>
      <p:sp>
        <p:nvSpPr>
          <p:cNvPr id="22" name="TextBox 21">
            <a:extLst>
              <a:ext uri="{FF2B5EF4-FFF2-40B4-BE49-F238E27FC236}">
                <a16:creationId xmlns:a16="http://schemas.microsoft.com/office/drawing/2014/main" id="{384224D0-89DC-FA3B-1362-8EDA598C6EC6}"/>
              </a:ext>
            </a:extLst>
          </p:cNvPr>
          <p:cNvSpPr txBox="1"/>
          <p:nvPr/>
        </p:nvSpPr>
        <p:spPr>
          <a:xfrm>
            <a:off x="7955334" y="2283918"/>
            <a:ext cx="1497461" cy="2965555"/>
          </a:xfrm>
          <a:prstGeom prst="rect">
            <a:avLst/>
          </a:prstGeom>
          <a:noFill/>
        </p:spPr>
        <p:txBody>
          <a:bodyPr wrap="none" rtlCol="0">
            <a:spAutoFit/>
          </a:bodyPr>
          <a:lstStyle/>
          <a:p>
            <a:pPr algn="ctr" defTabSz="457178" eaLnBrk="1" fontAlgn="auto" hangingPunct="1">
              <a:spcBef>
                <a:spcPts val="0"/>
              </a:spcBef>
              <a:spcAft>
                <a:spcPts val="0"/>
              </a:spcAft>
            </a:pPr>
            <a:r>
              <a:rPr lang="en-TZ" sz="1867" dirty="0">
                <a:solidFill>
                  <a:prstClr val="black"/>
                </a:solidFill>
                <a:latin typeface="Calibri"/>
                <a:ea typeface="+mn-ea"/>
              </a:rPr>
              <a:t>Mortality</a:t>
            </a:r>
          </a:p>
          <a:p>
            <a:pPr algn="ctr" defTabSz="457178" eaLnBrk="1" fontAlgn="auto" hangingPunct="1">
              <a:spcBef>
                <a:spcPts val="0"/>
              </a:spcBef>
              <a:spcAft>
                <a:spcPts val="0"/>
              </a:spcAft>
            </a:pPr>
            <a:r>
              <a:rPr lang="en-TZ" sz="1867" dirty="0">
                <a:solidFill>
                  <a:prstClr val="black"/>
                </a:solidFill>
                <a:latin typeface="Calibri"/>
                <a:ea typeface="+mn-ea"/>
              </a:rPr>
              <a:t>Reproduction</a:t>
            </a:r>
          </a:p>
          <a:p>
            <a:pPr algn="ctr" defTabSz="457178" eaLnBrk="1" fontAlgn="auto" hangingPunct="1">
              <a:spcBef>
                <a:spcPts val="0"/>
              </a:spcBef>
              <a:spcAft>
                <a:spcPts val="0"/>
              </a:spcAft>
            </a:pPr>
            <a:r>
              <a:rPr lang="en-TZ" sz="1867" dirty="0">
                <a:solidFill>
                  <a:prstClr val="black"/>
                </a:solidFill>
                <a:latin typeface="Calibri"/>
                <a:ea typeface="+mn-ea"/>
              </a:rPr>
              <a:t>Offtake</a:t>
            </a:r>
          </a:p>
          <a:p>
            <a:pPr algn="ctr" defTabSz="457178" eaLnBrk="1" fontAlgn="auto" hangingPunct="1">
              <a:spcBef>
                <a:spcPts val="0"/>
              </a:spcBef>
              <a:spcAft>
                <a:spcPts val="0"/>
              </a:spcAft>
            </a:pPr>
            <a:r>
              <a:rPr lang="en-TZ" sz="1867" dirty="0">
                <a:solidFill>
                  <a:prstClr val="black"/>
                </a:solidFill>
                <a:latin typeface="Calibri"/>
                <a:ea typeface="+mn-ea"/>
              </a:rPr>
              <a:t>Growth</a:t>
            </a:r>
          </a:p>
          <a:p>
            <a:pPr algn="ctr" defTabSz="457178" eaLnBrk="1" fontAlgn="auto" hangingPunct="1">
              <a:spcBef>
                <a:spcPts val="0"/>
              </a:spcBef>
              <a:spcAft>
                <a:spcPts val="0"/>
              </a:spcAft>
            </a:pPr>
            <a:r>
              <a:rPr lang="en-TZ" sz="1867" dirty="0">
                <a:solidFill>
                  <a:prstClr val="black"/>
                </a:solidFill>
                <a:latin typeface="Calibri"/>
                <a:ea typeface="+mn-ea"/>
              </a:rPr>
              <a:t>Yield</a:t>
            </a:r>
          </a:p>
          <a:p>
            <a:pPr algn="ctr" defTabSz="457178" eaLnBrk="1" fontAlgn="auto" hangingPunct="1">
              <a:spcBef>
                <a:spcPts val="0"/>
              </a:spcBef>
              <a:spcAft>
                <a:spcPts val="0"/>
              </a:spcAft>
            </a:pPr>
            <a:r>
              <a:rPr lang="en-TZ" sz="1867" dirty="0">
                <a:solidFill>
                  <a:prstClr val="black"/>
                </a:solidFill>
                <a:latin typeface="Calibri"/>
                <a:ea typeface="+mn-ea"/>
              </a:rPr>
              <a:t>------</a:t>
            </a:r>
          </a:p>
          <a:p>
            <a:pPr algn="ctr" defTabSz="457178" eaLnBrk="1" fontAlgn="auto" hangingPunct="1">
              <a:spcBef>
                <a:spcPts val="0"/>
              </a:spcBef>
              <a:spcAft>
                <a:spcPts val="0"/>
              </a:spcAft>
            </a:pPr>
            <a:r>
              <a:rPr lang="en-US" sz="1867" dirty="0">
                <a:solidFill>
                  <a:prstClr val="black"/>
                </a:solidFill>
                <a:latin typeface="Calibri"/>
                <a:ea typeface="+mn-ea"/>
              </a:rPr>
              <a:t>feed</a:t>
            </a:r>
            <a:endParaRPr lang="en-TZ" sz="1867" dirty="0">
              <a:solidFill>
                <a:prstClr val="black"/>
              </a:solidFill>
              <a:latin typeface="Calibri"/>
              <a:ea typeface="+mn-ea"/>
            </a:endParaRPr>
          </a:p>
          <a:p>
            <a:pPr algn="ctr" defTabSz="457178" eaLnBrk="1" fontAlgn="auto" hangingPunct="1">
              <a:spcBef>
                <a:spcPts val="0"/>
              </a:spcBef>
              <a:spcAft>
                <a:spcPts val="0"/>
              </a:spcAft>
            </a:pPr>
            <a:r>
              <a:rPr lang="en-TZ" sz="1867" dirty="0">
                <a:solidFill>
                  <a:prstClr val="black"/>
                </a:solidFill>
                <a:latin typeface="Calibri"/>
                <a:ea typeface="+mn-ea"/>
              </a:rPr>
              <a:t>Labour</a:t>
            </a:r>
          </a:p>
          <a:p>
            <a:pPr algn="ctr" defTabSz="457178" eaLnBrk="1" fontAlgn="auto" hangingPunct="1">
              <a:spcBef>
                <a:spcPts val="0"/>
              </a:spcBef>
              <a:spcAft>
                <a:spcPts val="0"/>
              </a:spcAft>
            </a:pPr>
            <a:r>
              <a:rPr lang="en-TZ" sz="1867" dirty="0">
                <a:solidFill>
                  <a:prstClr val="black"/>
                </a:solidFill>
                <a:latin typeface="Calibri"/>
                <a:ea typeface="+mn-ea"/>
              </a:rPr>
              <a:t>Healthcare</a:t>
            </a:r>
            <a:endParaRPr lang="en-US" sz="1867" dirty="0">
              <a:solidFill>
                <a:prstClr val="black"/>
              </a:solidFill>
              <a:latin typeface="Calibri"/>
              <a:ea typeface="+mn-ea"/>
            </a:endParaRPr>
          </a:p>
          <a:p>
            <a:pPr algn="ctr" defTabSz="457178" eaLnBrk="1" fontAlgn="auto" hangingPunct="1">
              <a:spcBef>
                <a:spcPts val="0"/>
              </a:spcBef>
              <a:spcAft>
                <a:spcPts val="0"/>
              </a:spcAft>
            </a:pPr>
            <a:endParaRPr lang="en-TZ" sz="1867" dirty="0">
              <a:solidFill>
                <a:prstClr val="black"/>
              </a:solidFill>
              <a:latin typeface="Calibri"/>
              <a:ea typeface="+mn-ea"/>
            </a:endParaRPr>
          </a:p>
        </p:txBody>
      </p:sp>
      <p:sp>
        <p:nvSpPr>
          <p:cNvPr id="24" name="TextBox 23">
            <a:extLst>
              <a:ext uri="{FF2B5EF4-FFF2-40B4-BE49-F238E27FC236}">
                <a16:creationId xmlns:a16="http://schemas.microsoft.com/office/drawing/2014/main" id="{4675A024-0383-297D-411E-ACD395A89EE3}"/>
              </a:ext>
            </a:extLst>
          </p:cNvPr>
          <p:cNvSpPr txBox="1"/>
          <p:nvPr/>
        </p:nvSpPr>
        <p:spPr>
          <a:xfrm>
            <a:off x="5445034" y="2563957"/>
            <a:ext cx="1814799" cy="502766"/>
          </a:xfrm>
          <a:prstGeom prst="rect">
            <a:avLst/>
          </a:prstGeom>
          <a:noFill/>
          <a:ln w="38100">
            <a:solidFill>
              <a:schemeClr val="bg2">
                <a:lumMod val="25000"/>
              </a:schemeClr>
            </a:solidFill>
          </a:ln>
        </p:spPr>
        <p:txBody>
          <a:bodyPr wrap="square" rtlCol="0" anchor="ctr">
            <a:spAutoFit/>
          </a:bodyPr>
          <a:lstStyle/>
          <a:p>
            <a:pPr algn="ctr" defTabSz="457178" eaLnBrk="1" fontAlgn="auto" hangingPunct="1">
              <a:spcBef>
                <a:spcPts val="0"/>
              </a:spcBef>
              <a:spcAft>
                <a:spcPts val="0"/>
              </a:spcAft>
            </a:pPr>
            <a:r>
              <a:rPr lang="en-TZ" sz="2667" b="1" dirty="0">
                <a:solidFill>
                  <a:srgbClr val="ED7D31"/>
                </a:solidFill>
                <a:latin typeface="Calibri"/>
                <a:ea typeface="+mn-ea"/>
              </a:rPr>
              <a:t>Difference</a:t>
            </a:r>
          </a:p>
        </p:txBody>
      </p:sp>
      <p:sp>
        <p:nvSpPr>
          <p:cNvPr id="25" name="Rectangle 24">
            <a:extLst>
              <a:ext uri="{FF2B5EF4-FFF2-40B4-BE49-F238E27FC236}">
                <a16:creationId xmlns:a16="http://schemas.microsoft.com/office/drawing/2014/main" id="{2BD8E127-2628-06D8-4A98-4118570B0307}"/>
              </a:ext>
            </a:extLst>
          </p:cNvPr>
          <p:cNvSpPr/>
          <p:nvPr/>
        </p:nvSpPr>
        <p:spPr>
          <a:xfrm>
            <a:off x="205813" y="2657632"/>
            <a:ext cx="2418416" cy="1733488"/>
          </a:xfrm>
          <a:prstGeom prst="rect">
            <a:avLst/>
          </a:prstGeom>
          <a:ln w="38100">
            <a:solidFill>
              <a:schemeClr val="accent6">
                <a:lumMod val="50000"/>
              </a:schemeClr>
            </a:solidFill>
          </a:ln>
        </p:spPr>
        <p:txBody>
          <a:bodyPr wrap="square">
            <a:spAutoFit/>
          </a:bodyPr>
          <a:lstStyle/>
          <a:p>
            <a:pPr algn="ctr" defTabSz="457178" eaLnBrk="1" fontAlgn="auto" hangingPunct="1">
              <a:spcBef>
                <a:spcPts val="0"/>
              </a:spcBef>
              <a:spcAft>
                <a:spcPts val="0"/>
              </a:spcAft>
            </a:pPr>
            <a:r>
              <a:rPr lang="en-US" sz="2133" dirty="0">
                <a:solidFill>
                  <a:prstClr val="black"/>
                </a:solidFill>
                <a:latin typeface="Calibri"/>
                <a:ea typeface="+mn-ea"/>
              </a:rPr>
              <a:t>Ideal parameters are derived form expert elicitation workshop using Cooke’s method</a:t>
            </a:r>
          </a:p>
        </p:txBody>
      </p:sp>
      <p:sp>
        <p:nvSpPr>
          <p:cNvPr id="26" name="TextBox 25">
            <a:extLst>
              <a:ext uri="{FF2B5EF4-FFF2-40B4-BE49-F238E27FC236}">
                <a16:creationId xmlns:a16="http://schemas.microsoft.com/office/drawing/2014/main" id="{AA18019D-5F76-316C-F561-739DECDC2D7A}"/>
              </a:ext>
            </a:extLst>
          </p:cNvPr>
          <p:cNvSpPr txBox="1"/>
          <p:nvPr/>
        </p:nvSpPr>
        <p:spPr>
          <a:xfrm>
            <a:off x="5268126" y="3781763"/>
            <a:ext cx="2259389" cy="502766"/>
          </a:xfrm>
          <a:prstGeom prst="rect">
            <a:avLst/>
          </a:prstGeom>
          <a:noFill/>
          <a:ln w="28575">
            <a:solidFill>
              <a:srgbClr val="FF0000"/>
            </a:solidFill>
          </a:ln>
        </p:spPr>
        <p:txBody>
          <a:bodyPr wrap="square" rtlCol="0">
            <a:spAutoFit/>
          </a:bodyPr>
          <a:lstStyle/>
          <a:p>
            <a:pPr algn="ctr" defTabSz="457178" eaLnBrk="1" fontAlgn="auto" hangingPunct="1">
              <a:spcBef>
                <a:spcPts val="0"/>
              </a:spcBef>
              <a:spcAft>
                <a:spcPts val="0"/>
              </a:spcAft>
            </a:pPr>
            <a:r>
              <a:rPr lang="en-US" sz="2667" dirty="0">
                <a:solidFill>
                  <a:srgbClr val="FF0000"/>
                </a:solidFill>
                <a:latin typeface="Calibri"/>
                <a:ea typeface="+mn-ea"/>
              </a:rPr>
              <a:t>AHLE</a:t>
            </a:r>
            <a:endParaRPr lang="en-TZ" sz="2667" dirty="0">
              <a:solidFill>
                <a:srgbClr val="FF0000"/>
              </a:solidFill>
              <a:latin typeface="Calibri"/>
              <a:ea typeface="+mn-ea"/>
            </a:endParaRPr>
          </a:p>
        </p:txBody>
      </p:sp>
      <p:sp>
        <p:nvSpPr>
          <p:cNvPr id="27" name="Left Brace 26">
            <a:extLst>
              <a:ext uri="{FF2B5EF4-FFF2-40B4-BE49-F238E27FC236}">
                <a16:creationId xmlns:a16="http://schemas.microsoft.com/office/drawing/2014/main" id="{CC371BDF-BD3B-3400-1840-D1AC6584BE00}"/>
              </a:ext>
            </a:extLst>
          </p:cNvPr>
          <p:cNvSpPr/>
          <p:nvPr/>
        </p:nvSpPr>
        <p:spPr>
          <a:xfrm rot="16200000">
            <a:off x="6051059" y="2141080"/>
            <a:ext cx="602748" cy="2283403"/>
          </a:xfrm>
          <a:prstGeom prst="leftBrace">
            <a:avLst>
              <a:gd name="adj1" fmla="val 53701"/>
              <a:gd name="adj2" fmla="val 50000"/>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457178" eaLnBrk="1" fontAlgn="auto" hangingPunct="1">
              <a:spcBef>
                <a:spcPts val="0"/>
              </a:spcBef>
              <a:spcAft>
                <a:spcPts val="0"/>
              </a:spcAft>
            </a:pPr>
            <a:endParaRPr lang="en-TZ" sz="1867">
              <a:solidFill>
                <a:prstClr val="black"/>
              </a:solidFill>
              <a:latin typeface="Calibri"/>
            </a:endParaRPr>
          </a:p>
        </p:txBody>
      </p:sp>
      <p:sp>
        <p:nvSpPr>
          <p:cNvPr id="4" name="TextBox 3">
            <a:extLst>
              <a:ext uri="{FF2B5EF4-FFF2-40B4-BE49-F238E27FC236}">
                <a16:creationId xmlns:a16="http://schemas.microsoft.com/office/drawing/2014/main" id="{A3E7F28C-4E88-3617-F4B6-14617C463034}"/>
              </a:ext>
            </a:extLst>
          </p:cNvPr>
          <p:cNvSpPr txBox="1"/>
          <p:nvPr/>
        </p:nvSpPr>
        <p:spPr>
          <a:xfrm>
            <a:off x="6196696" y="1192035"/>
            <a:ext cx="341760" cy="707886"/>
          </a:xfrm>
          <a:prstGeom prst="rect">
            <a:avLst/>
          </a:prstGeom>
          <a:noFill/>
        </p:spPr>
        <p:txBody>
          <a:bodyPr wrap="none" rtlCol="0">
            <a:spAutoFit/>
          </a:bodyPr>
          <a:lstStyle/>
          <a:p>
            <a:pPr defTabSz="457178" eaLnBrk="1" fontAlgn="auto" hangingPunct="1">
              <a:spcBef>
                <a:spcPts val="0"/>
              </a:spcBef>
              <a:spcAft>
                <a:spcPts val="0"/>
              </a:spcAft>
            </a:pPr>
            <a:r>
              <a:rPr lang="en-TZ" sz="4000" dirty="0">
                <a:solidFill>
                  <a:prstClr val="black"/>
                </a:solidFill>
                <a:latin typeface="Calibri"/>
                <a:ea typeface="+mn-ea"/>
              </a:rPr>
              <a:t>-</a:t>
            </a:r>
          </a:p>
        </p:txBody>
      </p:sp>
    </p:spTree>
    <p:extLst>
      <p:ext uri="{BB962C8B-B14F-4D97-AF65-F5344CB8AC3E}">
        <p14:creationId xmlns:p14="http://schemas.microsoft.com/office/powerpoint/2010/main" val="33034976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24192-332A-59B1-2BB6-4EF55881270E}"/>
              </a:ext>
            </a:extLst>
          </p:cNvPr>
          <p:cNvSpPr>
            <a:spLocks noGrp="1"/>
          </p:cNvSpPr>
          <p:nvPr>
            <p:ph type="title"/>
          </p:nvPr>
        </p:nvSpPr>
        <p:spPr/>
        <p:txBody>
          <a:bodyPr/>
          <a:lstStyle/>
          <a:p>
            <a:r>
              <a:rPr lang="en-GB" dirty="0"/>
              <a:t>AHLE Ethiopia 2021</a:t>
            </a:r>
          </a:p>
        </p:txBody>
      </p:sp>
      <p:sp>
        <p:nvSpPr>
          <p:cNvPr id="3" name="Content Placeholder 2">
            <a:extLst>
              <a:ext uri="{FF2B5EF4-FFF2-40B4-BE49-F238E27FC236}">
                <a16:creationId xmlns:a16="http://schemas.microsoft.com/office/drawing/2014/main" id="{357855C7-82CA-E8D8-0DF7-DCCB3899657B}"/>
              </a:ext>
            </a:extLst>
          </p:cNvPr>
          <p:cNvSpPr>
            <a:spLocks noGrp="1"/>
          </p:cNvSpPr>
          <p:nvPr>
            <p:ph idx="1"/>
          </p:nvPr>
        </p:nvSpPr>
        <p:spPr/>
        <p:txBody>
          <a:bodyPr/>
          <a:lstStyle/>
          <a:p>
            <a:r>
              <a:rPr lang="en-GB" dirty="0"/>
              <a:t>Initial animal health loss envelope has been estimated for Ethiopia</a:t>
            </a:r>
          </a:p>
          <a:p>
            <a:pPr lvl="1"/>
            <a:r>
              <a:rPr lang="en-GB" dirty="0"/>
              <a:t>for cattle (US$17billion/</a:t>
            </a:r>
            <a:r>
              <a:rPr lang="en-GB" dirty="0" err="1"/>
              <a:t>yr</a:t>
            </a:r>
            <a:r>
              <a:rPr lang="en-GB" dirty="0"/>
              <a:t>)</a:t>
            </a:r>
          </a:p>
          <a:p>
            <a:pPr lvl="1"/>
            <a:r>
              <a:rPr lang="en-GB" dirty="0"/>
              <a:t>small ruminants (US$2.8billion/</a:t>
            </a:r>
            <a:r>
              <a:rPr lang="en-GB" dirty="0" err="1"/>
              <a:t>yr</a:t>
            </a:r>
            <a:r>
              <a:rPr lang="en-GB" dirty="0"/>
              <a:t>)</a:t>
            </a:r>
          </a:p>
          <a:p>
            <a:pPr lvl="1"/>
            <a:r>
              <a:rPr lang="en-GB" dirty="0"/>
              <a:t>and poultry (US$2.5billion/</a:t>
            </a:r>
            <a:r>
              <a:rPr lang="en-GB" dirty="0" err="1"/>
              <a:t>yr</a:t>
            </a:r>
            <a:r>
              <a:rPr lang="en-GB" dirty="0"/>
              <a:t>)</a:t>
            </a:r>
          </a:p>
          <a:p>
            <a:pPr lvl="1"/>
            <a:r>
              <a:rPr lang="en-GB" dirty="0"/>
              <a:t>with production and population estimates made for working equids and camelids. </a:t>
            </a:r>
          </a:p>
          <a:p>
            <a:pPr lvl="1"/>
            <a:r>
              <a:rPr lang="en-GB" dirty="0"/>
              <a:t>Overall, this loss equates to 20% of Ethiopian GDP (all 2021 figures).</a:t>
            </a:r>
          </a:p>
          <a:p>
            <a:pPr lvl="1"/>
            <a:r>
              <a:rPr lang="en-GB" dirty="0"/>
              <a:t>This represents all production losses arising from suboptimal animal health</a:t>
            </a:r>
          </a:p>
          <a:p>
            <a:pPr lvl="1"/>
            <a:r>
              <a:rPr lang="en-GB" dirty="0"/>
              <a:t>In reality these losses cannot be eliminated in their entirety, but they give a measure of the full scale of livestock disease burden.</a:t>
            </a:r>
          </a:p>
          <a:p>
            <a:pPr lvl="1"/>
            <a:r>
              <a:rPr lang="en-GB" dirty="0"/>
              <a:t>For reference, livestock currently contribute nearly 20% of Ethiopian GDP. </a:t>
            </a:r>
          </a:p>
        </p:txBody>
      </p:sp>
    </p:spTree>
    <p:extLst>
      <p:ext uri="{BB962C8B-B14F-4D97-AF65-F5344CB8AC3E}">
        <p14:creationId xmlns:p14="http://schemas.microsoft.com/office/powerpoint/2010/main" val="11192808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93308-5181-43B9-8DB7-859781763901}"/>
              </a:ext>
            </a:extLst>
          </p:cNvPr>
          <p:cNvSpPr>
            <a:spLocks noGrp="1"/>
          </p:cNvSpPr>
          <p:nvPr>
            <p:ph type="title"/>
          </p:nvPr>
        </p:nvSpPr>
        <p:spPr>
          <a:xfrm>
            <a:off x="838200" y="365125"/>
            <a:ext cx="10515600" cy="854075"/>
          </a:xfrm>
        </p:spPr>
        <p:txBody>
          <a:bodyPr/>
          <a:lstStyle/>
          <a:p>
            <a:r>
              <a:rPr lang="en-US" dirty="0"/>
              <a:t>Cattle AHLE components </a:t>
            </a:r>
          </a:p>
        </p:txBody>
      </p:sp>
      <p:graphicFrame>
        <p:nvGraphicFramePr>
          <p:cNvPr id="5" name="Content Placeholder 4">
            <a:extLst>
              <a:ext uri="{FF2B5EF4-FFF2-40B4-BE49-F238E27FC236}">
                <a16:creationId xmlns:a16="http://schemas.microsoft.com/office/drawing/2014/main" id="{1F62674C-655F-49EA-B1FC-ED6332DC29E5}"/>
              </a:ext>
            </a:extLst>
          </p:cNvPr>
          <p:cNvGraphicFramePr>
            <a:graphicFrameLocks noGrp="1"/>
          </p:cNvGraphicFramePr>
          <p:nvPr>
            <p:ph idx="1"/>
            <p:extLst>
              <p:ext uri="{D42A27DB-BD31-4B8C-83A1-F6EECF244321}">
                <p14:modId xmlns:p14="http://schemas.microsoft.com/office/powerpoint/2010/main" val="2474549743"/>
              </p:ext>
            </p:extLst>
          </p:nvPr>
        </p:nvGraphicFramePr>
        <p:xfrm>
          <a:off x="317500" y="1219201"/>
          <a:ext cx="10515600" cy="479848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9750686B-C412-D630-B1B5-62D4C621F0EF}"/>
              </a:ext>
            </a:extLst>
          </p:cNvPr>
          <p:cNvSpPr txBox="1"/>
          <p:nvPr/>
        </p:nvSpPr>
        <p:spPr>
          <a:xfrm>
            <a:off x="3289300" y="2649139"/>
            <a:ext cx="1003300" cy="646331"/>
          </a:xfrm>
          <a:prstGeom prst="rect">
            <a:avLst/>
          </a:prstGeom>
          <a:noFill/>
        </p:spPr>
        <p:txBody>
          <a:bodyPr wrap="square" rtlCol="0">
            <a:spAutoFit/>
          </a:bodyPr>
          <a:lstStyle/>
          <a:p>
            <a:r>
              <a:rPr lang="en-GB" dirty="0"/>
              <a:t>13% deaths</a:t>
            </a:r>
          </a:p>
        </p:txBody>
      </p:sp>
      <p:sp>
        <p:nvSpPr>
          <p:cNvPr id="4" name="TextBox 3">
            <a:extLst>
              <a:ext uri="{FF2B5EF4-FFF2-40B4-BE49-F238E27FC236}">
                <a16:creationId xmlns:a16="http://schemas.microsoft.com/office/drawing/2014/main" id="{19FF8846-A02C-960E-FC42-84CDE14EA92B}"/>
              </a:ext>
            </a:extLst>
          </p:cNvPr>
          <p:cNvSpPr txBox="1"/>
          <p:nvPr/>
        </p:nvSpPr>
        <p:spPr>
          <a:xfrm>
            <a:off x="4394200" y="3581400"/>
            <a:ext cx="1333500" cy="923330"/>
          </a:xfrm>
          <a:prstGeom prst="rect">
            <a:avLst/>
          </a:prstGeom>
          <a:noFill/>
        </p:spPr>
        <p:txBody>
          <a:bodyPr wrap="square" rtlCol="0">
            <a:spAutoFit/>
          </a:bodyPr>
          <a:lstStyle/>
          <a:p>
            <a:r>
              <a:rPr lang="en-GB" dirty="0"/>
              <a:t>86% Production Loss</a:t>
            </a:r>
          </a:p>
        </p:txBody>
      </p:sp>
      <p:sp>
        <p:nvSpPr>
          <p:cNvPr id="6" name="TextBox 5">
            <a:extLst>
              <a:ext uri="{FF2B5EF4-FFF2-40B4-BE49-F238E27FC236}">
                <a16:creationId xmlns:a16="http://schemas.microsoft.com/office/drawing/2014/main" id="{EFEB087F-53A0-B885-E765-7B8FA09A786E}"/>
              </a:ext>
            </a:extLst>
          </p:cNvPr>
          <p:cNvSpPr txBox="1"/>
          <p:nvPr/>
        </p:nvSpPr>
        <p:spPr>
          <a:xfrm>
            <a:off x="4648200" y="1329346"/>
            <a:ext cx="2374900" cy="646331"/>
          </a:xfrm>
          <a:prstGeom prst="rect">
            <a:avLst/>
          </a:prstGeom>
          <a:noFill/>
        </p:spPr>
        <p:txBody>
          <a:bodyPr wrap="square" rtlCol="0">
            <a:spAutoFit/>
          </a:bodyPr>
          <a:lstStyle/>
          <a:p>
            <a:r>
              <a:rPr lang="en-GB" dirty="0"/>
              <a:t>0.3% Animal Health Expenditure</a:t>
            </a:r>
          </a:p>
        </p:txBody>
      </p:sp>
      <p:cxnSp>
        <p:nvCxnSpPr>
          <p:cNvPr id="8" name="Straight Connector 7">
            <a:extLst>
              <a:ext uri="{FF2B5EF4-FFF2-40B4-BE49-F238E27FC236}">
                <a16:creationId xmlns:a16="http://schemas.microsoft.com/office/drawing/2014/main" id="{8586E1A2-5010-2101-1621-2CF95E839ABD}"/>
              </a:ext>
            </a:extLst>
          </p:cNvPr>
          <p:cNvCxnSpPr>
            <a:stCxn id="6" idx="1"/>
          </p:cNvCxnSpPr>
          <p:nvPr/>
        </p:nvCxnSpPr>
        <p:spPr>
          <a:xfrm flipH="1">
            <a:off x="4064000" y="1652512"/>
            <a:ext cx="584200" cy="2270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86793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0C60E-E77D-4274-AC80-630848CA7923}"/>
              </a:ext>
            </a:extLst>
          </p:cNvPr>
          <p:cNvSpPr>
            <a:spLocks noGrp="1"/>
          </p:cNvSpPr>
          <p:nvPr>
            <p:ph type="title"/>
          </p:nvPr>
        </p:nvSpPr>
        <p:spPr>
          <a:xfrm>
            <a:off x="514240" y="427831"/>
            <a:ext cx="11677760" cy="677955"/>
          </a:xfrm>
        </p:spPr>
        <p:txBody>
          <a:bodyPr/>
          <a:lstStyle/>
          <a:p>
            <a:r>
              <a:rPr lang="en-US" dirty="0"/>
              <a:t>One Health – Definition</a:t>
            </a:r>
            <a:endParaRPr lang="en-GB" dirty="0"/>
          </a:p>
        </p:txBody>
      </p:sp>
      <p:pic>
        <p:nvPicPr>
          <p:cNvPr id="4098" name="Picture 2" descr="graphic definition on One Health">
            <a:extLst>
              <a:ext uri="{FF2B5EF4-FFF2-40B4-BE49-F238E27FC236}">
                <a16:creationId xmlns:a16="http://schemas.microsoft.com/office/drawing/2014/main" id="{C73B099F-428C-4191-9C04-A5F345FE7AED}"/>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02922" y="3354960"/>
            <a:ext cx="6189078" cy="3400424"/>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39CA4AE7-BFCE-44F7-A7AA-3E6643DD9A08}"/>
              </a:ext>
            </a:extLst>
          </p:cNvPr>
          <p:cNvSpPr>
            <a:spLocks noGrp="1"/>
          </p:cNvSpPr>
          <p:nvPr>
            <p:ph sz="quarter" idx="10"/>
          </p:nvPr>
        </p:nvSpPr>
        <p:spPr>
          <a:xfrm>
            <a:off x="599965" y="1284860"/>
            <a:ext cx="11382485" cy="4572000"/>
          </a:xfrm>
        </p:spPr>
        <p:txBody>
          <a:bodyPr/>
          <a:lstStyle/>
          <a:p>
            <a:r>
              <a:rPr lang="en-US" sz="2000" dirty="0"/>
              <a:t>“One Health is an integrated, unifying approach that aims to sustainably balance and optimize the health of people, animals and ecosystems.</a:t>
            </a:r>
          </a:p>
          <a:p>
            <a:endParaRPr lang="en-US" sz="2000" dirty="0"/>
          </a:p>
          <a:p>
            <a:r>
              <a:rPr lang="en-US" sz="2000" dirty="0"/>
              <a:t>It recognizes the health of humans, domestic and wild animals, plants, and the wider environment (including ecosystems) are closely linked and inter-dependent...”</a:t>
            </a:r>
            <a:endParaRPr lang="en-US" sz="2000" b="0" dirty="0">
              <a:solidFill>
                <a:srgbClr val="3C4245"/>
              </a:solidFill>
              <a:effectLst/>
              <a:latin typeface="Arial" panose="020B0604020202020204" pitchFamily="34" charset="0"/>
            </a:endParaRPr>
          </a:p>
        </p:txBody>
      </p:sp>
      <p:sp>
        <p:nvSpPr>
          <p:cNvPr id="6" name="TextBox 5">
            <a:extLst>
              <a:ext uri="{FF2B5EF4-FFF2-40B4-BE49-F238E27FC236}">
                <a16:creationId xmlns:a16="http://schemas.microsoft.com/office/drawing/2014/main" id="{76D6FE48-29F7-428B-8ADF-5AF185AA8B52}"/>
              </a:ext>
            </a:extLst>
          </p:cNvPr>
          <p:cNvSpPr txBox="1"/>
          <p:nvPr/>
        </p:nvSpPr>
        <p:spPr bwMode="auto">
          <a:xfrm>
            <a:off x="4667250" y="101003"/>
            <a:ext cx="771995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1"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rPr>
              <a:t>FAO, OIE, WHO, UNEP One Health High Level Expert Panel (OHHLEP)</a:t>
            </a:r>
          </a:p>
        </p:txBody>
      </p:sp>
      <p:sp>
        <p:nvSpPr>
          <p:cNvPr id="4" name="Content Placeholder 2">
            <a:extLst>
              <a:ext uri="{FF2B5EF4-FFF2-40B4-BE49-F238E27FC236}">
                <a16:creationId xmlns:a16="http://schemas.microsoft.com/office/drawing/2014/main" id="{EBA8D4E3-D061-4C0F-A75C-6F4245A7F7C4}"/>
              </a:ext>
            </a:extLst>
          </p:cNvPr>
          <p:cNvSpPr txBox="1">
            <a:spLocks/>
          </p:cNvSpPr>
          <p:nvPr/>
        </p:nvSpPr>
        <p:spPr>
          <a:xfrm>
            <a:off x="514240" y="3187959"/>
            <a:ext cx="5981700" cy="2847975"/>
          </a:xfrm>
          <a:prstGeom prst="rect">
            <a:avLst/>
          </a:prstGeom>
        </p:spPr>
        <p:txBody>
          <a:bodyPr/>
          <a:lst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a:t>OH Game Theory</a:t>
            </a:r>
          </a:p>
          <a:p>
            <a:pPr lvl="1"/>
            <a:r>
              <a:rPr lang="en-GB" dirty="0"/>
              <a:t>Society wins with cross-disciplinary, holistic approaches </a:t>
            </a:r>
          </a:p>
          <a:p>
            <a:r>
              <a:rPr lang="en-GB" dirty="0"/>
              <a:t>Costs of dog vaccination and human rabies control are cheaper than human control alone</a:t>
            </a:r>
          </a:p>
        </p:txBody>
      </p:sp>
    </p:spTree>
    <p:extLst>
      <p:ext uri="{BB962C8B-B14F-4D97-AF65-F5344CB8AC3E}">
        <p14:creationId xmlns:p14="http://schemas.microsoft.com/office/powerpoint/2010/main" val="3252118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AEB1F-7374-48C3-AA15-A9137440B430}"/>
              </a:ext>
            </a:extLst>
          </p:cNvPr>
          <p:cNvSpPr>
            <a:spLocks noGrp="1"/>
          </p:cNvSpPr>
          <p:nvPr>
            <p:ph type="title"/>
          </p:nvPr>
        </p:nvSpPr>
        <p:spPr/>
        <p:txBody>
          <a:bodyPr/>
          <a:lstStyle/>
          <a:p>
            <a:r>
              <a:rPr lang="en-US" dirty="0"/>
              <a:t>The drive for better One Health - example</a:t>
            </a:r>
            <a:endParaRPr lang="en-GB" dirty="0"/>
          </a:p>
        </p:txBody>
      </p:sp>
      <p:pic>
        <p:nvPicPr>
          <p:cNvPr id="4" name="Picture 3">
            <a:extLst>
              <a:ext uri="{FF2B5EF4-FFF2-40B4-BE49-F238E27FC236}">
                <a16:creationId xmlns:a16="http://schemas.microsoft.com/office/drawing/2014/main" id="{60B4597E-AC61-4F93-AE2A-30215C823FB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6724" y="1193121"/>
            <a:ext cx="9496425" cy="5411778"/>
          </a:xfrm>
          <a:prstGeom prst="rect">
            <a:avLst/>
          </a:prstGeom>
        </p:spPr>
      </p:pic>
      <p:sp>
        <p:nvSpPr>
          <p:cNvPr id="3" name="TextBox 2">
            <a:extLst>
              <a:ext uri="{FF2B5EF4-FFF2-40B4-BE49-F238E27FC236}">
                <a16:creationId xmlns:a16="http://schemas.microsoft.com/office/drawing/2014/main" id="{2A56512B-7792-426A-A78F-5F3B04769C46}"/>
              </a:ext>
            </a:extLst>
          </p:cNvPr>
          <p:cNvSpPr txBox="1"/>
          <p:nvPr/>
        </p:nvSpPr>
        <p:spPr bwMode="auto">
          <a:xfrm>
            <a:off x="542814" y="2305615"/>
            <a:ext cx="5686535" cy="1631216"/>
          </a:xfrm>
          <a:prstGeom prst="rect">
            <a:avLst/>
          </a:prstGeom>
          <a:solidFill>
            <a:schemeClr val="bg1"/>
          </a:solidFill>
          <a:ln w="38100">
            <a:solidFill>
              <a:srgbClr val="FF0000"/>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endParaRPr lang="en-US" sz="2000" b="1" dirty="0">
              <a:solidFill>
                <a:srgbClr val="FF0000"/>
              </a:solidFill>
              <a:latin typeface="+mn-lt"/>
            </a:endParaRPr>
          </a:p>
          <a:p>
            <a:pPr marL="342900" indent="-342900" algn="l">
              <a:buFontTx/>
              <a:buChar char="-"/>
            </a:pPr>
            <a:r>
              <a:rPr lang="en-US" sz="2000" b="1" dirty="0">
                <a:solidFill>
                  <a:srgbClr val="FF0000"/>
                </a:solidFill>
                <a:latin typeface="+mn-lt"/>
              </a:rPr>
              <a:t>Complex challenges with massive impact</a:t>
            </a:r>
          </a:p>
          <a:p>
            <a:pPr algn="l"/>
            <a:endParaRPr lang="en-US" sz="2000" b="1" dirty="0">
              <a:solidFill>
                <a:srgbClr val="FF0000"/>
              </a:solidFill>
              <a:latin typeface="+mn-lt"/>
            </a:endParaRPr>
          </a:p>
          <a:p>
            <a:pPr marL="342900" indent="-342900" algn="l">
              <a:buFontTx/>
              <a:buChar char="-"/>
            </a:pPr>
            <a:r>
              <a:rPr lang="en-US" sz="2000" b="1" dirty="0">
                <a:solidFill>
                  <a:srgbClr val="FF0000"/>
                </a:solidFill>
                <a:latin typeface="+mn-lt"/>
              </a:rPr>
              <a:t>Need One Health collaborative approach</a:t>
            </a:r>
          </a:p>
          <a:p>
            <a:pPr algn="l"/>
            <a:endParaRPr lang="en-US" sz="2000" b="1" dirty="0">
              <a:solidFill>
                <a:srgbClr val="FF0000"/>
              </a:solidFill>
              <a:latin typeface="+mn-lt"/>
            </a:endParaRPr>
          </a:p>
        </p:txBody>
      </p:sp>
    </p:spTree>
    <p:extLst>
      <p:ext uri="{BB962C8B-B14F-4D97-AF65-F5344CB8AC3E}">
        <p14:creationId xmlns:p14="http://schemas.microsoft.com/office/powerpoint/2010/main" val="639762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map">
            <a:extLst>
              <a:ext uri="{FF2B5EF4-FFF2-40B4-BE49-F238E27FC236}">
                <a16:creationId xmlns:a16="http://schemas.microsoft.com/office/drawing/2014/main" id="{9D10DC05-89C2-72B1-7572-948B0637341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0854267" cy="6070581"/>
          </a:xfrm>
          <a:prstGeom prst="rect">
            <a:avLst/>
          </a:prstGeom>
        </p:spPr>
      </p:pic>
      <p:sp>
        <p:nvSpPr>
          <p:cNvPr id="2" name="TextBox 1">
            <a:extLst>
              <a:ext uri="{FF2B5EF4-FFF2-40B4-BE49-F238E27FC236}">
                <a16:creationId xmlns:a16="http://schemas.microsoft.com/office/drawing/2014/main" id="{2F57CA5E-44F7-FCD6-5AA3-044F9FC00DC8}"/>
              </a:ext>
            </a:extLst>
          </p:cNvPr>
          <p:cNvSpPr txBox="1"/>
          <p:nvPr/>
        </p:nvSpPr>
        <p:spPr bwMode="auto">
          <a:xfrm>
            <a:off x="9546462" y="6070581"/>
            <a:ext cx="130780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GB" sz="2000" b="1" dirty="0">
                <a:latin typeface="+mn-lt"/>
              </a:rPr>
              <a:t>$10million</a:t>
            </a:r>
          </a:p>
        </p:txBody>
      </p:sp>
    </p:spTree>
    <p:extLst>
      <p:ext uri="{BB962C8B-B14F-4D97-AF65-F5344CB8AC3E}">
        <p14:creationId xmlns:p14="http://schemas.microsoft.com/office/powerpoint/2010/main" val="25012097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map">
            <a:extLst>
              <a:ext uri="{FF2B5EF4-FFF2-40B4-BE49-F238E27FC236}">
                <a16:creationId xmlns:a16="http://schemas.microsoft.com/office/drawing/2014/main" id="{9D10DC05-89C2-72B1-7572-948B0637341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0826962" cy="6055311"/>
          </a:xfrm>
          <a:prstGeom prst="rect">
            <a:avLst/>
          </a:prstGeom>
        </p:spPr>
      </p:pic>
      <p:sp>
        <p:nvSpPr>
          <p:cNvPr id="2" name="TextBox 1">
            <a:extLst>
              <a:ext uri="{FF2B5EF4-FFF2-40B4-BE49-F238E27FC236}">
                <a16:creationId xmlns:a16="http://schemas.microsoft.com/office/drawing/2014/main" id="{2F57CA5E-44F7-FCD6-5AA3-044F9FC00DC8}"/>
              </a:ext>
            </a:extLst>
          </p:cNvPr>
          <p:cNvSpPr txBox="1"/>
          <p:nvPr/>
        </p:nvSpPr>
        <p:spPr bwMode="auto">
          <a:xfrm>
            <a:off x="9519157" y="6062811"/>
            <a:ext cx="1307805"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GB" sz="2000" b="1" dirty="0">
                <a:latin typeface="+mn-lt"/>
              </a:rPr>
              <a:t>$10million</a:t>
            </a:r>
          </a:p>
        </p:txBody>
      </p:sp>
      <p:pic>
        <p:nvPicPr>
          <p:cNvPr id="5" name="Picture 2">
            <a:extLst>
              <a:ext uri="{FF2B5EF4-FFF2-40B4-BE49-F238E27FC236}">
                <a16:creationId xmlns:a16="http://schemas.microsoft.com/office/drawing/2014/main" id="{A5ED57AD-664B-425E-A060-33626A47F607}"/>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8324454" y="395079"/>
            <a:ext cx="3042775" cy="319641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6" name="Picture 4">
            <a:extLst>
              <a:ext uri="{FF2B5EF4-FFF2-40B4-BE49-F238E27FC236}">
                <a16:creationId xmlns:a16="http://schemas.microsoft.com/office/drawing/2014/main" id="{8AB13F06-5E09-4EAD-8F52-F8EC12256D62}"/>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615988" y="3969643"/>
            <a:ext cx="4564502" cy="261698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8664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72">
            <a:extLst>
              <a:ext uri="{FF2B5EF4-FFF2-40B4-BE49-F238E27FC236}">
                <a16:creationId xmlns:a16="http://schemas.microsoft.com/office/drawing/2014/main" id="{81F69A48-DB52-394A-86F6-85F58E27B08A}"/>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5400000">
            <a:off x="1393825" y="3413125"/>
            <a:ext cx="4319588"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5" name="Content Placeholder 2">
            <a:extLst>
              <a:ext uri="{FF2B5EF4-FFF2-40B4-BE49-F238E27FC236}">
                <a16:creationId xmlns:a16="http://schemas.microsoft.com/office/drawing/2014/main" id="{2F7F7B6F-31B0-CA4C-864D-D59CC1E6829F}"/>
              </a:ext>
            </a:extLst>
          </p:cNvPr>
          <p:cNvSpPr txBox="1">
            <a:spLocks/>
          </p:cNvSpPr>
          <p:nvPr/>
        </p:nvSpPr>
        <p:spPr>
          <a:xfrm>
            <a:off x="528638" y="2257425"/>
            <a:ext cx="2832100" cy="3149600"/>
          </a:xfrm>
          <a:prstGeom prst="rect">
            <a:avLst/>
          </a:prstGeom>
        </p:spPr>
        <p:txBody>
          <a:bodyPr lIns="91440" tIns="45720" rIns="91440" bIns="45720" anchor="t"/>
          <a:lstStyle>
            <a:lvl1pPr marL="342905" indent="-342905"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r>
              <a:rPr kumimoji="0" lang="en-US" sz="1600" b="0" i="0" u="none" strike="noStrike" kern="1200" cap="none" spc="0" normalizeH="0" baseline="0" noProof="0" dirty="0">
                <a:ln>
                  <a:noFill/>
                </a:ln>
                <a:solidFill>
                  <a:srgbClr val="292929"/>
                </a:solidFill>
                <a:effectLst/>
                <a:uLnTx/>
                <a:uFillTx/>
                <a:latin typeface="Calibri"/>
                <a:ea typeface="MS PGothic"/>
                <a:cs typeface="Calibri"/>
              </a:rPr>
              <a:t>ILRI HQ Kenya and Ethiopia</a:t>
            </a:r>
          </a:p>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r>
              <a:rPr kumimoji="0" lang="en-US" sz="1600" b="0" i="0" u="none" strike="noStrike" kern="1200" cap="none" spc="0" normalizeH="0" baseline="0" noProof="0" dirty="0">
                <a:ln>
                  <a:noFill/>
                </a:ln>
                <a:solidFill>
                  <a:srgbClr val="292929"/>
                </a:solidFill>
                <a:effectLst/>
                <a:uLnTx/>
                <a:uFillTx/>
                <a:latin typeface="Calibri"/>
                <a:ea typeface="MS PGothic"/>
                <a:cs typeface="Calibri"/>
              </a:rPr>
              <a:t>O</a:t>
            </a:r>
            <a:r>
              <a:rPr kumimoji="0" lang="en-US" sz="1600" b="0" i="0" u="none" strike="noStrike" kern="1200" cap="none" spc="0" normalizeH="0" baseline="0" noProof="0" dirty="0" err="1">
                <a:ln>
                  <a:noFill/>
                </a:ln>
                <a:solidFill>
                  <a:srgbClr val="292929"/>
                </a:solidFill>
                <a:effectLst/>
                <a:uLnTx/>
                <a:uFillTx/>
                <a:latin typeface="Calibri"/>
                <a:ea typeface="MS PGothic"/>
                <a:cs typeface="Calibri"/>
              </a:rPr>
              <a:t>ffices</a:t>
            </a:r>
            <a:r>
              <a:rPr kumimoji="0" lang="en-US" sz="1600" b="0" i="0" u="none" strike="noStrike" kern="1200" cap="none" spc="0" normalizeH="0" baseline="0" noProof="0" dirty="0">
                <a:ln>
                  <a:noFill/>
                </a:ln>
                <a:solidFill>
                  <a:srgbClr val="292929"/>
                </a:solidFill>
                <a:effectLst/>
                <a:uLnTx/>
                <a:uFillTx/>
                <a:latin typeface="Calibri"/>
                <a:ea typeface="MS PGothic"/>
                <a:cs typeface="Calibri"/>
              </a:rPr>
              <a:t> in 8 other countries in Africa (Burkina Faso, Burundi, Mali, Nigeria, Senegal, Tanzania, Uganda and Zimbabwe); 4 countries in Asia (China, India, Nepal and Vietnam).</a:t>
            </a: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n-US" sz="1600" b="0" i="0" u="none" strike="noStrike" kern="1200" cap="none" spc="0" normalizeH="0" baseline="0" noProof="0" dirty="0">
              <a:ln>
                <a:noFill/>
              </a:ln>
              <a:solidFill>
                <a:srgbClr val="292929"/>
              </a:solidFill>
              <a:effectLst/>
              <a:uLnTx/>
              <a:uFillTx/>
              <a:latin typeface="Calibri"/>
              <a:ea typeface="MS PGothic" pitchFamily="34" charset="-128"/>
              <a:cs typeface="Calibri" panose="020F0502020204030204" pitchFamily="34" charset="0"/>
            </a:endParaRPr>
          </a:p>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r>
              <a:rPr kumimoji="0" lang="en-GB" sz="1600" b="1" i="0" u="none" strike="noStrike" kern="1200" cap="none" spc="0" normalizeH="0" baseline="0" noProof="0" dirty="0">
                <a:ln>
                  <a:noFill/>
                </a:ln>
                <a:solidFill>
                  <a:srgbClr val="000000"/>
                </a:solidFill>
                <a:effectLst/>
                <a:uLnTx/>
                <a:uFillTx/>
                <a:latin typeface="Calibri"/>
                <a:ea typeface="MS PGothic"/>
              </a:rPr>
              <a:t>600 permanent staff</a:t>
            </a:r>
          </a:p>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r>
              <a:rPr lang="en-GB" sz="1600" b="1" dirty="0">
                <a:solidFill>
                  <a:srgbClr val="000000"/>
                </a:solidFill>
                <a:latin typeface="Calibri"/>
                <a:ea typeface="MS PGothic"/>
                <a:cs typeface="Calibri" panose="020F0502020204030204" pitchFamily="34" charset="0"/>
              </a:rPr>
              <a:t>$100m annual budget</a:t>
            </a:r>
            <a:endParaRPr kumimoji="0" lang="en-US" sz="1600" b="0" i="0" u="none" strike="noStrike" kern="1200" cap="none" spc="0" normalizeH="0" baseline="0" noProof="0" dirty="0">
              <a:ln>
                <a:noFill/>
              </a:ln>
              <a:solidFill>
                <a:srgbClr val="292929"/>
              </a:solidFill>
              <a:effectLst/>
              <a:uLnTx/>
              <a:uFillTx/>
              <a:latin typeface="Calibri"/>
              <a:ea typeface="MS PGothic"/>
              <a:cs typeface="Calibri" panose="020F0502020204030204" pitchFamily="34" charset="0"/>
            </a:endParaRPr>
          </a:p>
        </p:txBody>
      </p:sp>
      <p:sp>
        <p:nvSpPr>
          <p:cNvPr id="26628" name="TextBox 276">
            <a:extLst>
              <a:ext uri="{FF2B5EF4-FFF2-40B4-BE49-F238E27FC236}">
                <a16:creationId xmlns:a16="http://schemas.microsoft.com/office/drawing/2014/main" id="{EC8314CA-060B-E449-B431-F91DCCA14356}"/>
              </a:ext>
            </a:extLst>
          </p:cNvPr>
          <p:cNvSpPr txBox="1">
            <a:spLocks noChangeArrowheads="1"/>
          </p:cNvSpPr>
          <p:nvPr/>
        </p:nvSpPr>
        <p:spPr bwMode="auto">
          <a:xfrm>
            <a:off x="476086" y="1021529"/>
            <a:ext cx="3009900" cy="91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ts val="3200"/>
              </a:lnSpc>
              <a:spcBef>
                <a:spcPct val="0"/>
              </a:spcBef>
              <a:spcAft>
                <a:spcPct val="0"/>
              </a:spcAft>
              <a:buClrTx/>
              <a:buSzTx/>
              <a:buFontTx/>
              <a:buNone/>
              <a:tabLst/>
              <a:defRPr/>
            </a:pPr>
            <a:r>
              <a:rPr kumimoji="0" lang="en-US" altLang="en-KE" sz="3200" b="0" i="0" u="none" strike="noStrike" kern="1200" cap="none" spc="0" normalizeH="0" baseline="0" noProof="0">
                <a:ln>
                  <a:noFill/>
                </a:ln>
                <a:solidFill>
                  <a:srgbClr val="712C3D"/>
                </a:solidFill>
                <a:effectLst/>
                <a:uLnTx/>
                <a:uFillTx/>
                <a:latin typeface="Calibri" panose="020F0502020204030204" pitchFamily="34" charset="0"/>
                <a:ea typeface="MS PGothic" panose="020B0600070205080204" pitchFamily="34" charset="-128"/>
                <a:cs typeface="Calibri" panose="020F0502020204030204" pitchFamily="34" charset="0"/>
              </a:rPr>
              <a:t>ILRI offices and staff worldwide</a:t>
            </a:r>
          </a:p>
        </p:txBody>
      </p:sp>
      <p:pic>
        <p:nvPicPr>
          <p:cNvPr id="3" name="Picture 2">
            <a:extLst>
              <a:ext uri="{FF2B5EF4-FFF2-40B4-BE49-F238E27FC236}">
                <a16:creationId xmlns:a16="http://schemas.microsoft.com/office/drawing/2014/main" id="{4B52D3B5-DEDF-F243-A8C9-469DFB197E8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836989" y="909408"/>
            <a:ext cx="7410450" cy="4205379"/>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00BEF-8A08-6418-ADD6-051AE1C41E85}"/>
              </a:ext>
            </a:extLst>
          </p:cNvPr>
          <p:cNvSpPr>
            <a:spLocks noGrp="1"/>
          </p:cNvSpPr>
          <p:nvPr>
            <p:ph type="title"/>
          </p:nvPr>
        </p:nvSpPr>
        <p:spPr/>
        <p:txBody>
          <a:bodyPr/>
          <a:lstStyle/>
          <a:p>
            <a:r>
              <a:rPr lang="en-GB" dirty="0"/>
              <a:t>Enough about me…</a:t>
            </a:r>
          </a:p>
        </p:txBody>
      </p:sp>
      <p:sp>
        <p:nvSpPr>
          <p:cNvPr id="3" name="Content Placeholder 2">
            <a:extLst>
              <a:ext uri="{FF2B5EF4-FFF2-40B4-BE49-F238E27FC236}">
                <a16:creationId xmlns:a16="http://schemas.microsoft.com/office/drawing/2014/main" id="{25A16B42-E689-9887-D384-5922444F731E}"/>
              </a:ext>
            </a:extLst>
          </p:cNvPr>
          <p:cNvSpPr>
            <a:spLocks noGrp="1"/>
          </p:cNvSpPr>
          <p:nvPr>
            <p:ph sz="quarter" idx="10"/>
          </p:nvPr>
        </p:nvSpPr>
        <p:spPr>
          <a:xfrm>
            <a:off x="293912" y="1601969"/>
            <a:ext cx="3385459" cy="4572000"/>
          </a:xfrm>
        </p:spPr>
        <p:txBody>
          <a:bodyPr/>
          <a:lstStyle/>
          <a:p>
            <a:r>
              <a:rPr lang="en-GB" dirty="0"/>
              <a:t>Prof Peter Doherty:</a:t>
            </a:r>
          </a:p>
          <a:p>
            <a:r>
              <a:rPr lang="en-GB" i="1" dirty="0"/>
              <a:t>Breakthroughs come when bring new approaches to a problem and when disciplines mix…</a:t>
            </a:r>
          </a:p>
        </p:txBody>
      </p:sp>
      <p:pic>
        <p:nvPicPr>
          <p:cNvPr id="5" name="Picture 4" descr="A group of cows in a rocky area&#10;&#10;Description automatically generated">
            <a:extLst>
              <a:ext uri="{FF2B5EF4-FFF2-40B4-BE49-F238E27FC236}">
                <a16:creationId xmlns:a16="http://schemas.microsoft.com/office/drawing/2014/main" id="{40500296-A904-8789-ABE3-2B281B42875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85844" y="1270000"/>
            <a:ext cx="7306156" cy="5499100"/>
          </a:xfrm>
          <a:prstGeom prst="rect">
            <a:avLst/>
          </a:prstGeom>
          <a:ln>
            <a:solidFill>
              <a:schemeClr val="tx1"/>
            </a:solidFill>
          </a:ln>
        </p:spPr>
      </p:pic>
    </p:spTree>
    <p:extLst>
      <p:ext uri="{BB962C8B-B14F-4D97-AF65-F5344CB8AC3E}">
        <p14:creationId xmlns:p14="http://schemas.microsoft.com/office/powerpoint/2010/main" val="1200884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ABF9F11-FE2A-B839-60DE-D93924165C28}"/>
              </a:ext>
            </a:extLst>
          </p:cNvPr>
          <p:cNvSpPr>
            <a:spLocks noGrp="1"/>
          </p:cNvSpPr>
          <p:nvPr>
            <p:ph type="title"/>
          </p:nvPr>
        </p:nvSpPr>
        <p:spPr>
          <a:xfrm>
            <a:off x="599965" y="427831"/>
            <a:ext cx="10972800" cy="677955"/>
          </a:xfrm>
        </p:spPr>
        <p:txBody>
          <a:bodyPr/>
          <a:lstStyle/>
          <a:p>
            <a:r>
              <a:rPr lang="en-GB" dirty="0"/>
              <a:t>Questions</a:t>
            </a:r>
          </a:p>
        </p:txBody>
      </p:sp>
      <p:pic>
        <p:nvPicPr>
          <p:cNvPr id="2" name="Picture 1" descr="A group of people walking down a dirt road&#10;&#10;Description automatically generated">
            <a:extLst>
              <a:ext uri="{FF2B5EF4-FFF2-40B4-BE49-F238E27FC236}">
                <a16:creationId xmlns:a16="http://schemas.microsoft.com/office/drawing/2014/main" id="{5900D513-0924-4D15-4EB7-994155C81EA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023277" y="0"/>
            <a:ext cx="8168723" cy="5445815"/>
          </a:xfrm>
          <a:prstGeom prst="rect">
            <a:avLst/>
          </a:prstGeom>
          <a:ln>
            <a:solidFill>
              <a:schemeClr val="tx1"/>
            </a:solidFill>
          </a:ln>
        </p:spPr>
      </p:pic>
      <p:pic>
        <p:nvPicPr>
          <p:cNvPr id="3" name="Picture 1">
            <a:extLst>
              <a:ext uri="{FF2B5EF4-FFF2-40B4-BE49-F238E27FC236}">
                <a16:creationId xmlns:a16="http://schemas.microsoft.com/office/drawing/2014/main" id="{B9448FF2-37D5-2613-8A58-7A2B524CF1CB}"/>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5451786"/>
            <a:ext cx="12192000" cy="1406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78345DD5-E35A-6D4C-929F-513107514332}"/>
              </a:ext>
            </a:extLst>
          </p:cNvPr>
          <p:cNvSpPr txBox="1"/>
          <p:nvPr/>
        </p:nvSpPr>
        <p:spPr bwMode="auto">
          <a:xfrm>
            <a:off x="155318" y="1892944"/>
            <a:ext cx="3402419" cy="3477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GB" sz="2000" i="1" dirty="0">
                <a:latin typeface="+mn-lt"/>
              </a:rPr>
              <a:t>Acknowledgements:</a:t>
            </a:r>
          </a:p>
          <a:p>
            <a:pPr algn="l"/>
            <a:r>
              <a:rPr lang="en-GB" sz="2000" i="1" dirty="0">
                <a:latin typeface="+mn-lt"/>
              </a:rPr>
              <a:t>Michel Dione, Wudu Temesgen, Shauna Richards, Kebede Amenu, Delia Grace, Arie Havelaar, Coen </a:t>
            </a:r>
            <a:r>
              <a:rPr lang="en-GB" sz="2000" i="1" dirty="0" err="1">
                <a:latin typeface="+mn-lt"/>
              </a:rPr>
              <a:t>vanWagenberg</a:t>
            </a:r>
            <a:r>
              <a:rPr lang="en-GB" sz="2000" i="1" dirty="0">
                <a:latin typeface="+mn-lt"/>
              </a:rPr>
              <a:t>, Jonathan Rushton, Solomon Gizaw, Getachew Dinede, Hiwot Desta, Alexandre Caron, Margaret Karembu, Hung Nguyen and more…</a:t>
            </a:r>
          </a:p>
        </p:txBody>
      </p:sp>
    </p:spTree>
    <p:extLst>
      <p:ext uri="{BB962C8B-B14F-4D97-AF65-F5344CB8AC3E}">
        <p14:creationId xmlns:p14="http://schemas.microsoft.com/office/powerpoint/2010/main" val="2805224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231B9F29-86FB-2F70-717C-A82D57B68E37}"/>
              </a:ext>
            </a:extLst>
          </p:cNvPr>
          <p:cNvGrpSpPr/>
          <p:nvPr/>
        </p:nvGrpSpPr>
        <p:grpSpPr>
          <a:xfrm>
            <a:off x="473811" y="1601968"/>
            <a:ext cx="9618456" cy="4900431"/>
            <a:chOff x="473811" y="1477277"/>
            <a:chExt cx="11348817" cy="5416062"/>
          </a:xfrm>
        </p:grpSpPr>
        <p:pic>
          <p:nvPicPr>
            <p:cNvPr id="7" name="Picture 6">
              <a:extLst>
                <a:ext uri="{FF2B5EF4-FFF2-40B4-BE49-F238E27FC236}">
                  <a16:creationId xmlns:a16="http://schemas.microsoft.com/office/drawing/2014/main" id="{BB851AFC-2758-822D-9BBE-B159241D904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73811" y="1477277"/>
              <a:ext cx="11348817" cy="5416062"/>
            </a:xfrm>
            <a:prstGeom prst="rect">
              <a:avLst/>
            </a:prstGeom>
          </p:spPr>
        </p:pic>
        <p:sp>
          <p:nvSpPr>
            <p:cNvPr id="8" name="Oval 7">
              <a:extLst>
                <a:ext uri="{FF2B5EF4-FFF2-40B4-BE49-F238E27FC236}">
                  <a16:creationId xmlns:a16="http://schemas.microsoft.com/office/drawing/2014/main" id="{F8C6E80C-2336-3B65-77B1-02602FBE3820}"/>
                </a:ext>
              </a:extLst>
            </p:cNvPr>
            <p:cNvSpPr/>
            <p:nvPr/>
          </p:nvSpPr>
          <p:spPr>
            <a:xfrm>
              <a:off x="5618018" y="4642337"/>
              <a:ext cx="85259" cy="93785"/>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cxnSp>
          <p:nvCxnSpPr>
            <p:cNvPr id="9" name="Straight Connector 8">
              <a:extLst>
                <a:ext uri="{FF2B5EF4-FFF2-40B4-BE49-F238E27FC236}">
                  <a16:creationId xmlns:a16="http://schemas.microsoft.com/office/drawing/2014/main" id="{167DED62-C54A-8348-D8EA-9ACE9EF12FA0}"/>
                </a:ext>
              </a:extLst>
            </p:cNvPr>
            <p:cNvCxnSpPr>
              <a:cxnSpLocks/>
              <a:endCxn id="8" idx="5"/>
            </p:cNvCxnSpPr>
            <p:nvPr/>
          </p:nvCxnSpPr>
          <p:spPr>
            <a:xfrm flipH="1" flipV="1">
              <a:off x="5690791" y="4722388"/>
              <a:ext cx="85259" cy="937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DB23058-8FA7-5D04-1698-3F49EFA2ACB4}"/>
                </a:ext>
              </a:extLst>
            </p:cNvPr>
            <p:cNvCxnSpPr>
              <a:cxnSpLocks/>
            </p:cNvCxnSpPr>
            <p:nvPr/>
          </p:nvCxnSpPr>
          <p:spPr>
            <a:xfrm flipV="1">
              <a:off x="5660647" y="4896224"/>
              <a:ext cx="72773" cy="44641"/>
            </a:xfrm>
            <a:prstGeom prst="line">
              <a:avLst/>
            </a:prstGeom>
          </p:spPr>
          <p:style>
            <a:lnRef idx="1">
              <a:schemeClr val="accent1"/>
            </a:lnRef>
            <a:fillRef idx="0">
              <a:schemeClr val="accent1"/>
            </a:fillRef>
            <a:effectRef idx="0">
              <a:schemeClr val="accent1"/>
            </a:effectRef>
            <a:fontRef idx="minor">
              <a:schemeClr val="tx1"/>
            </a:fontRef>
          </p:style>
        </p:cxnSp>
      </p:grpSp>
      <p:sp>
        <p:nvSpPr>
          <p:cNvPr id="4" name="Title 3">
            <a:extLst>
              <a:ext uri="{FF2B5EF4-FFF2-40B4-BE49-F238E27FC236}">
                <a16:creationId xmlns:a16="http://schemas.microsoft.com/office/drawing/2014/main" id="{C50757EA-F1DD-468D-9C6B-7059EDEEEAB4}"/>
              </a:ext>
            </a:extLst>
          </p:cNvPr>
          <p:cNvSpPr>
            <a:spLocks noGrp="1"/>
          </p:cNvSpPr>
          <p:nvPr>
            <p:ph type="title"/>
          </p:nvPr>
        </p:nvSpPr>
        <p:spPr>
          <a:xfrm>
            <a:off x="473811" y="50385"/>
            <a:ext cx="10972800" cy="1551584"/>
          </a:xfrm>
          <a:solidFill>
            <a:schemeClr val="bg1"/>
          </a:solidFill>
        </p:spPr>
        <p:txBody>
          <a:bodyPr/>
          <a:lstStyle/>
          <a:p>
            <a:r>
              <a:rPr lang="en-US" sz="2800" dirty="0"/>
              <a:t>ILRI is part of CGIAR: </a:t>
            </a:r>
            <a:r>
              <a:rPr lang="en-GB" sz="2800" dirty="0"/>
              <a:t>a global research partnership </a:t>
            </a:r>
            <a:r>
              <a:rPr lang="en-US" sz="2800" dirty="0"/>
              <a:t>for a food-secure future, transforming food, land, and water systems in a climate crisis. </a:t>
            </a:r>
            <a:br>
              <a:rPr lang="en-US" sz="2800" dirty="0"/>
            </a:br>
            <a:r>
              <a:rPr lang="en-US" sz="2800" dirty="0"/>
              <a:t>15 Research </a:t>
            </a:r>
            <a:r>
              <a:rPr lang="en-US" sz="2800" dirty="0" err="1"/>
              <a:t>centres</a:t>
            </a:r>
            <a:r>
              <a:rPr lang="en-US" sz="2800" dirty="0"/>
              <a:t> in over 70 countries</a:t>
            </a:r>
            <a:endParaRPr lang="en-GB" sz="2800" dirty="0"/>
          </a:p>
        </p:txBody>
      </p:sp>
    </p:spTree>
    <p:extLst>
      <p:ext uri="{BB962C8B-B14F-4D97-AF65-F5344CB8AC3E}">
        <p14:creationId xmlns:p14="http://schemas.microsoft.com/office/powerpoint/2010/main" val="32493514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096EF-F610-410A-A044-60BE63F19275}"/>
              </a:ext>
            </a:extLst>
          </p:cNvPr>
          <p:cNvSpPr>
            <a:spLocks noGrp="1"/>
          </p:cNvSpPr>
          <p:nvPr>
            <p:ph type="title"/>
          </p:nvPr>
        </p:nvSpPr>
        <p:spPr>
          <a:xfrm>
            <a:off x="495999" y="19753"/>
            <a:ext cx="10972800" cy="677955"/>
          </a:xfrm>
        </p:spPr>
        <p:txBody>
          <a:bodyPr/>
          <a:lstStyle/>
          <a:p>
            <a:r>
              <a:rPr lang="en-GB" sz="3200"/>
              <a:t>ILRI’s livestock research: solutions for food and nutritional security, poverty, environmental and human health</a:t>
            </a:r>
          </a:p>
        </p:txBody>
      </p:sp>
      <p:grpSp>
        <p:nvGrpSpPr>
          <p:cNvPr id="6" name="Group 5">
            <a:extLst>
              <a:ext uri="{FF2B5EF4-FFF2-40B4-BE49-F238E27FC236}">
                <a16:creationId xmlns:a16="http://schemas.microsoft.com/office/drawing/2014/main" id="{8AE83E6B-39E7-4C03-9BEC-1354930AE119}"/>
              </a:ext>
            </a:extLst>
          </p:cNvPr>
          <p:cNvGrpSpPr/>
          <p:nvPr/>
        </p:nvGrpSpPr>
        <p:grpSpPr>
          <a:xfrm>
            <a:off x="6967010" y="1582092"/>
            <a:ext cx="2290161" cy="2189306"/>
            <a:chOff x="332185" y="1488241"/>
            <a:chExt cx="2337804" cy="2261639"/>
          </a:xfrm>
        </p:grpSpPr>
        <p:grpSp>
          <p:nvGrpSpPr>
            <p:cNvPr id="5" name="Group 4">
              <a:extLst>
                <a:ext uri="{FF2B5EF4-FFF2-40B4-BE49-F238E27FC236}">
                  <a16:creationId xmlns:a16="http://schemas.microsoft.com/office/drawing/2014/main" id="{DE799514-A1AA-4A21-8C83-451F6B5B4929}"/>
                </a:ext>
              </a:extLst>
            </p:cNvPr>
            <p:cNvGrpSpPr/>
            <p:nvPr/>
          </p:nvGrpSpPr>
          <p:grpSpPr>
            <a:xfrm>
              <a:off x="340572" y="1897188"/>
              <a:ext cx="2321030" cy="1852692"/>
              <a:chOff x="339334" y="1742276"/>
              <a:chExt cx="2321030" cy="1852692"/>
            </a:xfrm>
          </p:grpSpPr>
          <p:pic>
            <p:nvPicPr>
              <p:cNvPr id="10" name="Picture 9">
                <a:extLst>
                  <a:ext uri="{FF2B5EF4-FFF2-40B4-BE49-F238E27FC236}">
                    <a16:creationId xmlns:a16="http://schemas.microsoft.com/office/drawing/2014/main" id="{626BC75E-A6CD-4836-BACA-401A1F5F7136}"/>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56108" y="1742276"/>
                <a:ext cx="2304256" cy="1438315"/>
              </a:xfrm>
              <a:prstGeom prst="rect">
                <a:avLst/>
              </a:prstGeom>
            </p:spPr>
          </p:pic>
          <p:sp>
            <p:nvSpPr>
              <p:cNvPr id="11" name="TextBox 10">
                <a:extLst>
                  <a:ext uri="{FF2B5EF4-FFF2-40B4-BE49-F238E27FC236}">
                    <a16:creationId xmlns:a16="http://schemas.microsoft.com/office/drawing/2014/main" id="{DF11DD3E-81ED-4C13-B7E3-E1195D2B8556}"/>
                  </a:ext>
                </a:extLst>
              </p:cNvPr>
              <p:cNvSpPr txBox="1"/>
              <p:nvPr/>
            </p:nvSpPr>
            <p:spPr bwMode="auto">
              <a:xfrm>
                <a:off x="339334" y="3070359"/>
                <a:ext cx="2321030" cy="524609"/>
              </a:xfrm>
              <a:prstGeom prst="rect">
                <a:avLst/>
              </a:prstGeom>
              <a:solidFill>
                <a:srgbClr val="682622"/>
              </a:solidFill>
              <a:ln>
                <a:noFill/>
              </a:ln>
            </p:spPr>
            <p:txBody>
              <a:bodyPr wrap="square" rtlCol="0">
                <a:spAutoFit/>
              </a:bodyPr>
              <a:lstStyle/>
              <a:p>
                <a:pPr marL="0" marR="0" lvl="0" indent="0" algn="ctr" defTabSz="914400" rtl="0" eaLnBrk="0" fontAlgn="base" latinLnBrk="0" hangingPunct="0">
                  <a:lnSpc>
                    <a:spcPct val="100000"/>
                  </a:lnSpc>
                  <a:spcBef>
                    <a:spcPts val="0"/>
                  </a:spcBef>
                  <a:spcAft>
                    <a:spcPct val="0"/>
                  </a:spcAft>
                  <a:buClrTx/>
                  <a:buSzTx/>
                  <a:buFontTx/>
                  <a:buNone/>
                  <a:tabLst/>
                  <a:defRPr/>
                </a:pPr>
                <a:r>
                  <a:rPr kumimoji="0" lang="en-GB" sz="900" b="1" i="0" u="none" strike="noStrike" kern="1200" cap="none" spc="0" normalizeH="0" baseline="0" noProof="0">
                    <a:ln>
                      <a:noFill/>
                    </a:ln>
                    <a:solidFill>
                      <a:prstClr val="white"/>
                    </a:solidFill>
                    <a:effectLst/>
                    <a:uLnTx/>
                    <a:uFillTx/>
                    <a:latin typeface="Calibri" pitchFamily="34" charset="0"/>
                    <a:ea typeface="MS PGothic" panose="020B0600070205080204" pitchFamily="34" charset="-128"/>
                    <a:cs typeface="Arial" charset="0"/>
                  </a:rPr>
                  <a:t>Mitigating climate change, enhancing resilience and increasing livestock productivity</a:t>
                </a:r>
              </a:p>
            </p:txBody>
          </p:sp>
        </p:grpSp>
        <p:sp>
          <p:nvSpPr>
            <p:cNvPr id="3" name="Rectangle: Rounded Corners 2">
              <a:extLst>
                <a:ext uri="{FF2B5EF4-FFF2-40B4-BE49-F238E27FC236}">
                  <a16:creationId xmlns:a16="http://schemas.microsoft.com/office/drawing/2014/main" id="{E9576F2A-034A-46BE-A21A-DDB785981407}"/>
                </a:ext>
              </a:extLst>
            </p:cNvPr>
            <p:cNvSpPr/>
            <p:nvPr/>
          </p:nvSpPr>
          <p:spPr>
            <a:xfrm>
              <a:off x="332185" y="1488241"/>
              <a:ext cx="2337804" cy="41729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a:ln>
                    <a:noFill/>
                  </a:ln>
                  <a:solidFill>
                    <a:prstClr val="black"/>
                  </a:solidFill>
                  <a:effectLst/>
                  <a:uLnTx/>
                  <a:uFillTx/>
                  <a:latin typeface="Calibri"/>
                  <a:ea typeface="+mn-ea"/>
                  <a:cs typeface="+mn-cs"/>
                </a:rPr>
                <a:t>Sustainable Livestock Systems</a:t>
              </a:r>
              <a:endParaRPr kumimoji="0" lang="en-GB" sz="11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7" name="Group 6">
            <a:extLst>
              <a:ext uri="{FF2B5EF4-FFF2-40B4-BE49-F238E27FC236}">
                <a16:creationId xmlns:a16="http://schemas.microsoft.com/office/drawing/2014/main" id="{E9F12A39-3640-4DA8-A2EB-1869D46A7B80}"/>
              </a:ext>
            </a:extLst>
          </p:cNvPr>
          <p:cNvGrpSpPr/>
          <p:nvPr/>
        </p:nvGrpSpPr>
        <p:grpSpPr>
          <a:xfrm>
            <a:off x="9442127" y="3517482"/>
            <a:ext cx="2290161" cy="2316950"/>
            <a:chOff x="332185" y="4150310"/>
            <a:chExt cx="2337804" cy="2393500"/>
          </a:xfrm>
        </p:grpSpPr>
        <p:sp>
          <p:nvSpPr>
            <p:cNvPr id="16" name="TextBox 15">
              <a:extLst>
                <a:ext uri="{FF2B5EF4-FFF2-40B4-BE49-F238E27FC236}">
                  <a16:creationId xmlns:a16="http://schemas.microsoft.com/office/drawing/2014/main" id="{D3298202-1BFE-4C2D-B11E-BE1A77A594BB}"/>
                </a:ext>
              </a:extLst>
            </p:cNvPr>
            <p:cNvSpPr txBox="1"/>
            <p:nvPr/>
          </p:nvSpPr>
          <p:spPr bwMode="auto">
            <a:xfrm>
              <a:off x="340572" y="6162276"/>
              <a:ext cx="2321030" cy="381534"/>
            </a:xfrm>
            <a:prstGeom prst="rect">
              <a:avLst/>
            </a:prstGeom>
            <a:solidFill>
              <a:srgbClr val="682622"/>
            </a:solidFill>
            <a:ln>
              <a:noFill/>
            </a:ln>
          </p:spPr>
          <p:txBody>
            <a:bodyPr wrap="square" rtlCol="0">
              <a:spAutoFit/>
            </a:bodyPr>
            <a:lstStyle/>
            <a:p>
              <a:pPr marL="0" marR="0" lvl="0" indent="0" algn="ctr" defTabSz="914400" rtl="0" eaLnBrk="0" fontAlgn="base" latinLnBrk="0" hangingPunct="0">
                <a:lnSpc>
                  <a:spcPct val="100000"/>
                </a:lnSpc>
                <a:spcBef>
                  <a:spcPts val="0"/>
                </a:spcBef>
                <a:spcAft>
                  <a:spcPct val="0"/>
                </a:spcAft>
                <a:buClrTx/>
                <a:buSzTx/>
                <a:buFontTx/>
                <a:buNone/>
                <a:tabLst/>
                <a:defRPr/>
              </a:pPr>
              <a:r>
                <a:rPr kumimoji="0" lang="en-GB" sz="900" b="1" i="0" u="none" strike="noStrike" kern="1200" cap="none" spc="0" normalizeH="0" baseline="0" noProof="0">
                  <a:ln>
                    <a:noFill/>
                  </a:ln>
                  <a:solidFill>
                    <a:prstClr val="white"/>
                  </a:solidFill>
                  <a:effectLst/>
                  <a:uLnTx/>
                  <a:uFillTx/>
                  <a:latin typeface="Calibri" pitchFamily="34" charset="0"/>
                  <a:ea typeface="MS PGothic" panose="020B0600070205080204" pitchFamily="34" charset="-128"/>
                  <a:cs typeface="Arial" charset="0"/>
                </a:rPr>
                <a:t>Taking livestock solutions to scale for inclusive development</a:t>
              </a:r>
            </a:p>
          </p:txBody>
        </p:sp>
        <p:pic>
          <p:nvPicPr>
            <p:cNvPr id="23" name="Content Placeholder 3" descr="APPG_SmallholderDairy02.jpg">
              <a:extLst>
                <a:ext uri="{FF2B5EF4-FFF2-40B4-BE49-F238E27FC236}">
                  <a16:creationId xmlns:a16="http://schemas.microsoft.com/office/drawing/2014/main" id="{8ED5B201-D2FA-43E3-A5C5-ACEC7B82EAA5}"/>
                </a:ext>
              </a:extLst>
            </p:cNvPr>
            <p:cNvPicPr>
              <a:picLocks noChangeAspect="1"/>
            </p:cNvPicPr>
            <p:nvPr/>
          </p:nvPicPr>
          <p:blipFill rotWithShape="1">
            <a:blip r:embed="rId3" cstate="print">
              <a:extLst>
                <a:ext uri="{28A0092B-C50C-407E-A947-70E740481C1C}">
                  <a14:useLocalDpi xmlns:a14="http://schemas.microsoft.com/office/drawing/2010/main"/>
                </a:ext>
              </a:extLst>
            </a:blip>
            <a:stretch/>
          </p:blipFill>
          <p:spPr>
            <a:xfrm>
              <a:off x="340572" y="4436395"/>
              <a:ext cx="2321030" cy="1734364"/>
            </a:xfrm>
            <a:prstGeom prst="rect">
              <a:avLst/>
            </a:prstGeom>
          </p:spPr>
        </p:pic>
        <p:sp>
          <p:nvSpPr>
            <p:cNvPr id="20" name="Rectangle: Rounded Corners 19">
              <a:extLst>
                <a:ext uri="{FF2B5EF4-FFF2-40B4-BE49-F238E27FC236}">
                  <a16:creationId xmlns:a16="http://schemas.microsoft.com/office/drawing/2014/main" id="{5347A9BF-63F9-4601-A887-E8A212B816B7}"/>
                </a:ext>
              </a:extLst>
            </p:cNvPr>
            <p:cNvSpPr/>
            <p:nvPr/>
          </p:nvSpPr>
          <p:spPr>
            <a:xfrm>
              <a:off x="332185" y="4150310"/>
              <a:ext cx="2337804" cy="41729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a:ln>
                    <a:noFill/>
                  </a:ln>
                  <a:solidFill>
                    <a:prstClr val="black"/>
                  </a:solidFill>
                  <a:effectLst/>
                  <a:uLnTx/>
                  <a:uFillTx/>
                  <a:latin typeface="Calibri"/>
                  <a:ea typeface="+mn-ea"/>
                  <a:cs typeface="+mn-cs"/>
                </a:rPr>
                <a:t>Impact at Scale</a:t>
              </a:r>
              <a:endParaRPr kumimoji="0" lang="en-GB" sz="11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9" name="Group 8">
            <a:extLst>
              <a:ext uri="{FF2B5EF4-FFF2-40B4-BE49-F238E27FC236}">
                <a16:creationId xmlns:a16="http://schemas.microsoft.com/office/drawing/2014/main" id="{8FD26BAB-AC07-4D0C-9180-58B1DF80DE4F}"/>
              </a:ext>
            </a:extLst>
          </p:cNvPr>
          <p:cNvGrpSpPr/>
          <p:nvPr/>
        </p:nvGrpSpPr>
        <p:grpSpPr>
          <a:xfrm>
            <a:off x="775988" y="2581601"/>
            <a:ext cx="2290161" cy="1833089"/>
            <a:chOff x="3439233" y="1198521"/>
            <a:chExt cx="2337804" cy="1893653"/>
          </a:xfrm>
        </p:grpSpPr>
        <p:pic>
          <p:nvPicPr>
            <p:cNvPr id="4" name="Picture 3">
              <a:extLst>
                <a:ext uri="{FF2B5EF4-FFF2-40B4-BE49-F238E27FC236}">
                  <a16:creationId xmlns:a16="http://schemas.microsoft.com/office/drawing/2014/main" id="{25C0CBC1-ACEC-43AC-B15E-F425CD666035}"/>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445342" y="1612650"/>
              <a:ext cx="2325586" cy="1341627"/>
            </a:xfrm>
            <a:prstGeom prst="rect">
              <a:avLst/>
            </a:prstGeom>
          </p:spPr>
        </p:pic>
        <p:sp>
          <p:nvSpPr>
            <p:cNvPr id="8" name="TextBox 7">
              <a:extLst>
                <a:ext uri="{FF2B5EF4-FFF2-40B4-BE49-F238E27FC236}">
                  <a16:creationId xmlns:a16="http://schemas.microsoft.com/office/drawing/2014/main" id="{76BB17C2-BACA-4615-962A-CC89639916F2}"/>
                </a:ext>
              </a:extLst>
            </p:cNvPr>
            <p:cNvSpPr txBox="1"/>
            <p:nvPr/>
          </p:nvSpPr>
          <p:spPr bwMode="auto">
            <a:xfrm>
              <a:off x="3447620" y="2710640"/>
              <a:ext cx="2321030" cy="381534"/>
            </a:xfrm>
            <a:prstGeom prst="rect">
              <a:avLst/>
            </a:prstGeom>
            <a:solidFill>
              <a:srgbClr val="682622"/>
            </a:solidFill>
            <a:ln>
              <a:noFill/>
            </a:ln>
          </p:spPr>
          <p:txBody>
            <a:bodyPr wrap="square" rtlCol="0">
              <a:spAutoFit/>
            </a:bodyPr>
            <a:lstStyle/>
            <a:p>
              <a:pPr marL="0" marR="0" lvl="0" indent="0" algn="ctr" defTabSz="914400" rtl="0" eaLnBrk="0" fontAlgn="base" latinLnBrk="0" hangingPunct="0">
                <a:lnSpc>
                  <a:spcPct val="100000"/>
                </a:lnSpc>
                <a:spcBef>
                  <a:spcPts val="0"/>
                </a:spcBef>
                <a:spcAft>
                  <a:spcPct val="0"/>
                </a:spcAft>
                <a:buClrTx/>
                <a:buSzTx/>
                <a:buFontTx/>
                <a:buNone/>
                <a:tabLst/>
                <a:defRPr/>
              </a:pPr>
              <a:r>
                <a:rPr kumimoji="0" lang="en-GB" sz="900" b="1" i="0" u="none" strike="noStrike" kern="1200" cap="none" spc="0" normalizeH="0" baseline="0" noProof="0">
                  <a:ln>
                    <a:noFill/>
                  </a:ln>
                  <a:solidFill>
                    <a:prstClr val="white"/>
                  </a:solidFill>
                  <a:effectLst/>
                  <a:uLnTx/>
                  <a:uFillTx/>
                  <a:latin typeface="Calibri" pitchFamily="34" charset="0"/>
                  <a:ea typeface="MS PGothic" panose="020B0600070205080204" pitchFamily="34" charset="-128"/>
                  <a:cs typeface="Arial" charset="0"/>
                </a:rPr>
                <a:t>Delivering solutions for livestock, zoonotic and foodborne diseases</a:t>
              </a:r>
            </a:p>
          </p:txBody>
        </p:sp>
        <p:sp>
          <p:nvSpPr>
            <p:cNvPr id="21" name="Rectangle: Rounded Corners 20">
              <a:extLst>
                <a:ext uri="{FF2B5EF4-FFF2-40B4-BE49-F238E27FC236}">
                  <a16:creationId xmlns:a16="http://schemas.microsoft.com/office/drawing/2014/main" id="{4C068B7A-CAE1-4997-890C-00451580EFAA}"/>
                </a:ext>
              </a:extLst>
            </p:cNvPr>
            <p:cNvSpPr/>
            <p:nvPr/>
          </p:nvSpPr>
          <p:spPr>
            <a:xfrm>
              <a:off x="3439233" y="1198521"/>
              <a:ext cx="2337804" cy="41729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a:ln>
                    <a:noFill/>
                  </a:ln>
                  <a:solidFill>
                    <a:prstClr val="black"/>
                  </a:solidFill>
                  <a:effectLst/>
                  <a:uLnTx/>
                  <a:uFillTx/>
                  <a:latin typeface="Calibri"/>
                  <a:ea typeface="+mn-ea"/>
                  <a:cs typeface="+mn-cs"/>
                </a:rPr>
                <a:t>Animal and Human Health</a:t>
              </a:r>
              <a:endParaRPr kumimoji="0" lang="en-GB" sz="11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19" name="Group 18">
            <a:extLst>
              <a:ext uri="{FF2B5EF4-FFF2-40B4-BE49-F238E27FC236}">
                <a16:creationId xmlns:a16="http://schemas.microsoft.com/office/drawing/2014/main" id="{0DBA6918-BDB3-4DF8-8011-EDB1DCC21929}"/>
              </a:ext>
            </a:extLst>
          </p:cNvPr>
          <p:cNvGrpSpPr/>
          <p:nvPr/>
        </p:nvGrpSpPr>
        <p:grpSpPr>
          <a:xfrm>
            <a:off x="5821929" y="4710233"/>
            <a:ext cx="2290161" cy="1628910"/>
            <a:chOff x="3439233" y="3210110"/>
            <a:chExt cx="2337804" cy="1682728"/>
          </a:xfrm>
        </p:grpSpPr>
        <p:sp>
          <p:nvSpPr>
            <p:cNvPr id="12" name="TextBox 11">
              <a:extLst>
                <a:ext uri="{FF2B5EF4-FFF2-40B4-BE49-F238E27FC236}">
                  <a16:creationId xmlns:a16="http://schemas.microsoft.com/office/drawing/2014/main" id="{C4DBDE71-8F4A-4097-8EDB-A86207D8D028}"/>
                </a:ext>
              </a:extLst>
            </p:cNvPr>
            <p:cNvSpPr txBox="1"/>
            <p:nvPr/>
          </p:nvSpPr>
          <p:spPr bwMode="auto">
            <a:xfrm>
              <a:off x="3447620" y="4511304"/>
              <a:ext cx="2321030" cy="381534"/>
            </a:xfrm>
            <a:prstGeom prst="rect">
              <a:avLst/>
            </a:prstGeom>
            <a:solidFill>
              <a:srgbClr val="682622"/>
            </a:solidFill>
            <a:ln>
              <a:noFill/>
            </a:ln>
          </p:spPr>
          <p:txBody>
            <a:bodyPr wrap="square" rtlCol="0">
              <a:spAutoFit/>
            </a:bodyPr>
            <a:lstStyle/>
            <a:p>
              <a:pPr marL="0" marR="0" lvl="0" indent="0" algn="ctr" defTabSz="914400" rtl="0" eaLnBrk="0" fontAlgn="base" latinLnBrk="0" hangingPunct="0">
                <a:lnSpc>
                  <a:spcPct val="100000"/>
                </a:lnSpc>
                <a:spcBef>
                  <a:spcPts val="0"/>
                </a:spcBef>
                <a:spcAft>
                  <a:spcPct val="0"/>
                </a:spcAft>
                <a:buClrTx/>
                <a:buSzTx/>
                <a:buFontTx/>
                <a:buNone/>
                <a:tabLst/>
                <a:defRPr/>
              </a:pPr>
              <a:r>
                <a:rPr kumimoji="0" lang="en-GB" sz="900" b="1" i="0" u="none" strike="noStrike" kern="1200" cap="none" spc="0" normalizeH="0" baseline="0" noProof="0">
                  <a:ln>
                    <a:noFill/>
                  </a:ln>
                  <a:solidFill>
                    <a:prstClr val="white"/>
                  </a:solidFill>
                  <a:effectLst/>
                  <a:uLnTx/>
                  <a:uFillTx/>
                  <a:latin typeface="Calibri" pitchFamily="34" charset="0"/>
                  <a:ea typeface="MS PGothic" panose="020B0600070205080204" pitchFamily="34" charset="-128"/>
                  <a:cs typeface="Arial" charset="0"/>
                </a:rPr>
                <a:t>Efficient livestock production driving inclusive growth and employment</a:t>
              </a:r>
            </a:p>
          </p:txBody>
        </p:sp>
        <p:pic>
          <p:nvPicPr>
            <p:cNvPr id="18" name="Picture 17">
              <a:extLst>
                <a:ext uri="{FF2B5EF4-FFF2-40B4-BE49-F238E27FC236}">
                  <a16:creationId xmlns:a16="http://schemas.microsoft.com/office/drawing/2014/main" id="{06E48940-9359-4A6E-A7D3-B08698E0666B}"/>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3447620" y="3489422"/>
              <a:ext cx="2321030" cy="1040417"/>
            </a:xfrm>
            <a:prstGeom prst="rect">
              <a:avLst/>
            </a:prstGeom>
          </p:spPr>
        </p:pic>
        <p:sp>
          <p:nvSpPr>
            <p:cNvPr id="22" name="Rectangle: Rounded Corners 21">
              <a:extLst>
                <a:ext uri="{FF2B5EF4-FFF2-40B4-BE49-F238E27FC236}">
                  <a16:creationId xmlns:a16="http://schemas.microsoft.com/office/drawing/2014/main" id="{BD8E223E-07E0-4FB8-91C6-CA86C9A9E59D}"/>
                </a:ext>
              </a:extLst>
            </p:cNvPr>
            <p:cNvSpPr/>
            <p:nvPr/>
          </p:nvSpPr>
          <p:spPr>
            <a:xfrm>
              <a:off x="3439233" y="3210110"/>
              <a:ext cx="2337804" cy="41729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a:ln>
                    <a:noFill/>
                  </a:ln>
                  <a:solidFill>
                    <a:prstClr val="black"/>
                  </a:solidFill>
                  <a:effectLst/>
                  <a:uLnTx/>
                  <a:uFillTx/>
                  <a:latin typeface="Calibri"/>
                  <a:ea typeface="+mn-ea"/>
                  <a:cs typeface="+mn-cs"/>
                </a:rPr>
                <a:t>Policies, Institutions &amp; Livelihoods</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a:ln>
                    <a:noFill/>
                  </a:ln>
                  <a:solidFill>
                    <a:prstClr val="black"/>
                  </a:solidFill>
                  <a:effectLst/>
                  <a:uLnTx/>
                  <a:uFillTx/>
                  <a:latin typeface="Calibri"/>
                  <a:ea typeface="+mn-ea"/>
                  <a:cs typeface="+mn-cs"/>
                </a:rPr>
                <a:t>(including gender)</a:t>
              </a:r>
              <a:endParaRPr kumimoji="0" lang="en-GB" sz="11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30" name="Group 29">
            <a:extLst>
              <a:ext uri="{FF2B5EF4-FFF2-40B4-BE49-F238E27FC236}">
                <a16:creationId xmlns:a16="http://schemas.microsoft.com/office/drawing/2014/main" id="{AC9B6DCC-2945-4303-8774-612CA3B3DC5B}"/>
              </a:ext>
            </a:extLst>
          </p:cNvPr>
          <p:cNvGrpSpPr/>
          <p:nvPr/>
        </p:nvGrpSpPr>
        <p:grpSpPr>
          <a:xfrm>
            <a:off x="2644502" y="4579112"/>
            <a:ext cx="2290161" cy="1746419"/>
            <a:chOff x="3439233" y="5035305"/>
            <a:chExt cx="2337804" cy="1804119"/>
          </a:xfrm>
        </p:grpSpPr>
        <p:grpSp>
          <p:nvGrpSpPr>
            <p:cNvPr id="28" name="Group 27">
              <a:extLst>
                <a:ext uri="{FF2B5EF4-FFF2-40B4-BE49-F238E27FC236}">
                  <a16:creationId xmlns:a16="http://schemas.microsoft.com/office/drawing/2014/main" id="{7A8A11B2-C8DA-41D0-A82E-8BDEA4F2F526}"/>
                </a:ext>
              </a:extLst>
            </p:cNvPr>
            <p:cNvGrpSpPr/>
            <p:nvPr/>
          </p:nvGrpSpPr>
          <p:grpSpPr>
            <a:xfrm>
              <a:off x="3447620" y="5071026"/>
              <a:ext cx="2321030" cy="1768398"/>
              <a:chOff x="3411485" y="4562416"/>
              <a:chExt cx="2321030" cy="1768398"/>
            </a:xfrm>
          </p:grpSpPr>
          <p:pic>
            <p:nvPicPr>
              <p:cNvPr id="27" name="Picture 26" descr="boran.jpg">
                <a:extLst>
                  <a:ext uri="{FF2B5EF4-FFF2-40B4-BE49-F238E27FC236}">
                    <a16:creationId xmlns:a16="http://schemas.microsoft.com/office/drawing/2014/main" id="{24574D11-2430-4FAF-B429-8F837913DE62}"/>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411485" y="4562416"/>
                <a:ext cx="2321030" cy="1640194"/>
              </a:xfrm>
              <a:prstGeom prst="rect">
                <a:avLst/>
              </a:prstGeom>
            </p:spPr>
          </p:pic>
          <p:sp>
            <p:nvSpPr>
              <p:cNvPr id="13" name="TextBox 12">
                <a:extLst>
                  <a:ext uri="{FF2B5EF4-FFF2-40B4-BE49-F238E27FC236}">
                    <a16:creationId xmlns:a16="http://schemas.microsoft.com/office/drawing/2014/main" id="{B1055841-DF88-444E-81CD-1D862028BF36}"/>
                  </a:ext>
                </a:extLst>
              </p:cNvPr>
              <p:cNvSpPr txBox="1"/>
              <p:nvPr/>
            </p:nvSpPr>
            <p:spPr bwMode="auto">
              <a:xfrm>
                <a:off x="3411485" y="5949280"/>
                <a:ext cx="2321030" cy="381534"/>
              </a:xfrm>
              <a:prstGeom prst="rect">
                <a:avLst/>
              </a:prstGeom>
              <a:solidFill>
                <a:srgbClr val="682622"/>
              </a:solidFill>
              <a:ln>
                <a:noFill/>
              </a:ln>
            </p:spPr>
            <p:txBody>
              <a:bodyPr wrap="square" rtlCol="0">
                <a:spAutoFit/>
              </a:bodyPr>
              <a:lstStyle/>
              <a:p>
                <a:pPr marL="0" marR="0" lvl="0" indent="0" algn="ctr" defTabSz="914400" rtl="0" eaLnBrk="0" fontAlgn="base" latinLnBrk="0" hangingPunct="0">
                  <a:lnSpc>
                    <a:spcPct val="100000"/>
                  </a:lnSpc>
                  <a:spcBef>
                    <a:spcPts val="0"/>
                  </a:spcBef>
                  <a:spcAft>
                    <a:spcPct val="0"/>
                  </a:spcAft>
                  <a:buClrTx/>
                  <a:buSzTx/>
                  <a:buFontTx/>
                  <a:buNone/>
                  <a:tabLst/>
                  <a:defRPr/>
                </a:pPr>
                <a:r>
                  <a:rPr kumimoji="0" lang="en-GB" sz="900" b="1" i="0" u="none" strike="noStrike" kern="1200" cap="none" spc="0" normalizeH="0" baseline="0" noProof="0">
                    <a:ln>
                      <a:noFill/>
                    </a:ln>
                    <a:solidFill>
                      <a:prstClr val="white"/>
                    </a:solidFill>
                    <a:effectLst/>
                    <a:uLnTx/>
                    <a:uFillTx/>
                    <a:latin typeface="Calibri" pitchFamily="34" charset="0"/>
                    <a:ea typeface="MS PGothic" panose="020B0600070205080204" pitchFamily="34" charset="-128"/>
                    <a:cs typeface="Arial" charset="0"/>
                  </a:rPr>
                  <a:t>Improving genetics for better productivity and profitability </a:t>
                </a:r>
              </a:p>
            </p:txBody>
          </p:sp>
        </p:grpSp>
        <p:sp>
          <p:nvSpPr>
            <p:cNvPr id="24" name="Rectangle: Rounded Corners 23">
              <a:extLst>
                <a:ext uri="{FF2B5EF4-FFF2-40B4-BE49-F238E27FC236}">
                  <a16:creationId xmlns:a16="http://schemas.microsoft.com/office/drawing/2014/main" id="{D027B46F-0CFD-43A2-9DF9-6AED2C7A495A}"/>
                </a:ext>
              </a:extLst>
            </p:cNvPr>
            <p:cNvSpPr/>
            <p:nvPr/>
          </p:nvSpPr>
          <p:spPr>
            <a:xfrm>
              <a:off x="3439233" y="5035305"/>
              <a:ext cx="2337804" cy="41729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a:ln>
                    <a:noFill/>
                  </a:ln>
                  <a:solidFill>
                    <a:prstClr val="black"/>
                  </a:solidFill>
                  <a:effectLst/>
                  <a:uLnTx/>
                  <a:uFillTx/>
                  <a:latin typeface="Calibri"/>
                  <a:ea typeface="+mn-ea"/>
                  <a:cs typeface="+mn-cs"/>
                </a:rPr>
                <a:t>Livestock Genetics</a:t>
              </a:r>
              <a:endParaRPr kumimoji="0" lang="en-GB" sz="11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32" name="Group 31">
            <a:extLst>
              <a:ext uri="{FF2B5EF4-FFF2-40B4-BE49-F238E27FC236}">
                <a16:creationId xmlns:a16="http://schemas.microsoft.com/office/drawing/2014/main" id="{DC577870-DEE8-42E7-A80E-2D17A0F93C44}"/>
              </a:ext>
            </a:extLst>
          </p:cNvPr>
          <p:cNvGrpSpPr/>
          <p:nvPr/>
        </p:nvGrpSpPr>
        <p:grpSpPr>
          <a:xfrm>
            <a:off x="3331998" y="1187059"/>
            <a:ext cx="2290161" cy="2023672"/>
            <a:chOff x="6488018" y="4182883"/>
            <a:chExt cx="2337804" cy="2090533"/>
          </a:xfrm>
        </p:grpSpPr>
        <p:sp>
          <p:nvSpPr>
            <p:cNvPr id="14" name="TextBox 13">
              <a:extLst>
                <a:ext uri="{FF2B5EF4-FFF2-40B4-BE49-F238E27FC236}">
                  <a16:creationId xmlns:a16="http://schemas.microsoft.com/office/drawing/2014/main" id="{A49F80BF-B05B-49C8-B4CF-E5D46A0F755B}"/>
                </a:ext>
              </a:extLst>
            </p:cNvPr>
            <p:cNvSpPr txBox="1"/>
            <p:nvPr/>
          </p:nvSpPr>
          <p:spPr bwMode="auto">
            <a:xfrm>
              <a:off x="6496405" y="5891881"/>
              <a:ext cx="2321030" cy="381535"/>
            </a:xfrm>
            <a:prstGeom prst="rect">
              <a:avLst/>
            </a:prstGeom>
            <a:solidFill>
              <a:srgbClr val="682622"/>
            </a:solidFill>
            <a:ln>
              <a:noFill/>
            </a:ln>
          </p:spPr>
          <p:txBody>
            <a:bodyPr wrap="square" rtlCol="0">
              <a:spAutoFit/>
            </a:bodyPr>
            <a:lstStyle/>
            <a:p>
              <a:pPr marL="0" marR="0" lvl="0" indent="0" algn="ctr" defTabSz="914400" rtl="0" eaLnBrk="0" fontAlgn="base" latinLnBrk="0" hangingPunct="0">
                <a:lnSpc>
                  <a:spcPct val="100000"/>
                </a:lnSpc>
                <a:spcBef>
                  <a:spcPts val="0"/>
                </a:spcBef>
                <a:spcAft>
                  <a:spcPct val="0"/>
                </a:spcAft>
                <a:buClrTx/>
                <a:buSzTx/>
                <a:buFontTx/>
                <a:buNone/>
                <a:tabLst/>
                <a:defRPr/>
              </a:pPr>
              <a:r>
                <a:rPr kumimoji="0" lang="en-GB" sz="900" b="1" i="0" u="none" strike="noStrike" kern="1200" cap="none" spc="0" normalizeH="0" baseline="0" noProof="0">
                  <a:ln>
                    <a:noFill/>
                  </a:ln>
                  <a:solidFill>
                    <a:prstClr val="white"/>
                  </a:solidFill>
                  <a:effectLst/>
                  <a:uLnTx/>
                  <a:uFillTx/>
                  <a:latin typeface="Calibri" pitchFamily="34" charset="0"/>
                  <a:ea typeface="MS PGothic" panose="020B0600070205080204" pitchFamily="34" charset="-128"/>
                  <a:cs typeface="Arial" charset="0"/>
                </a:rPr>
                <a:t>Better nutrition for improved animal productivity</a:t>
              </a:r>
            </a:p>
          </p:txBody>
        </p:sp>
        <p:pic>
          <p:nvPicPr>
            <p:cNvPr id="25" name="Picture 24">
              <a:extLst>
                <a:ext uri="{FF2B5EF4-FFF2-40B4-BE49-F238E27FC236}">
                  <a16:creationId xmlns:a16="http://schemas.microsoft.com/office/drawing/2014/main" id="{9B31BA01-A24E-4374-90B2-614D81F67E5F}"/>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496405" y="4362545"/>
              <a:ext cx="2321030" cy="1544389"/>
            </a:xfrm>
            <a:prstGeom prst="rect">
              <a:avLst/>
            </a:prstGeom>
          </p:spPr>
        </p:pic>
        <p:sp>
          <p:nvSpPr>
            <p:cNvPr id="29" name="Rectangle: Rounded Corners 28">
              <a:extLst>
                <a:ext uri="{FF2B5EF4-FFF2-40B4-BE49-F238E27FC236}">
                  <a16:creationId xmlns:a16="http://schemas.microsoft.com/office/drawing/2014/main" id="{E7029E20-9DA8-4313-B127-79A305A9F406}"/>
                </a:ext>
              </a:extLst>
            </p:cNvPr>
            <p:cNvSpPr/>
            <p:nvPr/>
          </p:nvSpPr>
          <p:spPr>
            <a:xfrm>
              <a:off x="6488018" y="4182883"/>
              <a:ext cx="2337804" cy="41729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a:ln>
                    <a:noFill/>
                  </a:ln>
                  <a:solidFill>
                    <a:prstClr val="black"/>
                  </a:solidFill>
                  <a:effectLst/>
                  <a:uLnTx/>
                  <a:uFillTx/>
                  <a:latin typeface="Calibri"/>
                  <a:ea typeface="+mn-ea"/>
                  <a:cs typeface="+mn-cs"/>
                </a:rPr>
                <a:t>Feed and Forage Development</a:t>
              </a:r>
              <a:endParaRPr kumimoji="0" lang="en-GB" sz="1100" b="0" i="0" u="none" strike="noStrike" kern="1200" cap="none" spc="0" normalizeH="0" baseline="0" noProof="0">
                <a:ln>
                  <a:noFill/>
                </a:ln>
                <a:solidFill>
                  <a:prstClr val="black"/>
                </a:solidFill>
                <a:effectLst/>
                <a:uLnTx/>
                <a:uFillTx/>
                <a:latin typeface="Calibri"/>
                <a:ea typeface="+mn-ea"/>
                <a:cs typeface="+mn-cs"/>
              </a:endParaRPr>
            </a:p>
          </p:txBody>
        </p:sp>
      </p:grpSp>
      <p:sp>
        <p:nvSpPr>
          <p:cNvPr id="33" name="Rectangle 32">
            <a:extLst>
              <a:ext uri="{FF2B5EF4-FFF2-40B4-BE49-F238E27FC236}">
                <a16:creationId xmlns:a16="http://schemas.microsoft.com/office/drawing/2014/main" id="{EC96D695-7F11-4DD5-9D2C-47C481433A0C}"/>
              </a:ext>
            </a:extLst>
          </p:cNvPr>
          <p:cNvSpPr/>
          <p:nvPr/>
        </p:nvSpPr>
        <p:spPr>
          <a:xfrm>
            <a:off x="1523999" y="6476858"/>
            <a:ext cx="10629481" cy="38114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a:ea typeface="+mn-ea"/>
                <a:cs typeface="+mn-cs"/>
              </a:rPr>
              <a:t>Capacity development; communications; knowledge management</a:t>
            </a: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36495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7FB43-885B-4B19-99BB-170CCA1BDA67}"/>
              </a:ext>
            </a:extLst>
          </p:cNvPr>
          <p:cNvSpPr>
            <a:spLocks noGrp="1"/>
          </p:cNvSpPr>
          <p:nvPr>
            <p:ph type="title"/>
          </p:nvPr>
        </p:nvSpPr>
        <p:spPr>
          <a:xfrm>
            <a:off x="599965" y="141506"/>
            <a:ext cx="10972800" cy="677955"/>
          </a:xfrm>
        </p:spPr>
        <p:txBody>
          <a:bodyPr/>
          <a:lstStyle/>
          <a:p>
            <a:r>
              <a:rPr lang="en-US"/>
              <a:t>Nairobi Campus</a:t>
            </a:r>
          </a:p>
        </p:txBody>
      </p:sp>
      <p:sp>
        <p:nvSpPr>
          <p:cNvPr id="7" name="Content Placeholder 2">
            <a:extLst>
              <a:ext uri="{FF2B5EF4-FFF2-40B4-BE49-F238E27FC236}">
                <a16:creationId xmlns:a16="http://schemas.microsoft.com/office/drawing/2014/main" id="{55F7C406-4C16-4059-B6EC-CD7A1EAA69FF}"/>
              </a:ext>
            </a:extLst>
          </p:cNvPr>
          <p:cNvSpPr txBox="1">
            <a:spLocks/>
          </p:cNvSpPr>
          <p:nvPr/>
        </p:nvSpPr>
        <p:spPr>
          <a:xfrm>
            <a:off x="317847" y="871007"/>
            <a:ext cx="4975040" cy="5861578"/>
          </a:xfrm>
          <a:prstGeom prst="rect">
            <a:avLst/>
          </a:prstGeom>
        </p:spPr>
        <p:txBody>
          <a:bodyPr>
            <a:normAutofit fontScale="70000" lnSpcReduction="20000"/>
          </a:bodyPr>
          <a:lstStyle>
            <a:lvl1pPr marL="342905" indent="-342905"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5" marR="0" lvl="0"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2400" b="1"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Biosciences for Africa</a:t>
            </a:r>
          </a:p>
          <a:p>
            <a:pPr marL="742960" marR="0" lvl="1"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2000" b="0"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Animal Research Facilities:</a:t>
            </a:r>
          </a:p>
          <a:p>
            <a:pPr marL="1143014" marR="0" lvl="2"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1600" b="0"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Biological Safety Level 2+ animal containment facility</a:t>
            </a:r>
          </a:p>
          <a:p>
            <a:pPr marL="1143014" marR="0" lvl="2"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1600" b="0"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Biological Safety Level 3 labs</a:t>
            </a:r>
          </a:p>
          <a:p>
            <a:pPr marL="742960" marR="0" lvl="1"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2000" b="0"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High end biosciences facilities for CGIAR researchers and NARS</a:t>
            </a:r>
          </a:p>
          <a:p>
            <a:pPr marL="342905" marR="0" lvl="0"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GB" sz="2400" b="1" i="0" u="none" strike="noStrike" kern="1200" cap="none" spc="0" normalizeH="0" baseline="0" noProof="0">
                <a:ln>
                  <a:noFill/>
                </a:ln>
                <a:solidFill>
                  <a:srgbClr val="000000"/>
                </a:solidFill>
                <a:effectLst/>
                <a:uLnTx/>
                <a:uFillTx/>
                <a:latin typeface="Calibri"/>
                <a:ea typeface="MS PGothic" pitchFamily="34" charset="-128"/>
              </a:rPr>
              <a:t>Mazingira (environmental) research centre</a:t>
            </a:r>
          </a:p>
          <a:p>
            <a:pPr marL="742960" marR="0" lvl="1"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2000" b="0"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First accurate verifiable greenhouse gas emission parameters for crops, livestock and land-use changes in Africa</a:t>
            </a:r>
          </a:p>
          <a:p>
            <a:pPr marL="342905" marR="0" lvl="0"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2400" b="1"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One Health Centre in Africa</a:t>
            </a:r>
          </a:p>
          <a:p>
            <a:pPr marL="742960" marR="0" lvl="1"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2000" b="0"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Improving the health of humans, animals and ecosystems</a:t>
            </a:r>
          </a:p>
          <a:p>
            <a:pPr marL="1143014" marR="0" lvl="2"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1600" b="0"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Capacity building</a:t>
            </a:r>
          </a:p>
          <a:p>
            <a:pPr marL="1143014" marR="0" lvl="2"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1600" b="0"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Strengthen</a:t>
            </a:r>
            <a:r>
              <a:rPr kumimoji="0" lang="en-US" sz="1600" b="0" i="0" u="none" strike="noStrike" kern="1200" cap="none" spc="0" normalizeH="0" baseline="0" noProof="0" err="1">
                <a:ln>
                  <a:noFill/>
                </a:ln>
                <a:solidFill>
                  <a:srgbClr val="000000"/>
                </a:solidFill>
                <a:effectLst/>
                <a:uLnTx/>
                <a:uFillTx/>
                <a:latin typeface="Calibri"/>
                <a:ea typeface="SimSun" panose="02010600030101010101" pitchFamily="2" charset="-122"/>
                <a:cs typeface="Arial" panose="020B0604020202020204" pitchFamily="34" charset="0"/>
              </a:rPr>
              <a:t>ing</a:t>
            </a:r>
            <a:r>
              <a:rPr kumimoji="0" lang="en-US" sz="1600" b="0"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  local, regional and global networks</a:t>
            </a:r>
          </a:p>
          <a:p>
            <a:pPr marL="1143014" marR="0" lvl="2"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1600" b="0"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Evidence-based policy advice</a:t>
            </a:r>
          </a:p>
          <a:p>
            <a:pPr marL="342905" marR="0" lvl="0"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2400" b="1"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CGIAR Antimicrobial Resistance Hub</a:t>
            </a:r>
          </a:p>
          <a:p>
            <a:pPr marL="742960" marR="0" lvl="1"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2000" b="0"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Evidence linking antimicrobial resistance in agriculture and public health outcomes</a:t>
            </a:r>
          </a:p>
          <a:p>
            <a:pPr marL="742960" marR="0" lvl="1"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2000" b="0"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Development of locally relevant and applicable evidence-based interventions </a:t>
            </a:r>
          </a:p>
          <a:p>
            <a:pPr marL="342905" marR="0" lvl="0"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2400" b="1"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CGIAR GENDER Impact Platform </a:t>
            </a:r>
          </a:p>
          <a:p>
            <a:pPr marL="742960" marR="0" lvl="1"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2000" b="0"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At CG level, synthesize and amplify gender research</a:t>
            </a:r>
          </a:p>
          <a:p>
            <a:pPr marL="742960" marR="0" lvl="1"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2000" b="0"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Fill evidence gaps in gender research</a:t>
            </a:r>
          </a:p>
          <a:p>
            <a:pPr marL="742960" marR="0" lvl="1"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2000" b="0"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Set directions to enable impact on gender inequities</a:t>
            </a:r>
            <a:r>
              <a:rPr kumimoji="0" lang="en-US" sz="1600" b="1"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 </a:t>
            </a:r>
          </a:p>
          <a:p>
            <a:pPr marL="457207" marR="0" lvl="1" indent="0" algn="l" defTabSz="914400" rtl="0" eaLnBrk="0" fontAlgn="base" latinLnBrk="0" hangingPunct="0">
              <a:lnSpc>
                <a:spcPct val="100000"/>
              </a:lnSpc>
              <a:spcBef>
                <a:spcPct val="20000"/>
              </a:spcBef>
              <a:spcAft>
                <a:spcPct val="0"/>
              </a:spcAft>
              <a:buClrTx/>
              <a:buSzTx/>
              <a:buFont typeface="Arial" charset="0"/>
              <a:buNone/>
              <a:tabLst/>
              <a:defRPr/>
            </a:pPr>
            <a:endParaRPr kumimoji="0" lang="en-US" sz="2000" b="1"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endParaRPr>
          </a:p>
        </p:txBody>
      </p:sp>
      <p:pic>
        <p:nvPicPr>
          <p:cNvPr id="9" name="Picture 8">
            <a:extLst>
              <a:ext uri="{FF2B5EF4-FFF2-40B4-BE49-F238E27FC236}">
                <a16:creationId xmlns:a16="http://schemas.microsoft.com/office/drawing/2014/main" id="{A69BD30A-EF05-45D1-975C-285FD1AAB65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9600" y="830407"/>
            <a:ext cx="1460605" cy="45719"/>
          </a:xfrm>
          <a:prstGeom prst="rect">
            <a:avLst/>
          </a:prstGeom>
        </p:spPr>
      </p:pic>
      <p:pic>
        <p:nvPicPr>
          <p:cNvPr id="10" name="Picture 9">
            <a:extLst>
              <a:ext uri="{FF2B5EF4-FFF2-40B4-BE49-F238E27FC236}">
                <a16:creationId xmlns:a16="http://schemas.microsoft.com/office/drawing/2014/main" id="{379FA7D6-9959-4004-B8C4-A11EEA596B90}"/>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5723151" y="480483"/>
            <a:ext cx="5061228" cy="5457435"/>
          </a:xfrm>
          <a:prstGeom prst="rect">
            <a:avLst/>
          </a:prstGeom>
          <a:ln>
            <a:solidFill>
              <a:schemeClr val="tx1"/>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716172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6A609EA-0B03-442D-BCCB-93A134D95096}"/>
              </a:ext>
            </a:extLst>
          </p:cNvPr>
          <p:cNvPicPr/>
          <p:nvPr/>
        </p:nvPicPr>
        <p:blipFill rotWithShape="1">
          <a:blip r:embed="rId2" cstate="email">
            <a:extLst>
              <a:ext uri="{28A0092B-C50C-407E-A947-70E740481C1C}">
                <a14:useLocalDpi xmlns:a14="http://schemas.microsoft.com/office/drawing/2010/main"/>
              </a:ext>
            </a:extLst>
          </a:blip>
          <a:srcRect b="-98"/>
          <a:stretch/>
        </p:blipFill>
        <p:spPr bwMode="auto">
          <a:xfrm>
            <a:off x="6834433" y="474735"/>
            <a:ext cx="5282151" cy="5495827"/>
          </a:xfrm>
          <a:prstGeom prst="rect">
            <a:avLst/>
          </a:prstGeom>
          <a:noFill/>
          <a:ln>
            <a:noFill/>
          </a:ln>
          <a:extLst>
            <a:ext uri="{53640926-AAD7-44D8-BBD7-CCE9431645EC}">
              <a14:shadowObscured xmlns:a14="http://schemas.microsoft.com/office/drawing/2010/main"/>
            </a:ext>
          </a:extLst>
        </p:spPr>
      </p:pic>
      <p:sp>
        <p:nvSpPr>
          <p:cNvPr id="9" name="Title 2">
            <a:extLst>
              <a:ext uri="{FF2B5EF4-FFF2-40B4-BE49-F238E27FC236}">
                <a16:creationId xmlns:a16="http://schemas.microsoft.com/office/drawing/2014/main" id="{9943C630-AC50-462A-9AB2-78AB901E55EB}"/>
              </a:ext>
            </a:extLst>
          </p:cNvPr>
          <p:cNvSpPr>
            <a:spLocks noGrp="1"/>
          </p:cNvSpPr>
          <p:nvPr>
            <p:ph type="title"/>
          </p:nvPr>
        </p:nvSpPr>
        <p:spPr>
          <a:xfrm>
            <a:off x="420346" y="135758"/>
            <a:ext cx="6320922" cy="677955"/>
          </a:xfrm>
        </p:spPr>
        <p:txBody>
          <a:bodyPr/>
          <a:lstStyle/>
          <a:p>
            <a:r>
              <a:rPr lang="en-US"/>
              <a:t>ILRI’s Kapiti Research Station and Wildlife Conservancy</a:t>
            </a:r>
          </a:p>
        </p:txBody>
      </p:sp>
      <p:sp>
        <p:nvSpPr>
          <p:cNvPr id="6" name="Content Placeholder 2">
            <a:extLst>
              <a:ext uri="{FF2B5EF4-FFF2-40B4-BE49-F238E27FC236}">
                <a16:creationId xmlns:a16="http://schemas.microsoft.com/office/drawing/2014/main" id="{F47BD400-AB57-4E84-8C60-CB9CEADD553B}"/>
              </a:ext>
            </a:extLst>
          </p:cNvPr>
          <p:cNvSpPr txBox="1">
            <a:spLocks/>
          </p:cNvSpPr>
          <p:nvPr/>
        </p:nvSpPr>
        <p:spPr>
          <a:xfrm>
            <a:off x="512953" y="1658551"/>
            <a:ext cx="6151797" cy="4091800"/>
          </a:xfrm>
          <a:prstGeom prst="rect">
            <a:avLst/>
          </a:prstGeom>
        </p:spPr>
        <p:txBody>
          <a:bodyPr>
            <a:normAutofit/>
          </a:bodyPr>
          <a:lstStyle>
            <a:lvl1pPr marL="342905" indent="-342905"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5" marR="0" lvl="0"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2400" b="0" i="0" u="none" strike="noStrike" kern="1200" cap="none" spc="0" normalizeH="0" baseline="0" noProof="0">
                <a:ln>
                  <a:noFill/>
                </a:ln>
                <a:solidFill>
                  <a:srgbClr val="000000"/>
                </a:solidFill>
                <a:effectLst/>
                <a:uLnTx/>
                <a:uFillTx/>
                <a:latin typeface="Calibri"/>
                <a:ea typeface="MS PGothic" pitchFamily="34" charset="-128"/>
              </a:rPr>
              <a:t>Run as a livestock research station, commercial livestock ranch (since 1980s) and wildlife conservancy (since 2020)</a:t>
            </a:r>
          </a:p>
          <a:p>
            <a:pPr marL="342905" marR="0" lvl="0"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2400" b="1" i="0" u="none" strike="noStrike" kern="1200" cap="none" spc="0" normalizeH="0" baseline="0" noProof="0">
                <a:ln>
                  <a:noFill/>
                </a:ln>
                <a:solidFill>
                  <a:srgbClr val="000000"/>
                </a:solidFill>
                <a:effectLst/>
                <a:uLnTx/>
                <a:uFillTx/>
                <a:latin typeface="Calibri"/>
                <a:ea typeface="MS PGothic" pitchFamily="34" charset="-128"/>
              </a:rPr>
              <a:t>13,000 </a:t>
            </a:r>
            <a:r>
              <a:rPr kumimoji="0" lang="en-US" sz="2400" b="0"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hectares (</a:t>
            </a:r>
            <a:r>
              <a:rPr kumimoji="0" lang="en-US" sz="2400" b="1" i="0" u="none" strike="noStrike" kern="1200" cap="none" spc="0" normalizeH="0" baseline="0" noProof="0">
                <a:ln>
                  <a:noFill/>
                </a:ln>
                <a:solidFill>
                  <a:srgbClr val="000000"/>
                </a:solidFill>
                <a:effectLst/>
                <a:uLnTx/>
                <a:uFillTx/>
                <a:latin typeface="Calibri"/>
                <a:ea typeface="MS PGothic" pitchFamily="34" charset="-128"/>
              </a:rPr>
              <a:t>32,000</a:t>
            </a:r>
            <a:r>
              <a:rPr kumimoji="0" lang="en-US" sz="2400" b="0"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 acres or </a:t>
            </a:r>
            <a:r>
              <a:rPr kumimoji="0" lang="en-US" sz="2400" b="1"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150 </a:t>
            </a:r>
            <a:r>
              <a:rPr kumimoji="0" lang="en-US" sz="2400" b="0"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km</a:t>
            </a:r>
            <a:r>
              <a:rPr kumimoji="0" lang="en-US" sz="2400" b="0" i="0" u="none" strike="noStrike" kern="1200" cap="none" spc="0" normalizeH="0" baseline="0" noProof="0">
                <a:ln>
                  <a:noFill/>
                </a:ln>
                <a:solidFill>
                  <a:srgbClr val="000000"/>
                </a:solidFill>
                <a:effectLst/>
                <a:uLnTx/>
                <a:uFillTx/>
                <a:latin typeface="Calibri" panose="020F0502020204030204" pitchFamily="34" charset="0"/>
                <a:ea typeface="SimSun" panose="02010600030101010101" pitchFamily="2" charset="-122"/>
                <a:cs typeface="Calibri" panose="020F0502020204030204" pitchFamily="34" charset="0"/>
              </a:rPr>
              <a:t>²</a:t>
            </a:r>
            <a:r>
              <a:rPr kumimoji="0" lang="en-US" sz="2400" b="0" i="0" u="none" strike="noStrike" kern="1200" cap="none" spc="0" normalizeH="0" baseline="0" noProof="0">
                <a:ln>
                  <a:noFill/>
                </a:ln>
                <a:solidFill>
                  <a:srgbClr val="000000"/>
                </a:solidFill>
                <a:effectLst/>
                <a:uLnTx/>
                <a:uFillTx/>
                <a:latin typeface="Calibri"/>
                <a:ea typeface="SimSun" panose="02010600030101010101" pitchFamily="2" charset="-122"/>
                <a:cs typeface="Arial" panose="020B0604020202020204" pitchFamily="34" charset="0"/>
              </a:rPr>
              <a:t>)</a:t>
            </a:r>
            <a:endParaRPr kumimoji="0" lang="en-US" sz="2400" b="1" i="0" u="none" strike="noStrike" kern="1200" cap="none" spc="0" normalizeH="0" baseline="0" noProof="0">
              <a:ln>
                <a:noFill/>
              </a:ln>
              <a:solidFill>
                <a:srgbClr val="000000"/>
              </a:solidFill>
              <a:effectLst/>
              <a:uLnTx/>
              <a:uFillTx/>
              <a:latin typeface="Calibri"/>
              <a:ea typeface="MS PGothic" pitchFamily="34" charset="-128"/>
            </a:endParaRPr>
          </a:p>
          <a:p>
            <a:pPr marL="342905" marR="0" lvl="0"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2400" b="1" i="0" u="none" strike="noStrike" kern="1200" cap="none" spc="0" normalizeH="0" baseline="0" noProof="0">
                <a:ln>
                  <a:noFill/>
                </a:ln>
                <a:solidFill>
                  <a:srgbClr val="000000"/>
                </a:solidFill>
                <a:effectLst/>
                <a:uLnTx/>
                <a:uFillTx/>
                <a:latin typeface="Calibri"/>
                <a:ea typeface="MS PGothic" pitchFamily="34" charset="-128"/>
              </a:rPr>
              <a:t>85km </a:t>
            </a:r>
            <a:r>
              <a:rPr kumimoji="0" lang="en-US" sz="2400" b="0" i="0" u="none" strike="noStrike" kern="1200" cap="none" spc="0" normalizeH="0" baseline="0" noProof="0">
                <a:ln>
                  <a:noFill/>
                </a:ln>
                <a:solidFill>
                  <a:srgbClr val="000000"/>
                </a:solidFill>
                <a:effectLst/>
                <a:uLnTx/>
                <a:uFillTx/>
                <a:latin typeface="Calibri"/>
                <a:ea typeface="MS PGothic" pitchFamily="34" charset="-128"/>
              </a:rPr>
              <a:t>East of Nairobi in Machakos County</a:t>
            </a:r>
          </a:p>
          <a:p>
            <a:pPr marL="342905" marR="0" lvl="0" indent="-342905"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2400" b="0" i="0" u="none" strike="noStrike" kern="1200" cap="none" spc="0" normalizeH="0" baseline="0" noProof="0">
                <a:ln>
                  <a:noFill/>
                </a:ln>
                <a:solidFill>
                  <a:srgbClr val="000000"/>
                </a:solidFill>
                <a:effectLst/>
                <a:uLnTx/>
                <a:uFillTx/>
                <a:latin typeface="Calibri"/>
                <a:ea typeface="MS PGothic" pitchFamily="34" charset="-128"/>
              </a:rPr>
              <a:t>Semi-arid lands</a:t>
            </a:r>
          </a:p>
          <a:p>
            <a:pPr marL="342905" marR="0" lvl="0" indent="-342905" algn="l" defTabSz="914400" rtl="0" eaLnBrk="0" fontAlgn="base" latinLnBrk="0" hangingPunct="0">
              <a:lnSpc>
                <a:spcPct val="120000"/>
              </a:lnSpc>
              <a:spcBef>
                <a:spcPts val="0"/>
              </a:spcBef>
              <a:spcAft>
                <a:spcPct val="0"/>
              </a:spcAft>
              <a:buClrTx/>
              <a:buSzTx/>
              <a:buFont typeface="Arial" charset="0"/>
              <a:buChar char="•"/>
              <a:tabLst/>
              <a:defRPr/>
            </a:pPr>
            <a:r>
              <a:rPr kumimoji="0" lang="en-US" sz="2400" b="0" i="0" u="none" strike="noStrike" kern="1200" cap="none" spc="0" normalizeH="0" baseline="0" noProof="0">
                <a:ln>
                  <a:noFill/>
                </a:ln>
                <a:solidFill>
                  <a:srgbClr val="000000"/>
                </a:solidFill>
                <a:effectLst/>
                <a:uLnTx/>
                <a:uFillTx/>
                <a:latin typeface="Calibri"/>
                <a:ea typeface="MS PGothic" pitchFamily="34" charset="-128"/>
              </a:rPr>
              <a:t>Thousands of wildlife species including various species of carnivores and herbivores as well as birds and reptiles</a:t>
            </a:r>
          </a:p>
        </p:txBody>
      </p:sp>
    </p:spTree>
    <p:extLst>
      <p:ext uri="{BB962C8B-B14F-4D97-AF65-F5344CB8AC3E}">
        <p14:creationId xmlns:p14="http://schemas.microsoft.com/office/powerpoint/2010/main" val="1920526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 name="Picture 82" descr="A large brick building with grass in front of a house&#10;&#10;Description automatically generated">
            <a:extLst>
              <a:ext uri="{FF2B5EF4-FFF2-40B4-BE49-F238E27FC236}">
                <a16:creationId xmlns:a16="http://schemas.microsoft.com/office/drawing/2014/main" id="{6E6A5102-1986-46B9-B00D-2D28B6218BA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131" y="3097654"/>
            <a:ext cx="3475344" cy="1887976"/>
          </a:xfrm>
          <a:prstGeom prst="rect">
            <a:avLst/>
          </a:prstGeom>
          <a:ln>
            <a:solidFill>
              <a:schemeClr val="tx1"/>
            </a:solidFill>
          </a:ln>
          <a:effectLst>
            <a:outerShdw blurRad="292100" dist="139700" dir="2700000" algn="tl" rotWithShape="0">
              <a:srgbClr val="333333">
                <a:alpha val="65000"/>
              </a:srgbClr>
            </a:outerShdw>
          </a:effectLst>
        </p:spPr>
      </p:pic>
      <p:pic>
        <p:nvPicPr>
          <p:cNvPr id="6" name="Picture 5">
            <a:extLst>
              <a:ext uri="{FF2B5EF4-FFF2-40B4-BE49-F238E27FC236}">
                <a16:creationId xmlns:a16="http://schemas.microsoft.com/office/drawing/2014/main" id="{069A758D-4E9D-45F1-BB1A-BB835C84BC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86315" y="2029794"/>
            <a:ext cx="3038866" cy="4613599"/>
          </a:xfrm>
          <a:prstGeom prst="rect">
            <a:avLst/>
          </a:prstGeom>
          <a:ln>
            <a:solidFill>
              <a:schemeClr val="tx1"/>
            </a:solidFill>
          </a:ln>
          <a:effectLst>
            <a:outerShdw blurRad="292100" dist="139700" dir="2700000" algn="tl" rotWithShape="0">
              <a:srgbClr val="333333">
                <a:alpha val="65000"/>
              </a:srgbClr>
            </a:outerShdw>
          </a:effectLst>
        </p:spPr>
      </p:pic>
      <p:grpSp>
        <p:nvGrpSpPr>
          <p:cNvPr id="55" name="Group 54">
            <a:extLst>
              <a:ext uri="{FF2B5EF4-FFF2-40B4-BE49-F238E27FC236}">
                <a16:creationId xmlns:a16="http://schemas.microsoft.com/office/drawing/2014/main" id="{D2F261DC-30FE-42C5-8C48-FE88FD313B61}"/>
              </a:ext>
            </a:extLst>
          </p:cNvPr>
          <p:cNvGrpSpPr/>
          <p:nvPr/>
        </p:nvGrpSpPr>
        <p:grpSpPr>
          <a:xfrm>
            <a:off x="7101261" y="2671594"/>
            <a:ext cx="5019608" cy="3757559"/>
            <a:chOff x="7076446" y="2646679"/>
            <a:chExt cx="5019608" cy="3757559"/>
          </a:xfrm>
        </p:grpSpPr>
        <p:grpSp>
          <p:nvGrpSpPr>
            <p:cNvPr id="59" name="Group 58">
              <a:extLst>
                <a:ext uri="{FF2B5EF4-FFF2-40B4-BE49-F238E27FC236}">
                  <a16:creationId xmlns:a16="http://schemas.microsoft.com/office/drawing/2014/main" id="{8692A750-7623-4591-B29B-3B7CE031FFCD}"/>
                </a:ext>
              </a:extLst>
            </p:cNvPr>
            <p:cNvGrpSpPr/>
            <p:nvPr/>
          </p:nvGrpSpPr>
          <p:grpSpPr>
            <a:xfrm flipH="1">
              <a:off x="7076446" y="3819333"/>
              <a:ext cx="3227760" cy="96741"/>
              <a:chOff x="4007493" y="3870509"/>
              <a:chExt cx="5279572" cy="202931"/>
            </a:xfrm>
          </p:grpSpPr>
          <p:cxnSp>
            <p:nvCxnSpPr>
              <p:cNvPr id="61" name="Straight Arrow Connector 60">
                <a:extLst>
                  <a:ext uri="{FF2B5EF4-FFF2-40B4-BE49-F238E27FC236}">
                    <a16:creationId xmlns:a16="http://schemas.microsoft.com/office/drawing/2014/main" id="{C8BEEE64-74D6-4E81-BE42-0F939D1AA88C}"/>
                  </a:ext>
                </a:extLst>
              </p:cNvPr>
              <p:cNvCxnSpPr>
                <a:cxnSpLocks/>
              </p:cNvCxnSpPr>
              <p:nvPr/>
            </p:nvCxnSpPr>
            <p:spPr>
              <a:xfrm>
                <a:off x="4007493" y="3940204"/>
                <a:ext cx="5279572" cy="133236"/>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D39225BA-E4F8-49C3-B516-FAE6199493E5}"/>
                  </a:ext>
                </a:extLst>
              </p:cNvPr>
              <p:cNvCxnSpPr>
                <a:cxnSpLocks/>
              </p:cNvCxnSpPr>
              <p:nvPr/>
            </p:nvCxnSpPr>
            <p:spPr>
              <a:xfrm>
                <a:off x="4007493" y="3870509"/>
                <a:ext cx="5248474" cy="171835"/>
              </a:xfrm>
              <a:prstGeom prst="straightConnector1">
                <a:avLst/>
              </a:prstGeom>
              <a:ln w="76200">
                <a:solidFill>
                  <a:srgbClr val="FFFF00"/>
                </a:solidFill>
                <a:tailEnd type="triangle"/>
              </a:ln>
            </p:spPr>
            <p:style>
              <a:lnRef idx="1">
                <a:schemeClr val="accent1"/>
              </a:lnRef>
              <a:fillRef idx="0">
                <a:schemeClr val="accent1"/>
              </a:fillRef>
              <a:effectRef idx="0">
                <a:schemeClr val="accent1"/>
              </a:effectRef>
              <a:fontRef idx="minor">
                <a:schemeClr val="tx1"/>
              </a:fontRef>
            </p:style>
          </p:cxnSp>
        </p:grpSp>
        <p:sp>
          <p:nvSpPr>
            <p:cNvPr id="60" name="TextBox 59">
              <a:extLst>
                <a:ext uri="{FF2B5EF4-FFF2-40B4-BE49-F238E27FC236}">
                  <a16:creationId xmlns:a16="http://schemas.microsoft.com/office/drawing/2014/main" id="{A1A9A647-9BC4-4B16-8D64-19937E355FF0}"/>
                </a:ext>
              </a:extLst>
            </p:cNvPr>
            <p:cNvSpPr txBox="1"/>
            <p:nvPr/>
          </p:nvSpPr>
          <p:spPr bwMode="auto">
            <a:xfrm>
              <a:off x="8973260" y="2646679"/>
              <a:ext cx="1247192"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4472C4"/>
                  </a:solidFill>
                  <a:effectLst/>
                  <a:uLnTx/>
                  <a:uFillTx/>
                  <a:latin typeface="Arial" panose="020B0604020202020204" pitchFamily="34" charset="0"/>
                  <a:ea typeface="MS PGothic" panose="020B0600070205080204" pitchFamily="34" charset="-128"/>
                  <a:cs typeface="+mn-cs"/>
                </a:rPr>
                <a:t>Nutrition</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4472C4"/>
                  </a:solidFill>
                  <a:effectLst/>
                  <a:uLnTx/>
                  <a:uFillTx/>
                  <a:latin typeface="Arial" panose="020B0604020202020204" pitchFamily="34" charset="0"/>
                  <a:ea typeface="MS PGothic" panose="020B0600070205080204" pitchFamily="34" charset="-128"/>
                  <a:cs typeface="+mn-cs"/>
                </a:rPr>
                <a:t>Lab</a:t>
              </a:r>
            </a:p>
          </p:txBody>
        </p:sp>
        <p:pic>
          <p:nvPicPr>
            <p:cNvPr id="57" name="Picture 56">
              <a:extLst>
                <a:ext uri="{FF2B5EF4-FFF2-40B4-BE49-F238E27FC236}">
                  <a16:creationId xmlns:a16="http://schemas.microsoft.com/office/drawing/2014/main" id="{0EC78784-2F60-415D-8AA6-B1FE49C3619F}"/>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0126423" y="3428999"/>
              <a:ext cx="1969631" cy="2975239"/>
            </a:xfrm>
            <a:prstGeom prst="rect">
              <a:avLst/>
            </a:prstGeom>
            <a:ln>
              <a:solidFill>
                <a:schemeClr val="tx1"/>
              </a:solidFill>
            </a:ln>
            <a:effectLst>
              <a:outerShdw blurRad="292100" dist="139700" dir="2700000" algn="tl" rotWithShape="0">
                <a:srgbClr val="333333">
                  <a:alpha val="65000"/>
                </a:srgbClr>
              </a:outerShdw>
            </a:effectLst>
          </p:spPr>
        </p:pic>
      </p:grpSp>
      <p:sp>
        <p:nvSpPr>
          <p:cNvPr id="10" name="Rectangle 9">
            <a:extLst>
              <a:ext uri="{FF2B5EF4-FFF2-40B4-BE49-F238E27FC236}">
                <a16:creationId xmlns:a16="http://schemas.microsoft.com/office/drawing/2014/main" id="{9BF9CEBE-2F86-4045-B29E-72807293B7F3}"/>
              </a:ext>
            </a:extLst>
          </p:cNvPr>
          <p:cNvSpPr/>
          <p:nvPr/>
        </p:nvSpPr>
        <p:spPr>
          <a:xfrm>
            <a:off x="416772" y="842865"/>
            <a:ext cx="1856792" cy="5027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D01D0FDD-E1E4-4133-9D48-857AFD1A27A9}"/>
              </a:ext>
            </a:extLst>
          </p:cNvPr>
          <p:cNvSpPr txBox="1"/>
          <p:nvPr/>
        </p:nvSpPr>
        <p:spPr bwMode="auto">
          <a:xfrm>
            <a:off x="122853" y="214607"/>
            <a:ext cx="6511213" cy="91307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marL="0" marR="0" lvl="0" indent="0" algn="l" defTabSz="914400" rtl="0" eaLnBrk="0" fontAlgn="base" latinLnBrk="0" hangingPunct="0">
              <a:lnSpc>
                <a:spcPts val="3200"/>
              </a:lnSpc>
              <a:spcBef>
                <a:spcPct val="0"/>
              </a:spcBef>
              <a:spcAft>
                <a:spcPct val="0"/>
              </a:spcAft>
              <a:buClrTx/>
              <a:buSzTx/>
              <a:buFontTx/>
              <a:buNone/>
              <a:tabLst/>
              <a:defRPr/>
            </a:pPr>
            <a:r>
              <a:rPr kumimoji="0" lang="en-US" sz="2800" b="1" i="0" u="none" strike="noStrike" kern="1200" cap="none" spc="0" normalizeH="0" baseline="0" noProof="0">
                <a:ln>
                  <a:noFill/>
                </a:ln>
                <a:solidFill>
                  <a:srgbClr val="4472C4"/>
                </a:solidFill>
                <a:effectLst/>
                <a:uLnTx/>
                <a:uFillTx/>
                <a:latin typeface="Calibri" panose="020F0502020204030204"/>
                <a:ea typeface="MS PGothic" panose="020B0600070205080204" pitchFamily="34" charset="-128"/>
                <a:cs typeface="+mn-cs"/>
              </a:rPr>
              <a:t>ILRI Addis Ababa, </a:t>
            </a:r>
            <a:br>
              <a:rPr kumimoji="0" lang="en-US" sz="2800" b="1" i="0" u="none" strike="noStrike" kern="1200" cap="none" spc="0" normalizeH="0" baseline="0" noProof="0">
                <a:ln>
                  <a:noFill/>
                </a:ln>
                <a:solidFill>
                  <a:srgbClr val="4472C4"/>
                </a:solidFill>
                <a:effectLst/>
                <a:uLnTx/>
                <a:uFillTx/>
                <a:latin typeface="Calibri" panose="020F0502020204030204"/>
                <a:ea typeface="MS PGothic" panose="020B0600070205080204" pitchFamily="34" charset="-128"/>
                <a:cs typeface="+mn-cs"/>
              </a:rPr>
            </a:br>
            <a:r>
              <a:rPr kumimoji="0" lang="en-US" sz="2800" b="1" i="0" u="none" strike="noStrike" kern="1200" cap="none" spc="0" normalizeH="0" baseline="0" noProof="0">
                <a:ln>
                  <a:noFill/>
                </a:ln>
                <a:solidFill>
                  <a:srgbClr val="4472C4"/>
                </a:solidFill>
                <a:effectLst/>
                <a:uLnTx/>
                <a:uFillTx/>
                <a:latin typeface="Calibri" panose="020F0502020204030204"/>
                <a:ea typeface="MS PGothic" panose="020B0600070205080204" pitchFamily="34" charset="-128"/>
                <a:cs typeface="+mn-cs"/>
              </a:rPr>
              <a:t>Campus Facilities</a:t>
            </a:r>
          </a:p>
        </p:txBody>
      </p:sp>
      <p:grpSp>
        <p:nvGrpSpPr>
          <p:cNvPr id="31" name="Group 30">
            <a:extLst>
              <a:ext uri="{FF2B5EF4-FFF2-40B4-BE49-F238E27FC236}">
                <a16:creationId xmlns:a16="http://schemas.microsoft.com/office/drawing/2014/main" id="{FD8705F1-98F0-4891-A097-A2D33ABCD013}"/>
              </a:ext>
            </a:extLst>
          </p:cNvPr>
          <p:cNvGrpSpPr/>
          <p:nvPr/>
        </p:nvGrpSpPr>
        <p:grpSpPr>
          <a:xfrm>
            <a:off x="6756872" y="153053"/>
            <a:ext cx="5336345" cy="3141881"/>
            <a:chOff x="6553848" y="122429"/>
            <a:chExt cx="5336345" cy="3141881"/>
          </a:xfrm>
        </p:grpSpPr>
        <p:pic>
          <p:nvPicPr>
            <p:cNvPr id="2054" name="Picture 6">
              <a:extLst>
                <a:ext uri="{FF2B5EF4-FFF2-40B4-BE49-F238E27FC236}">
                  <a16:creationId xmlns:a16="http://schemas.microsoft.com/office/drawing/2014/main" id="{0A506D02-1297-401B-8012-2D83BC285E36}"/>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0017428" y="122429"/>
              <a:ext cx="1872765" cy="3141881"/>
            </a:xfrm>
            <a:prstGeom prst="rect">
              <a:avLst/>
            </a:prstGeom>
            <a:ln>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 name="Picture 4">
              <a:extLst>
                <a:ext uri="{FF2B5EF4-FFF2-40B4-BE49-F238E27FC236}">
                  <a16:creationId xmlns:a16="http://schemas.microsoft.com/office/drawing/2014/main" id="{C4950CC2-C554-4E94-ABC4-E156FA44F77A}"/>
                </a:ext>
              </a:extLst>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6634066" y="148839"/>
              <a:ext cx="3165128" cy="1388051"/>
            </a:xfrm>
            <a:prstGeom prst="rect">
              <a:avLst/>
            </a:prstGeom>
            <a:ln>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5" name="TextBox 44">
              <a:extLst>
                <a:ext uri="{FF2B5EF4-FFF2-40B4-BE49-F238E27FC236}">
                  <a16:creationId xmlns:a16="http://schemas.microsoft.com/office/drawing/2014/main" id="{104B4982-472E-4595-B251-F8374382F81B}"/>
                </a:ext>
              </a:extLst>
            </p:cNvPr>
            <p:cNvSpPr txBox="1"/>
            <p:nvPr/>
          </p:nvSpPr>
          <p:spPr bwMode="auto">
            <a:xfrm>
              <a:off x="8426614" y="1693369"/>
              <a:ext cx="1247190"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4472C4"/>
                  </a:solidFill>
                  <a:effectLst/>
                  <a:uLnTx/>
                  <a:uFillTx/>
                  <a:latin typeface="Arial" panose="020B0604020202020204" pitchFamily="34" charset="0"/>
                  <a:ea typeface="MS PGothic" panose="020B0600070205080204" pitchFamily="34" charset="-128"/>
                  <a:cs typeface="+mn-cs"/>
                </a:rPr>
                <a:t>Poultry</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4472C4"/>
                  </a:solidFill>
                  <a:effectLst/>
                  <a:uLnTx/>
                  <a:uFillTx/>
                  <a:latin typeface="Arial" panose="020B0604020202020204" pitchFamily="34" charset="0"/>
                  <a:ea typeface="MS PGothic" panose="020B0600070205080204" pitchFamily="34" charset="-128"/>
                  <a:cs typeface="+mn-cs"/>
                </a:rPr>
                <a:t>Research</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4472C4"/>
                  </a:solidFill>
                  <a:effectLst/>
                  <a:uLnTx/>
                  <a:uFillTx/>
                  <a:latin typeface="Arial" panose="020B0604020202020204" pitchFamily="34" charset="0"/>
                  <a:ea typeface="MS PGothic" panose="020B0600070205080204" pitchFamily="34" charset="-128"/>
                  <a:cs typeface="+mn-cs"/>
                </a:rPr>
                <a:t>Facility</a:t>
              </a:r>
            </a:p>
          </p:txBody>
        </p:sp>
        <p:cxnSp>
          <p:nvCxnSpPr>
            <p:cNvPr id="48" name="Straight Arrow Connector 47">
              <a:extLst>
                <a:ext uri="{FF2B5EF4-FFF2-40B4-BE49-F238E27FC236}">
                  <a16:creationId xmlns:a16="http://schemas.microsoft.com/office/drawing/2014/main" id="{55E76585-465E-4631-9929-939511D305F7}"/>
                </a:ext>
              </a:extLst>
            </p:cNvPr>
            <p:cNvCxnSpPr>
              <a:cxnSpLocks/>
            </p:cNvCxnSpPr>
            <p:nvPr/>
          </p:nvCxnSpPr>
          <p:spPr>
            <a:xfrm flipH="1">
              <a:off x="6553848" y="2163098"/>
              <a:ext cx="1855359" cy="579244"/>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21054F40-3D73-4AD8-ADDA-67E6077041BD}"/>
                </a:ext>
              </a:extLst>
            </p:cNvPr>
            <p:cNvCxnSpPr>
              <a:cxnSpLocks/>
            </p:cNvCxnSpPr>
            <p:nvPr/>
          </p:nvCxnSpPr>
          <p:spPr>
            <a:xfrm flipH="1">
              <a:off x="6571254" y="2182905"/>
              <a:ext cx="1855359" cy="609456"/>
            </a:xfrm>
            <a:prstGeom prst="straightConnector1">
              <a:avLst/>
            </a:prstGeom>
            <a:ln w="76200">
              <a:solidFill>
                <a:srgbClr val="FFFF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94E477DD-CEC4-4AF1-9B42-18331D27083C}"/>
              </a:ext>
            </a:extLst>
          </p:cNvPr>
          <p:cNvGrpSpPr/>
          <p:nvPr/>
        </p:nvGrpSpPr>
        <p:grpSpPr>
          <a:xfrm>
            <a:off x="3007634" y="166805"/>
            <a:ext cx="3517315" cy="2928242"/>
            <a:chOff x="3007634" y="166805"/>
            <a:chExt cx="3517315" cy="2928242"/>
          </a:xfrm>
        </p:grpSpPr>
        <p:cxnSp>
          <p:nvCxnSpPr>
            <p:cNvPr id="36" name="Straight Arrow Connector 35">
              <a:extLst>
                <a:ext uri="{FF2B5EF4-FFF2-40B4-BE49-F238E27FC236}">
                  <a16:creationId xmlns:a16="http://schemas.microsoft.com/office/drawing/2014/main" id="{E2368983-96B5-4A6A-92EF-87BA5B1E13B2}"/>
                </a:ext>
              </a:extLst>
            </p:cNvPr>
            <p:cNvCxnSpPr>
              <a:cxnSpLocks/>
            </p:cNvCxnSpPr>
            <p:nvPr/>
          </p:nvCxnSpPr>
          <p:spPr>
            <a:xfrm>
              <a:off x="4323141" y="2667814"/>
              <a:ext cx="1988528" cy="427233"/>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DC0FBF8-0E54-427F-9760-8CBC889427EA}"/>
                </a:ext>
              </a:extLst>
            </p:cNvPr>
            <p:cNvSpPr txBox="1"/>
            <p:nvPr/>
          </p:nvSpPr>
          <p:spPr bwMode="auto">
            <a:xfrm>
              <a:off x="5277759" y="1328193"/>
              <a:ext cx="1247190"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4472C4"/>
                  </a:solidFill>
                  <a:effectLst/>
                  <a:uLnTx/>
                  <a:uFillTx/>
                  <a:latin typeface="Arial" panose="020B0604020202020204" pitchFamily="34" charset="0"/>
                  <a:ea typeface="MS PGothic" panose="020B0600070205080204" pitchFamily="34" charset="-128"/>
                  <a:cs typeface="+mn-cs"/>
                </a:rPr>
                <a:t>Research fields</a:t>
              </a:r>
            </a:p>
          </p:txBody>
        </p:sp>
        <p:grpSp>
          <p:nvGrpSpPr>
            <p:cNvPr id="21" name="Group 20">
              <a:extLst>
                <a:ext uri="{FF2B5EF4-FFF2-40B4-BE49-F238E27FC236}">
                  <a16:creationId xmlns:a16="http://schemas.microsoft.com/office/drawing/2014/main" id="{E44A2DD0-6471-46F0-8C66-C4D4466E3434}"/>
                </a:ext>
              </a:extLst>
            </p:cNvPr>
            <p:cNvGrpSpPr/>
            <p:nvPr/>
          </p:nvGrpSpPr>
          <p:grpSpPr>
            <a:xfrm>
              <a:off x="3332290" y="166805"/>
              <a:ext cx="2176900" cy="2429639"/>
              <a:chOff x="291441" y="1326209"/>
              <a:chExt cx="2397026" cy="2675327"/>
            </a:xfrm>
          </p:grpSpPr>
          <p:cxnSp>
            <p:nvCxnSpPr>
              <p:cNvPr id="22" name="Straight Arrow Connector 21">
                <a:extLst>
                  <a:ext uri="{FF2B5EF4-FFF2-40B4-BE49-F238E27FC236}">
                    <a16:creationId xmlns:a16="http://schemas.microsoft.com/office/drawing/2014/main" id="{23DB2667-C655-4847-A790-D6D43E89254F}"/>
                  </a:ext>
                </a:extLst>
              </p:cNvPr>
              <p:cNvCxnSpPr>
                <a:cxnSpLocks/>
              </p:cNvCxnSpPr>
              <p:nvPr/>
            </p:nvCxnSpPr>
            <p:spPr>
              <a:xfrm>
                <a:off x="1793907" y="1763224"/>
                <a:ext cx="855627" cy="2238312"/>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729CD9BE-E101-4641-ACEE-1F27E20D24FC}"/>
                  </a:ext>
                </a:extLst>
              </p:cNvPr>
              <p:cNvCxnSpPr>
                <a:cxnSpLocks/>
              </p:cNvCxnSpPr>
              <p:nvPr/>
            </p:nvCxnSpPr>
            <p:spPr>
              <a:xfrm>
                <a:off x="1860873" y="1832472"/>
                <a:ext cx="827594" cy="2133784"/>
              </a:xfrm>
              <a:prstGeom prst="straightConnector1">
                <a:avLst/>
              </a:prstGeom>
              <a:ln w="76200">
                <a:solidFill>
                  <a:srgbClr val="FFFF00"/>
                </a:solidFill>
                <a:tailEnd type="triangle"/>
              </a:ln>
            </p:spPr>
            <p:style>
              <a:lnRef idx="1">
                <a:schemeClr val="accent1"/>
              </a:lnRef>
              <a:fillRef idx="0">
                <a:schemeClr val="accent1"/>
              </a:fillRef>
              <a:effectRef idx="0">
                <a:schemeClr val="accent1"/>
              </a:effectRef>
              <a:fontRef idx="minor">
                <a:schemeClr val="tx1"/>
              </a:fontRef>
            </p:style>
          </p:cxnSp>
          <p:pic>
            <p:nvPicPr>
              <p:cNvPr id="25" name="Picture 24">
                <a:extLst>
                  <a:ext uri="{FF2B5EF4-FFF2-40B4-BE49-F238E27FC236}">
                    <a16:creationId xmlns:a16="http://schemas.microsoft.com/office/drawing/2014/main" id="{D8167AF0-F657-4541-A69B-1B06A1B9F6BF}"/>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291441" y="1326209"/>
                <a:ext cx="2182096" cy="1444539"/>
              </a:xfrm>
              <a:prstGeom prst="rect">
                <a:avLst/>
              </a:prstGeom>
              <a:ln>
                <a:solidFill>
                  <a:schemeClr val="tx1"/>
                </a:solidFill>
              </a:ln>
              <a:effectLst>
                <a:outerShdw blurRad="292100" dist="139700" dir="2700000" algn="tl" rotWithShape="0">
                  <a:srgbClr val="333333">
                    <a:alpha val="65000"/>
                  </a:srgbClr>
                </a:outerShdw>
              </a:effectLst>
            </p:spPr>
          </p:pic>
        </p:grpSp>
        <p:cxnSp>
          <p:nvCxnSpPr>
            <p:cNvPr id="29" name="Straight Arrow Connector 28">
              <a:extLst>
                <a:ext uri="{FF2B5EF4-FFF2-40B4-BE49-F238E27FC236}">
                  <a16:creationId xmlns:a16="http://schemas.microsoft.com/office/drawing/2014/main" id="{03365F15-90A8-443E-AE4E-B82C845962EC}"/>
                </a:ext>
              </a:extLst>
            </p:cNvPr>
            <p:cNvCxnSpPr>
              <a:cxnSpLocks/>
            </p:cNvCxnSpPr>
            <p:nvPr/>
          </p:nvCxnSpPr>
          <p:spPr>
            <a:xfrm>
              <a:off x="4390457" y="2635773"/>
              <a:ext cx="1921212" cy="436854"/>
            </a:xfrm>
            <a:prstGeom prst="straightConnector1">
              <a:avLst/>
            </a:prstGeom>
            <a:ln w="76200">
              <a:solidFill>
                <a:srgbClr val="FFFF00"/>
              </a:solidFill>
              <a:tailEnd type="triangle"/>
            </a:ln>
          </p:spPr>
          <p:style>
            <a:lnRef idx="1">
              <a:schemeClr val="accent1"/>
            </a:lnRef>
            <a:fillRef idx="0">
              <a:schemeClr val="accent1"/>
            </a:fillRef>
            <a:effectRef idx="0">
              <a:schemeClr val="accent1"/>
            </a:effectRef>
            <a:fontRef idx="minor">
              <a:schemeClr val="tx1"/>
            </a:fontRef>
          </p:style>
        </p:cxnSp>
        <p:pic>
          <p:nvPicPr>
            <p:cNvPr id="30" name="Picture 29">
              <a:extLst>
                <a:ext uri="{FF2B5EF4-FFF2-40B4-BE49-F238E27FC236}">
                  <a16:creationId xmlns:a16="http://schemas.microsoft.com/office/drawing/2014/main" id="{E02AD67D-A205-433A-B1D6-BD440E81898B}"/>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3007634" y="1582116"/>
              <a:ext cx="1718350" cy="1319733"/>
            </a:xfrm>
            <a:prstGeom prst="rect">
              <a:avLst/>
            </a:prstGeom>
            <a:ln>
              <a:solidFill>
                <a:schemeClr val="tx1"/>
              </a:solidFill>
            </a:ln>
            <a:effectLst>
              <a:outerShdw blurRad="292100" dist="139700" dir="2700000" algn="tl" rotWithShape="0">
                <a:srgbClr val="333333">
                  <a:alpha val="65000"/>
                </a:srgbClr>
              </a:outerShdw>
            </a:effectLst>
          </p:spPr>
        </p:pic>
      </p:grpSp>
      <p:grpSp>
        <p:nvGrpSpPr>
          <p:cNvPr id="33" name="Group 32">
            <a:extLst>
              <a:ext uri="{FF2B5EF4-FFF2-40B4-BE49-F238E27FC236}">
                <a16:creationId xmlns:a16="http://schemas.microsoft.com/office/drawing/2014/main" id="{3098F923-3D33-4A5A-83F4-ED7F77A3F863}"/>
              </a:ext>
            </a:extLst>
          </p:cNvPr>
          <p:cNvGrpSpPr/>
          <p:nvPr/>
        </p:nvGrpSpPr>
        <p:grpSpPr>
          <a:xfrm>
            <a:off x="6913190" y="2647103"/>
            <a:ext cx="3005582" cy="3754584"/>
            <a:chOff x="6913190" y="2647103"/>
            <a:chExt cx="3005582" cy="3754584"/>
          </a:xfrm>
        </p:grpSpPr>
        <p:sp>
          <p:nvSpPr>
            <p:cNvPr id="3" name="TextBox 2">
              <a:extLst>
                <a:ext uri="{FF2B5EF4-FFF2-40B4-BE49-F238E27FC236}">
                  <a16:creationId xmlns:a16="http://schemas.microsoft.com/office/drawing/2014/main" id="{9C0FCD77-DA83-4001-82D8-CD72CDCC8ACC}"/>
                </a:ext>
              </a:extLst>
            </p:cNvPr>
            <p:cNvSpPr txBox="1"/>
            <p:nvPr/>
          </p:nvSpPr>
          <p:spPr bwMode="auto">
            <a:xfrm>
              <a:off x="7902484" y="2647103"/>
              <a:ext cx="1247190"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4472C4"/>
                  </a:solidFill>
                  <a:effectLst/>
                  <a:uLnTx/>
                  <a:uFillTx/>
                  <a:latin typeface="Arial" panose="020B0604020202020204" pitchFamily="34" charset="0"/>
                  <a:ea typeface="MS PGothic" panose="020B0600070205080204" pitchFamily="34" charset="-128"/>
                  <a:cs typeface="+mn-cs"/>
                </a:rPr>
                <a:t>Research fields</a:t>
              </a:r>
            </a:p>
          </p:txBody>
        </p:sp>
        <p:cxnSp>
          <p:nvCxnSpPr>
            <p:cNvPr id="39" name="Straight Arrow Connector 38">
              <a:extLst>
                <a:ext uri="{FF2B5EF4-FFF2-40B4-BE49-F238E27FC236}">
                  <a16:creationId xmlns:a16="http://schemas.microsoft.com/office/drawing/2014/main" id="{689375AA-F800-4D49-ADB7-49F086917B2A}"/>
                </a:ext>
              </a:extLst>
            </p:cNvPr>
            <p:cNvCxnSpPr>
              <a:cxnSpLocks/>
            </p:cNvCxnSpPr>
            <p:nvPr/>
          </p:nvCxnSpPr>
          <p:spPr>
            <a:xfrm flipH="1">
              <a:off x="6913190" y="5516492"/>
              <a:ext cx="1614191" cy="233266"/>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B4315B06-DF18-4A61-BB02-71630DE68C3A}"/>
                </a:ext>
              </a:extLst>
            </p:cNvPr>
            <p:cNvCxnSpPr>
              <a:cxnSpLocks/>
            </p:cNvCxnSpPr>
            <p:nvPr/>
          </p:nvCxnSpPr>
          <p:spPr>
            <a:xfrm flipH="1">
              <a:off x="6913905" y="5451462"/>
              <a:ext cx="1802800" cy="253053"/>
            </a:xfrm>
            <a:prstGeom prst="straightConnector1">
              <a:avLst/>
            </a:prstGeom>
            <a:ln w="76200">
              <a:solidFill>
                <a:srgbClr val="FFFF00"/>
              </a:solidFill>
              <a:tailEnd type="triangle"/>
            </a:ln>
          </p:spPr>
          <p:style>
            <a:lnRef idx="1">
              <a:schemeClr val="accent1"/>
            </a:lnRef>
            <a:fillRef idx="0">
              <a:schemeClr val="accent1"/>
            </a:fillRef>
            <a:effectRef idx="0">
              <a:schemeClr val="accent1"/>
            </a:effectRef>
            <a:fontRef idx="minor">
              <a:schemeClr val="tx1"/>
            </a:fontRef>
          </p:style>
        </p:cxnSp>
        <p:pic>
          <p:nvPicPr>
            <p:cNvPr id="42" name="Picture 41">
              <a:extLst>
                <a:ext uri="{FF2B5EF4-FFF2-40B4-BE49-F238E27FC236}">
                  <a16:creationId xmlns:a16="http://schemas.microsoft.com/office/drawing/2014/main" id="{8508BA63-18AC-4D55-888A-9B0B05FEF9A5}"/>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rot="5400000">
              <a:off x="8270873" y="4753789"/>
              <a:ext cx="1504493" cy="1791304"/>
            </a:xfrm>
            <a:prstGeom prst="rect">
              <a:avLst/>
            </a:prstGeom>
            <a:ln>
              <a:solidFill>
                <a:schemeClr val="tx1"/>
              </a:solidFill>
            </a:ln>
            <a:effectLst>
              <a:outerShdw blurRad="292100" dist="139700" dir="2700000" algn="tl" rotWithShape="0">
                <a:srgbClr val="333333">
                  <a:alpha val="65000"/>
                </a:srgbClr>
              </a:outerShdw>
            </a:effectLst>
          </p:spPr>
        </p:pic>
        <p:grpSp>
          <p:nvGrpSpPr>
            <p:cNvPr id="43" name="Group 42">
              <a:extLst>
                <a:ext uri="{FF2B5EF4-FFF2-40B4-BE49-F238E27FC236}">
                  <a16:creationId xmlns:a16="http://schemas.microsoft.com/office/drawing/2014/main" id="{ED5BA8BF-4B2E-4E3A-965B-F39DEB35D6D8}"/>
                </a:ext>
              </a:extLst>
            </p:cNvPr>
            <p:cNvGrpSpPr/>
            <p:nvPr/>
          </p:nvGrpSpPr>
          <p:grpSpPr>
            <a:xfrm>
              <a:off x="7290434" y="3326801"/>
              <a:ext cx="2628338" cy="1444539"/>
              <a:chOff x="8532147" y="3250801"/>
              <a:chExt cx="2628338" cy="1444539"/>
            </a:xfrm>
          </p:grpSpPr>
          <p:cxnSp>
            <p:nvCxnSpPr>
              <p:cNvPr id="44" name="Straight Arrow Connector 43">
                <a:extLst>
                  <a:ext uri="{FF2B5EF4-FFF2-40B4-BE49-F238E27FC236}">
                    <a16:creationId xmlns:a16="http://schemas.microsoft.com/office/drawing/2014/main" id="{43C213A4-5920-4C22-A4AF-33CCFE8E35CF}"/>
                  </a:ext>
                </a:extLst>
              </p:cNvPr>
              <p:cNvCxnSpPr>
                <a:cxnSpLocks/>
              </p:cNvCxnSpPr>
              <p:nvPr/>
            </p:nvCxnSpPr>
            <p:spPr>
              <a:xfrm flipH="1">
                <a:off x="8532147" y="4002027"/>
                <a:ext cx="2556702" cy="512256"/>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713C7918-2AC8-4EBD-8586-3DB939993128}"/>
                  </a:ext>
                </a:extLst>
              </p:cNvPr>
              <p:cNvCxnSpPr>
                <a:cxnSpLocks/>
              </p:cNvCxnSpPr>
              <p:nvPr/>
            </p:nvCxnSpPr>
            <p:spPr>
              <a:xfrm flipH="1">
                <a:off x="8532147" y="3947659"/>
                <a:ext cx="2508760" cy="526715"/>
              </a:xfrm>
              <a:prstGeom prst="straightConnector1">
                <a:avLst/>
              </a:prstGeom>
              <a:ln w="76200">
                <a:solidFill>
                  <a:srgbClr val="FFFF00"/>
                </a:solidFill>
                <a:tailEnd type="triangle"/>
              </a:ln>
            </p:spPr>
            <p:style>
              <a:lnRef idx="1">
                <a:schemeClr val="accent1"/>
              </a:lnRef>
              <a:fillRef idx="0">
                <a:schemeClr val="accent1"/>
              </a:fillRef>
              <a:effectRef idx="0">
                <a:schemeClr val="accent1"/>
              </a:effectRef>
              <a:fontRef idx="minor">
                <a:schemeClr val="tx1"/>
              </a:fontRef>
            </p:style>
          </p:cxnSp>
          <p:pic>
            <p:nvPicPr>
              <p:cNvPr id="50" name="Picture 49">
                <a:extLst>
                  <a:ext uri="{FF2B5EF4-FFF2-40B4-BE49-F238E27FC236}">
                    <a16:creationId xmlns:a16="http://schemas.microsoft.com/office/drawing/2014/main" id="{5F7FBC21-F910-4714-B2FA-803F3F9F0EE3}"/>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9357685" y="3250801"/>
                <a:ext cx="1802800" cy="1444539"/>
              </a:xfrm>
              <a:prstGeom prst="rect">
                <a:avLst/>
              </a:prstGeom>
              <a:ln>
                <a:solidFill>
                  <a:schemeClr val="tx1"/>
                </a:solidFill>
              </a:ln>
              <a:effectLst>
                <a:outerShdw blurRad="292100" dist="139700" dir="2700000" algn="tl" rotWithShape="0">
                  <a:srgbClr val="333333">
                    <a:alpha val="65000"/>
                  </a:srgbClr>
                </a:outerShdw>
              </a:effectLst>
            </p:spPr>
          </p:pic>
        </p:grpSp>
      </p:grpSp>
      <p:grpSp>
        <p:nvGrpSpPr>
          <p:cNvPr id="51" name="Group 50">
            <a:extLst>
              <a:ext uri="{FF2B5EF4-FFF2-40B4-BE49-F238E27FC236}">
                <a16:creationId xmlns:a16="http://schemas.microsoft.com/office/drawing/2014/main" id="{7F6F63C8-43DA-4838-A378-5DAC899172A8}"/>
              </a:ext>
            </a:extLst>
          </p:cNvPr>
          <p:cNvGrpSpPr/>
          <p:nvPr/>
        </p:nvGrpSpPr>
        <p:grpSpPr>
          <a:xfrm>
            <a:off x="2461622" y="5138900"/>
            <a:ext cx="3661057" cy="1504493"/>
            <a:chOff x="2419494" y="5138898"/>
            <a:chExt cx="3661057" cy="1504493"/>
          </a:xfrm>
        </p:grpSpPr>
        <p:cxnSp>
          <p:nvCxnSpPr>
            <p:cNvPr id="52" name="Straight Arrow Connector 51">
              <a:extLst>
                <a:ext uri="{FF2B5EF4-FFF2-40B4-BE49-F238E27FC236}">
                  <a16:creationId xmlns:a16="http://schemas.microsoft.com/office/drawing/2014/main" id="{D206F047-FBFC-4ECF-A811-AD262A2A259D}"/>
                </a:ext>
              </a:extLst>
            </p:cNvPr>
            <p:cNvCxnSpPr>
              <a:cxnSpLocks/>
            </p:cNvCxnSpPr>
            <p:nvPr/>
          </p:nvCxnSpPr>
          <p:spPr>
            <a:xfrm>
              <a:off x="3675478" y="5688768"/>
              <a:ext cx="2405073" cy="12577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4D829E52-0D86-4660-BD3B-FC34C3075000}"/>
                </a:ext>
              </a:extLst>
            </p:cNvPr>
            <p:cNvCxnSpPr>
              <a:cxnSpLocks/>
            </p:cNvCxnSpPr>
            <p:nvPr/>
          </p:nvCxnSpPr>
          <p:spPr>
            <a:xfrm>
              <a:off x="3650667" y="5649439"/>
              <a:ext cx="2429884" cy="129244"/>
            </a:xfrm>
            <a:prstGeom prst="straightConnector1">
              <a:avLst/>
            </a:prstGeom>
            <a:ln w="76200">
              <a:solidFill>
                <a:srgbClr val="FFFF00"/>
              </a:solidFill>
              <a:tailEnd type="triangle"/>
            </a:ln>
          </p:spPr>
          <p:style>
            <a:lnRef idx="1">
              <a:schemeClr val="accent1"/>
            </a:lnRef>
            <a:fillRef idx="0">
              <a:schemeClr val="accent1"/>
            </a:fillRef>
            <a:effectRef idx="0">
              <a:schemeClr val="accent1"/>
            </a:effectRef>
            <a:fontRef idx="minor">
              <a:schemeClr val="tx1"/>
            </a:fontRef>
          </p:style>
        </p:cxnSp>
        <p:pic>
          <p:nvPicPr>
            <p:cNvPr id="54" name="Picture 53">
              <a:extLst>
                <a:ext uri="{FF2B5EF4-FFF2-40B4-BE49-F238E27FC236}">
                  <a16:creationId xmlns:a16="http://schemas.microsoft.com/office/drawing/2014/main" id="{6B0EF29D-CED9-4AEB-8734-1CFA4A3DC225}"/>
                </a:ext>
              </a:extLst>
            </p:cNvPr>
            <p:cNvPicPr>
              <a:picLocks noChangeAspect="1"/>
            </p:cNvPicPr>
            <p:nvPr/>
          </p:nvPicPr>
          <p:blipFill rotWithShape="1">
            <a:blip r:embed="rId12" cstate="email">
              <a:extLst>
                <a:ext uri="{28A0092B-C50C-407E-A947-70E740481C1C}">
                  <a14:useLocalDpi xmlns:a14="http://schemas.microsoft.com/office/drawing/2010/main"/>
                </a:ext>
              </a:extLst>
            </a:blip>
            <a:srcRect/>
            <a:stretch/>
          </p:blipFill>
          <p:spPr>
            <a:xfrm rot="5400000">
              <a:off x="2741884" y="4816508"/>
              <a:ext cx="1504493" cy="2149274"/>
            </a:xfrm>
            <a:prstGeom prst="rect">
              <a:avLst/>
            </a:prstGeom>
            <a:ln>
              <a:solidFill>
                <a:schemeClr val="tx1"/>
              </a:solidFill>
            </a:ln>
            <a:effectLst>
              <a:outerShdw blurRad="292100" dist="139700" dir="2700000" algn="tl" rotWithShape="0">
                <a:srgbClr val="333333">
                  <a:alpha val="65000"/>
                </a:srgbClr>
              </a:outerShdw>
            </a:effectLst>
          </p:spPr>
        </p:pic>
      </p:grpSp>
      <p:grpSp>
        <p:nvGrpSpPr>
          <p:cNvPr id="66" name="Group 65">
            <a:extLst>
              <a:ext uri="{FF2B5EF4-FFF2-40B4-BE49-F238E27FC236}">
                <a16:creationId xmlns:a16="http://schemas.microsoft.com/office/drawing/2014/main" id="{965AF67E-F2A2-4710-A99A-2BCC2E60F075}"/>
              </a:ext>
            </a:extLst>
          </p:cNvPr>
          <p:cNvGrpSpPr/>
          <p:nvPr/>
        </p:nvGrpSpPr>
        <p:grpSpPr>
          <a:xfrm>
            <a:off x="3520764" y="3236086"/>
            <a:ext cx="2465430" cy="2051114"/>
            <a:chOff x="2526104" y="4476895"/>
            <a:chExt cx="2465430" cy="2051114"/>
          </a:xfrm>
        </p:grpSpPr>
        <p:grpSp>
          <p:nvGrpSpPr>
            <p:cNvPr id="67" name="Group 66">
              <a:extLst>
                <a:ext uri="{FF2B5EF4-FFF2-40B4-BE49-F238E27FC236}">
                  <a16:creationId xmlns:a16="http://schemas.microsoft.com/office/drawing/2014/main" id="{83BEB55B-9EA7-4B5E-A497-83228B633691}"/>
                </a:ext>
              </a:extLst>
            </p:cNvPr>
            <p:cNvGrpSpPr/>
            <p:nvPr/>
          </p:nvGrpSpPr>
          <p:grpSpPr>
            <a:xfrm>
              <a:off x="2526104" y="4476895"/>
              <a:ext cx="2193871" cy="2051114"/>
              <a:chOff x="11886413" y="3207857"/>
              <a:chExt cx="2193871" cy="2051114"/>
            </a:xfrm>
          </p:grpSpPr>
          <p:sp>
            <p:nvSpPr>
              <p:cNvPr id="75" name="TextBox 74">
                <a:extLst>
                  <a:ext uri="{FF2B5EF4-FFF2-40B4-BE49-F238E27FC236}">
                    <a16:creationId xmlns:a16="http://schemas.microsoft.com/office/drawing/2014/main" id="{BFC95EA6-AFB6-4FBE-8AEF-CE3FAA938891}"/>
                  </a:ext>
                </a:extLst>
              </p:cNvPr>
              <p:cNvSpPr txBox="1"/>
              <p:nvPr/>
            </p:nvSpPr>
            <p:spPr bwMode="auto">
              <a:xfrm>
                <a:off x="11886413" y="3207857"/>
                <a:ext cx="1247192"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4472C4"/>
                    </a:solidFill>
                    <a:effectLst/>
                    <a:uLnTx/>
                    <a:uFillTx/>
                    <a:latin typeface="Arial" panose="020B0604020202020204" pitchFamily="34" charset="0"/>
                    <a:ea typeface="MS PGothic" panose="020B0600070205080204" pitchFamily="34" charset="-128"/>
                    <a:cs typeface="+mn-cs"/>
                  </a:rPr>
                  <a:t>Genebank</a:t>
                </a:r>
              </a:p>
            </p:txBody>
          </p:sp>
          <p:grpSp>
            <p:nvGrpSpPr>
              <p:cNvPr id="76" name="Group 75">
                <a:extLst>
                  <a:ext uri="{FF2B5EF4-FFF2-40B4-BE49-F238E27FC236}">
                    <a16:creationId xmlns:a16="http://schemas.microsoft.com/office/drawing/2014/main" id="{AF4ABA65-409C-4DFE-BF78-98028382EF49}"/>
                  </a:ext>
                </a:extLst>
              </p:cNvPr>
              <p:cNvGrpSpPr/>
              <p:nvPr/>
            </p:nvGrpSpPr>
            <p:grpSpPr>
              <a:xfrm rot="18777254">
                <a:off x="13026326" y="4205014"/>
                <a:ext cx="1031009" cy="1076906"/>
                <a:chOff x="11807978" y="8707772"/>
                <a:chExt cx="1011760" cy="749875"/>
              </a:xfrm>
            </p:grpSpPr>
            <p:cxnSp>
              <p:nvCxnSpPr>
                <p:cNvPr id="77" name="Straight Arrow Connector 76">
                  <a:extLst>
                    <a:ext uri="{FF2B5EF4-FFF2-40B4-BE49-F238E27FC236}">
                      <a16:creationId xmlns:a16="http://schemas.microsoft.com/office/drawing/2014/main" id="{00650A84-C16F-4C60-8B9C-ECD9DAB48F4F}"/>
                    </a:ext>
                  </a:extLst>
                </p:cNvPr>
                <p:cNvCxnSpPr>
                  <a:cxnSpLocks/>
                </p:cNvCxnSpPr>
                <p:nvPr/>
              </p:nvCxnSpPr>
              <p:spPr>
                <a:xfrm rot="2822746">
                  <a:off x="11946442" y="8614759"/>
                  <a:ext cx="704424" cy="981352"/>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8FDB3D2B-033A-4EF5-B7B2-484FCB336552}"/>
                    </a:ext>
                  </a:extLst>
                </p:cNvPr>
                <p:cNvCxnSpPr>
                  <a:cxnSpLocks/>
                </p:cNvCxnSpPr>
                <p:nvPr/>
              </p:nvCxnSpPr>
              <p:spPr>
                <a:xfrm rot="2822746">
                  <a:off x="11955249" y="8573894"/>
                  <a:ext cx="730612" cy="998367"/>
                </a:xfrm>
                <a:prstGeom prst="straightConnector1">
                  <a:avLst/>
                </a:prstGeom>
                <a:ln w="76200">
                  <a:solidFill>
                    <a:srgbClr val="FFFF00"/>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69" name="Group 68">
              <a:extLst>
                <a:ext uri="{FF2B5EF4-FFF2-40B4-BE49-F238E27FC236}">
                  <a16:creationId xmlns:a16="http://schemas.microsoft.com/office/drawing/2014/main" id="{870744C7-96B2-4278-9253-E62AF70F6711}"/>
                </a:ext>
              </a:extLst>
            </p:cNvPr>
            <p:cNvGrpSpPr/>
            <p:nvPr/>
          </p:nvGrpSpPr>
          <p:grpSpPr>
            <a:xfrm>
              <a:off x="2577144" y="4718525"/>
              <a:ext cx="2414390" cy="1688594"/>
              <a:chOff x="5795229" y="5165054"/>
              <a:chExt cx="2414390" cy="1688594"/>
            </a:xfrm>
          </p:grpSpPr>
          <p:sp>
            <p:nvSpPr>
              <p:cNvPr id="70" name="TextBox 69">
                <a:extLst>
                  <a:ext uri="{FF2B5EF4-FFF2-40B4-BE49-F238E27FC236}">
                    <a16:creationId xmlns:a16="http://schemas.microsoft.com/office/drawing/2014/main" id="{5A4B748B-D1D3-47B5-B284-C77C2F634D27}"/>
                  </a:ext>
                </a:extLst>
              </p:cNvPr>
              <p:cNvSpPr txBox="1"/>
              <p:nvPr/>
            </p:nvSpPr>
            <p:spPr bwMode="auto">
              <a:xfrm>
                <a:off x="5795229" y="5704123"/>
                <a:ext cx="1247192" cy="10772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4472C4"/>
                    </a:solidFill>
                    <a:effectLst/>
                    <a:uLnTx/>
                    <a:uFillTx/>
                    <a:latin typeface="Arial" panose="020B0604020202020204" pitchFamily="34" charset="0"/>
                    <a:ea typeface="MS PGothic" panose="020B0600070205080204" pitchFamily="34" charset="-128"/>
                    <a:cs typeface="+mn-cs"/>
                  </a:rPr>
                  <a:t>Lab including Biosafety Level 2</a:t>
                </a:r>
              </a:p>
            </p:txBody>
          </p:sp>
          <p:grpSp>
            <p:nvGrpSpPr>
              <p:cNvPr id="71" name="Group 70">
                <a:extLst>
                  <a:ext uri="{FF2B5EF4-FFF2-40B4-BE49-F238E27FC236}">
                    <a16:creationId xmlns:a16="http://schemas.microsoft.com/office/drawing/2014/main" id="{316F3148-2965-4D02-9507-A353AE8D59BB}"/>
                  </a:ext>
                </a:extLst>
              </p:cNvPr>
              <p:cNvGrpSpPr/>
              <p:nvPr/>
            </p:nvGrpSpPr>
            <p:grpSpPr>
              <a:xfrm>
                <a:off x="6908849" y="5165054"/>
                <a:ext cx="1300770" cy="1688594"/>
                <a:chOff x="6876922" y="5142889"/>
                <a:chExt cx="1215931" cy="1816344"/>
              </a:xfrm>
            </p:grpSpPr>
            <p:cxnSp>
              <p:nvCxnSpPr>
                <p:cNvPr id="72" name="Straight Arrow Connector 71">
                  <a:extLst>
                    <a:ext uri="{FF2B5EF4-FFF2-40B4-BE49-F238E27FC236}">
                      <a16:creationId xmlns:a16="http://schemas.microsoft.com/office/drawing/2014/main" id="{14F70F0A-D5DE-4FF4-B322-37D757571A5A}"/>
                    </a:ext>
                  </a:extLst>
                </p:cNvPr>
                <p:cNvCxnSpPr>
                  <a:cxnSpLocks/>
                </p:cNvCxnSpPr>
                <p:nvPr/>
              </p:nvCxnSpPr>
              <p:spPr>
                <a:xfrm>
                  <a:off x="6876922" y="5174615"/>
                  <a:ext cx="1215931" cy="1784618"/>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B639E11F-1BBF-4411-963A-6638D7C1638B}"/>
                    </a:ext>
                  </a:extLst>
                </p:cNvPr>
                <p:cNvCxnSpPr>
                  <a:cxnSpLocks/>
                </p:cNvCxnSpPr>
                <p:nvPr/>
              </p:nvCxnSpPr>
              <p:spPr>
                <a:xfrm>
                  <a:off x="6898024" y="5142889"/>
                  <a:ext cx="1185147" cy="1784618"/>
                </a:xfrm>
                <a:prstGeom prst="straightConnector1">
                  <a:avLst/>
                </a:prstGeom>
                <a:ln w="76200">
                  <a:solidFill>
                    <a:srgbClr val="FFFF00"/>
                  </a:solidFill>
                  <a:tailEnd type="triangle"/>
                </a:ln>
              </p:spPr>
              <p:style>
                <a:lnRef idx="1">
                  <a:schemeClr val="accent1"/>
                </a:lnRef>
                <a:fillRef idx="0">
                  <a:schemeClr val="accent1"/>
                </a:fillRef>
                <a:effectRef idx="0">
                  <a:schemeClr val="accent1"/>
                </a:effectRef>
                <a:fontRef idx="minor">
                  <a:schemeClr val="tx1"/>
                </a:fontRef>
              </p:style>
            </p:cxnSp>
          </p:grpSp>
        </p:grpSp>
      </p:grpSp>
      <p:pic>
        <p:nvPicPr>
          <p:cNvPr id="84" name="Picture 8" descr="Celebrating Ethiopia's biodiversity: high-level seminar at ILRI on 23  February | ILRI news">
            <a:extLst>
              <a:ext uri="{FF2B5EF4-FFF2-40B4-BE49-F238E27FC236}">
                <a16:creationId xmlns:a16="http://schemas.microsoft.com/office/drawing/2014/main" id="{1BB7E444-FE82-40BB-95F4-3064588145B6}"/>
              </a:ext>
            </a:extLst>
          </p:cNvPr>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101212" y="1064139"/>
            <a:ext cx="2761362" cy="1956067"/>
          </a:xfrm>
          <a:prstGeom prst="rect">
            <a:avLst/>
          </a:prstGeom>
          <a:ln>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58242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1BCF9-4194-46A7-9999-DE4D52F26EA1}"/>
              </a:ext>
            </a:extLst>
          </p:cNvPr>
          <p:cNvSpPr>
            <a:spLocks noGrp="1"/>
          </p:cNvSpPr>
          <p:nvPr>
            <p:ph type="title"/>
          </p:nvPr>
        </p:nvSpPr>
        <p:spPr/>
        <p:txBody>
          <a:bodyPr/>
          <a:lstStyle/>
          <a:p>
            <a:r>
              <a:rPr lang="en-US" dirty="0"/>
              <a:t>Who am I?</a:t>
            </a:r>
            <a:endParaRPr lang="en-GB" dirty="0"/>
          </a:p>
        </p:txBody>
      </p:sp>
      <p:sp>
        <p:nvSpPr>
          <p:cNvPr id="3" name="Content Placeholder 2">
            <a:extLst>
              <a:ext uri="{FF2B5EF4-FFF2-40B4-BE49-F238E27FC236}">
                <a16:creationId xmlns:a16="http://schemas.microsoft.com/office/drawing/2014/main" id="{16E74EC0-61DB-458F-97D1-359FFEC9633F}"/>
              </a:ext>
            </a:extLst>
          </p:cNvPr>
          <p:cNvSpPr>
            <a:spLocks noGrp="1"/>
          </p:cNvSpPr>
          <p:nvPr>
            <p:ph sz="quarter" idx="10"/>
          </p:nvPr>
        </p:nvSpPr>
        <p:spPr>
          <a:xfrm>
            <a:off x="216588" y="1143000"/>
            <a:ext cx="10972800" cy="4572000"/>
          </a:xfrm>
        </p:spPr>
        <p:txBody>
          <a:bodyPr/>
          <a:lstStyle/>
          <a:p>
            <a:pPr marL="342900" lvl="0" indent="-342900" algn="just">
              <a:lnSpc>
                <a:spcPct val="107000"/>
              </a:lnSpc>
              <a:buSzPts val="1000"/>
              <a:buFont typeface="Calibri Light" panose="020F0302020204030204" pitchFamily="34" charset="0"/>
              <a:buChar char="-"/>
              <a:tabLst>
                <a:tab pos="457200" algn="l"/>
              </a:tabLst>
            </a:pPr>
            <a:r>
              <a:rPr lang="en-GB" sz="2400" dirty="0">
                <a:solidFill>
                  <a:srgbClr val="000000"/>
                </a:solidFill>
                <a:latin typeface="Calibri" panose="020F0502020204030204" pitchFamily="34" charset="0"/>
                <a:cs typeface="Calibri" panose="020F0502020204030204" pitchFamily="34" charset="0"/>
              </a:rPr>
              <a:t>Local boy</a:t>
            </a:r>
          </a:p>
          <a:p>
            <a:pPr marL="342900" lvl="0" indent="-342900" algn="just">
              <a:lnSpc>
                <a:spcPct val="107000"/>
              </a:lnSpc>
              <a:buSzPts val="1000"/>
              <a:buFont typeface="Calibri Light" panose="020F0302020204030204" pitchFamily="34" charset="0"/>
              <a:buChar char="-"/>
              <a:tabLst>
                <a:tab pos="457200" algn="l"/>
              </a:tabLst>
            </a:pPr>
            <a:r>
              <a:rPr lang="en-GB" sz="2400" dirty="0">
                <a:solidFill>
                  <a:srgbClr val="000000"/>
                </a:solidFill>
                <a:latin typeface="Calibri" panose="020F0502020204030204" pitchFamily="34" charset="0"/>
                <a:cs typeface="Calibri" panose="020F0502020204030204" pitchFamily="34" charset="0"/>
              </a:rPr>
              <a:t>Became a vet</a:t>
            </a:r>
          </a:p>
          <a:p>
            <a:pPr marL="342900" lvl="0" indent="-342900" algn="just">
              <a:lnSpc>
                <a:spcPct val="107000"/>
              </a:lnSpc>
              <a:buSzPts val="1000"/>
              <a:buFont typeface="Calibri Light" panose="020F0302020204030204" pitchFamily="34" charset="0"/>
              <a:buChar char="-"/>
              <a:tabLst>
                <a:tab pos="457200" algn="l"/>
              </a:tabLst>
            </a:pPr>
            <a:r>
              <a:rPr lang="en-GB" sz="2400" dirty="0">
                <a:solidFill>
                  <a:srgbClr val="000000"/>
                </a:solidFill>
                <a:latin typeface="Calibri" panose="020F0502020204030204" pitchFamily="34" charset="0"/>
                <a:cs typeface="Calibri" panose="020F0502020204030204" pitchFamily="34" charset="0"/>
              </a:rPr>
              <a:t>Became a veterinary epidemiologist</a:t>
            </a:r>
          </a:p>
          <a:p>
            <a:pPr marL="342900" lvl="0" indent="-342900" algn="just">
              <a:lnSpc>
                <a:spcPct val="107000"/>
              </a:lnSpc>
              <a:buSzPts val="1000"/>
              <a:buFont typeface="Calibri Light" panose="020F0302020204030204" pitchFamily="34" charset="0"/>
              <a:buChar char="-"/>
              <a:tabLst>
                <a:tab pos="457200" algn="l"/>
              </a:tabLst>
            </a:pPr>
            <a:r>
              <a:rPr lang="en-GB" sz="2400" dirty="0">
                <a:solidFill>
                  <a:srgbClr val="000000"/>
                </a:solidFill>
                <a:latin typeface="Calibri" panose="020F0502020204030204" pitchFamily="34" charset="0"/>
                <a:cs typeface="Calibri" panose="020F0502020204030204" pitchFamily="34" charset="0"/>
              </a:rPr>
              <a:t>Became a specialist – </a:t>
            </a:r>
            <a:r>
              <a:rPr lang="en-GB" sz="2400" dirty="0" err="1">
                <a:solidFill>
                  <a:srgbClr val="000000"/>
                </a:solidFill>
                <a:latin typeface="Calibri" panose="020F0502020204030204" pitchFamily="34" charset="0"/>
                <a:cs typeface="Calibri" panose="020F0502020204030204" pitchFamily="34" charset="0"/>
              </a:rPr>
              <a:t>DipECVPH</a:t>
            </a:r>
            <a:r>
              <a:rPr lang="en-GB" sz="2400" dirty="0">
                <a:solidFill>
                  <a:srgbClr val="000000"/>
                </a:solidFill>
                <a:latin typeface="Calibri" panose="020F0502020204030204" pitchFamily="34" charset="0"/>
                <a:cs typeface="Calibri" panose="020F0502020204030204" pitchFamily="34" charset="0"/>
              </a:rPr>
              <a:t>, PhD</a:t>
            </a:r>
          </a:p>
          <a:p>
            <a:pPr marL="342900" lvl="0" indent="-342900" algn="just">
              <a:lnSpc>
                <a:spcPct val="107000"/>
              </a:lnSpc>
              <a:buSzPts val="1000"/>
              <a:buFont typeface="Calibri Light" panose="020F0302020204030204" pitchFamily="34" charset="0"/>
              <a:buChar char="-"/>
              <a:tabLst>
                <a:tab pos="457200" algn="l"/>
              </a:tabLst>
            </a:pPr>
            <a:r>
              <a:rPr lang="en-GB" sz="2400" dirty="0">
                <a:solidFill>
                  <a:srgbClr val="000000"/>
                </a:solidFill>
                <a:latin typeface="Calibri" panose="020F0502020204030204" pitchFamily="34" charset="0"/>
                <a:cs typeface="Calibri" panose="020F0502020204030204" pitchFamily="34" charset="0"/>
              </a:rPr>
              <a:t>Increasingly working overseas</a:t>
            </a:r>
          </a:p>
          <a:p>
            <a:pPr marL="342900" lvl="0" indent="-342900" algn="just">
              <a:lnSpc>
                <a:spcPct val="107000"/>
              </a:lnSpc>
              <a:buSzPts val="1000"/>
              <a:buFont typeface="Calibri Light" panose="020F0302020204030204" pitchFamily="34" charset="0"/>
              <a:buChar char="-"/>
              <a:tabLst>
                <a:tab pos="457200" algn="l"/>
              </a:tabLst>
            </a:pPr>
            <a:r>
              <a:rPr lang="en-GB" sz="2400" dirty="0">
                <a:solidFill>
                  <a:srgbClr val="000000"/>
                </a:solidFill>
                <a:latin typeface="Calibri" panose="020F0502020204030204" pitchFamily="34" charset="0"/>
                <a:cs typeface="Calibri" panose="020F0502020204030204" pitchFamily="34" charset="0"/>
              </a:rPr>
              <a:t>Expert in Transboundary Animal Diseases</a:t>
            </a:r>
          </a:p>
          <a:p>
            <a:pPr marL="342900" lvl="0" indent="-342900" algn="just">
              <a:lnSpc>
                <a:spcPct val="107000"/>
              </a:lnSpc>
              <a:buSzPts val="1000"/>
              <a:buFont typeface="Calibri Light" panose="020F0302020204030204" pitchFamily="34" charset="0"/>
              <a:buChar char="-"/>
              <a:tabLst>
                <a:tab pos="457200" algn="l"/>
              </a:tabLst>
            </a:pPr>
            <a:r>
              <a:rPr lang="en-GB" sz="2400" dirty="0">
                <a:solidFill>
                  <a:srgbClr val="000000"/>
                </a:solidFill>
                <a:latin typeface="Calibri" panose="020F0502020204030204" pitchFamily="34" charset="0"/>
                <a:cs typeface="Calibri" panose="020F0502020204030204" pitchFamily="34" charset="0"/>
              </a:rPr>
              <a:t>Chief Vet for Jersey</a:t>
            </a:r>
          </a:p>
          <a:p>
            <a:pPr marL="342900" lvl="0" indent="-342900" algn="just">
              <a:lnSpc>
                <a:spcPct val="107000"/>
              </a:lnSpc>
              <a:buSzPts val="1000"/>
              <a:buFont typeface="Calibri Light" panose="020F0302020204030204" pitchFamily="34" charset="0"/>
              <a:buChar char="-"/>
              <a:tabLst>
                <a:tab pos="457200" algn="l"/>
              </a:tabLst>
            </a:pPr>
            <a:r>
              <a:rPr lang="en-GB" sz="2400" dirty="0">
                <a:solidFill>
                  <a:srgbClr val="000000"/>
                </a:solidFill>
                <a:latin typeface="Calibri" panose="020F0502020204030204" pitchFamily="34" charset="0"/>
                <a:cs typeface="Calibri" panose="020F0502020204030204" pitchFamily="34" charset="0"/>
              </a:rPr>
              <a:t>Now…</a:t>
            </a:r>
          </a:p>
          <a:p>
            <a:pPr marL="342900" lvl="0" indent="-342900" algn="just">
              <a:lnSpc>
                <a:spcPct val="107000"/>
              </a:lnSpc>
              <a:buSzPts val="1000"/>
              <a:buFont typeface="Calibri Light" panose="020F0302020204030204" pitchFamily="34" charset="0"/>
              <a:buChar char="-"/>
              <a:tabLst>
                <a:tab pos="457200" algn="l"/>
              </a:tabLst>
            </a:pPr>
            <a:endParaRPr lang="en-GB" sz="2400" dirty="0">
              <a:solidFill>
                <a:srgbClr val="000000"/>
              </a:solidFill>
              <a:latin typeface="Calibri" panose="020F0502020204030204" pitchFamily="34" charset="0"/>
              <a:cs typeface="Calibri" panose="020F0502020204030204" pitchFamily="34" charset="0"/>
            </a:endParaRPr>
          </a:p>
          <a:p>
            <a:pPr marL="342900" lvl="0" indent="-342900" algn="just">
              <a:lnSpc>
                <a:spcPct val="107000"/>
              </a:lnSpc>
              <a:buSzPts val="1000"/>
              <a:buFont typeface="Calibri Light" panose="020F0302020204030204" pitchFamily="34" charset="0"/>
              <a:buChar char="-"/>
              <a:tabLst>
                <a:tab pos="457200" algn="l"/>
              </a:tabLst>
            </a:pPr>
            <a:endParaRPr lang="en-GB" sz="2400" dirty="0">
              <a:solidFill>
                <a:srgbClr val="000000"/>
              </a:solidFill>
              <a:latin typeface="Calibri" panose="020F0502020204030204" pitchFamily="34" charset="0"/>
              <a:cs typeface="Calibri" panose="020F0502020204030204" pitchFamily="34" charset="0"/>
            </a:endParaRPr>
          </a:p>
          <a:p>
            <a:pPr marL="342900" lvl="0" indent="-342900" algn="just">
              <a:lnSpc>
                <a:spcPct val="107000"/>
              </a:lnSpc>
              <a:buSzPts val="1000"/>
              <a:buFont typeface="Calibri Light" panose="020F0302020204030204" pitchFamily="34" charset="0"/>
              <a:buChar char="-"/>
              <a:tabLst>
                <a:tab pos="457200" algn="l"/>
              </a:tabLst>
            </a:pPr>
            <a:endParaRPr lang="en-GB" sz="2400" dirty="0">
              <a:solidFill>
                <a:srgbClr val="000000"/>
              </a:solidFill>
              <a:latin typeface="Calibri" panose="020F0502020204030204" pitchFamily="34" charset="0"/>
              <a:cs typeface="Calibri" panose="020F0502020204030204" pitchFamily="34" charset="0"/>
            </a:endParaRPr>
          </a:p>
          <a:p>
            <a:pPr marL="342900" lvl="0" indent="-342900" algn="just">
              <a:lnSpc>
                <a:spcPct val="107000"/>
              </a:lnSpc>
              <a:buSzPts val="1000"/>
              <a:buFont typeface="Calibri Light" panose="020F0302020204030204" pitchFamily="34" charset="0"/>
              <a:buChar char="-"/>
              <a:tabLst>
                <a:tab pos="457200" algn="l"/>
              </a:tabLst>
            </a:pPr>
            <a:endParaRPr lang="en-GB" sz="2400" dirty="0">
              <a:solidFill>
                <a:srgbClr val="000000"/>
              </a:solidFill>
              <a:latin typeface="Calibri" panose="020F0502020204030204" pitchFamily="34" charset="0"/>
              <a:cs typeface="Calibri" panose="020F0502020204030204" pitchFamily="34" charset="0"/>
            </a:endParaRPr>
          </a:p>
          <a:p>
            <a:pPr marL="342900" lvl="0" indent="-342900" algn="just">
              <a:lnSpc>
                <a:spcPct val="107000"/>
              </a:lnSpc>
              <a:buSzPts val="1000"/>
              <a:buFont typeface="Calibri Light" panose="020F0302020204030204" pitchFamily="34" charset="0"/>
              <a:buChar char="-"/>
              <a:tabLst>
                <a:tab pos="457200" algn="l"/>
              </a:tabLst>
            </a:pPr>
            <a:endParaRPr lang="en-GB" dirty="0"/>
          </a:p>
        </p:txBody>
      </p:sp>
      <p:pic>
        <p:nvPicPr>
          <p:cNvPr id="5" name="Picture 4" descr="A person standing in front of a fence&#10;&#10;Description automatically generated">
            <a:extLst>
              <a:ext uri="{FF2B5EF4-FFF2-40B4-BE49-F238E27FC236}">
                <a16:creationId xmlns:a16="http://schemas.microsoft.com/office/drawing/2014/main" id="{5CDA42AE-7207-1D66-9E66-E75CFAFD814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44608" y="1182064"/>
            <a:ext cx="2398577" cy="1798933"/>
          </a:xfrm>
          <a:prstGeom prst="rect">
            <a:avLst/>
          </a:prstGeom>
          <a:ln>
            <a:solidFill>
              <a:schemeClr val="tx1"/>
            </a:solidFill>
          </a:ln>
        </p:spPr>
      </p:pic>
      <p:pic>
        <p:nvPicPr>
          <p:cNvPr id="7" name="Picture 6">
            <a:extLst>
              <a:ext uri="{FF2B5EF4-FFF2-40B4-BE49-F238E27FC236}">
                <a16:creationId xmlns:a16="http://schemas.microsoft.com/office/drawing/2014/main" id="{1E02A1D4-ABE4-5E1E-4879-E445314C735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934634" y="3002358"/>
            <a:ext cx="6104527" cy="2238189"/>
          </a:xfrm>
          <a:prstGeom prst="rect">
            <a:avLst/>
          </a:prstGeom>
        </p:spPr>
      </p:pic>
      <p:pic>
        <p:nvPicPr>
          <p:cNvPr id="8" name="Content Placeholder 4" descr="A picture containing outdoor, mammal, snow, building&#10;&#10;Description automatically generated">
            <a:extLst>
              <a:ext uri="{FF2B5EF4-FFF2-40B4-BE49-F238E27FC236}">
                <a16:creationId xmlns:a16="http://schemas.microsoft.com/office/drawing/2014/main" id="{FD58B653-41FF-F868-35E8-7414E7F9153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714008" y="4691420"/>
            <a:ext cx="3370906" cy="2152476"/>
          </a:xfrm>
          <a:prstGeom prst="rect">
            <a:avLst/>
          </a:prstGeom>
          <a:ln>
            <a:solidFill>
              <a:schemeClr val="tx1"/>
            </a:solidFill>
          </a:ln>
        </p:spPr>
      </p:pic>
      <p:pic>
        <p:nvPicPr>
          <p:cNvPr id="9" name="Picture 8" descr="A group of people wearing white protective suits&#10;&#10;Description automatically generated with low confidence">
            <a:extLst>
              <a:ext uri="{FF2B5EF4-FFF2-40B4-BE49-F238E27FC236}">
                <a16:creationId xmlns:a16="http://schemas.microsoft.com/office/drawing/2014/main" id="{F4BA87D8-5AF5-5C2F-2CC0-C8EF478A55C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06404" y="4934198"/>
            <a:ext cx="1775262" cy="1892411"/>
          </a:xfrm>
          <a:prstGeom prst="rect">
            <a:avLst/>
          </a:prstGeom>
          <a:ln>
            <a:solidFill>
              <a:schemeClr val="tx1"/>
            </a:solidFill>
          </a:ln>
        </p:spPr>
      </p:pic>
      <p:pic>
        <p:nvPicPr>
          <p:cNvPr id="10" name="Picture 2" descr="No photo description available.">
            <a:extLst>
              <a:ext uri="{FF2B5EF4-FFF2-40B4-BE49-F238E27FC236}">
                <a16:creationId xmlns:a16="http://schemas.microsoft.com/office/drawing/2014/main" id="{2A257C1E-BE97-33E1-23AC-6DCE0A3BF454}"/>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1815581" y="4480122"/>
            <a:ext cx="2850549" cy="237787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99E0ED7D-7572-0EA0-6751-1807CF88C87D}"/>
              </a:ext>
            </a:extLst>
          </p:cNvPr>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4062866" y="5518128"/>
            <a:ext cx="2418845" cy="130450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4077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076"/>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id="{2A8622FF-198F-A146-B5D7-2D1D6993CE90}" vid="{DBC8DBA3-5D79-334A-BB02-CB4B0A71B6C5}"/>
    </a:ext>
  </a:extLst>
</a:theme>
</file>

<file path=ppt/theme/theme10.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ILRIPPTtemplateFinal_july92020  -  Read-Only" id="{3506A6B2-D91C-514C-88A8-CC67C37C98C5}" vid="{D1015C14-018C-854B-90FD-A700C142C82B}"/>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id="{2A8622FF-198F-A146-B5D7-2D1D6993CE90}" vid="{DBC8DBA3-5D79-334A-BB02-CB4B0A71B6C5}"/>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ILRI-presentation-template-2020" id="{09A534A2-3839-4C4F-B0F0-2DCD10AFC39C}" vid="{EB064C96-A503-4F32-9FC3-84563E441D78}"/>
    </a:ext>
  </a:extLst>
</a:theme>
</file>

<file path=ppt/theme/theme5.xml><?xml version="1.0" encoding="utf-8"?>
<a:theme xmlns:a="http://schemas.openxmlformats.org/drawingml/2006/main" name="6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6.xml><?xml version="1.0" encoding="utf-8"?>
<a:theme xmlns:a="http://schemas.openxmlformats.org/drawingml/2006/main" name="5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7.xml><?xml version="1.0" encoding="utf-8"?>
<a:theme xmlns:a="http://schemas.openxmlformats.org/drawingml/2006/main" name="3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8.xml><?xml version="1.0" encoding="utf-8"?>
<a:theme xmlns:a="http://schemas.openxmlformats.org/drawingml/2006/main" name="ilri_powerpoint_template_Feb2013">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Heard-EVA PPT template_November 2019 (002)  -  Read-Only" id="{CF19BED7-014C-462E-81AB-C2C487163B5F}" vid="{271CAF55-9C71-42FB-9EF5-0FC7254C6475}"/>
    </a:ext>
  </a:extLst>
</a:theme>
</file>

<file path=ppt/theme/theme9.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ILRIPPT_jan2021</Template>
  <TotalTime>0</TotalTime>
  <Words>2303</Words>
  <Application>Microsoft Office PowerPoint</Application>
  <PresentationFormat>Widescreen</PresentationFormat>
  <Paragraphs>367</Paragraphs>
  <Slides>31</Slides>
  <Notes>5</Notes>
  <HiddenSlides>0</HiddenSlides>
  <MMClips>0</MMClips>
  <ScaleCrop>false</ScaleCrop>
  <HeadingPairs>
    <vt:vector size="6" baseType="variant">
      <vt:variant>
        <vt:lpstr>Fonts Used</vt:lpstr>
      </vt:variant>
      <vt:variant>
        <vt:i4>10</vt:i4>
      </vt:variant>
      <vt:variant>
        <vt:lpstr>Theme</vt:lpstr>
      </vt:variant>
      <vt:variant>
        <vt:i4>11</vt:i4>
      </vt:variant>
      <vt:variant>
        <vt:lpstr>Slide Titles</vt:lpstr>
      </vt:variant>
      <vt:variant>
        <vt:i4>31</vt:i4>
      </vt:variant>
    </vt:vector>
  </HeadingPairs>
  <TitlesOfParts>
    <vt:vector size="52" baseType="lpstr">
      <vt:lpstr>Arial</vt:lpstr>
      <vt:lpstr>Calibri</vt:lpstr>
      <vt:lpstr>Calibri Light</vt:lpstr>
      <vt:lpstr>Cavolini</vt:lpstr>
      <vt:lpstr>Courier New</vt:lpstr>
      <vt:lpstr>Gill Sans MT</vt:lpstr>
      <vt:lpstr>knileregular</vt:lpstr>
      <vt:lpstr>Lucida Grande</vt:lpstr>
      <vt:lpstr>Times New Roman</vt:lpstr>
      <vt:lpstr>Wingdings</vt:lpstr>
      <vt:lpstr>ilri_powerpoint_template_apr2013</vt:lpstr>
      <vt:lpstr>1_ilri_powerpoint_template_apr2013</vt:lpstr>
      <vt:lpstr>1_Office Theme</vt:lpstr>
      <vt:lpstr>2_ilri_powerpoint_template_apr2013</vt:lpstr>
      <vt:lpstr>6_ilri_powerpoint_template_apr2013</vt:lpstr>
      <vt:lpstr>5_ilri_powerpoint_template_apr2013</vt:lpstr>
      <vt:lpstr>3_ilri_powerpoint_template_apr2013</vt:lpstr>
      <vt:lpstr>ilri_powerpoint_template_Feb2013</vt:lpstr>
      <vt:lpstr>2_Office Theme</vt:lpstr>
      <vt:lpstr>3_Office Theme</vt:lpstr>
      <vt:lpstr>ilri_powerpoint_template_apr2013</vt:lpstr>
      <vt:lpstr>International Livestock Research Institute: Our work, what I do, opportunities</vt:lpstr>
      <vt:lpstr>ILRI strategy</vt:lpstr>
      <vt:lpstr>PowerPoint Presentation</vt:lpstr>
      <vt:lpstr>ILRI is part of CGIAR: a global research partnership for a food-secure future, transforming food, land, and water systems in a climate crisis.  15 Research centres in over 70 countries</vt:lpstr>
      <vt:lpstr>ILRI’s livestock research: solutions for food and nutritional security, poverty, environmental and human health</vt:lpstr>
      <vt:lpstr>Nairobi Campus</vt:lpstr>
      <vt:lpstr>ILRI’s Kapiti Research Station and Wildlife Conservancy</vt:lpstr>
      <vt:lpstr>PowerPoint Presentation</vt:lpstr>
      <vt:lpstr>Who am I?</vt:lpstr>
      <vt:lpstr>Now…</vt:lpstr>
      <vt:lpstr>My Research</vt:lpstr>
      <vt:lpstr>Expertise, teaching, publications</vt:lpstr>
      <vt:lpstr>PowerPoint Presentation</vt:lpstr>
      <vt:lpstr>Harness consumer demand to drive safer food up the value chain</vt:lpstr>
      <vt:lpstr>Chicken consumption in Ouagadougou, Burkina Faso</vt:lpstr>
      <vt:lpstr>Consumer food safety awareness campaign</vt:lpstr>
      <vt:lpstr>ILRI – Herd Health</vt:lpstr>
      <vt:lpstr>Health of Ethiopian Animals for Rural Development (HEARD)</vt:lpstr>
      <vt:lpstr>Ppp ACTIVITY </vt:lpstr>
      <vt:lpstr>Ppp ACTIVITY </vt:lpstr>
      <vt:lpstr>PowerPoint Presentation</vt:lpstr>
      <vt:lpstr>GBADs - Analytical structure</vt:lpstr>
      <vt:lpstr>3. Animal health loss envelope (AHLE)- Farm level disease burden</vt:lpstr>
      <vt:lpstr>AHLE Ethiopia 2021</vt:lpstr>
      <vt:lpstr>Cattle AHLE components </vt:lpstr>
      <vt:lpstr>One Health – Definition</vt:lpstr>
      <vt:lpstr>The drive for better One Health - example</vt:lpstr>
      <vt:lpstr>PowerPoint Presentation</vt:lpstr>
      <vt:lpstr>PowerPoint Presentation</vt:lpstr>
      <vt:lpstr>Enough about me…</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2023-08-16T11:30:32Z</dcterms:created>
  <dcterms:modified xsi:type="dcterms:W3CDTF">2023-08-17T10:55:39Z</dcterms:modified>
</cp:coreProperties>
</file>