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wdp" ContentType="image/vnd.ms-photo"/>
  <Default Extension="tiff" ContentType="image/tif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4.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5.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6.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7.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8.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9.xml" ContentType="application/vnd.openxmlformats-officedocument.theme+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10.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11.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12.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theme/theme13.xml" ContentType="application/vnd.openxmlformats-officedocument.theme+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theme/theme14.xml" ContentType="application/vnd.openxmlformats-officedocument.theme+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theme/theme15.xml" ContentType="application/vnd.openxmlformats-officedocument.theme+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theme/theme16.xml" ContentType="application/vnd.openxmlformats-officedocument.theme+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theme/theme17.xml" ContentType="application/vnd.openxmlformats-officedocument.theme+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theme/theme18.xml" ContentType="application/vnd.openxmlformats-officedocument.theme+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19.xml" ContentType="application/vnd.openxmlformats-officedocument.theme+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theme/theme20.xml" ContentType="application/vnd.openxmlformats-officedocument.theme+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theme/theme21.xml" ContentType="application/vnd.openxmlformats-officedocument.theme+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theme/theme22.xml" ContentType="application/vnd.openxmlformats-officedocument.theme+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theme/theme23.xml" ContentType="application/vnd.openxmlformats-officedocument.theme+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theme/theme24.xml" ContentType="application/vnd.openxmlformats-officedocument.theme+xml"/>
  <Override PartName="/ppt/theme/theme25.xml" ContentType="application/vnd.openxmlformats-officedocument.theme+xml"/>
  <Override PartName="/ppt/theme/theme2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2.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17" r:id="rId2"/>
    <p:sldMasterId id="2147483719" r:id="rId3"/>
    <p:sldMasterId id="2147483749" r:id="rId4"/>
    <p:sldMasterId id="2147483757" r:id="rId5"/>
    <p:sldMasterId id="2147483767" r:id="rId6"/>
    <p:sldMasterId id="2147483776" r:id="rId7"/>
    <p:sldMasterId id="2147483797" r:id="rId8"/>
    <p:sldMasterId id="2147483819" r:id="rId9"/>
    <p:sldMasterId id="2147483845" r:id="rId10"/>
    <p:sldMasterId id="2147483878" r:id="rId11"/>
    <p:sldMasterId id="2147483890" r:id="rId12"/>
    <p:sldMasterId id="2147483899" r:id="rId13"/>
    <p:sldMasterId id="2147483927" r:id="rId14"/>
    <p:sldMasterId id="2147483946" r:id="rId15"/>
    <p:sldMasterId id="2147483999" r:id="rId16"/>
    <p:sldMasterId id="2147484027" r:id="rId17"/>
    <p:sldMasterId id="2147484035" r:id="rId18"/>
    <p:sldMasterId id="2147484046" r:id="rId19"/>
    <p:sldMasterId id="2147484055" r:id="rId20"/>
    <p:sldMasterId id="2147484064" r:id="rId21"/>
    <p:sldMasterId id="2147484076" r:id="rId22"/>
    <p:sldMasterId id="2147484108" r:id="rId23"/>
    <p:sldMasterId id="2147484117" r:id="rId24"/>
  </p:sldMasterIdLst>
  <p:notesMasterIdLst>
    <p:notesMasterId r:id="rId66"/>
  </p:notesMasterIdLst>
  <p:handoutMasterIdLst>
    <p:handoutMasterId r:id="rId67"/>
  </p:handoutMasterIdLst>
  <p:sldIdLst>
    <p:sldId id="569" r:id="rId25"/>
    <p:sldId id="724" r:id="rId26"/>
    <p:sldId id="379" r:id="rId27"/>
    <p:sldId id="333" r:id="rId28"/>
    <p:sldId id="354" r:id="rId29"/>
    <p:sldId id="776" r:id="rId30"/>
    <p:sldId id="332" r:id="rId31"/>
    <p:sldId id="286" r:id="rId32"/>
    <p:sldId id="719" r:id="rId33"/>
    <p:sldId id="481" r:id="rId34"/>
    <p:sldId id="619" r:id="rId35"/>
    <p:sldId id="592" r:id="rId36"/>
    <p:sldId id="597" r:id="rId37"/>
    <p:sldId id="605" r:id="rId38"/>
    <p:sldId id="381" r:id="rId39"/>
    <p:sldId id="606" r:id="rId40"/>
    <p:sldId id="608" r:id="rId41"/>
    <p:sldId id="775" r:id="rId42"/>
    <p:sldId id="777" r:id="rId43"/>
    <p:sldId id="602" r:id="rId44"/>
    <p:sldId id="600" r:id="rId45"/>
    <p:sldId id="778" r:id="rId46"/>
    <p:sldId id="779" r:id="rId47"/>
    <p:sldId id="731" r:id="rId48"/>
    <p:sldId id="696" r:id="rId49"/>
    <p:sldId id="725" r:id="rId50"/>
    <p:sldId id="727" r:id="rId51"/>
    <p:sldId id="464" r:id="rId52"/>
    <p:sldId id="469" r:id="rId53"/>
    <p:sldId id="735" r:id="rId54"/>
    <p:sldId id="763" r:id="rId55"/>
    <p:sldId id="275" r:id="rId56"/>
    <p:sldId id="769" r:id="rId57"/>
    <p:sldId id="265" r:id="rId58"/>
    <p:sldId id="767" r:id="rId59"/>
    <p:sldId id="771" r:id="rId60"/>
    <p:sldId id="780" r:id="rId61"/>
    <p:sldId id="673" r:id="rId62"/>
    <p:sldId id="631" r:id="rId63"/>
    <p:sldId id="774" r:id="rId64"/>
    <p:sldId id="613" r:id="rId65"/>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928"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3323F"/>
    <a:srgbClr val="682622"/>
    <a:srgbClr val="72201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12" autoAdjust="0"/>
    <p:restoredTop sz="96374" autoAdjust="0"/>
  </p:normalViewPr>
  <p:slideViewPr>
    <p:cSldViewPr>
      <p:cViewPr varScale="1">
        <p:scale>
          <a:sx n="88" d="100"/>
          <a:sy n="88" d="100"/>
        </p:scale>
        <p:origin x="-1286" y="-77"/>
      </p:cViewPr>
      <p:guideLst>
        <p:guide orient="horz" pos="2160"/>
        <p:guide pos="2880"/>
      </p:guideLst>
    </p:cSldViewPr>
  </p:slideViewPr>
  <p:notesTextViewPr>
    <p:cViewPr>
      <p:scale>
        <a:sx n="3" d="2"/>
        <a:sy n="3" d="2"/>
      </p:scale>
      <p:origin x="0" y="0"/>
    </p:cViewPr>
  </p:notesTextViewPr>
  <p:sorterViewPr>
    <p:cViewPr>
      <p:scale>
        <a:sx n="66" d="100"/>
        <a:sy n="66" d="100"/>
      </p:scale>
      <p:origin x="0" y="-2405"/>
    </p:cViewPr>
  </p:sorterViewPr>
  <p:notesViewPr>
    <p:cSldViewPr>
      <p:cViewPr varScale="1">
        <p:scale>
          <a:sx n="67" d="100"/>
          <a:sy n="67" d="100"/>
        </p:scale>
        <p:origin x="-2796" y="-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2.xml"/><Relationship Id="rId39" Type="http://schemas.openxmlformats.org/officeDocument/2006/relationships/slide" Target="slides/slide15.xml"/><Relationship Id="rId21" Type="http://schemas.openxmlformats.org/officeDocument/2006/relationships/slideMaster" Target="slideMasters/slideMaster21.xml"/><Relationship Id="rId34" Type="http://schemas.openxmlformats.org/officeDocument/2006/relationships/slide" Target="slides/slide10.xml"/><Relationship Id="rId42" Type="http://schemas.openxmlformats.org/officeDocument/2006/relationships/slide" Target="slides/slide18.xml"/><Relationship Id="rId47" Type="http://schemas.openxmlformats.org/officeDocument/2006/relationships/slide" Target="slides/slide23.xml"/><Relationship Id="rId50" Type="http://schemas.openxmlformats.org/officeDocument/2006/relationships/slide" Target="slides/slide26.xml"/><Relationship Id="rId55" Type="http://schemas.openxmlformats.org/officeDocument/2006/relationships/slide" Target="slides/slide31.xml"/><Relationship Id="rId63" Type="http://schemas.openxmlformats.org/officeDocument/2006/relationships/slide" Target="slides/slide39.xml"/><Relationship Id="rId68" Type="http://schemas.openxmlformats.org/officeDocument/2006/relationships/presProps" Target="presProps.xml"/><Relationship Id="rId7" Type="http://schemas.openxmlformats.org/officeDocument/2006/relationships/slideMaster" Target="slideMasters/slideMaster7.xml"/><Relationship Id="rId71"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 Target="slides/slide5.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Master" Target="slideMasters/slideMaster24.xml"/><Relationship Id="rId32" Type="http://schemas.openxmlformats.org/officeDocument/2006/relationships/slide" Target="slides/slide8.xml"/><Relationship Id="rId37" Type="http://schemas.openxmlformats.org/officeDocument/2006/relationships/slide" Target="slides/slide13.xml"/><Relationship Id="rId40" Type="http://schemas.openxmlformats.org/officeDocument/2006/relationships/slide" Target="slides/slide16.xml"/><Relationship Id="rId45" Type="http://schemas.openxmlformats.org/officeDocument/2006/relationships/slide" Target="slides/slide21.xml"/><Relationship Id="rId53" Type="http://schemas.openxmlformats.org/officeDocument/2006/relationships/slide" Target="slides/slide29.xml"/><Relationship Id="rId58" Type="http://schemas.openxmlformats.org/officeDocument/2006/relationships/slide" Target="slides/slide34.xml"/><Relationship Id="rId66"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 Target="slides/slide4.xml"/><Relationship Id="rId36" Type="http://schemas.openxmlformats.org/officeDocument/2006/relationships/slide" Target="slides/slide12.xml"/><Relationship Id="rId49" Type="http://schemas.openxmlformats.org/officeDocument/2006/relationships/slide" Target="slides/slide25.xml"/><Relationship Id="rId57" Type="http://schemas.openxmlformats.org/officeDocument/2006/relationships/slide" Target="slides/slide33.xml"/><Relationship Id="rId61" Type="http://schemas.openxmlformats.org/officeDocument/2006/relationships/slide" Target="slides/slide37.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slide" Target="slides/slide7.xml"/><Relationship Id="rId44" Type="http://schemas.openxmlformats.org/officeDocument/2006/relationships/slide" Target="slides/slide20.xml"/><Relationship Id="rId52" Type="http://schemas.openxmlformats.org/officeDocument/2006/relationships/slide" Target="slides/slide28.xml"/><Relationship Id="rId60" Type="http://schemas.openxmlformats.org/officeDocument/2006/relationships/slide" Target="slides/slide36.xml"/><Relationship Id="rId65" Type="http://schemas.openxmlformats.org/officeDocument/2006/relationships/slide" Target="slides/slide4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 Target="slides/slide3.xml"/><Relationship Id="rId30" Type="http://schemas.openxmlformats.org/officeDocument/2006/relationships/slide" Target="slides/slide6.xml"/><Relationship Id="rId35" Type="http://schemas.openxmlformats.org/officeDocument/2006/relationships/slide" Target="slides/slide11.xml"/><Relationship Id="rId43" Type="http://schemas.openxmlformats.org/officeDocument/2006/relationships/slide" Target="slides/slide19.xml"/><Relationship Id="rId48" Type="http://schemas.openxmlformats.org/officeDocument/2006/relationships/slide" Target="slides/slide24.xml"/><Relationship Id="rId56" Type="http://schemas.openxmlformats.org/officeDocument/2006/relationships/slide" Target="slides/slide32.xml"/><Relationship Id="rId64" Type="http://schemas.openxmlformats.org/officeDocument/2006/relationships/slide" Target="slides/slide40.xml"/><Relationship Id="rId69" Type="http://schemas.openxmlformats.org/officeDocument/2006/relationships/viewProps" Target="viewProps.xml"/><Relationship Id="rId8" Type="http://schemas.openxmlformats.org/officeDocument/2006/relationships/slideMaster" Target="slideMasters/slideMaster8.xml"/><Relationship Id="rId51" Type="http://schemas.openxmlformats.org/officeDocument/2006/relationships/slide" Target="slides/slide27.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1.xml"/><Relationship Id="rId33" Type="http://schemas.openxmlformats.org/officeDocument/2006/relationships/slide" Target="slides/slide9.xml"/><Relationship Id="rId38" Type="http://schemas.openxmlformats.org/officeDocument/2006/relationships/slide" Target="slides/slide14.xml"/><Relationship Id="rId46" Type="http://schemas.openxmlformats.org/officeDocument/2006/relationships/slide" Target="slides/slide22.xml"/><Relationship Id="rId59" Type="http://schemas.openxmlformats.org/officeDocument/2006/relationships/slide" Target="slides/slide35.xml"/><Relationship Id="rId67" Type="http://schemas.openxmlformats.org/officeDocument/2006/relationships/handoutMaster" Target="handoutMasters/handoutMaster1.xml"/><Relationship Id="rId20" Type="http://schemas.openxmlformats.org/officeDocument/2006/relationships/slideMaster" Target="slideMasters/slideMaster20.xml"/><Relationship Id="rId41" Type="http://schemas.openxmlformats.org/officeDocument/2006/relationships/slide" Target="slides/slide17.xml"/><Relationship Id="rId54" Type="http://schemas.openxmlformats.org/officeDocument/2006/relationships/slide" Target="slides/slide30.xml"/><Relationship Id="rId62" Type="http://schemas.openxmlformats.org/officeDocument/2006/relationships/slide" Target="slides/slide38.xml"/><Relationship Id="rId70"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oleObject" Target="Macintosh%20HD:Users:deliagrace:Desktop:Projects%20Open:zoomap:FERG_estimates:FERG_estimates_all-ages.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Macintosh%20HD:Users:deliagrace:Desktop:Projects%20Open:zoomap:FERG_estimates:FERG_estimates_all-ages.xlsx" TargetMode="External"/><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0"/>
    <c:plotArea>
      <c:layout/>
      <c:barChart>
        <c:barDir val="col"/>
        <c:grouping val="stacked"/>
        <c:varyColors val="0"/>
        <c:ser>
          <c:idx val="0"/>
          <c:order val="0"/>
          <c:tx>
            <c:strRef>
              <c:f>'FBD Daly'!$O$53</c:f>
              <c:strCache>
                <c:ptCount val="1"/>
                <c:pt idx="0">
                  <c:v>Microbial</c:v>
                </c:pt>
              </c:strCache>
            </c:strRef>
          </c:tx>
          <c:invertIfNegative val="0"/>
          <c:cat>
            <c:strRef>
              <c:f>'FBD Daly'!$P$52:$S$52</c:f>
              <c:strCache>
                <c:ptCount val="4"/>
                <c:pt idx="0">
                  <c:v>Asia</c:v>
                </c:pt>
                <c:pt idx="1">
                  <c:v>Africa</c:v>
                </c:pt>
                <c:pt idx="2">
                  <c:v>Other developing</c:v>
                </c:pt>
                <c:pt idx="3">
                  <c:v>Developed</c:v>
                </c:pt>
              </c:strCache>
            </c:strRef>
          </c:cat>
          <c:val>
            <c:numRef>
              <c:f>'FBD Daly'!$P$53:$S$53</c:f>
              <c:numCache>
                <c:formatCode>#,##0</c:formatCode>
                <c:ptCount val="4"/>
                <c:pt idx="0">
                  <c:v>12849170</c:v>
                </c:pt>
                <c:pt idx="1">
                  <c:v>8596015</c:v>
                </c:pt>
                <c:pt idx="2">
                  <c:v>3425891</c:v>
                </c:pt>
                <c:pt idx="3">
                  <c:v>531407</c:v>
                </c:pt>
              </c:numCache>
            </c:numRef>
          </c:val>
          <c:extLst xmlns:c16r2="http://schemas.microsoft.com/office/drawing/2015/06/chart">
            <c:ext xmlns:c16="http://schemas.microsoft.com/office/drawing/2014/chart" uri="{C3380CC4-5D6E-409C-BE32-E72D297353CC}">
              <c16:uniqueId val="{00000000-67B9-4C8D-B032-6051B59A8A85}"/>
            </c:ext>
          </c:extLst>
        </c:ser>
        <c:ser>
          <c:idx val="1"/>
          <c:order val="1"/>
          <c:tx>
            <c:strRef>
              <c:f>'FBD Daly'!$O$54</c:f>
              <c:strCache>
                <c:ptCount val="1"/>
                <c:pt idx="0">
                  <c:v>Helminths</c:v>
                </c:pt>
              </c:strCache>
            </c:strRef>
          </c:tx>
          <c:invertIfNegative val="0"/>
          <c:cat>
            <c:strRef>
              <c:f>'FBD Daly'!$P$52:$S$52</c:f>
              <c:strCache>
                <c:ptCount val="4"/>
                <c:pt idx="0">
                  <c:v>Asia</c:v>
                </c:pt>
                <c:pt idx="1">
                  <c:v>Africa</c:v>
                </c:pt>
                <c:pt idx="2">
                  <c:v>Other developing</c:v>
                </c:pt>
                <c:pt idx="3">
                  <c:v>Developed</c:v>
                </c:pt>
              </c:strCache>
            </c:strRef>
          </c:cat>
          <c:val>
            <c:numRef>
              <c:f>'FBD Daly'!$P$54:$S$54</c:f>
              <c:numCache>
                <c:formatCode>#,##0</c:formatCode>
                <c:ptCount val="4"/>
                <c:pt idx="0">
                  <c:v>3734460</c:v>
                </c:pt>
                <c:pt idx="1">
                  <c:v>1578386</c:v>
                </c:pt>
                <c:pt idx="2">
                  <c:v>430489</c:v>
                </c:pt>
                <c:pt idx="3">
                  <c:v>35614</c:v>
                </c:pt>
              </c:numCache>
            </c:numRef>
          </c:val>
          <c:extLst xmlns:c16r2="http://schemas.microsoft.com/office/drawing/2015/06/chart">
            <c:ext xmlns:c16="http://schemas.microsoft.com/office/drawing/2014/chart" uri="{C3380CC4-5D6E-409C-BE32-E72D297353CC}">
              <c16:uniqueId val="{00000001-67B9-4C8D-B032-6051B59A8A85}"/>
            </c:ext>
          </c:extLst>
        </c:ser>
        <c:ser>
          <c:idx val="2"/>
          <c:order val="2"/>
          <c:tx>
            <c:strRef>
              <c:f>'FBD Daly'!$O$55</c:f>
              <c:strCache>
                <c:ptCount val="1"/>
                <c:pt idx="0">
                  <c:v>Aflatoxins</c:v>
                </c:pt>
              </c:strCache>
            </c:strRef>
          </c:tx>
          <c:spPr>
            <a:solidFill>
              <a:srgbClr val="FFFF00"/>
            </a:solidFill>
          </c:spPr>
          <c:invertIfNegative val="0"/>
          <c:cat>
            <c:strRef>
              <c:f>'FBD Daly'!$P$52:$S$52</c:f>
              <c:strCache>
                <c:ptCount val="4"/>
                <c:pt idx="0">
                  <c:v>Asia</c:v>
                </c:pt>
                <c:pt idx="1">
                  <c:v>Africa</c:v>
                </c:pt>
                <c:pt idx="2">
                  <c:v>Other developing</c:v>
                </c:pt>
                <c:pt idx="3">
                  <c:v>Developed</c:v>
                </c:pt>
              </c:strCache>
            </c:strRef>
          </c:cat>
          <c:val>
            <c:numRef>
              <c:f>'FBD Daly'!$P$55:$S$55</c:f>
              <c:numCache>
                <c:formatCode>#,##0</c:formatCode>
                <c:ptCount val="4"/>
                <c:pt idx="0">
                  <c:v>401669</c:v>
                </c:pt>
                <c:pt idx="1">
                  <c:v>127730</c:v>
                </c:pt>
                <c:pt idx="2">
                  <c:v>40817</c:v>
                </c:pt>
                <c:pt idx="3">
                  <c:v>4495</c:v>
                </c:pt>
              </c:numCache>
            </c:numRef>
          </c:val>
          <c:extLst xmlns:c16r2="http://schemas.microsoft.com/office/drawing/2015/06/chart">
            <c:ext xmlns:c16="http://schemas.microsoft.com/office/drawing/2014/chart" uri="{C3380CC4-5D6E-409C-BE32-E72D297353CC}">
              <c16:uniqueId val="{00000002-67B9-4C8D-B032-6051B59A8A85}"/>
            </c:ext>
          </c:extLst>
        </c:ser>
        <c:ser>
          <c:idx val="3"/>
          <c:order val="3"/>
          <c:tx>
            <c:strRef>
              <c:f>'FBD Daly'!$O$56</c:f>
              <c:strCache>
                <c:ptCount val="1"/>
                <c:pt idx="0">
                  <c:v>Other toxins</c:v>
                </c:pt>
              </c:strCache>
            </c:strRef>
          </c:tx>
          <c:invertIfNegative val="0"/>
          <c:cat>
            <c:strRef>
              <c:f>'FBD Daly'!$P$52:$S$52</c:f>
              <c:strCache>
                <c:ptCount val="4"/>
                <c:pt idx="0">
                  <c:v>Asia</c:v>
                </c:pt>
                <c:pt idx="1">
                  <c:v>Africa</c:v>
                </c:pt>
                <c:pt idx="2">
                  <c:v>Other developing</c:v>
                </c:pt>
                <c:pt idx="3">
                  <c:v>Developed</c:v>
                </c:pt>
              </c:strCache>
            </c:strRef>
          </c:cat>
          <c:val>
            <c:numRef>
              <c:f>'FBD Daly'!$P$56:$S$56</c:f>
              <c:numCache>
                <c:formatCode>#,##0</c:formatCode>
                <c:ptCount val="4"/>
                <c:pt idx="0">
                  <c:v>208309</c:v>
                </c:pt>
                <c:pt idx="1">
                  <c:v>19819</c:v>
                </c:pt>
                <c:pt idx="2">
                  <c:v>12842</c:v>
                </c:pt>
                <c:pt idx="3">
                  <c:v>14146</c:v>
                </c:pt>
              </c:numCache>
            </c:numRef>
          </c:val>
          <c:extLst xmlns:c16r2="http://schemas.microsoft.com/office/drawing/2015/06/chart">
            <c:ext xmlns:c16="http://schemas.microsoft.com/office/drawing/2014/chart" uri="{C3380CC4-5D6E-409C-BE32-E72D297353CC}">
              <c16:uniqueId val="{00000003-67B9-4C8D-B032-6051B59A8A85}"/>
            </c:ext>
          </c:extLst>
        </c:ser>
        <c:dLbls>
          <c:showLegendKey val="0"/>
          <c:showVal val="0"/>
          <c:showCatName val="0"/>
          <c:showSerName val="0"/>
          <c:showPercent val="0"/>
          <c:showBubbleSize val="0"/>
        </c:dLbls>
        <c:gapWidth val="150"/>
        <c:overlap val="100"/>
        <c:axId val="129526016"/>
        <c:axId val="129527808"/>
      </c:barChart>
      <c:catAx>
        <c:axId val="129526016"/>
        <c:scaling>
          <c:orientation val="minMax"/>
        </c:scaling>
        <c:delete val="0"/>
        <c:axPos val="b"/>
        <c:numFmt formatCode="General" sourceLinked="0"/>
        <c:majorTickMark val="out"/>
        <c:minorTickMark val="none"/>
        <c:tickLblPos val="nextTo"/>
        <c:txPr>
          <a:bodyPr/>
          <a:lstStyle/>
          <a:p>
            <a:pPr>
              <a:defRPr sz="1600" b="1" i="0"/>
            </a:pPr>
            <a:endParaRPr lang="en-US"/>
          </a:p>
        </c:txPr>
        <c:crossAx val="129527808"/>
        <c:crosses val="autoZero"/>
        <c:auto val="1"/>
        <c:lblAlgn val="ctr"/>
        <c:lblOffset val="100"/>
        <c:noMultiLvlLbl val="0"/>
      </c:catAx>
      <c:valAx>
        <c:axId val="129527808"/>
        <c:scaling>
          <c:orientation val="minMax"/>
        </c:scaling>
        <c:delete val="0"/>
        <c:axPos val="l"/>
        <c:majorGridlines/>
        <c:numFmt formatCode="#,##0" sourceLinked="1"/>
        <c:majorTickMark val="out"/>
        <c:minorTickMark val="none"/>
        <c:tickLblPos val="nextTo"/>
        <c:crossAx val="129526016"/>
        <c:crosses val="autoZero"/>
        <c:crossBetween val="between"/>
      </c:valAx>
    </c:plotArea>
    <c:legend>
      <c:legendPos val="r"/>
      <c:layout>
        <c:manualLayout>
          <c:xMode val="edge"/>
          <c:yMode val="edge"/>
          <c:x val="0.80664582368380422"/>
          <c:y val="0.35411901381179817"/>
          <c:w val="0.19008620245998661"/>
          <c:h val="0.25897508713050216"/>
        </c:manualLayout>
      </c:layout>
      <c:overlay val="0"/>
      <c:txPr>
        <a:bodyPr/>
        <a:lstStyle/>
        <a:p>
          <a:pPr>
            <a:defRPr sz="1600" b="1" i="0"/>
          </a:pPr>
          <a:endParaRPr lang="en-US"/>
        </a:p>
      </c:txPr>
    </c:legend>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0"/>
    <c:plotArea>
      <c:layout/>
      <c:pieChart>
        <c:varyColors val="1"/>
        <c:ser>
          <c:idx val="0"/>
          <c:order val="0"/>
          <c:cat>
            <c:strRef>
              <c:f>'FBD Daly'!$V$53:$V$54</c:f>
              <c:strCache>
                <c:ptCount val="2"/>
                <c:pt idx="0">
                  <c:v>zoonoses</c:v>
                </c:pt>
                <c:pt idx="1">
                  <c:v>non zoonoses</c:v>
                </c:pt>
              </c:strCache>
            </c:strRef>
          </c:cat>
          <c:val>
            <c:numRef>
              <c:f>'FBD Daly'!$W$53:$W$54</c:f>
              <c:numCache>
                <c:formatCode>General</c:formatCode>
                <c:ptCount val="2"/>
                <c:pt idx="0">
                  <c:v>18509451</c:v>
                </c:pt>
                <c:pt idx="1">
                  <c:v>11625477</c:v>
                </c:pt>
              </c:numCache>
            </c:numRef>
          </c:val>
          <c:extLst xmlns:c16r2="http://schemas.microsoft.com/office/drawing/2015/06/chart">
            <c:ext xmlns:c16="http://schemas.microsoft.com/office/drawing/2014/chart" uri="{C3380CC4-5D6E-409C-BE32-E72D297353CC}">
              <c16:uniqueId val="{00000000-CD6F-4CE2-A1DC-1F52C57A5C36}"/>
            </c:ext>
          </c:extLst>
        </c:ser>
        <c:dLbls>
          <c:showLegendKey val="0"/>
          <c:showVal val="0"/>
          <c:showCatName val="0"/>
          <c:showSerName val="0"/>
          <c:showPercent val="0"/>
          <c:showBubbleSize val="0"/>
          <c:showLeaderLines val="1"/>
        </c:dLbls>
        <c:firstSliceAng val="0"/>
      </c:pieChart>
    </c:plotArea>
    <c:legend>
      <c:legendPos val="r"/>
      <c:layout>
        <c:manualLayout>
          <c:xMode val="edge"/>
          <c:yMode val="edge"/>
          <c:x val="0.604522803486226"/>
          <c:y val="0.27610824509005299"/>
          <c:w val="0.36787858785308097"/>
          <c:h val="0.44778350981989301"/>
        </c:manualLayout>
      </c:layout>
      <c:overlay val="0"/>
      <c:txPr>
        <a:bodyPr/>
        <a:lstStyle/>
        <a:p>
          <a:pPr>
            <a:defRPr sz="1400" b="1" i="0"/>
          </a:pPr>
          <a:endParaRPr lang="en-US"/>
        </a:p>
      </c:txPr>
    </c:legend>
    <c:plotVisOnly val="1"/>
    <c:dispBlanksAs val="gap"/>
    <c:showDLblsOverMax val="0"/>
  </c:chart>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DA95A34-E004-4442-9F98-0A302336FB13}" type="doc">
      <dgm:prSet loTypeId="urn:microsoft.com/office/officeart/2008/layout/VerticalCurvedList" loCatId="" qsTypeId="urn:microsoft.com/office/officeart/2005/8/quickstyle/simple4" qsCatId="simple" csTypeId="urn:microsoft.com/office/officeart/2005/8/colors/accent1_2" csCatId="accent1" phldr="1"/>
      <dgm:spPr/>
      <dgm:t>
        <a:bodyPr/>
        <a:lstStyle/>
        <a:p>
          <a:endParaRPr lang="en-US"/>
        </a:p>
      </dgm:t>
    </dgm:pt>
    <dgm:pt modelId="{A1BD4C27-24DC-584F-8DB7-035E1DBDC323}">
      <dgm:prSet phldrT="[Text]"/>
      <dgm:spPr/>
      <dgm:t>
        <a:bodyPr/>
        <a:lstStyle/>
        <a:p>
          <a:r>
            <a:rPr lang="en-US" dirty="0"/>
            <a:t>Strengthen governance of AMR and AMU management </a:t>
          </a:r>
        </a:p>
      </dgm:t>
    </dgm:pt>
    <dgm:pt modelId="{3EE330D3-4FF0-274D-A79E-1C38AFF1DA02}" type="parTrans" cxnId="{4B4F45EB-F092-D646-A55A-5CE42E03DEFA}">
      <dgm:prSet/>
      <dgm:spPr/>
      <dgm:t>
        <a:bodyPr/>
        <a:lstStyle/>
        <a:p>
          <a:endParaRPr lang="en-US"/>
        </a:p>
      </dgm:t>
    </dgm:pt>
    <dgm:pt modelId="{BEFCA577-B7A4-304E-9662-E8DBCFECD9CC}" type="sibTrans" cxnId="{4B4F45EB-F092-D646-A55A-5CE42E03DEFA}">
      <dgm:prSet/>
      <dgm:spPr/>
      <dgm:t>
        <a:bodyPr/>
        <a:lstStyle/>
        <a:p>
          <a:endParaRPr lang="en-US"/>
        </a:p>
      </dgm:t>
    </dgm:pt>
    <dgm:pt modelId="{B3F28B41-6C22-0147-8CCB-ACBA1BF592B1}">
      <dgm:prSet phldrT="[Text]"/>
      <dgm:spPr/>
      <dgm:t>
        <a:bodyPr/>
        <a:lstStyle/>
        <a:p>
          <a:r>
            <a:rPr lang="en-US" dirty="0"/>
            <a:t>Improve legal basis for AMR and AMU management</a:t>
          </a:r>
        </a:p>
      </dgm:t>
    </dgm:pt>
    <dgm:pt modelId="{346F6F8D-7072-EE4B-8BD2-8420A788F751}" type="parTrans" cxnId="{29F86D7D-2069-2943-833A-8BFDAFE270A1}">
      <dgm:prSet/>
      <dgm:spPr/>
      <dgm:t>
        <a:bodyPr/>
        <a:lstStyle/>
        <a:p>
          <a:endParaRPr lang="en-US"/>
        </a:p>
      </dgm:t>
    </dgm:pt>
    <dgm:pt modelId="{8554541B-18E3-B044-9AE5-751577CB567A}" type="sibTrans" cxnId="{29F86D7D-2069-2943-833A-8BFDAFE270A1}">
      <dgm:prSet/>
      <dgm:spPr/>
      <dgm:t>
        <a:bodyPr/>
        <a:lstStyle/>
        <a:p>
          <a:endParaRPr lang="en-US"/>
        </a:p>
      </dgm:t>
    </dgm:pt>
    <dgm:pt modelId="{EF0BBCA1-12CC-8745-9465-E1FCE57E97D6}">
      <dgm:prSet phldrT="[Text]"/>
      <dgm:spPr/>
      <dgm:t>
        <a:bodyPr/>
        <a:lstStyle/>
        <a:p>
          <a:r>
            <a:rPr lang="en-US" dirty="0"/>
            <a:t>Enforce the legislation in place</a:t>
          </a:r>
        </a:p>
      </dgm:t>
    </dgm:pt>
    <dgm:pt modelId="{833897C7-04E1-1845-950C-F01D9AEE2096}" type="parTrans" cxnId="{CF106587-41D9-054C-9873-DBB0E64C9019}">
      <dgm:prSet/>
      <dgm:spPr/>
      <dgm:t>
        <a:bodyPr/>
        <a:lstStyle/>
        <a:p>
          <a:endParaRPr lang="en-US"/>
        </a:p>
      </dgm:t>
    </dgm:pt>
    <dgm:pt modelId="{2359E09E-1C8C-264E-8125-EE695D5BAECB}" type="sibTrans" cxnId="{CF106587-41D9-054C-9873-DBB0E64C9019}">
      <dgm:prSet/>
      <dgm:spPr/>
      <dgm:t>
        <a:bodyPr/>
        <a:lstStyle/>
        <a:p>
          <a:endParaRPr lang="en-US"/>
        </a:p>
      </dgm:t>
    </dgm:pt>
    <dgm:pt modelId="{79D8D6DC-EF30-0C4A-9898-0928A46927D2}">
      <dgm:prSet phldrT="[Text]"/>
      <dgm:spPr/>
      <dgm:t>
        <a:bodyPr/>
        <a:lstStyle/>
        <a:p>
          <a:r>
            <a:rPr lang="en-US" dirty="0"/>
            <a:t>Implement good treatment and husbandry practices</a:t>
          </a:r>
        </a:p>
      </dgm:t>
    </dgm:pt>
    <dgm:pt modelId="{6E14F0FA-3F2D-554D-BF6B-1137FA0D5324}" type="parTrans" cxnId="{A378337C-E24D-A046-80B6-B711D7F7B2A0}">
      <dgm:prSet/>
      <dgm:spPr/>
      <dgm:t>
        <a:bodyPr/>
        <a:lstStyle/>
        <a:p>
          <a:endParaRPr lang="en-US"/>
        </a:p>
      </dgm:t>
    </dgm:pt>
    <dgm:pt modelId="{6363C1AB-4FFD-EC4C-8D3D-3A25ADEE88D6}" type="sibTrans" cxnId="{A378337C-E24D-A046-80B6-B711D7F7B2A0}">
      <dgm:prSet/>
      <dgm:spPr/>
      <dgm:t>
        <a:bodyPr/>
        <a:lstStyle/>
        <a:p>
          <a:endParaRPr lang="en-US"/>
        </a:p>
      </dgm:t>
    </dgm:pt>
    <dgm:pt modelId="{4F4A35FD-C671-D844-8FB5-C5C7F36569E1}">
      <dgm:prSet phldrT="[Text]"/>
      <dgm:spPr/>
      <dgm:t>
        <a:bodyPr/>
        <a:lstStyle/>
        <a:p>
          <a:r>
            <a:rPr lang="en-US" dirty="0"/>
            <a:t>Monitor AMR, AMU and antibiotic residue</a:t>
          </a:r>
        </a:p>
      </dgm:t>
    </dgm:pt>
    <dgm:pt modelId="{3D528F2B-463D-DD40-9E13-039B46E5C5C7}" type="parTrans" cxnId="{A32D0879-B39E-6746-8F9D-7A408B3AF620}">
      <dgm:prSet/>
      <dgm:spPr/>
      <dgm:t>
        <a:bodyPr/>
        <a:lstStyle/>
        <a:p>
          <a:endParaRPr lang="en-US"/>
        </a:p>
      </dgm:t>
    </dgm:pt>
    <dgm:pt modelId="{B27A25CA-E79E-454A-A857-6CDFD8F73E02}" type="sibTrans" cxnId="{A32D0879-B39E-6746-8F9D-7A408B3AF620}">
      <dgm:prSet/>
      <dgm:spPr/>
      <dgm:t>
        <a:bodyPr/>
        <a:lstStyle/>
        <a:p>
          <a:endParaRPr lang="en-US"/>
        </a:p>
      </dgm:t>
    </dgm:pt>
    <dgm:pt modelId="{0F51A634-D836-C546-B6B4-F3D024912984}">
      <dgm:prSet phldrT="[Text]"/>
      <dgm:spPr/>
      <dgm:t>
        <a:bodyPr/>
        <a:lstStyle/>
        <a:p>
          <a:r>
            <a:rPr lang="en-US" dirty="0"/>
            <a:t>Strengthen inter-sectoral collaboration in AMR management</a:t>
          </a:r>
        </a:p>
      </dgm:t>
    </dgm:pt>
    <dgm:pt modelId="{9A16692E-9D7D-1445-9768-8E83427920B8}" type="parTrans" cxnId="{C0BE6B83-DE53-844D-B130-EBEF1A9ABFDF}">
      <dgm:prSet/>
      <dgm:spPr/>
      <dgm:t>
        <a:bodyPr/>
        <a:lstStyle/>
        <a:p>
          <a:endParaRPr lang="en-US"/>
        </a:p>
      </dgm:t>
    </dgm:pt>
    <dgm:pt modelId="{AC88BE18-3487-3349-A35E-CE7F61AF4B8B}" type="sibTrans" cxnId="{C0BE6B83-DE53-844D-B130-EBEF1A9ABFDF}">
      <dgm:prSet/>
      <dgm:spPr/>
      <dgm:t>
        <a:bodyPr/>
        <a:lstStyle/>
        <a:p>
          <a:endParaRPr lang="en-US"/>
        </a:p>
      </dgm:t>
    </dgm:pt>
    <dgm:pt modelId="{77499DBF-7594-0247-946F-BF95552059FB}">
      <dgm:prSet phldrT="[Text]"/>
      <dgm:spPr/>
      <dgm:t>
        <a:bodyPr/>
        <a:lstStyle/>
        <a:p>
          <a:r>
            <a:rPr lang="en-US" dirty="0"/>
            <a:t>Increase awareness of AMU and risk of AMR</a:t>
          </a:r>
        </a:p>
      </dgm:t>
    </dgm:pt>
    <dgm:pt modelId="{C361A3BD-9DD6-B842-9C0C-E0A7C7CDD9B1}" type="parTrans" cxnId="{B93BAD5E-52FD-6641-BE78-69EE95513207}">
      <dgm:prSet/>
      <dgm:spPr/>
      <dgm:t>
        <a:bodyPr/>
        <a:lstStyle/>
        <a:p>
          <a:endParaRPr lang="en-US"/>
        </a:p>
      </dgm:t>
    </dgm:pt>
    <dgm:pt modelId="{FF6B1F8B-47C2-C948-8070-0FB52E176031}" type="sibTrans" cxnId="{B93BAD5E-52FD-6641-BE78-69EE95513207}">
      <dgm:prSet/>
      <dgm:spPr/>
      <dgm:t>
        <a:bodyPr/>
        <a:lstStyle/>
        <a:p>
          <a:endParaRPr lang="en-US"/>
        </a:p>
      </dgm:t>
    </dgm:pt>
    <dgm:pt modelId="{753B1696-FAA3-564F-A690-74CB082DC2F7}" type="pres">
      <dgm:prSet presAssocID="{4DA95A34-E004-4442-9F98-0A302336FB13}" presName="Name0" presStyleCnt="0">
        <dgm:presLayoutVars>
          <dgm:chMax val="7"/>
          <dgm:chPref val="7"/>
          <dgm:dir/>
        </dgm:presLayoutVars>
      </dgm:prSet>
      <dgm:spPr/>
      <dgm:t>
        <a:bodyPr/>
        <a:lstStyle/>
        <a:p>
          <a:endParaRPr lang="en-US"/>
        </a:p>
      </dgm:t>
    </dgm:pt>
    <dgm:pt modelId="{C5E8C969-7074-AD45-BD44-053C8DE485B5}" type="pres">
      <dgm:prSet presAssocID="{4DA95A34-E004-4442-9F98-0A302336FB13}" presName="Name1" presStyleCnt="0"/>
      <dgm:spPr/>
    </dgm:pt>
    <dgm:pt modelId="{6E7F4512-39B1-9E46-B6D0-69D882B1878F}" type="pres">
      <dgm:prSet presAssocID="{4DA95A34-E004-4442-9F98-0A302336FB13}" presName="cycle" presStyleCnt="0"/>
      <dgm:spPr/>
    </dgm:pt>
    <dgm:pt modelId="{6882649C-4C6E-0649-B562-F973377DA39B}" type="pres">
      <dgm:prSet presAssocID="{4DA95A34-E004-4442-9F98-0A302336FB13}" presName="srcNode" presStyleLbl="node1" presStyleIdx="0" presStyleCnt="7"/>
      <dgm:spPr/>
    </dgm:pt>
    <dgm:pt modelId="{E4C3617D-984C-B749-BE9B-19D5136ACCE7}" type="pres">
      <dgm:prSet presAssocID="{4DA95A34-E004-4442-9F98-0A302336FB13}" presName="conn" presStyleLbl="parChTrans1D2" presStyleIdx="0" presStyleCnt="1"/>
      <dgm:spPr/>
      <dgm:t>
        <a:bodyPr/>
        <a:lstStyle/>
        <a:p>
          <a:endParaRPr lang="en-US"/>
        </a:p>
      </dgm:t>
    </dgm:pt>
    <dgm:pt modelId="{02A638B3-956E-5C44-BC1D-D65005228A2C}" type="pres">
      <dgm:prSet presAssocID="{4DA95A34-E004-4442-9F98-0A302336FB13}" presName="extraNode" presStyleLbl="node1" presStyleIdx="0" presStyleCnt="7"/>
      <dgm:spPr/>
    </dgm:pt>
    <dgm:pt modelId="{983A6E31-6678-B841-851D-1CD20547E206}" type="pres">
      <dgm:prSet presAssocID="{4DA95A34-E004-4442-9F98-0A302336FB13}" presName="dstNode" presStyleLbl="node1" presStyleIdx="0" presStyleCnt="7"/>
      <dgm:spPr/>
    </dgm:pt>
    <dgm:pt modelId="{0FF9103A-2A0E-6042-9CEA-8C6D43245B37}" type="pres">
      <dgm:prSet presAssocID="{A1BD4C27-24DC-584F-8DB7-035E1DBDC323}" presName="text_1" presStyleLbl="node1" presStyleIdx="0" presStyleCnt="7">
        <dgm:presLayoutVars>
          <dgm:bulletEnabled val="1"/>
        </dgm:presLayoutVars>
      </dgm:prSet>
      <dgm:spPr/>
      <dgm:t>
        <a:bodyPr/>
        <a:lstStyle/>
        <a:p>
          <a:endParaRPr lang="en-US"/>
        </a:p>
      </dgm:t>
    </dgm:pt>
    <dgm:pt modelId="{F4535E19-BAE8-7947-A5D5-A6E0E09B42DF}" type="pres">
      <dgm:prSet presAssocID="{A1BD4C27-24DC-584F-8DB7-035E1DBDC323}" presName="accent_1" presStyleCnt="0"/>
      <dgm:spPr/>
    </dgm:pt>
    <dgm:pt modelId="{B329B91E-06E0-BC48-879F-30B6C35D4BE6}" type="pres">
      <dgm:prSet presAssocID="{A1BD4C27-24DC-584F-8DB7-035E1DBDC323}" presName="accentRepeatNode" presStyleLbl="solidFgAcc1" presStyleIdx="0" presStyleCnt="7"/>
      <dgm:spPr/>
    </dgm:pt>
    <dgm:pt modelId="{45A814D6-69AF-764D-99CA-388906BAE1C0}" type="pres">
      <dgm:prSet presAssocID="{B3F28B41-6C22-0147-8CCB-ACBA1BF592B1}" presName="text_2" presStyleLbl="node1" presStyleIdx="1" presStyleCnt="7">
        <dgm:presLayoutVars>
          <dgm:bulletEnabled val="1"/>
        </dgm:presLayoutVars>
      </dgm:prSet>
      <dgm:spPr/>
      <dgm:t>
        <a:bodyPr/>
        <a:lstStyle/>
        <a:p>
          <a:endParaRPr lang="en-US"/>
        </a:p>
      </dgm:t>
    </dgm:pt>
    <dgm:pt modelId="{137C2EE7-0D2F-8C41-B9B7-3DFFE2BB0503}" type="pres">
      <dgm:prSet presAssocID="{B3F28B41-6C22-0147-8CCB-ACBA1BF592B1}" presName="accent_2" presStyleCnt="0"/>
      <dgm:spPr/>
    </dgm:pt>
    <dgm:pt modelId="{56A21E6D-4D68-B345-A723-75E82081BFB8}" type="pres">
      <dgm:prSet presAssocID="{B3F28B41-6C22-0147-8CCB-ACBA1BF592B1}" presName="accentRepeatNode" presStyleLbl="solidFgAcc1" presStyleIdx="1" presStyleCnt="7"/>
      <dgm:spPr/>
    </dgm:pt>
    <dgm:pt modelId="{BA496908-B62F-254D-865D-B872DE08E0D3}" type="pres">
      <dgm:prSet presAssocID="{EF0BBCA1-12CC-8745-9465-E1FCE57E97D6}" presName="text_3" presStyleLbl="node1" presStyleIdx="2" presStyleCnt="7">
        <dgm:presLayoutVars>
          <dgm:bulletEnabled val="1"/>
        </dgm:presLayoutVars>
      </dgm:prSet>
      <dgm:spPr/>
      <dgm:t>
        <a:bodyPr/>
        <a:lstStyle/>
        <a:p>
          <a:endParaRPr lang="en-US"/>
        </a:p>
      </dgm:t>
    </dgm:pt>
    <dgm:pt modelId="{8A8F2644-C931-8D4A-96C9-D8B7A5026DCD}" type="pres">
      <dgm:prSet presAssocID="{EF0BBCA1-12CC-8745-9465-E1FCE57E97D6}" presName="accent_3" presStyleCnt="0"/>
      <dgm:spPr/>
    </dgm:pt>
    <dgm:pt modelId="{14CC1BCF-E48A-8144-8968-FE94FAB46870}" type="pres">
      <dgm:prSet presAssocID="{EF0BBCA1-12CC-8745-9465-E1FCE57E97D6}" presName="accentRepeatNode" presStyleLbl="solidFgAcc1" presStyleIdx="2" presStyleCnt="7"/>
      <dgm:spPr/>
    </dgm:pt>
    <dgm:pt modelId="{D6DCF8D9-6728-B045-9D65-F3C574FF3117}" type="pres">
      <dgm:prSet presAssocID="{77499DBF-7594-0247-946F-BF95552059FB}" presName="text_4" presStyleLbl="node1" presStyleIdx="3" presStyleCnt="7">
        <dgm:presLayoutVars>
          <dgm:bulletEnabled val="1"/>
        </dgm:presLayoutVars>
      </dgm:prSet>
      <dgm:spPr/>
      <dgm:t>
        <a:bodyPr/>
        <a:lstStyle/>
        <a:p>
          <a:endParaRPr lang="en-US"/>
        </a:p>
      </dgm:t>
    </dgm:pt>
    <dgm:pt modelId="{9E6D3CAC-A8C0-1D46-A89F-05A8C7F60C0C}" type="pres">
      <dgm:prSet presAssocID="{77499DBF-7594-0247-946F-BF95552059FB}" presName="accent_4" presStyleCnt="0"/>
      <dgm:spPr/>
    </dgm:pt>
    <dgm:pt modelId="{9D2C25CF-1126-AA4D-9F7C-34F3D0D51CBD}" type="pres">
      <dgm:prSet presAssocID="{77499DBF-7594-0247-946F-BF95552059FB}" presName="accentRepeatNode" presStyleLbl="solidFgAcc1" presStyleIdx="3" presStyleCnt="7"/>
      <dgm:spPr/>
    </dgm:pt>
    <dgm:pt modelId="{0D20463B-5BE6-074F-9CA3-42D5C74C3E3B}" type="pres">
      <dgm:prSet presAssocID="{79D8D6DC-EF30-0C4A-9898-0928A46927D2}" presName="text_5" presStyleLbl="node1" presStyleIdx="4" presStyleCnt="7">
        <dgm:presLayoutVars>
          <dgm:bulletEnabled val="1"/>
        </dgm:presLayoutVars>
      </dgm:prSet>
      <dgm:spPr/>
      <dgm:t>
        <a:bodyPr/>
        <a:lstStyle/>
        <a:p>
          <a:endParaRPr lang="en-US"/>
        </a:p>
      </dgm:t>
    </dgm:pt>
    <dgm:pt modelId="{25ECC125-D6D0-8747-88F3-CA9B9F6F6C1E}" type="pres">
      <dgm:prSet presAssocID="{79D8D6DC-EF30-0C4A-9898-0928A46927D2}" presName="accent_5" presStyleCnt="0"/>
      <dgm:spPr/>
    </dgm:pt>
    <dgm:pt modelId="{B516F09B-20E0-1E4D-B948-8B980ADCE26E}" type="pres">
      <dgm:prSet presAssocID="{79D8D6DC-EF30-0C4A-9898-0928A46927D2}" presName="accentRepeatNode" presStyleLbl="solidFgAcc1" presStyleIdx="4" presStyleCnt="7"/>
      <dgm:spPr/>
    </dgm:pt>
    <dgm:pt modelId="{BA392758-0C38-0A4B-8C31-DAA12185748C}" type="pres">
      <dgm:prSet presAssocID="{4F4A35FD-C671-D844-8FB5-C5C7F36569E1}" presName="text_6" presStyleLbl="node1" presStyleIdx="5" presStyleCnt="7">
        <dgm:presLayoutVars>
          <dgm:bulletEnabled val="1"/>
        </dgm:presLayoutVars>
      </dgm:prSet>
      <dgm:spPr/>
      <dgm:t>
        <a:bodyPr/>
        <a:lstStyle/>
        <a:p>
          <a:endParaRPr lang="en-US"/>
        </a:p>
      </dgm:t>
    </dgm:pt>
    <dgm:pt modelId="{7E549312-C315-1E41-A6EF-7DA6FE8A67C9}" type="pres">
      <dgm:prSet presAssocID="{4F4A35FD-C671-D844-8FB5-C5C7F36569E1}" presName="accent_6" presStyleCnt="0"/>
      <dgm:spPr/>
    </dgm:pt>
    <dgm:pt modelId="{DA8C8C98-DEA9-C041-8388-AD7933F395B5}" type="pres">
      <dgm:prSet presAssocID="{4F4A35FD-C671-D844-8FB5-C5C7F36569E1}" presName="accentRepeatNode" presStyleLbl="solidFgAcc1" presStyleIdx="5" presStyleCnt="7"/>
      <dgm:spPr/>
    </dgm:pt>
    <dgm:pt modelId="{BB4BB273-0162-4D44-A79A-7358708F8D2B}" type="pres">
      <dgm:prSet presAssocID="{0F51A634-D836-C546-B6B4-F3D024912984}" presName="text_7" presStyleLbl="node1" presStyleIdx="6" presStyleCnt="7">
        <dgm:presLayoutVars>
          <dgm:bulletEnabled val="1"/>
        </dgm:presLayoutVars>
      </dgm:prSet>
      <dgm:spPr/>
      <dgm:t>
        <a:bodyPr/>
        <a:lstStyle/>
        <a:p>
          <a:endParaRPr lang="en-US"/>
        </a:p>
      </dgm:t>
    </dgm:pt>
    <dgm:pt modelId="{F1A87813-C2D9-D441-807E-4ADC8749AFBB}" type="pres">
      <dgm:prSet presAssocID="{0F51A634-D836-C546-B6B4-F3D024912984}" presName="accent_7" presStyleCnt="0"/>
      <dgm:spPr/>
    </dgm:pt>
    <dgm:pt modelId="{13EE6CEE-5EF0-294B-B2AF-07AA0939E7BB}" type="pres">
      <dgm:prSet presAssocID="{0F51A634-D836-C546-B6B4-F3D024912984}" presName="accentRepeatNode" presStyleLbl="solidFgAcc1" presStyleIdx="6" presStyleCnt="7"/>
      <dgm:spPr/>
    </dgm:pt>
  </dgm:ptLst>
  <dgm:cxnLst>
    <dgm:cxn modelId="{857F6C70-2691-4C05-9675-31D8856A4474}" type="presOf" srcId="{0F51A634-D836-C546-B6B4-F3D024912984}" destId="{BB4BB273-0162-4D44-A79A-7358708F8D2B}" srcOrd="0" destOrd="0" presId="urn:microsoft.com/office/officeart/2008/layout/VerticalCurvedList"/>
    <dgm:cxn modelId="{07E28D7E-8801-49C0-835E-45C56C6374E8}" type="presOf" srcId="{4DA95A34-E004-4442-9F98-0A302336FB13}" destId="{753B1696-FAA3-564F-A690-74CB082DC2F7}" srcOrd="0" destOrd="0" presId="urn:microsoft.com/office/officeart/2008/layout/VerticalCurvedList"/>
    <dgm:cxn modelId="{B0A184D3-ED26-4479-A745-0BEDAD0BC36E}" type="presOf" srcId="{A1BD4C27-24DC-584F-8DB7-035E1DBDC323}" destId="{0FF9103A-2A0E-6042-9CEA-8C6D43245B37}" srcOrd="0" destOrd="0" presId="urn:microsoft.com/office/officeart/2008/layout/VerticalCurvedList"/>
    <dgm:cxn modelId="{C0BE6B83-DE53-844D-B130-EBEF1A9ABFDF}" srcId="{4DA95A34-E004-4442-9F98-0A302336FB13}" destId="{0F51A634-D836-C546-B6B4-F3D024912984}" srcOrd="6" destOrd="0" parTransId="{9A16692E-9D7D-1445-9768-8E83427920B8}" sibTransId="{AC88BE18-3487-3349-A35E-CE7F61AF4B8B}"/>
    <dgm:cxn modelId="{06B9F216-0177-416C-AEA3-50B2FE0DFC7B}" type="presOf" srcId="{77499DBF-7594-0247-946F-BF95552059FB}" destId="{D6DCF8D9-6728-B045-9D65-F3C574FF3117}" srcOrd="0" destOrd="0" presId="urn:microsoft.com/office/officeart/2008/layout/VerticalCurvedList"/>
    <dgm:cxn modelId="{A32D0879-B39E-6746-8F9D-7A408B3AF620}" srcId="{4DA95A34-E004-4442-9F98-0A302336FB13}" destId="{4F4A35FD-C671-D844-8FB5-C5C7F36569E1}" srcOrd="5" destOrd="0" parTransId="{3D528F2B-463D-DD40-9E13-039B46E5C5C7}" sibTransId="{B27A25CA-E79E-454A-A857-6CDFD8F73E02}"/>
    <dgm:cxn modelId="{F1C4B9AB-7ABD-435D-B64A-7205A28B1E72}" type="presOf" srcId="{4F4A35FD-C671-D844-8FB5-C5C7F36569E1}" destId="{BA392758-0C38-0A4B-8C31-DAA12185748C}" srcOrd="0" destOrd="0" presId="urn:microsoft.com/office/officeart/2008/layout/VerticalCurvedList"/>
    <dgm:cxn modelId="{0E5E3788-9380-4D68-8C20-8E01F1F1D21C}" type="presOf" srcId="{BEFCA577-B7A4-304E-9662-E8DBCFECD9CC}" destId="{E4C3617D-984C-B749-BE9B-19D5136ACCE7}" srcOrd="0" destOrd="0" presId="urn:microsoft.com/office/officeart/2008/layout/VerticalCurvedList"/>
    <dgm:cxn modelId="{4B4F45EB-F092-D646-A55A-5CE42E03DEFA}" srcId="{4DA95A34-E004-4442-9F98-0A302336FB13}" destId="{A1BD4C27-24DC-584F-8DB7-035E1DBDC323}" srcOrd="0" destOrd="0" parTransId="{3EE330D3-4FF0-274D-A79E-1C38AFF1DA02}" sibTransId="{BEFCA577-B7A4-304E-9662-E8DBCFECD9CC}"/>
    <dgm:cxn modelId="{B93BAD5E-52FD-6641-BE78-69EE95513207}" srcId="{4DA95A34-E004-4442-9F98-0A302336FB13}" destId="{77499DBF-7594-0247-946F-BF95552059FB}" srcOrd="3" destOrd="0" parTransId="{C361A3BD-9DD6-B842-9C0C-E0A7C7CDD9B1}" sibTransId="{FF6B1F8B-47C2-C948-8070-0FB52E176031}"/>
    <dgm:cxn modelId="{29F86D7D-2069-2943-833A-8BFDAFE270A1}" srcId="{4DA95A34-E004-4442-9F98-0A302336FB13}" destId="{B3F28B41-6C22-0147-8CCB-ACBA1BF592B1}" srcOrd="1" destOrd="0" parTransId="{346F6F8D-7072-EE4B-8BD2-8420A788F751}" sibTransId="{8554541B-18E3-B044-9AE5-751577CB567A}"/>
    <dgm:cxn modelId="{F4B6BEC2-E2B7-46A2-86B4-5A9AEAFDCC94}" type="presOf" srcId="{B3F28B41-6C22-0147-8CCB-ACBA1BF592B1}" destId="{45A814D6-69AF-764D-99CA-388906BAE1C0}" srcOrd="0" destOrd="0" presId="urn:microsoft.com/office/officeart/2008/layout/VerticalCurvedList"/>
    <dgm:cxn modelId="{CF106587-41D9-054C-9873-DBB0E64C9019}" srcId="{4DA95A34-E004-4442-9F98-0A302336FB13}" destId="{EF0BBCA1-12CC-8745-9465-E1FCE57E97D6}" srcOrd="2" destOrd="0" parTransId="{833897C7-04E1-1845-950C-F01D9AEE2096}" sibTransId="{2359E09E-1C8C-264E-8125-EE695D5BAECB}"/>
    <dgm:cxn modelId="{A378337C-E24D-A046-80B6-B711D7F7B2A0}" srcId="{4DA95A34-E004-4442-9F98-0A302336FB13}" destId="{79D8D6DC-EF30-0C4A-9898-0928A46927D2}" srcOrd="4" destOrd="0" parTransId="{6E14F0FA-3F2D-554D-BF6B-1137FA0D5324}" sibTransId="{6363C1AB-4FFD-EC4C-8D3D-3A25ADEE88D6}"/>
    <dgm:cxn modelId="{ED9F13D8-8E18-4D27-A9CD-680A27603E9B}" type="presOf" srcId="{79D8D6DC-EF30-0C4A-9898-0928A46927D2}" destId="{0D20463B-5BE6-074F-9CA3-42D5C74C3E3B}" srcOrd="0" destOrd="0" presId="urn:microsoft.com/office/officeart/2008/layout/VerticalCurvedList"/>
    <dgm:cxn modelId="{1A657339-5CE1-4115-AC8B-040BC04D4DAD}" type="presOf" srcId="{EF0BBCA1-12CC-8745-9465-E1FCE57E97D6}" destId="{BA496908-B62F-254D-865D-B872DE08E0D3}" srcOrd="0" destOrd="0" presId="urn:microsoft.com/office/officeart/2008/layout/VerticalCurvedList"/>
    <dgm:cxn modelId="{CEAB72A7-88E2-4171-88B4-BD8C123C0362}" type="presParOf" srcId="{753B1696-FAA3-564F-A690-74CB082DC2F7}" destId="{C5E8C969-7074-AD45-BD44-053C8DE485B5}" srcOrd="0" destOrd="0" presId="urn:microsoft.com/office/officeart/2008/layout/VerticalCurvedList"/>
    <dgm:cxn modelId="{27B19DF7-137A-4EC2-935F-30D219D39E57}" type="presParOf" srcId="{C5E8C969-7074-AD45-BD44-053C8DE485B5}" destId="{6E7F4512-39B1-9E46-B6D0-69D882B1878F}" srcOrd="0" destOrd="0" presId="urn:microsoft.com/office/officeart/2008/layout/VerticalCurvedList"/>
    <dgm:cxn modelId="{BECC553A-4848-40DB-AE65-928A84F8810E}" type="presParOf" srcId="{6E7F4512-39B1-9E46-B6D0-69D882B1878F}" destId="{6882649C-4C6E-0649-B562-F973377DA39B}" srcOrd="0" destOrd="0" presId="urn:microsoft.com/office/officeart/2008/layout/VerticalCurvedList"/>
    <dgm:cxn modelId="{3D10716D-4936-4851-981C-AB1535376BB4}" type="presParOf" srcId="{6E7F4512-39B1-9E46-B6D0-69D882B1878F}" destId="{E4C3617D-984C-B749-BE9B-19D5136ACCE7}" srcOrd="1" destOrd="0" presId="urn:microsoft.com/office/officeart/2008/layout/VerticalCurvedList"/>
    <dgm:cxn modelId="{894A94BE-4924-47C3-BA45-7A68C35E8EFC}" type="presParOf" srcId="{6E7F4512-39B1-9E46-B6D0-69D882B1878F}" destId="{02A638B3-956E-5C44-BC1D-D65005228A2C}" srcOrd="2" destOrd="0" presId="urn:microsoft.com/office/officeart/2008/layout/VerticalCurvedList"/>
    <dgm:cxn modelId="{032740EA-EA47-4ED9-BE8D-FDD3356D1B9D}" type="presParOf" srcId="{6E7F4512-39B1-9E46-B6D0-69D882B1878F}" destId="{983A6E31-6678-B841-851D-1CD20547E206}" srcOrd="3" destOrd="0" presId="urn:microsoft.com/office/officeart/2008/layout/VerticalCurvedList"/>
    <dgm:cxn modelId="{12E899F6-286C-4B4A-84A8-7831B627AE74}" type="presParOf" srcId="{C5E8C969-7074-AD45-BD44-053C8DE485B5}" destId="{0FF9103A-2A0E-6042-9CEA-8C6D43245B37}" srcOrd="1" destOrd="0" presId="urn:microsoft.com/office/officeart/2008/layout/VerticalCurvedList"/>
    <dgm:cxn modelId="{ABBA18DB-B9A7-48CC-9130-49DB7C403B3A}" type="presParOf" srcId="{C5E8C969-7074-AD45-BD44-053C8DE485B5}" destId="{F4535E19-BAE8-7947-A5D5-A6E0E09B42DF}" srcOrd="2" destOrd="0" presId="urn:microsoft.com/office/officeart/2008/layout/VerticalCurvedList"/>
    <dgm:cxn modelId="{7DD5F38F-41CD-4E55-8BD4-06E57B8FEAFD}" type="presParOf" srcId="{F4535E19-BAE8-7947-A5D5-A6E0E09B42DF}" destId="{B329B91E-06E0-BC48-879F-30B6C35D4BE6}" srcOrd="0" destOrd="0" presId="urn:microsoft.com/office/officeart/2008/layout/VerticalCurvedList"/>
    <dgm:cxn modelId="{6650A575-18E1-4972-A63A-043471A97C6E}" type="presParOf" srcId="{C5E8C969-7074-AD45-BD44-053C8DE485B5}" destId="{45A814D6-69AF-764D-99CA-388906BAE1C0}" srcOrd="3" destOrd="0" presId="urn:microsoft.com/office/officeart/2008/layout/VerticalCurvedList"/>
    <dgm:cxn modelId="{1474814A-381A-4333-B1A6-6E9308D0C877}" type="presParOf" srcId="{C5E8C969-7074-AD45-BD44-053C8DE485B5}" destId="{137C2EE7-0D2F-8C41-B9B7-3DFFE2BB0503}" srcOrd="4" destOrd="0" presId="urn:microsoft.com/office/officeart/2008/layout/VerticalCurvedList"/>
    <dgm:cxn modelId="{51F8A1EA-6A9A-4CC7-B2EA-7D628F9589DC}" type="presParOf" srcId="{137C2EE7-0D2F-8C41-B9B7-3DFFE2BB0503}" destId="{56A21E6D-4D68-B345-A723-75E82081BFB8}" srcOrd="0" destOrd="0" presId="urn:microsoft.com/office/officeart/2008/layout/VerticalCurvedList"/>
    <dgm:cxn modelId="{27604AB6-0D2D-4CB9-9B5C-0F3B149D56AA}" type="presParOf" srcId="{C5E8C969-7074-AD45-BD44-053C8DE485B5}" destId="{BA496908-B62F-254D-865D-B872DE08E0D3}" srcOrd="5" destOrd="0" presId="urn:microsoft.com/office/officeart/2008/layout/VerticalCurvedList"/>
    <dgm:cxn modelId="{EDEF2434-2FE4-4EFF-AD39-CA2E7844CF0A}" type="presParOf" srcId="{C5E8C969-7074-AD45-BD44-053C8DE485B5}" destId="{8A8F2644-C931-8D4A-96C9-D8B7A5026DCD}" srcOrd="6" destOrd="0" presId="urn:microsoft.com/office/officeart/2008/layout/VerticalCurvedList"/>
    <dgm:cxn modelId="{1D774354-3064-4BDE-B083-C00DA2A73B12}" type="presParOf" srcId="{8A8F2644-C931-8D4A-96C9-D8B7A5026DCD}" destId="{14CC1BCF-E48A-8144-8968-FE94FAB46870}" srcOrd="0" destOrd="0" presId="urn:microsoft.com/office/officeart/2008/layout/VerticalCurvedList"/>
    <dgm:cxn modelId="{E9B66B70-43E1-4175-A970-3812C797C01A}" type="presParOf" srcId="{C5E8C969-7074-AD45-BD44-053C8DE485B5}" destId="{D6DCF8D9-6728-B045-9D65-F3C574FF3117}" srcOrd="7" destOrd="0" presId="urn:microsoft.com/office/officeart/2008/layout/VerticalCurvedList"/>
    <dgm:cxn modelId="{C5B88EFD-0B82-4D2D-B5B1-49C310F86BE4}" type="presParOf" srcId="{C5E8C969-7074-AD45-BD44-053C8DE485B5}" destId="{9E6D3CAC-A8C0-1D46-A89F-05A8C7F60C0C}" srcOrd="8" destOrd="0" presId="urn:microsoft.com/office/officeart/2008/layout/VerticalCurvedList"/>
    <dgm:cxn modelId="{E35320A8-1D4E-4A80-BAA7-C76EBEE935B1}" type="presParOf" srcId="{9E6D3CAC-A8C0-1D46-A89F-05A8C7F60C0C}" destId="{9D2C25CF-1126-AA4D-9F7C-34F3D0D51CBD}" srcOrd="0" destOrd="0" presId="urn:microsoft.com/office/officeart/2008/layout/VerticalCurvedList"/>
    <dgm:cxn modelId="{FDF52485-6FB7-4556-9012-2E799B27F2D5}" type="presParOf" srcId="{C5E8C969-7074-AD45-BD44-053C8DE485B5}" destId="{0D20463B-5BE6-074F-9CA3-42D5C74C3E3B}" srcOrd="9" destOrd="0" presId="urn:microsoft.com/office/officeart/2008/layout/VerticalCurvedList"/>
    <dgm:cxn modelId="{FA99E9AF-33D8-46E7-9ECC-AC51138A3C38}" type="presParOf" srcId="{C5E8C969-7074-AD45-BD44-053C8DE485B5}" destId="{25ECC125-D6D0-8747-88F3-CA9B9F6F6C1E}" srcOrd="10" destOrd="0" presId="urn:microsoft.com/office/officeart/2008/layout/VerticalCurvedList"/>
    <dgm:cxn modelId="{B7415FFA-4E82-4A5E-B4B9-381436C21291}" type="presParOf" srcId="{25ECC125-D6D0-8747-88F3-CA9B9F6F6C1E}" destId="{B516F09B-20E0-1E4D-B948-8B980ADCE26E}" srcOrd="0" destOrd="0" presId="urn:microsoft.com/office/officeart/2008/layout/VerticalCurvedList"/>
    <dgm:cxn modelId="{B1540CCC-5E68-40D9-9771-839F900AC833}" type="presParOf" srcId="{C5E8C969-7074-AD45-BD44-053C8DE485B5}" destId="{BA392758-0C38-0A4B-8C31-DAA12185748C}" srcOrd="11" destOrd="0" presId="urn:microsoft.com/office/officeart/2008/layout/VerticalCurvedList"/>
    <dgm:cxn modelId="{D79FA7FA-4C1A-41A5-85D1-126501A77DF7}" type="presParOf" srcId="{C5E8C969-7074-AD45-BD44-053C8DE485B5}" destId="{7E549312-C315-1E41-A6EF-7DA6FE8A67C9}" srcOrd="12" destOrd="0" presId="urn:microsoft.com/office/officeart/2008/layout/VerticalCurvedList"/>
    <dgm:cxn modelId="{17D5D261-B210-4713-B84F-1B4B61E61902}" type="presParOf" srcId="{7E549312-C315-1E41-A6EF-7DA6FE8A67C9}" destId="{DA8C8C98-DEA9-C041-8388-AD7933F395B5}" srcOrd="0" destOrd="0" presId="urn:microsoft.com/office/officeart/2008/layout/VerticalCurvedList"/>
    <dgm:cxn modelId="{039A67CC-C976-4EE1-A034-6F33DB7B89ED}" type="presParOf" srcId="{C5E8C969-7074-AD45-BD44-053C8DE485B5}" destId="{BB4BB273-0162-4D44-A79A-7358708F8D2B}" srcOrd="13" destOrd="0" presId="urn:microsoft.com/office/officeart/2008/layout/VerticalCurvedList"/>
    <dgm:cxn modelId="{5D9D10FA-E632-4B48-9D28-0C9D156A8FFB}" type="presParOf" srcId="{C5E8C969-7074-AD45-BD44-053C8DE485B5}" destId="{F1A87813-C2D9-D441-807E-4ADC8749AFBB}" srcOrd="14" destOrd="0" presId="urn:microsoft.com/office/officeart/2008/layout/VerticalCurvedList"/>
    <dgm:cxn modelId="{69EB2682-FFCF-45D3-B874-A1C1AFEF72C1}" type="presParOf" srcId="{F1A87813-C2D9-D441-807E-4ADC8749AFBB}" destId="{13EE6CEE-5EF0-294B-B2AF-07AA0939E7BB}"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CE1E222-824A-4FB9-9E84-753877CD896E}"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en-US"/>
        </a:p>
      </dgm:t>
    </dgm:pt>
    <dgm:pt modelId="{1A858758-13DE-4448-AEE4-572FFB83C60B}">
      <dgm:prSet phldrT="[Text]"/>
      <dgm:spPr>
        <a:solidFill>
          <a:srgbClr val="07A99A"/>
        </a:solidFill>
      </dgm:spPr>
      <dgm:t>
        <a:bodyPr/>
        <a:lstStyle/>
        <a:p>
          <a:endParaRPr lang="en-US" dirty="0">
            <a:solidFill>
              <a:schemeClr val="bg1"/>
            </a:solidFill>
          </a:endParaRPr>
        </a:p>
        <a:p>
          <a:r>
            <a:rPr lang="en-US" dirty="0">
              <a:solidFill>
                <a:schemeClr val="bg1"/>
              </a:solidFill>
            </a:rPr>
            <a:t>Partnerships</a:t>
          </a:r>
        </a:p>
        <a:p>
          <a:endParaRPr lang="en-US" dirty="0">
            <a:solidFill>
              <a:schemeClr val="bg1"/>
            </a:solidFill>
          </a:endParaRPr>
        </a:p>
      </dgm:t>
    </dgm:pt>
    <dgm:pt modelId="{F8A0C57E-0E0C-476C-9C34-754909D0A499}" type="parTrans" cxnId="{3623604C-54A7-4D4F-86A4-61CFBC9ADCE7}">
      <dgm:prSet/>
      <dgm:spPr/>
      <dgm:t>
        <a:bodyPr/>
        <a:lstStyle/>
        <a:p>
          <a:endParaRPr lang="en-US"/>
        </a:p>
      </dgm:t>
    </dgm:pt>
    <dgm:pt modelId="{78D1B12E-9FE5-40FF-8290-87312C4EE9EB}" type="sibTrans" cxnId="{3623604C-54A7-4D4F-86A4-61CFBC9ADCE7}">
      <dgm:prSet/>
      <dgm:spPr/>
      <dgm:t>
        <a:bodyPr/>
        <a:lstStyle/>
        <a:p>
          <a:endParaRPr lang="en-US"/>
        </a:p>
      </dgm:t>
    </dgm:pt>
    <dgm:pt modelId="{8164F9DE-18C4-43C9-8D87-1849B3F0D44F}">
      <dgm:prSet phldrT="[Text]"/>
      <dgm:spPr>
        <a:solidFill>
          <a:srgbClr val="9B7B64"/>
        </a:solidFill>
      </dgm:spPr>
      <dgm:t>
        <a:bodyPr/>
        <a:lstStyle/>
        <a:p>
          <a:r>
            <a:rPr lang="en-US" dirty="0">
              <a:solidFill>
                <a:schemeClr val="bg1"/>
              </a:solidFill>
            </a:rPr>
            <a:t>AM use and value chains</a:t>
          </a:r>
        </a:p>
      </dgm:t>
    </dgm:pt>
    <dgm:pt modelId="{762CB7CA-F730-4C78-B4C6-CA2BC3A86055}" type="parTrans" cxnId="{5D2CA84A-ECC2-4004-8D72-18D803074D83}">
      <dgm:prSet/>
      <dgm:spPr/>
      <dgm:t>
        <a:bodyPr/>
        <a:lstStyle/>
        <a:p>
          <a:endParaRPr lang="en-US"/>
        </a:p>
      </dgm:t>
    </dgm:pt>
    <dgm:pt modelId="{DAF7C012-6086-411F-856D-9551B8DA69D5}" type="sibTrans" cxnId="{5D2CA84A-ECC2-4004-8D72-18D803074D83}">
      <dgm:prSet/>
      <dgm:spPr/>
      <dgm:t>
        <a:bodyPr/>
        <a:lstStyle/>
        <a:p>
          <a:endParaRPr lang="en-US"/>
        </a:p>
      </dgm:t>
    </dgm:pt>
    <dgm:pt modelId="{0D87948D-59A1-45C2-8FE9-04B061FB16C2}">
      <dgm:prSet phldrT="[Text]"/>
      <dgm:spPr>
        <a:solidFill>
          <a:srgbClr val="447399"/>
        </a:solidFill>
      </dgm:spPr>
      <dgm:t>
        <a:bodyPr/>
        <a:lstStyle/>
        <a:p>
          <a:r>
            <a:rPr lang="en-US" dirty="0">
              <a:solidFill>
                <a:schemeClr val="bg1"/>
              </a:solidFill>
            </a:rPr>
            <a:t>Transmission dynamics</a:t>
          </a:r>
        </a:p>
      </dgm:t>
    </dgm:pt>
    <dgm:pt modelId="{5D6D900E-1425-47BF-81F7-0DC61B5D5364}" type="parTrans" cxnId="{BE92DE69-E618-476A-8587-9D3EB6921578}">
      <dgm:prSet/>
      <dgm:spPr/>
      <dgm:t>
        <a:bodyPr/>
        <a:lstStyle/>
        <a:p>
          <a:endParaRPr lang="en-US"/>
        </a:p>
      </dgm:t>
    </dgm:pt>
    <dgm:pt modelId="{013D451C-AA89-4056-9D19-6A8BCE9E00F9}" type="sibTrans" cxnId="{BE92DE69-E618-476A-8587-9D3EB6921578}">
      <dgm:prSet/>
      <dgm:spPr/>
      <dgm:t>
        <a:bodyPr/>
        <a:lstStyle/>
        <a:p>
          <a:endParaRPr lang="en-US"/>
        </a:p>
      </dgm:t>
    </dgm:pt>
    <dgm:pt modelId="{D145D317-A63E-460D-B62B-0EDD05F9145C}">
      <dgm:prSet phldrT="[Text]"/>
      <dgm:spPr>
        <a:solidFill>
          <a:srgbClr val="C84943"/>
        </a:solidFill>
      </dgm:spPr>
      <dgm:t>
        <a:bodyPr/>
        <a:lstStyle/>
        <a:p>
          <a:r>
            <a:rPr lang="en-US" dirty="0">
              <a:solidFill>
                <a:schemeClr val="bg1"/>
              </a:solidFill>
            </a:rPr>
            <a:t>Interventions</a:t>
          </a:r>
        </a:p>
      </dgm:t>
    </dgm:pt>
    <dgm:pt modelId="{A257DC34-8B6F-4A17-ACD8-8C9694D7B206}" type="parTrans" cxnId="{5612C17C-730B-4935-BC6E-80C8F52FBDC9}">
      <dgm:prSet/>
      <dgm:spPr/>
      <dgm:t>
        <a:bodyPr/>
        <a:lstStyle/>
        <a:p>
          <a:endParaRPr lang="en-US"/>
        </a:p>
      </dgm:t>
    </dgm:pt>
    <dgm:pt modelId="{6517CEE3-5CE7-4878-B78E-5C23A13D89B1}" type="sibTrans" cxnId="{5612C17C-730B-4935-BC6E-80C8F52FBDC9}">
      <dgm:prSet/>
      <dgm:spPr/>
      <dgm:t>
        <a:bodyPr/>
        <a:lstStyle/>
        <a:p>
          <a:endParaRPr lang="en-US"/>
        </a:p>
      </dgm:t>
    </dgm:pt>
    <dgm:pt modelId="{85E40F7A-FFED-4990-9F3F-07FF6DD2E2D6}">
      <dgm:prSet phldrT="[Text]"/>
      <dgm:spPr>
        <a:solidFill>
          <a:srgbClr val="EFE8D6"/>
        </a:solidFill>
      </dgm:spPr>
      <dgm:t>
        <a:bodyPr/>
        <a:lstStyle/>
        <a:p>
          <a:r>
            <a:rPr lang="en-US" dirty="0"/>
            <a:t>Enabling policy</a:t>
          </a:r>
        </a:p>
      </dgm:t>
    </dgm:pt>
    <dgm:pt modelId="{6E85DC99-4BBB-4615-B9FC-95F74868A189}" type="parTrans" cxnId="{54E3D59D-A7E7-4131-A11B-8222B56D1083}">
      <dgm:prSet/>
      <dgm:spPr/>
      <dgm:t>
        <a:bodyPr/>
        <a:lstStyle/>
        <a:p>
          <a:endParaRPr lang="en-US"/>
        </a:p>
      </dgm:t>
    </dgm:pt>
    <dgm:pt modelId="{C9C326D6-9C64-415D-8996-432F5EDCEB8C}" type="sibTrans" cxnId="{54E3D59D-A7E7-4131-A11B-8222B56D1083}">
      <dgm:prSet/>
      <dgm:spPr/>
      <dgm:t>
        <a:bodyPr/>
        <a:lstStyle/>
        <a:p>
          <a:endParaRPr lang="en-US"/>
        </a:p>
      </dgm:t>
    </dgm:pt>
    <dgm:pt modelId="{8A31AC65-8164-4BA0-B708-8E744EE1DD9A}">
      <dgm:prSet/>
      <dgm:spPr>
        <a:solidFill>
          <a:srgbClr val="7D7D7D"/>
        </a:solidFill>
      </dgm:spPr>
      <dgm:t>
        <a:bodyPr/>
        <a:lstStyle/>
        <a:p>
          <a:r>
            <a:rPr lang="en-US" dirty="0">
              <a:solidFill>
                <a:schemeClr val="bg1"/>
              </a:solidFill>
            </a:rPr>
            <a:t>Capacity</a:t>
          </a:r>
        </a:p>
      </dgm:t>
    </dgm:pt>
    <dgm:pt modelId="{DBDAD9D5-423F-4401-842C-88AF0EB31FC4}" type="parTrans" cxnId="{F19CBEDD-3D35-4F18-BB01-E052086E0B53}">
      <dgm:prSet/>
      <dgm:spPr/>
      <dgm:t>
        <a:bodyPr/>
        <a:lstStyle/>
        <a:p>
          <a:endParaRPr lang="en-US"/>
        </a:p>
      </dgm:t>
    </dgm:pt>
    <dgm:pt modelId="{48C9DBAB-F051-4AFA-8887-3175DD9D8FD1}" type="sibTrans" cxnId="{F19CBEDD-3D35-4F18-BB01-E052086E0B53}">
      <dgm:prSet/>
      <dgm:spPr/>
      <dgm:t>
        <a:bodyPr/>
        <a:lstStyle/>
        <a:p>
          <a:endParaRPr lang="en-US"/>
        </a:p>
      </dgm:t>
    </dgm:pt>
    <dgm:pt modelId="{F06F5ACD-33A4-45DF-A2AF-A1B6D820C936}" type="pres">
      <dgm:prSet presAssocID="{FCE1E222-824A-4FB9-9E84-753877CD896E}" presName="composite" presStyleCnt="0">
        <dgm:presLayoutVars>
          <dgm:chMax val="1"/>
          <dgm:dir/>
          <dgm:resizeHandles val="exact"/>
        </dgm:presLayoutVars>
      </dgm:prSet>
      <dgm:spPr/>
      <dgm:t>
        <a:bodyPr/>
        <a:lstStyle/>
        <a:p>
          <a:endParaRPr lang="en-US"/>
        </a:p>
      </dgm:t>
    </dgm:pt>
    <dgm:pt modelId="{C54B3254-EFA3-4874-92A6-C4ABF864711B}" type="pres">
      <dgm:prSet presAssocID="{FCE1E222-824A-4FB9-9E84-753877CD896E}" presName="radial" presStyleCnt="0">
        <dgm:presLayoutVars>
          <dgm:animLvl val="ctr"/>
        </dgm:presLayoutVars>
      </dgm:prSet>
      <dgm:spPr/>
    </dgm:pt>
    <dgm:pt modelId="{89E1BBEC-9CDE-4763-994C-EED453237FCA}" type="pres">
      <dgm:prSet presAssocID="{1A858758-13DE-4448-AEE4-572FFB83C60B}" presName="centerShape" presStyleLbl="vennNode1" presStyleIdx="0" presStyleCnt="6"/>
      <dgm:spPr/>
      <dgm:t>
        <a:bodyPr/>
        <a:lstStyle/>
        <a:p>
          <a:endParaRPr lang="en-US"/>
        </a:p>
      </dgm:t>
    </dgm:pt>
    <dgm:pt modelId="{472E3C51-C8CC-4D75-B382-CE5D431C72C5}" type="pres">
      <dgm:prSet presAssocID="{8164F9DE-18C4-43C9-8D87-1849B3F0D44F}" presName="node" presStyleLbl="vennNode1" presStyleIdx="1" presStyleCnt="6">
        <dgm:presLayoutVars>
          <dgm:bulletEnabled val="1"/>
        </dgm:presLayoutVars>
      </dgm:prSet>
      <dgm:spPr/>
      <dgm:t>
        <a:bodyPr/>
        <a:lstStyle/>
        <a:p>
          <a:endParaRPr lang="en-US"/>
        </a:p>
      </dgm:t>
    </dgm:pt>
    <dgm:pt modelId="{0E5D3CF5-3CAD-4118-B01F-40A7E0A0D8CA}" type="pres">
      <dgm:prSet presAssocID="{0D87948D-59A1-45C2-8FE9-04B061FB16C2}" presName="node" presStyleLbl="vennNode1" presStyleIdx="2" presStyleCnt="6">
        <dgm:presLayoutVars>
          <dgm:bulletEnabled val="1"/>
        </dgm:presLayoutVars>
      </dgm:prSet>
      <dgm:spPr/>
      <dgm:t>
        <a:bodyPr/>
        <a:lstStyle/>
        <a:p>
          <a:endParaRPr lang="en-US"/>
        </a:p>
      </dgm:t>
    </dgm:pt>
    <dgm:pt modelId="{AF08F69F-E9F2-4415-B799-90931EA9C071}" type="pres">
      <dgm:prSet presAssocID="{D145D317-A63E-460D-B62B-0EDD05F9145C}" presName="node" presStyleLbl="vennNode1" presStyleIdx="3" presStyleCnt="6">
        <dgm:presLayoutVars>
          <dgm:bulletEnabled val="1"/>
        </dgm:presLayoutVars>
      </dgm:prSet>
      <dgm:spPr/>
      <dgm:t>
        <a:bodyPr/>
        <a:lstStyle/>
        <a:p>
          <a:endParaRPr lang="en-US"/>
        </a:p>
      </dgm:t>
    </dgm:pt>
    <dgm:pt modelId="{29D9BD94-DC3A-447B-8250-7EC5EF208810}" type="pres">
      <dgm:prSet presAssocID="{85E40F7A-FFED-4990-9F3F-07FF6DD2E2D6}" presName="node" presStyleLbl="vennNode1" presStyleIdx="4" presStyleCnt="6">
        <dgm:presLayoutVars>
          <dgm:bulletEnabled val="1"/>
        </dgm:presLayoutVars>
      </dgm:prSet>
      <dgm:spPr/>
      <dgm:t>
        <a:bodyPr/>
        <a:lstStyle/>
        <a:p>
          <a:endParaRPr lang="en-US"/>
        </a:p>
      </dgm:t>
    </dgm:pt>
    <dgm:pt modelId="{58FE04EB-4196-4B5E-814B-18A4D6A20D64}" type="pres">
      <dgm:prSet presAssocID="{8A31AC65-8164-4BA0-B708-8E744EE1DD9A}" presName="node" presStyleLbl="vennNode1" presStyleIdx="5" presStyleCnt="6">
        <dgm:presLayoutVars>
          <dgm:bulletEnabled val="1"/>
        </dgm:presLayoutVars>
      </dgm:prSet>
      <dgm:spPr/>
      <dgm:t>
        <a:bodyPr/>
        <a:lstStyle/>
        <a:p>
          <a:endParaRPr lang="en-US"/>
        </a:p>
      </dgm:t>
    </dgm:pt>
  </dgm:ptLst>
  <dgm:cxnLst>
    <dgm:cxn modelId="{54E3D59D-A7E7-4131-A11B-8222B56D1083}" srcId="{1A858758-13DE-4448-AEE4-572FFB83C60B}" destId="{85E40F7A-FFED-4990-9F3F-07FF6DD2E2D6}" srcOrd="3" destOrd="0" parTransId="{6E85DC99-4BBB-4615-B9FC-95F74868A189}" sibTransId="{C9C326D6-9C64-415D-8996-432F5EDCEB8C}"/>
    <dgm:cxn modelId="{321B8EF6-D08A-4E17-BE08-527C4367B069}" type="presOf" srcId="{FCE1E222-824A-4FB9-9E84-753877CD896E}" destId="{F06F5ACD-33A4-45DF-A2AF-A1B6D820C936}" srcOrd="0" destOrd="0" presId="urn:microsoft.com/office/officeart/2005/8/layout/radial3"/>
    <dgm:cxn modelId="{BE92DE69-E618-476A-8587-9D3EB6921578}" srcId="{1A858758-13DE-4448-AEE4-572FFB83C60B}" destId="{0D87948D-59A1-45C2-8FE9-04B061FB16C2}" srcOrd="1" destOrd="0" parTransId="{5D6D900E-1425-47BF-81F7-0DC61B5D5364}" sibTransId="{013D451C-AA89-4056-9D19-6A8BCE9E00F9}"/>
    <dgm:cxn modelId="{7363630A-9D3D-429B-84FB-5F5AEBFAE186}" type="presOf" srcId="{8164F9DE-18C4-43C9-8D87-1849B3F0D44F}" destId="{472E3C51-C8CC-4D75-B382-CE5D431C72C5}" srcOrd="0" destOrd="0" presId="urn:microsoft.com/office/officeart/2005/8/layout/radial3"/>
    <dgm:cxn modelId="{68701410-ACC5-46F3-9611-B6733F6E5194}" type="presOf" srcId="{0D87948D-59A1-45C2-8FE9-04B061FB16C2}" destId="{0E5D3CF5-3CAD-4118-B01F-40A7E0A0D8CA}" srcOrd="0" destOrd="0" presId="urn:microsoft.com/office/officeart/2005/8/layout/radial3"/>
    <dgm:cxn modelId="{3623604C-54A7-4D4F-86A4-61CFBC9ADCE7}" srcId="{FCE1E222-824A-4FB9-9E84-753877CD896E}" destId="{1A858758-13DE-4448-AEE4-572FFB83C60B}" srcOrd="0" destOrd="0" parTransId="{F8A0C57E-0E0C-476C-9C34-754909D0A499}" sibTransId="{78D1B12E-9FE5-40FF-8290-87312C4EE9EB}"/>
    <dgm:cxn modelId="{5612C17C-730B-4935-BC6E-80C8F52FBDC9}" srcId="{1A858758-13DE-4448-AEE4-572FFB83C60B}" destId="{D145D317-A63E-460D-B62B-0EDD05F9145C}" srcOrd="2" destOrd="0" parTransId="{A257DC34-8B6F-4A17-ACD8-8C9694D7B206}" sibTransId="{6517CEE3-5CE7-4878-B78E-5C23A13D89B1}"/>
    <dgm:cxn modelId="{952FB1DF-54C3-4893-B717-FD00E31032AF}" type="presOf" srcId="{D145D317-A63E-460D-B62B-0EDD05F9145C}" destId="{AF08F69F-E9F2-4415-B799-90931EA9C071}" srcOrd="0" destOrd="0" presId="urn:microsoft.com/office/officeart/2005/8/layout/radial3"/>
    <dgm:cxn modelId="{5B9B7571-783A-48A1-8683-69A44E559DEA}" type="presOf" srcId="{8A31AC65-8164-4BA0-B708-8E744EE1DD9A}" destId="{58FE04EB-4196-4B5E-814B-18A4D6A20D64}" srcOrd="0" destOrd="0" presId="urn:microsoft.com/office/officeart/2005/8/layout/radial3"/>
    <dgm:cxn modelId="{FCD3C0A6-EF88-48C1-9AD6-134A9F992213}" type="presOf" srcId="{1A858758-13DE-4448-AEE4-572FFB83C60B}" destId="{89E1BBEC-9CDE-4763-994C-EED453237FCA}" srcOrd="0" destOrd="0" presId="urn:microsoft.com/office/officeart/2005/8/layout/radial3"/>
    <dgm:cxn modelId="{A978386E-3FAF-47CF-B565-F11F55023027}" type="presOf" srcId="{85E40F7A-FFED-4990-9F3F-07FF6DD2E2D6}" destId="{29D9BD94-DC3A-447B-8250-7EC5EF208810}" srcOrd="0" destOrd="0" presId="urn:microsoft.com/office/officeart/2005/8/layout/radial3"/>
    <dgm:cxn modelId="{5D2CA84A-ECC2-4004-8D72-18D803074D83}" srcId="{1A858758-13DE-4448-AEE4-572FFB83C60B}" destId="{8164F9DE-18C4-43C9-8D87-1849B3F0D44F}" srcOrd="0" destOrd="0" parTransId="{762CB7CA-F730-4C78-B4C6-CA2BC3A86055}" sibTransId="{DAF7C012-6086-411F-856D-9551B8DA69D5}"/>
    <dgm:cxn modelId="{F19CBEDD-3D35-4F18-BB01-E052086E0B53}" srcId="{1A858758-13DE-4448-AEE4-572FFB83C60B}" destId="{8A31AC65-8164-4BA0-B708-8E744EE1DD9A}" srcOrd="4" destOrd="0" parTransId="{DBDAD9D5-423F-4401-842C-88AF0EB31FC4}" sibTransId="{48C9DBAB-F051-4AFA-8887-3175DD9D8FD1}"/>
    <dgm:cxn modelId="{2698845B-D258-4154-9AED-57455CFA3D6D}" type="presParOf" srcId="{F06F5ACD-33A4-45DF-A2AF-A1B6D820C936}" destId="{C54B3254-EFA3-4874-92A6-C4ABF864711B}" srcOrd="0" destOrd="0" presId="urn:microsoft.com/office/officeart/2005/8/layout/radial3"/>
    <dgm:cxn modelId="{0F5C5A43-7C21-48CA-A1FA-7DFB10BA64EB}" type="presParOf" srcId="{C54B3254-EFA3-4874-92A6-C4ABF864711B}" destId="{89E1BBEC-9CDE-4763-994C-EED453237FCA}" srcOrd="0" destOrd="0" presId="urn:microsoft.com/office/officeart/2005/8/layout/radial3"/>
    <dgm:cxn modelId="{9AF34C3C-437E-4C00-B36D-889A4469B0F1}" type="presParOf" srcId="{C54B3254-EFA3-4874-92A6-C4ABF864711B}" destId="{472E3C51-C8CC-4D75-B382-CE5D431C72C5}" srcOrd="1" destOrd="0" presId="urn:microsoft.com/office/officeart/2005/8/layout/radial3"/>
    <dgm:cxn modelId="{0E82D90F-75A9-4724-9C5E-6DACFF0EAD7C}" type="presParOf" srcId="{C54B3254-EFA3-4874-92A6-C4ABF864711B}" destId="{0E5D3CF5-3CAD-4118-B01F-40A7E0A0D8CA}" srcOrd="2" destOrd="0" presId="urn:microsoft.com/office/officeart/2005/8/layout/radial3"/>
    <dgm:cxn modelId="{13C8BDD6-A5BB-4614-91F8-F015C70D4716}" type="presParOf" srcId="{C54B3254-EFA3-4874-92A6-C4ABF864711B}" destId="{AF08F69F-E9F2-4415-B799-90931EA9C071}" srcOrd="3" destOrd="0" presId="urn:microsoft.com/office/officeart/2005/8/layout/radial3"/>
    <dgm:cxn modelId="{55677E4B-986F-4BD8-953F-27AA3770B9A2}" type="presParOf" srcId="{C54B3254-EFA3-4874-92A6-C4ABF864711B}" destId="{29D9BD94-DC3A-447B-8250-7EC5EF208810}" srcOrd="4" destOrd="0" presId="urn:microsoft.com/office/officeart/2005/8/layout/radial3"/>
    <dgm:cxn modelId="{C2080ACB-9C23-48EB-950A-4DF66768B6FE}" type="presParOf" srcId="{C54B3254-EFA3-4874-92A6-C4ABF864711B}" destId="{58FE04EB-4196-4B5E-814B-18A4D6A20D64}" srcOrd="5" destOrd="0" presId="urn:microsoft.com/office/officeart/2005/8/layout/radial3"/>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C3617D-984C-B749-BE9B-19D5136ACCE7}">
      <dsp:nvSpPr>
        <dsp:cNvPr id="0" name=""/>
        <dsp:cNvSpPr/>
      </dsp:nvSpPr>
      <dsp:spPr>
        <a:xfrm>
          <a:off x="-4815513" y="-738247"/>
          <a:ext cx="5737237" cy="5737237"/>
        </a:xfrm>
        <a:prstGeom prst="blockArc">
          <a:avLst>
            <a:gd name="adj1" fmla="val 18900000"/>
            <a:gd name="adj2" fmla="val 2700000"/>
            <a:gd name="adj3" fmla="val 376"/>
          </a:avLst>
        </a:pr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FF9103A-2A0E-6042-9CEA-8C6D43245B37}">
      <dsp:nvSpPr>
        <dsp:cNvPr id="0" name=""/>
        <dsp:cNvSpPr/>
      </dsp:nvSpPr>
      <dsp:spPr>
        <a:xfrm>
          <a:off x="298891" y="193693"/>
          <a:ext cx="5587828" cy="387216"/>
        </a:xfrm>
        <a:prstGeom prst="rect">
          <a:avLst/>
        </a:prstGeom>
        <a:gradFill rotWithShape="0">
          <a:gsLst>
            <a:gs pos="0">
              <a:schemeClr val="accent1">
                <a:hueOff val="0"/>
                <a:satOff val="0"/>
                <a:lumOff val="0"/>
                <a:alphaOff val="0"/>
                <a:shade val="63000"/>
              </a:schemeClr>
            </a:gs>
            <a:gs pos="30000">
              <a:schemeClr val="accent1">
                <a:hueOff val="0"/>
                <a:satOff val="0"/>
                <a:lumOff val="0"/>
                <a:alphaOff val="0"/>
                <a:shade val="90000"/>
                <a:satMod val="110000"/>
              </a:schemeClr>
            </a:gs>
            <a:gs pos="45000">
              <a:schemeClr val="accent1">
                <a:hueOff val="0"/>
                <a:satOff val="0"/>
                <a:lumOff val="0"/>
                <a:alphaOff val="0"/>
                <a:shade val="100000"/>
                <a:satMod val="118000"/>
              </a:schemeClr>
            </a:gs>
            <a:gs pos="55000">
              <a:schemeClr val="accent1">
                <a:hueOff val="0"/>
                <a:satOff val="0"/>
                <a:lumOff val="0"/>
                <a:alphaOff val="0"/>
                <a:shade val="100000"/>
                <a:satMod val="118000"/>
              </a:schemeClr>
            </a:gs>
            <a:gs pos="73000">
              <a:schemeClr val="accent1">
                <a:hueOff val="0"/>
                <a:satOff val="0"/>
                <a:lumOff val="0"/>
                <a:alphaOff val="0"/>
                <a:shade val="90000"/>
                <a:satMod val="110000"/>
              </a:schemeClr>
            </a:gs>
            <a:gs pos="100000">
              <a:schemeClr val="accent1">
                <a:hueOff val="0"/>
                <a:satOff val="0"/>
                <a:lumOff val="0"/>
                <a:alphaOff val="0"/>
                <a:shade val="63000"/>
              </a:schemeClr>
            </a:gs>
          </a:gsLst>
          <a:lin ang="950000" scaled="1"/>
        </a:gradFill>
        <a:ln>
          <a:noFill/>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accent1">
              <a:hueOff val="0"/>
              <a:satOff val="0"/>
              <a:lumOff val="0"/>
              <a:alphaOff val="0"/>
              <a:tint val="100000"/>
              <a:shade val="100000"/>
              <a:hueMod val="100000"/>
              <a:satMod val="10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307353" tIns="40640" rIns="40640" bIns="40640" numCol="1" spcCol="1270" anchor="ctr" anchorCtr="0">
          <a:noAutofit/>
        </a:bodyPr>
        <a:lstStyle/>
        <a:p>
          <a:pPr lvl="0" algn="l" defTabSz="711200">
            <a:lnSpc>
              <a:spcPct val="90000"/>
            </a:lnSpc>
            <a:spcBef>
              <a:spcPct val="0"/>
            </a:spcBef>
            <a:spcAft>
              <a:spcPct val="35000"/>
            </a:spcAft>
          </a:pPr>
          <a:r>
            <a:rPr lang="en-US" sz="1600" kern="1200" dirty="0"/>
            <a:t>Strengthen governance of AMR and AMU management </a:t>
          </a:r>
        </a:p>
      </dsp:txBody>
      <dsp:txXfrm>
        <a:off x="298891" y="193693"/>
        <a:ext cx="5587828" cy="387216"/>
      </dsp:txXfrm>
    </dsp:sp>
    <dsp:sp modelId="{B329B91E-06E0-BC48-879F-30B6C35D4BE6}">
      <dsp:nvSpPr>
        <dsp:cNvPr id="0" name=""/>
        <dsp:cNvSpPr/>
      </dsp:nvSpPr>
      <dsp:spPr>
        <a:xfrm>
          <a:off x="56880" y="145291"/>
          <a:ext cx="484020" cy="484020"/>
        </a:xfrm>
        <a:prstGeom prst="ellipse">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45A814D6-69AF-764D-99CA-388906BAE1C0}">
      <dsp:nvSpPr>
        <dsp:cNvPr id="0" name=""/>
        <dsp:cNvSpPr/>
      </dsp:nvSpPr>
      <dsp:spPr>
        <a:xfrm>
          <a:off x="649550" y="774858"/>
          <a:ext cx="5237168" cy="387216"/>
        </a:xfrm>
        <a:prstGeom prst="rect">
          <a:avLst/>
        </a:prstGeom>
        <a:gradFill rotWithShape="0">
          <a:gsLst>
            <a:gs pos="0">
              <a:schemeClr val="accent1">
                <a:hueOff val="0"/>
                <a:satOff val="0"/>
                <a:lumOff val="0"/>
                <a:alphaOff val="0"/>
                <a:shade val="63000"/>
              </a:schemeClr>
            </a:gs>
            <a:gs pos="30000">
              <a:schemeClr val="accent1">
                <a:hueOff val="0"/>
                <a:satOff val="0"/>
                <a:lumOff val="0"/>
                <a:alphaOff val="0"/>
                <a:shade val="90000"/>
                <a:satMod val="110000"/>
              </a:schemeClr>
            </a:gs>
            <a:gs pos="45000">
              <a:schemeClr val="accent1">
                <a:hueOff val="0"/>
                <a:satOff val="0"/>
                <a:lumOff val="0"/>
                <a:alphaOff val="0"/>
                <a:shade val="100000"/>
                <a:satMod val="118000"/>
              </a:schemeClr>
            </a:gs>
            <a:gs pos="55000">
              <a:schemeClr val="accent1">
                <a:hueOff val="0"/>
                <a:satOff val="0"/>
                <a:lumOff val="0"/>
                <a:alphaOff val="0"/>
                <a:shade val="100000"/>
                <a:satMod val="118000"/>
              </a:schemeClr>
            </a:gs>
            <a:gs pos="73000">
              <a:schemeClr val="accent1">
                <a:hueOff val="0"/>
                <a:satOff val="0"/>
                <a:lumOff val="0"/>
                <a:alphaOff val="0"/>
                <a:shade val="90000"/>
                <a:satMod val="110000"/>
              </a:schemeClr>
            </a:gs>
            <a:gs pos="100000">
              <a:schemeClr val="accent1">
                <a:hueOff val="0"/>
                <a:satOff val="0"/>
                <a:lumOff val="0"/>
                <a:alphaOff val="0"/>
                <a:shade val="63000"/>
              </a:schemeClr>
            </a:gs>
          </a:gsLst>
          <a:lin ang="950000" scaled="1"/>
        </a:gradFill>
        <a:ln>
          <a:noFill/>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accent1">
              <a:hueOff val="0"/>
              <a:satOff val="0"/>
              <a:lumOff val="0"/>
              <a:alphaOff val="0"/>
              <a:tint val="100000"/>
              <a:shade val="100000"/>
              <a:hueMod val="100000"/>
              <a:satMod val="10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307353" tIns="40640" rIns="40640" bIns="40640" numCol="1" spcCol="1270" anchor="ctr" anchorCtr="0">
          <a:noAutofit/>
        </a:bodyPr>
        <a:lstStyle/>
        <a:p>
          <a:pPr lvl="0" algn="l" defTabSz="711200">
            <a:lnSpc>
              <a:spcPct val="90000"/>
            </a:lnSpc>
            <a:spcBef>
              <a:spcPct val="0"/>
            </a:spcBef>
            <a:spcAft>
              <a:spcPct val="35000"/>
            </a:spcAft>
          </a:pPr>
          <a:r>
            <a:rPr lang="en-US" sz="1600" kern="1200" dirty="0"/>
            <a:t>Improve legal basis for AMR and AMU management</a:t>
          </a:r>
        </a:p>
      </dsp:txBody>
      <dsp:txXfrm>
        <a:off x="649550" y="774858"/>
        <a:ext cx="5237168" cy="387216"/>
      </dsp:txXfrm>
    </dsp:sp>
    <dsp:sp modelId="{56A21E6D-4D68-B345-A723-75E82081BFB8}">
      <dsp:nvSpPr>
        <dsp:cNvPr id="0" name=""/>
        <dsp:cNvSpPr/>
      </dsp:nvSpPr>
      <dsp:spPr>
        <a:xfrm>
          <a:off x="407539" y="726456"/>
          <a:ext cx="484020" cy="484020"/>
        </a:xfrm>
        <a:prstGeom prst="ellipse">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BA496908-B62F-254D-865D-B872DE08E0D3}">
      <dsp:nvSpPr>
        <dsp:cNvPr id="0" name=""/>
        <dsp:cNvSpPr/>
      </dsp:nvSpPr>
      <dsp:spPr>
        <a:xfrm>
          <a:off x="841709" y="1355597"/>
          <a:ext cx="5045009" cy="387216"/>
        </a:xfrm>
        <a:prstGeom prst="rect">
          <a:avLst/>
        </a:prstGeom>
        <a:gradFill rotWithShape="0">
          <a:gsLst>
            <a:gs pos="0">
              <a:schemeClr val="accent1">
                <a:hueOff val="0"/>
                <a:satOff val="0"/>
                <a:lumOff val="0"/>
                <a:alphaOff val="0"/>
                <a:shade val="63000"/>
              </a:schemeClr>
            </a:gs>
            <a:gs pos="30000">
              <a:schemeClr val="accent1">
                <a:hueOff val="0"/>
                <a:satOff val="0"/>
                <a:lumOff val="0"/>
                <a:alphaOff val="0"/>
                <a:shade val="90000"/>
                <a:satMod val="110000"/>
              </a:schemeClr>
            </a:gs>
            <a:gs pos="45000">
              <a:schemeClr val="accent1">
                <a:hueOff val="0"/>
                <a:satOff val="0"/>
                <a:lumOff val="0"/>
                <a:alphaOff val="0"/>
                <a:shade val="100000"/>
                <a:satMod val="118000"/>
              </a:schemeClr>
            </a:gs>
            <a:gs pos="55000">
              <a:schemeClr val="accent1">
                <a:hueOff val="0"/>
                <a:satOff val="0"/>
                <a:lumOff val="0"/>
                <a:alphaOff val="0"/>
                <a:shade val="100000"/>
                <a:satMod val="118000"/>
              </a:schemeClr>
            </a:gs>
            <a:gs pos="73000">
              <a:schemeClr val="accent1">
                <a:hueOff val="0"/>
                <a:satOff val="0"/>
                <a:lumOff val="0"/>
                <a:alphaOff val="0"/>
                <a:shade val="90000"/>
                <a:satMod val="110000"/>
              </a:schemeClr>
            </a:gs>
            <a:gs pos="100000">
              <a:schemeClr val="accent1">
                <a:hueOff val="0"/>
                <a:satOff val="0"/>
                <a:lumOff val="0"/>
                <a:alphaOff val="0"/>
                <a:shade val="63000"/>
              </a:schemeClr>
            </a:gs>
          </a:gsLst>
          <a:lin ang="950000" scaled="1"/>
        </a:gradFill>
        <a:ln>
          <a:noFill/>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accent1">
              <a:hueOff val="0"/>
              <a:satOff val="0"/>
              <a:lumOff val="0"/>
              <a:alphaOff val="0"/>
              <a:tint val="100000"/>
              <a:shade val="100000"/>
              <a:hueMod val="100000"/>
              <a:satMod val="10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307353" tIns="40640" rIns="40640" bIns="40640" numCol="1" spcCol="1270" anchor="ctr" anchorCtr="0">
          <a:noAutofit/>
        </a:bodyPr>
        <a:lstStyle/>
        <a:p>
          <a:pPr lvl="0" algn="l" defTabSz="711200">
            <a:lnSpc>
              <a:spcPct val="90000"/>
            </a:lnSpc>
            <a:spcBef>
              <a:spcPct val="0"/>
            </a:spcBef>
            <a:spcAft>
              <a:spcPct val="35000"/>
            </a:spcAft>
          </a:pPr>
          <a:r>
            <a:rPr lang="en-US" sz="1600" kern="1200" dirty="0"/>
            <a:t>Enforce the legislation in place</a:t>
          </a:r>
        </a:p>
      </dsp:txBody>
      <dsp:txXfrm>
        <a:off x="841709" y="1355597"/>
        <a:ext cx="5045009" cy="387216"/>
      </dsp:txXfrm>
    </dsp:sp>
    <dsp:sp modelId="{14CC1BCF-E48A-8144-8968-FE94FAB46870}">
      <dsp:nvSpPr>
        <dsp:cNvPr id="0" name=""/>
        <dsp:cNvSpPr/>
      </dsp:nvSpPr>
      <dsp:spPr>
        <a:xfrm>
          <a:off x="599699" y="1307195"/>
          <a:ext cx="484020" cy="484020"/>
        </a:xfrm>
        <a:prstGeom prst="ellipse">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D6DCF8D9-6728-B045-9D65-F3C574FF3117}">
      <dsp:nvSpPr>
        <dsp:cNvPr id="0" name=""/>
        <dsp:cNvSpPr/>
      </dsp:nvSpPr>
      <dsp:spPr>
        <a:xfrm>
          <a:off x="903064" y="1936762"/>
          <a:ext cx="4983654" cy="387216"/>
        </a:xfrm>
        <a:prstGeom prst="rect">
          <a:avLst/>
        </a:prstGeom>
        <a:gradFill rotWithShape="0">
          <a:gsLst>
            <a:gs pos="0">
              <a:schemeClr val="accent1">
                <a:hueOff val="0"/>
                <a:satOff val="0"/>
                <a:lumOff val="0"/>
                <a:alphaOff val="0"/>
                <a:shade val="63000"/>
              </a:schemeClr>
            </a:gs>
            <a:gs pos="30000">
              <a:schemeClr val="accent1">
                <a:hueOff val="0"/>
                <a:satOff val="0"/>
                <a:lumOff val="0"/>
                <a:alphaOff val="0"/>
                <a:shade val="90000"/>
                <a:satMod val="110000"/>
              </a:schemeClr>
            </a:gs>
            <a:gs pos="45000">
              <a:schemeClr val="accent1">
                <a:hueOff val="0"/>
                <a:satOff val="0"/>
                <a:lumOff val="0"/>
                <a:alphaOff val="0"/>
                <a:shade val="100000"/>
                <a:satMod val="118000"/>
              </a:schemeClr>
            </a:gs>
            <a:gs pos="55000">
              <a:schemeClr val="accent1">
                <a:hueOff val="0"/>
                <a:satOff val="0"/>
                <a:lumOff val="0"/>
                <a:alphaOff val="0"/>
                <a:shade val="100000"/>
                <a:satMod val="118000"/>
              </a:schemeClr>
            </a:gs>
            <a:gs pos="73000">
              <a:schemeClr val="accent1">
                <a:hueOff val="0"/>
                <a:satOff val="0"/>
                <a:lumOff val="0"/>
                <a:alphaOff val="0"/>
                <a:shade val="90000"/>
                <a:satMod val="110000"/>
              </a:schemeClr>
            </a:gs>
            <a:gs pos="100000">
              <a:schemeClr val="accent1">
                <a:hueOff val="0"/>
                <a:satOff val="0"/>
                <a:lumOff val="0"/>
                <a:alphaOff val="0"/>
                <a:shade val="63000"/>
              </a:schemeClr>
            </a:gs>
          </a:gsLst>
          <a:lin ang="950000" scaled="1"/>
        </a:gradFill>
        <a:ln>
          <a:noFill/>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accent1">
              <a:hueOff val="0"/>
              <a:satOff val="0"/>
              <a:lumOff val="0"/>
              <a:alphaOff val="0"/>
              <a:tint val="100000"/>
              <a:shade val="100000"/>
              <a:hueMod val="100000"/>
              <a:satMod val="10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307353" tIns="40640" rIns="40640" bIns="40640" numCol="1" spcCol="1270" anchor="ctr" anchorCtr="0">
          <a:noAutofit/>
        </a:bodyPr>
        <a:lstStyle/>
        <a:p>
          <a:pPr lvl="0" algn="l" defTabSz="711200">
            <a:lnSpc>
              <a:spcPct val="90000"/>
            </a:lnSpc>
            <a:spcBef>
              <a:spcPct val="0"/>
            </a:spcBef>
            <a:spcAft>
              <a:spcPct val="35000"/>
            </a:spcAft>
          </a:pPr>
          <a:r>
            <a:rPr lang="en-US" sz="1600" kern="1200" dirty="0"/>
            <a:t>Increase awareness of AMU and risk of AMR</a:t>
          </a:r>
        </a:p>
      </dsp:txBody>
      <dsp:txXfrm>
        <a:off x="903064" y="1936762"/>
        <a:ext cx="4983654" cy="387216"/>
      </dsp:txXfrm>
    </dsp:sp>
    <dsp:sp modelId="{9D2C25CF-1126-AA4D-9F7C-34F3D0D51CBD}">
      <dsp:nvSpPr>
        <dsp:cNvPr id="0" name=""/>
        <dsp:cNvSpPr/>
      </dsp:nvSpPr>
      <dsp:spPr>
        <a:xfrm>
          <a:off x="661054" y="1888360"/>
          <a:ext cx="484020" cy="484020"/>
        </a:xfrm>
        <a:prstGeom prst="ellipse">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0D20463B-5BE6-074F-9CA3-42D5C74C3E3B}">
      <dsp:nvSpPr>
        <dsp:cNvPr id="0" name=""/>
        <dsp:cNvSpPr/>
      </dsp:nvSpPr>
      <dsp:spPr>
        <a:xfrm>
          <a:off x="841709" y="2517928"/>
          <a:ext cx="5045009" cy="387216"/>
        </a:xfrm>
        <a:prstGeom prst="rect">
          <a:avLst/>
        </a:prstGeom>
        <a:gradFill rotWithShape="0">
          <a:gsLst>
            <a:gs pos="0">
              <a:schemeClr val="accent1">
                <a:hueOff val="0"/>
                <a:satOff val="0"/>
                <a:lumOff val="0"/>
                <a:alphaOff val="0"/>
                <a:shade val="63000"/>
              </a:schemeClr>
            </a:gs>
            <a:gs pos="30000">
              <a:schemeClr val="accent1">
                <a:hueOff val="0"/>
                <a:satOff val="0"/>
                <a:lumOff val="0"/>
                <a:alphaOff val="0"/>
                <a:shade val="90000"/>
                <a:satMod val="110000"/>
              </a:schemeClr>
            </a:gs>
            <a:gs pos="45000">
              <a:schemeClr val="accent1">
                <a:hueOff val="0"/>
                <a:satOff val="0"/>
                <a:lumOff val="0"/>
                <a:alphaOff val="0"/>
                <a:shade val="100000"/>
                <a:satMod val="118000"/>
              </a:schemeClr>
            </a:gs>
            <a:gs pos="55000">
              <a:schemeClr val="accent1">
                <a:hueOff val="0"/>
                <a:satOff val="0"/>
                <a:lumOff val="0"/>
                <a:alphaOff val="0"/>
                <a:shade val="100000"/>
                <a:satMod val="118000"/>
              </a:schemeClr>
            </a:gs>
            <a:gs pos="73000">
              <a:schemeClr val="accent1">
                <a:hueOff val="0"/>
                <a:satOff val="0"/>
                <a:lumOff val="0"/>
                <a:alphaOff val="0"/>
                <a:shade val="90000"/>
                <a:satMod val="110000"/>
              </a:schemeClr>
            </a:gs>
            <a:gs pos="100000">
              <a:schemeClr val="accent1">
                <a:hueOff val="0"/>
                <a:satOff val="0"/>
                <a:lumOff val="0"/>
                <a:alphaOff val="0"/>
                <a:shade val="63000"/>
              </a:schemeClr>
            </a:gs>
          </a:gsLst>
          <a:lin ang="950000" scaled="1"/>
        </a:gradFill>
        <a:ln>
          <a:noFill/>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accent1">
              <a:hueOff val="0"/>
              <a:satOff val="0"/>
              <a:lumOff val="0"/>
              <a:alphaOff val="0"/>
              <a:tint val="100000"/>
              <a:shade val="100000"/>
              <a:hueMod val="100000"/>
              <a:satMod val="10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307353" tIns="40640" rIns="40640" bIns="40640" numCol="1" spcCol="1270" anchor="ctr" anchorCtr="0">
          <a:noAutofit/>
        </a:bodyPr>
        <a:lstStyle/>
        <a:p>
          <a:pPr lvl="0" algn="l" defTabSz="711200">
            <a:lnSpc>
              <a:spcPct val="90000"/>
            </a:lnSpc>
            <a:spcBef>
              <a:spcPct val="0"/>
            </a:spcBef>
            <a:spcAft>
              <a:spcPct val="35000"/>
            </a:spcAft>
          </a:pPr>
          <a:r>
            <a:rPr lang="en-US" sz="1600" kern="1200" dirty="0"/>
            <a:t>Implement good treatment and husbandry practices</a:t>
          </a:r>
        </a:p>
      </dsp:txBody>
      <dsp:txXfrm>
        <a:off x="841709" y="2517928"/>
        <a:ext cx="5045009" cy="387216"/>
      </dsp:txXfrm>
    </dsp:sp>
    <dsp:sp modelId="{B516F09B-20E0-1E4D-B948-8B980ADCE26E}">
      <dsp:nvSpPr>
        <dsp:cNvPr id="0" name=""/>
        <dsp:cNvSpPr/>
      </dsp:nvSpPr>
      <dsp:spPr>
        <a:xfrm>
          <a:off x="599699" y="2469526"/>
          <a:ext cx="484020" cy="484020"/>
        </a:xfrm>
        <a:prstGeom prst="ellipse">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BA392758-0C38-0A4B-8C31-DAA12185748C}">
      <dsp:nvSpPr>
        <dsp:cNvPr id="0" name=""/>
        <dsp:cNvSpPr/>
      </dsp:nvSpPr>
      <dsp:spPr>
        <a:xfrm>
          <a:off x="649550" y="3098667"/>
          <a:ext cx="5237168" cy="387216"/>
        </a:xfrm>
        <a:prstGeom prst="rect">
          <a:avLst/>
        </a:prstGeom>
        <a:gradFill rotWithShape="0">
          <a:gsLst>
            <a:gs pos="0">
              <a:schemeClr val="accent1">
                <a:hueOff val="0"/>
                <a:satOff val="0"/>
                <a:lumOff val="0"/>
                <a:alphaOff val="0"/>
                <a:shade val="63000"/>
              </a:schemeClr>
            </a:gs>
            <a:gs pos="30000">
              <a:schemeClr val="accent1">
                <a:hueOff val="0"/>
                <a:satOff val="0"/>
                <a:lumOff val="0"/>
                <a:alphaOff val="0"/>
                <a:shade val="90000"/>
                <a:satMod val="110000"/>
              </a:schemeClr>
            </a:gs>
            <a:gs pos="45000">
              <a:schemeClr val="accent1">
                <a:hueOff val="0"/>
                <a:satOff val="0"/>
                <a:lumOff val="0"/>
                <a:alphaOff val="0"/>
                <a:shade val="100000"/>
                <a:satMod val="118000"/>
              </a:schemeClr>
            </a:gs>
            <a:gs pos="55000">
              <a:schemeClr val="accent1">
                <a:hueOff val="0"/>
                <a:satOff val="0"/>
                <a:lumOff val="0"/>
                <a:alphaOff val="0"/>
                <a:shade val="100000"/>
                <a:satMod val="118000"/>
              </a:schemeClr>
            </a:gs>
            <a:gs pos="73000">
              <a:schemeClr val="accent1">
                <a:hueOff val="0"/>
                <a:satOff val="0"/>
                <a:lumOff val="0"/>
                <a:alphaOff val="0"/>
                <a:shade val="90000"/>
                <a:satMod val="110000"/>
              </a:schemeClr>
            </a:gs>
            <a:gs pos="100000">
              <a:schemeClr val="accent1">
                <a:hueOff val="0"/>
                <a:satOff val="0"/>
                <a:lumOff val="0"/>
                <a:alphaOff val="0"/>
                <a:shade val="63000"/>
              </a:schemeClr>
            </a:gs>
          </a:gsLst>
          <a:lin ang="950000" scaled="1"/>
        </a:gradFill>
        <a:ln>
          <a:noFill/>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accent1">
              <a:hueOff val="0"/>
              <a:satOff val="0"/>
              <a:lumOff val="0"/>
              <a:alphaOff val="0"/>
              <a:tint val="100000"/>
              <a:shade val="100000"/>
              <a:hueMod val="100000"/>
              <a:satMod val="10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307353" tIns="40640" rIns="40640" bIns="40640" numCol="1" spcCol="1270" anchor="ctr" anchorCtr="0">
          <a:noAutofit/>
        </a:bodyPr>
        <a:lstStyle/>
        <a:p>
          <a:pPr lvl="0" algn="l" defTabSz="711200">
            <a:lnSpc>
              <a:spcPct val="90000"/>
            </a:lnSpc>
            <a:spcBef>
              <a:spcPct val="0"/>
            </a:spcBef>
            <a:spcAft>
              <a:spcPct val="35000"/>
            </a:spcAft>
          </a:pPr>
          <a:r>
            <a:rPr lang="en-US" sz="1600" kern="1200" dirty="0"/>
            <a:t>Monitor AMR, AMU and antibiotic residue</a:t>
          </a:r>
        </a:p>
      </dsp:txBody>
      <dsp:txXfrm>
        <a:off x="649550" y="3098667"/>
        <a:ext cx="5237168" cy="387216"/>
      </dsp:txXfrm>
    </dsp:sp>
    <dsp:sp modelId="{DA8C8C98-DEA9-C041-8388-AD7933F395B5}">
      <dsp:nvSpPr>
        <dsp:cNvPr id="0" name=""/>
        <dsp:cNvSpPr/>
      </dsp:nvSpPr>
      <dsp:spPr>
        <a:xfrm>
          <a:off x="407539" y="3050265"/>
          <a:ext cx="484020" cy="484020"/>
        </a:xfrm>
        <a:prstGeom prst="ellipse">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BB4BB273-0162-4D44-A79A-7358708F8D2B}">
      <dsp:nvSpPr>
        <dsp:cNvPr id="0" name=""/>
        <dsp:cNvSpPr/>
      </dsp:nvSpPr>
      <dsp:spPr>
        <a:xfrm>
          <a:off x="298891" y="3679832"/>
          <a:ext cx="5587828" cy="387216"/>
        </a:xfrm>
        <a:prstGeom prst="rect">
          <a:avLst/>
        </a:prstGeom>
        <a:gradFill rotWithShape="0">
          <a:gsLst>
            <a:gs pos="0">
              <a:schemeClr val="accent1">
                <a:hueOff val="0"/>
                <a:satOff val="0"/>
                <a:lumOff val="0"/>
                <a:alphaOff val="0"/>
                <a:shade val="63000"/>
              </a:schemeClr>
            </a:gs>
            <a:gs pos="30000">
              <a:schemeClr val="accent1">
                <a:hueOff val="0"/>
                <a:satOff val="0"/>
                <a:lumOff val="0"/>
                <a:alphaOff val="0"/>
                <a:shade val="90000"/>
                <a:satMod val="110000"/>
              </a:schemeClr>
            </a:gs>
            <a:gs pos="45000">
              <a:schemeClr val="accent1">
                <a:hueOff val="0"/>
                <a:satOff val="0"/>
                <a:lumOff val="0"/>
                <a:alphaOff val="0"/>
                <a:shade val="100000"/>
                <a:satMod val="118000"/>
              </a:schemeClr>
            </a:gs>
            <a:gs pos="55000">
              <a:schemeClr val="accent1">
                <a:hueOff val="0"/>
                <a:satOff val="0"/>
                <a:lumOff val="0"/>
                <a:alphaOff val="0"/>
                <a:shade val="100000"/>
                <a:satMod val="118000"/>
              </a:schemeClr>
            </a:gs>
            <a:gs pos="73000">
              <a:schemeClr val="accent1">
                <a:hueOff val="0"/>
                <a:satOff val="0"/>
                <a:lumOff val="0"/>
                <a:alphaOff val="0"/>
                <a:shade val="90000"/>
                <a:satMod val="110000"/>
              </a:schemeClr>
            </a:gs>
            <a:gs pos="100000">
              <a:schemeClr val="accent1">
                <a:hueOff val="0"/>
                <a:satOff val="0"/>
                <a:lumOff val="0"/>
                <a:alphaOff val="0"/>
                <a:shade val="63000"/>
              </a:schemeClr>
            </a:gs>
          </a:gsLst>
          <a:lin ang="950000" scaled="1"/>
        </a:gradFill>
        <a:ln>
          <a:noFill/>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accent1">
              <a:hueOff val="0"/>
              <a:satOff val="0"/>
              <a:lumOff val="0"/>
              <a:alphaOff val="0"/>
              <a:tint val="100000"/>
              <a:shade val="100000"/>
              <a:hueMod val="100000"/>
              <a:satMod val="10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307353" tIns="40640" rIns="40640" bIns="40640" numCol="1" spcCol="1270" anchor="ctr" anchorCtr="0">
          <a:noAutofit/>
        </a:bodyPr>
        <a:lstStyle/>
        <a:p>
          <a:pPr lvl="0" algn="l" defTabSz="711200">
            <a:lnSpc>
              <a:spcPct val="90000"/>
            </a:lnSpc>
            <a:spcBef>
              <a:spcPct val="0"/>
            </a:spcBef>
            <a:spcAft>
              <a:spcPct val="35000"/>
            </a:spcAft>
          </a:pPr>
          <a:r>
            <a:rPr lang="en-US" sz="1600" kern="1200" dirty="0"/>
            <a:t>Strengthen inter-sectoral collaboration in AMR management</a:t>
          </a:r>
        </a:p>
      </dsp:txBody>
      <dsp:txXfrm>
        <a:off x="298891" y="3679832"/>
        <a:ext cx="5587828" cy="387216"/>
      </dsp:txXfrm>
    </dsp:sp>
    <dsp:sp modelId="{13EE6CEE-5EF0-294B-B2AF-07AA0939E7BB}">
      <dsp:nvSpPr>
        <dsp:cNvPr id="0" name=""/>
        <dsp:cNvSpPr/>
      </dsp:nvSpPr>
      <dsp:spPr>
        <a:xfrm>
          <a:off x="56880" y="3631430"/>
          <a:ext cx="484020" cy="484020"/>
        </a:xfrm>
        <a:prstGeom prst="ellipse">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E1BBEC-9CDE-4763-994C-EED453237FCA}">
      <dsp:nvSpPr>
        <dsp:cNvPr id="0" name=""/>
        <dsp:cNvSpPr/>
      </dsp:nvSpPr>
      <dsp:spPr>
        <a:xfrm>
          <a:off x="2760357" y="1291858"/>
          <a:ext cx="2994634" cy="2994634"/>
        </a:xfrm>
        <a:prstGeom prst="ellipse">
          <a:avLst/>
        </a:prstGeom>
        <a:solidFill>
          <a:srgbClr val="07A99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endParaRPr lang="en-US" sz="3100" kern="1200" dirty="0">
            <a:solidFill>
              <a:schemeClr val="bg1"/>
            </a:solidFill>
          </a:endParaRPr>
        </a:p>
        <a:p>
          <a:pPr lvl="0" algn="ctr" defTabSz="1377950">
            <a:lnSpc>
              <a:spcPct val="90000"/>
            </a:lnSpc>
            <a:spcBef>
              <a:spcPct val="0"/>
            </a:spcBef>
            <a:spcAft>
              <a:spcPct val="35000"/>
            </a:spcAft>
          </a:pPr>
          <a:r>
            <a:rPr lang="en-US" sz="3100" kern="1200" dirty="0">
              <a:solidFill>
                <a:schemeClr val="bg1"/>
              </a:solidFill>
            </a:rPr>
            <a:t>Partnerships</a:t>
          </a:r>
        </a:p>
        <a:p>
          <a:pPr lvl="0" algn="ctr" defTabSz="1377950">
            <a:lnSpc>
              <a:spcPct val="90000"/>
            </a:lnSpc>
            <a:spcBef>
              <a:spcPct val="0"/>
            </a:spcBef>
            <a:spcAft>
              <a:spcPct val="35000"/>
            </a:spcAft>
          </a:pPr>
          <a:endParaRPr lang="en-US" sz="3100" kern="1200" dirty="0">
            <a:solidFill>
              <a:schemeClr val="bg1"/>
            </a:solidFill>
          </a:endParaRPr>
        </a:p>
      </dsp:txBody>
      <dsp:txXfrm>
        <a:off x="3198911" y="1730412"/>
        <a:ext cx="2117526" cy="2117526"/>
      </dsp:txXfrm>
    </dsp:sp>
    <dsp:sp modelId="{472E3C51-C8CC-4D75-B382-CE5D431C72C5}">
      <dsp:nvSpPr>
        <dsp:cNvPr id="0" name=""/>
        <dsp:cNvSpPr/>
      </dsp:nvSpPr>
      <dsp:spPr>
        <a:xfrm>
          <a:off x="3509016" y="92391"/>
          <a:ext cx="1497317" cy="1497317"/>
        </a:xfrm>
        <a:prstGeom prst="ellipse">
          <a:avLst/>
        </a:prstGeom>
        <a:solidFill>
          <a:srgbClr val="9B7B6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a:solidFill>
                <a:schemeClr val="bg1"/>
              </a:solidFill>
            </a:rPr>
            <a:t>AM use and value chains</a:t>
          </a:r>
        </a:p>
      </dsp:txBody>
      <dsp:txXfrm>
        <a:off x="3728293" y="311668"/>
        <a:ext cx="1058763" cy="1058763"/>
      </dsp:txXfrm>
    </dsp:sp>
    <dsp:sp modelId="{0E5D3CF5-3CAD-4118-B01F-40A7E0A0D8CA}">
      <dsp:nvSpPr>
        <dsp:cNvPr id="0" name=""/>
        <dsp:cNvSpPr/>
      </dsp:nvSpPr>
      <dsp:spPr>
        <a:xfrm>
          <a:off x="5361793" y="1438512"/>
          <a:ext cx="1497317" cy="1497317"/>
        </a:xfrm>
        <a:prstGeom prst="ellipse">
          <a:avLst/>
        </a:prstGeom>
        <a:solidFill>
          <a:srgbClr val="44739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a:solidFill>
                <a:schemeClr val="bg1"/>
              </a:solidFill>
            </a:rPr>
            <a:t>Transmission dynamics</a:t>
          </a:r>
        </a:p>
      </dsp:txBody>
      <dsp:txXfrm>
        <a:off x="5581070" y="1657789"/>
        <a:ext cx="1058763" cy="1058763"/>
      </dsp:txXfrm>
    </dsp:sp>
    <dsp:sp modelId="{AF08F69F-E9F2-4415-B799-90931EA9C071}">
      <dsp:nvSpPr>
        <dsp:cNvPr id="0" name=""/>
        <dsp:cNvSpPr/>
      </dsp:nvSpPr>
      <dsp:spPr>
        <a:xfrm>
          <a:off x="4654095" y="3616583"/>
          <a:ext cx="1497317" cy="1497317"/>
        </a:xfrm>
        <a:prstGeom prst="ellipse">
          <a:avLst/>
        </a:prstGeom>
        <a:solidFill>
          <a:srgbClr val="C8494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a:solidFill>
                <a:schemeClr val="bg1"/>
              </a:solidFill>
            </a:rPr>
            <a:t>Interventions</a:t>
          </a:r>
        </a:p>
      </dsp:txBody>
      <dsp:txXfrm>
        <a:off x="4873372" y="3835860"/>
        <a:ext cx="1058763" cy="1058763"/>
      </dsp:txXfrm>
    </dsp:sp>
    <dsp:sp modelId="{29D9BD94-DC3A-447B-8250-7EC5EF208810}">
      <dsp:nvSpPr>
        <dsp:cNvPr id="0" name=""/>
        <dsp:cNvSpPr/>
      </dsp:nvSpPr>
      <dsp:spPr>
        <a:xfrm>
          <a:off x="2363937" y="3616583"/>
          <a:ext cx="1497317" cy="1497317"/>
        </a:xfrm>
        <a:prstGeom prst="ellipse">
          <a:avLst/>
        </a:prstGeom>
        <a:solidFill>
          <a:srgbClr val="EFE8D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a:t>Enabling policy</a:t>
          </a:r>
        </a:p>
      </dsp:txBody>
      <dsp:txXfrm>
        <a:off x="2583214" y="3835860"/>
        <a:ext cx="1058763" cy="1058763"/>
      </dsp:txXfrm>
    </dsp:sp>
    <dsp:sp modelId="{58FE04EB-4196-4B5E-814B-18A4D6A20D64}">
      <dsp:nvSpPr>
        <dsp:cNvPr id="0" name=""/>
        <dsp:cNvSpPr/>
      </dsp:nvSpPr>
      <dsp:spPr>
        <a:xfrm>
          <a:off x="1656239" y="1438512"/>
          <a:ext cx="1497317" cy="1497317"/>
        </a:xfrm>
        <a:prstGeom prst="ellipse">
          <a:avLst/>
        </a:prstGeom>
        <a:solidFill>
          <a:srgbClr val="7D7D7D"/>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a:solidFill>
                <a:schemeClr val="bg1"/>
              </a:solidFill>
            </a:rPr>
            <a:t>Capacity</a:t>
          </a:r>
        </a:p>
      </dsp:txBody>
      <dsp:txXfrm>
        <a:off x="1875516" y="1657789"/>
        <a:ext cx="1058763" cy="1058763"/>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9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2E06B2F7-862C-4C3D-96CC-88B8C4D87854}" type="datetimeFigureOut">
              <a:rPr lang="en-US" smtClean="0"/>
              <a:pPr/>
              <a:t>3/28/2019</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27652C94-81DE-4A41-A470-17428C6BBA95}" type="slidenum">
              <a:rPr lang="en-US" smtClean="0"/>
              <a:pPr/>
              <a:t>‹#›</a:t>
            </a:fld>
            <a:endParaRPr lang="en-US"/>
          </a:p>
        </p:txBody>
      </p:sp>
    </p:spTree>
    <p:extLst>
      <p:ext uri="{BB962C8B-B14F-4D97-AF65-F5344CB8AC3E}">
        <p14:creationId xmlns:p14="http://schemas.microsoft.com/office/powerpoint/2010/main" val="25409673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pPr>
              <a:defRPr/>
            </a:pPr>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pPr>
              <a:defRPr/>
            </a:pPr>
            <a:fld id="{7F8DE27D-6EC4-412D-86AE-46F9D566106C}" type="datetimeFigureOut">
              <a:rPr lang="en-US"/>
              <a:pPr>
                <a:defRPr/>
              </a:pPr>
              <a:t>3/28/2019</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pPr>
              <a:defRPr/>
            </a:pPr>
            <a:fld id="{7DCA8AAB-0694-4B78-8FC8-3950FAED0702}" type="slidenum">
              <a:rPr lang="en-US"/>
              <a:pPr>
                <a:defRPr/>
              </a:pPr>
              <a:t>‹#›</a:t>
            </a:fld>
            <a:endParaRPr lang="en-US"/>
          </a:p>
        </p:txBody>
      </p:sp>
    </p:spTree>
    <p:extLst>
      <p:ext uri="{BB962C8B-B14F-4D97-AF65-F5344CB8AC3E}">
        <p14:creationId xmlns:p14="http://schemas.microsoft.com/office/powerpoint/2010/main" val="1949211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z="1200" kern="1200" dirty="0">
              <a:solidFill>
                <a:schemeClr val="tx1"/>
              </a:solidFill>
              <a:effectLst/>
              <a:latin typeface="+mn-lt"/>
              <a:ea typeface="+mn-ea"/>
              <a:cs typeface="+mn-cs"/>
            </a:endParaRPr>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B67D74BA-9241-4FDF-9233-D13516D928C5}" type="slidenum">
              <a:rPr lang="en-US" smtClean="0"/>
              <a:pPr eaLnBrk="1" hangingPunct="1"/>
              <a:t>1</a:t>
            </a:fld>
            <a:endParaRPr lang="en-US" dirty="0"/>
          </a:p>
        </p:txBody>
      </p:sp>
    </p:spTree>
    <p:extLst>
      <p:ext uri="{BB962C8B-B14F-4D97-AF65-F5344CB8AC3E}">
        <p14:creationId xmlns:p14="http://schemas.microsoft.com/office/powerpoint/2010/main" val="16071717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1200">
                <a:solidFill>
                  <a:schemeClr val="tx1"/>
                </a:solidFill>
                <a:latin typeface="Arial" pitchFamily="34" charset="0"/>
              </a:defRPr>
            </a:lvl1pPr>
            <a:lvl2pPr marL="742950" indent="-285750" defTabSz="955675">
              <a:defRPr sz="1200">
                <a:solidFill>
                  <a:schemeClr val="tx1"/>
                </a:solidFill>
                <a:latin typeface="Arial" pitchFamily="34" charset="0"/>
              </a:defRPr>
            </a:lvl2pPr>
            <a:lvl3pPr marL="1143000" indent="-228600" defTabSz="955675">
              <a:defRPr sz="1200">
                <a:solidFill>
                  <a:schemeClr val="tx1"/>
                </a:solidFill>
                <a:latin typeface="Arial" pitchFamily="34" charset="0"/>
              </a:defRPr>
            </a:lvl3pPr>
            <a:lvl4pPr marL="1600200" indent="-228600" defTabSz="955675">
              <a:defRPr sz="1200">
                <a:solidFill>
                  <a:schemeClr val="tx1"/>
                </a:solidFill>
                <a:latin typeface="Arial" pitchFamily="34" charset="0"/>
              </a:defRPr>
            </a:lvl4pPr>
            <a:lvl5pPr marL="2057400" indent="-228600" defTabSz="955675">
              <a:defRPr sz="1200">
                <a:solidFill>
                  <a:schemeClr val="tx1"/>
                </a:solidFill>
                <a:latin typeface="Arial" pitchFamily="34" charset="0"/>
              </a:defRPr>
            </a:lvl5pPr>
            <a:lvl6pPr marL="2514600" indent="-228600" defTabSz="955675" eaLnBrk="0" fontAlgn="base" hangingPunct="0">
              <a:spcBef>
                <a:spcPct val="30000"/>
              </a:spcBef>
              <a:spcAft>
                <a:spcPct val="0"/>
              </a:spcAft>
              <a:defRPr sz="1200">
                <a:solidFill>
                  <a:schemeClr val="tx1"/>
                </a:solidFill>
                <a:latin typeface="Arial" pitchFamily="34" charset="0"/>
              </a:defRPr>
            </a:lvl6pPr>
            <a:lvl7pPr marL="2971800" indent="-228600" defTabSz="955675" eaLnBrk="0" fontAlgn="base" hangingPunct="0">
              <a:spcBef>
                <a:spcPct val="30000"/>
              </a:spcBef>
              <a:spcAft>
                <a:spcPct val="0"/>
              </a:spcAft>
              <a:defRPr sz="1200">
                <a:solidFill>
                  <a:schemeClr val="tx1"/>
                </a:solidFill>
                <a:latin typeface="Arial" pitchFamily="34" charset="0"/>
              </a:defRPr>
            </a:lvl7pPr>
            <a:lvl8pPr marL="3429000" indent="-228600" defTabSz="955675" eaLnBrk="0" fontAlgn="base" hangingPunct="0">
              <a:spcBef>
                <a:spcPct val="30000"/>
              </a:spcBef>
              <a:spcAft>
                <a:spcPct val="0"/>
              </a:spcAft>
              <a:defRPr sz="1200">
                <a:solidFill>
                  <a:schemeClr val="tx1"/>
                </a:solidFill>
                <a:latin typeface="Arial" pitchFamily="34" charset="0"/>
              </a:defRPr>
            </a:lvl8pPr>
            <a:lvl9pPr marL="3886200" indent="-228600" defTabSz="955675" eaLnBrk="0" fontAlgn="base" hangingPunct="0">
              <a:spcBef>
                <a:spcPct val="30000"/>
              </a:spcBef>
              <a:spcAft>
                <a:spcPct val="0"/>
              </a:spcAft>
              <a:defRPr sz="1200">
                <a:solidFill>
                  <a:schemeClr val="tx1"/>
                </a:solidFill>
                <a:latin typeface="Arial" pitchFamily="34" charset="0"/>
              </a:defRPr>
            </a:lvl9pPr>
          </a:lstStyle>
          <a:p>
            <a:pPr marL="0" marR="0" lvl="0" indent="0" algn="r" defTabSz="955675" rtl="0" eaLnBrk="1" fontAlgn="base" latinLnBrk="0" hangingPunct="1">
              <a:lnSpc>
                <a:spcPct val="100000"/>
              </a:lnSpc>
              <a:spcBef>
                <a:spcPct val="0"/>
              </a:spcBef>
              <a:spcAft>
                <a:spcPct val="0"/>
              </a:spcAft>
              <a:buClrTx/>
              <a:buSzTx/>
              <a:buFontTx/>
              <a:buNone/>
              <a:tabLst/>
              <a:defRPr/>
            </a:pPr>
            <a:fld id="{322B837D-A4DC-4AFA-80AB-CCC01982FB8B}" type="slidenum">
              <a:rPr kumimoji="0" lang="en-US" altLang="en-US" sz="1200" b="0" i="0" u="none" strike="noStrike" kern="1200" cap="none" spc="0" normalizeH="0" baseline="0" noProof="0">
                <a:ln>
                  <a:noFill/>
                </a:ln>
                <a:solidFill>
                  <a:prstClr val="black"/>
                </a:solidFill>
                <a:effectLst/>
                <a:uLnTx/>
                <a:uFillTx/>
                <a:latin typeface="Arial" pitchFamily="34" charset="0"/>
                <a:ea typeface="MS PGothic" pitchFamily="34" charset="-128"/>
                <a:cs typeface="Arial" pitchFamily="34" charset="0"/>
              </a:rPr>
              <a:pPr marL="0" marR="0" lvl="0" indent="0" algn="r" defTabSz="955675" rtl="0" eaLnBrk="1" fontAlgn="base" latinLnBrk="0" hangingPunct="1">
                <a:lnSpc>
                  <a:spcPct val="100000"/>
                </a:lnSpc>
                <a:spcBef>
                  <a:spcPct val="0"/>
                </a:spcBef>
                <a:spcAft>
                  <a:spcPct val="0"/>
                </a:spcAft>
                <a:buClrTx/>
                <a:buSzTx/>
                <a:buFontTx/>
                <a:buNone/>
                <a:tabLst/>
                <a:defRPr/>
              </a:pPr>
              <a:t>26</a:t>
            </a:fld>
            <a:endParaRPr kumimoji="0" lang="en-US" altLang="en-US" sz="1200" b="0" i="0" u="none" strike="noStrike" kern="1200" cap="none" spc="0" normalizeH="0" baseline="0" noProof="0" dirty="0">
              <a:ln>
                <a:noFill/>
              </a:ln>
              <a:solidFill>
                <a:prstClr val="black"/>
              </a:solidFill>
              <a:effectLst/>
              <a:uLnTx/>
              <a:uFillTx/>
              <a:latin typeface="Arial" pitchFamily="34" charset="0"/>
              <a:ea typeface="MS PGothic" pitchFamily="34" charset="-128"/>
              <a:cs typeface="Arial" pitchFamily="34" charset="0"/>
            </a:endParaRPr>
          </a:p>
        </p:txBody>
      </p:sp>
      <p:sp>
        <p:nvSpPr>
          <p:cNvPr id="36867" name="Rectangle 2"/>
          <p:cNvSpPr>
            <a:spLocks noGrp="1" noRot="1" noChangeAspect="1" noChangeArrowheads="1" noTextEdit="1"/>
          </p:cNvSpPr>
          <p:nvPr>
            <p:ph type="sldImg"/>
          </p:nvPr>
        </p:nvSpPr>
        <p:spPr>
          <a:xfrm>
            <a:off x="1181100" y="698500"/>
            <a:ext cx="4651375" cy="3487738"/>
          </a:xfrm>
          <a:ln/>
        </p:spPr>
      </p:sp>
      <p:sp>
        <p:nvSpPr>
          <p:cNvPr id="36868" name="Rectangle 3"/>
          <p:cNvSpPr>
            <a:spLocks noGrp="1" noChangeArrowheads="1"/>
          </p:cNvSpPr>
          <p:nvPr>
            <p:ph type="body" idx="1"/>
          </p:nvPr>
        </p:nvSpPr>
        <p:spPr>
          <a:xfrm>
            <a:off x="932975" y="4415605"/>
            <a:ext cx="5144452" cy="418226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a:latin typeface="Arial" pitchFamily="34" charset="0"/>
            </a:endParaRPr>
          </a:p>
        </p:txBody>
      </p:sp>
    </p:spTree>
    <p:extLst>
      <p:ext uri="{BB962C8B-B14F-4D97-AF65-F5344CB8AC3E}">
        <p14:creationId xmlns:p14="http://schemas.microsoft.com/office/powerpoint/2010/main" val="5716137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35350" y="850900"/>
            <a:ext cx="3055938" cy="2292350"/>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44B42E4D-CF87-1E42-B4D6-3437989D4C8A}" type="slidenum">
              <a:rPr kumimoji="0" lang="en-GB" sz="1200" b="0" i="0" u="none" strike="noStrike" kern="1200" cap="none" spc="0" normalizeH="0" baseline="0" noProof="0" smtClean="0">
                <a:ln>
                  <a:noFill/>
                </a:ln>
                <a:solidFill>
                  <a:srgbClr val="000000"/>
                </a:solidFill>
                <a:effectLst/>
                <a:uLnTx/>
                <a:uFillTx/>
                <a:latin typeface="Times"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30</a:t>
            </a:fld>
            <a:endParaRPr kumimoji="0" lang="en-GB" sz="1200" b="0" i="0" u="none" strike="noStrike" kern="1200" cap="none" spc="0" normalizeH="0" baseline="0" noProof="0">
              <a:ln>
                <a:noFill/>
              </a:ln>
              <a:solidFill>
                <a:srgbClr val="000000"/>
              </a:solidFill>
              <a:effectLst/>
              <a:uLnTx/>
              <a:uFillTx/>
              <a:latin typeface="Times" pitchFamily="18" charset="0"/>
              <a:ea typeface="+mn-ea"/>
              <a:cs typeface="+mn-cs"/>
            </a:endParaRPr>
          </a:p>
        </p:txBody>
      </p:sp>
    </p:spTree>
    <p:extLst>
      <p:ext uri="{BB962C8B-B14F-4D97-AF65-F5344CB8AC3E}">
        <p14:creationId xmlns:p14="http://schemas.microsoft.com/office/powerpoint/2010/main" val="40694563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a:extLst>
              <a:ext uri="{FF2B5EF4-FFF2-40B4-BE49-F238E27FC236}">
                <a16:creationId xmlns:a16="http://schemas.microsoft.com/office/drawing/2014/main" xmlns="" id="{0084DEE7-00CE-4CDF-BD6B-060BFCEAC80D}"/>
              </a:ext>
            </a:extLst>
          </p:cNvPr>
          <p:cNvSpPr>
            <a:spLocks noGrp="1" noRot="1" noChangeAspect="1" noTextEdit="1"/>
          </p:cNvSpPr>
          <p:nvPr>
            <p:ph type="sldImg"/>
          </p:nvPr>
        </p:nvSpPr>
        <p:spPr>
          <a:ln/>
        </p:spPr>
      </p:sp>
      <p:sp>
        <p:nvSpPr>
          <p:cNvPr id="3" name="Notes Placeholder 2">
            <a:extLst>
              <a:ext uri="{FF2B5EF4-FFF2-40B4-BE49-F238E27FC236}">
                <a16:creationId xmlns:a16="http://schemas.microsoft.com/office/drawing/2014/main" xmlns="" id="{3B9A6AEE-777C-4F48-B711-37F83A9AC33C}"/>
              </a:ext>
            </a:extLst>
          </p:cNvPr>
          <p:cNvSpPr>
            <a:spLocks noGrp="1"/>
          </p:cNvSpPr>
          <p:nvPr>
            <p:ph type="body" idx="1"/>
          </p:nvPr>
        </p:nvSpPr>
        <p:spPr/>
        <p:txBody>
          <a:bodyPr>
            <a:normAutofit/>
          </a:bodyPr>
          <a:lstStyle/>
          <a:p>
            <a:pPr>
              <a:defRPr/>
            </a:pPr>
            <a:endParaRPr lang="vi-VN" dirty="0"/>
          </a:p>
        </p:txBody>
      </p:sp>
      <p:sp>
        <p:nvSpPr>
          <p:cNvPr id="37892" name="Slide Number Placeholder 3">
            <a:extLst>
              <a:ext uri="{FF2B5EF4-FFF2-40B4-BE49-F238E27FC236}">
                <a16:creationId xmlns:a16="http://schemas.microsoft.com/office/drawing/2014/main" xmlns="" id="{84AD0B59-067C-4896-9F50-E089BBD603AE}"/>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0EAA8DCD-0375-4068-A6F0-639ECF1BE95C}" type="slidenum">
              <a:rPr kumimoji="0" lang="en-US" altLang="en-US" sz="1200" b="0" i="0" u="none" strike="noStrike" kern="1200" cap="none" spc="0" normalizeH="0" baseline="0" noProof="0">
                <a:ln>
                  <a:noFill/>
                </a:ln>
                <a:solidFill>
                  <a:srgbClr val="000000"/>
                </a:solidFill>
                <a:effectLst/>
                <a:uLnTx/>
                <a:uFillTx/>
                <a:latin typeface="Calibri" panose="020F0502020204030204" pitchFamily="34" charset="0"/>
                <a:ea typeface="+mn-ea"/>
                <a:cs typeface="Arial" panose="020B0604020202020204" pitchFamily="34" charset="0"/>
              </a:rPr>
              <a:pPr marL="0" marR="0" lvl="0" indent="0" algn="r" defTabSz="914400" rtl="0" eaLnBrk="0" fontAlgn="base" latinLnBrk="0" hangingPunct="0">
                <a:lnSpc>
                  <a:spcPct val="100000"/>
                </a:lnSpc>
                <a:spcBef>
                  <a:spcPct val="0"/>
                </a:spcBef>
                <a:spcAft>
                  <a:spcPct val="0"/>
                </a:spcAft>
                <a:buClrTx/>
                <a:buSzTx/>
                <a:buFontTx/>
                <a:buNone/>
                <a:tabLst/>
                <a:defRPr/>
              </a:pPr>
              <a:t>31</a:t>
            </a:fld>
            <a:endParaRPr kumimoji="0" lang="en-US" altLang="en-US" sz="1200" b="0" i="0" u="none" strike="noStrike" kern="1200" cap="none" spc="0" normalizeH="0" baseline="0" noProof="0">
              <a:ln>
                <a:noFill/>
              </a:ln>
              <a:solidFill>
                <a:srgbClr val="000000"/>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24170253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xfrm>
            <a:off x="1371600" y="1143000"/>
            <a:ext cx="41148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0B4CD862-F514-4589-AAC7-0A804EE29063}" type="slidenum">
              <a:rPr kumimoji="0" lang="en-US" altLang="en-US" sz="1200" b="0" i="0" u="none" strike="noStrike" kern="1200" cap="none" spc="0" normalizeH="0" baseline="0" noProof="0">
                <a:ln>
                  <a:noFill/>
                </a:ln>
                <a:solidFill>
                  <a:prstClr val="black"/>
                </a:solidFill>
                <a:effectLst/>
                <a:uLnTx/>
                <a:uFillTx/>
                <a:latin typeface="Arial" charset="0"/>
                <a:ea typeface="+mn-ea"/>
                <a:cs typeface="Arial" charset="0"/>
              </a:rPr>
              <a:pPr marL="0" marR="0" lvl="0" indent="0" algn="r" defTabSz="457200" rtl="0" eaLnBrk="1" fontAlgn="auto" latinLnBrk="0" hangingPunct="1">
                <a:lnSpc>
                  <a:spcPct val="100000"/>
                </a:lnSpc>
                <a:spcBef>
                  <a:spcPts val="0"/>
                </a:spcBef>
                <a:spcAft>
                  <a:spcPts val="0"/>
                </a:spcAft>
                <a:buClrTx/>
                <a:buSzTx/>
                <a:buFontTx/>
                <a:buNone/>
                <a:tabLst/>
                <a:defRPr/>
              </a:pPr>
              <a:t>36</a:t>
            </a:fld>
            <a:endParaRPr kumimoji="0" lang="en-US" altLang="en-US" sz="1200" b="0" i="0" u="none" strike="noStrike" kern="1200" cap="none" spc="0" normalizeH="0" baseline="0" noProof="0">
              <a:ln>
                <a:noFill/>
              </a:ln>
              <a:solidFill>
                <a:prstClr val="black"/>
              </a:solidFill>
              <a:effectLst/>
              <a:uLnTx/>
              <a:uFillTx/>
              <a:latin typeface="Arial" charset="0"/>
              <a:ea typeface="+mn-ea"/>
              <a:cs typeface="Arial" charset="0"/>
            </a:endParaRPr>
          </a:p>
        </p:txBody>
      </p:sp>
    </p:spTree>
    <p:extLst>
      <p:ext uri="{BB962C8B-B14F-4D97-AF65-F5344CB8AC3E}">
        <p14:creationId xmlns:p14="http://schemas.microsoft.com/office/powerpoint/2010/main" val="10353254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7">
            <a:extLst>
              <a:ext uri="{FF2B5EF4-FFF2-40B4-BE49-F238E27FC236}">
                <a16:creationId xmlns:a16="http://schemas.microsoft.com/office/drawing/2014/main" xmlns="" id="{CD446691-A54A-4412-9CE6-7B915E306D3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925">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23925">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23925">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23925">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23925">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23925"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23925"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23925"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23925"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marR="0" lvl="0" indent="0" algn="r" defTabSz="923925" rtl="0" eaLnBrk="1" fontAlgn="base" latinLnBrk="0" hangingPunct="1">
              <a:lnSpc>
                <a:spcPct val="100000"/>
              </a:lnSpc>
              <a:spcBef>
                <a:spcPct val="0"/>
              </a:spcBef>
              <a:spcAft>
                <a:spcPct val="0"/>
              </a:spcAft>
              <a:buClrTx/>
              <a:buSzTx/>
              <a:buFontTx/>
              <a:buNone/>
              <a:tabLst/>
              <a:defRPr/>
            </a:pPr>
            <a:fld id="{0F190A86-5EE0-462F-98F7-34BB40E7AC55}"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S PGothic" panose="020B0600070205080204" pitchFamily="34" charset="-128"/>
                <a:cs typeface="+mn-cs"/>
              </a:rPr>
              <a:pPr marL="0" marR="0" lvl="0" indent="0" algn="r" defTabSz="923925" rtl="0" eaLnBrk="1" fontAlgn="base" latinLnBrk="0" hangingPunct="1">
                <a:lnSpc>
                  <a:spcPct val="100000"/>
                </a:lnSpc>
                <a:spcBef>
                  <a:spcPct val="0"/>
                </a:spcBef>
                <a:spcAft>
                  <a:spcPct val="0"/>
                </a:spcAft>
                <a:buClrTx/>
                <a:buSzTx/>
                <a:buFontTx/>
                <a:buNone/>
                <a:tabLst/>
                <a:defRPr/>
              </a:pPr>
              <a:t>38</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mn-cs"/>
            </a:endParaRPr>
          </a:p>
        </p:txBody>
      </p:sp>
      <p:sp>
        <p:nvSpPr>
          <p:cNvPr id="62466" name="Rectangle 2">
            <a:extLst>
              <a:ext uri="{FF2B5EF4-FFF2-40B4-BE49-F238E27FC236}">
                <a16:creationId xmlns:a16="http://schemas.microsoft.com/office/drawing/2014/main" xmlns="" id="{F170105F-BC53-4C68-98ED-88669580B960}"/>
              </a:ext>
            </a:extLst>
          </p:cNvPr>
          <p:cNvSpPr>
            <a:spLocks noGrp="1" noRot="1" noChangeAspect="1" noChangeArrowheads="1" noTextEdit="1"/>
          </p:cNvSpPr>
          <p:nvPr>
            <p:ph type="sldImg"/>
          </p:nvPr>
        </p:nvSpPr>
        <p:spPr>
          <a:ln/>
        </p:spPr>
      </p:sp>
      <p:sp>
        <p:nvSpPr>
          <p:cNvPr id="62467" name="Rectangle 3">
            <a:extLst>
              <a:ext uri="{FF2B5EF4-FFF2-40B4-BE49-F238E27FC236}">
                <a16:creationId xmlns:a16="http://schemas.microsoft.com/office/drawing/2014/main" xmlns="" id="{AB4DC1A6-507C-42C0-80CB-BFE42AFCFBD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1200">
                <a:solidFill>
                  <a:schemeClr val="tx1"/>
                </a:solidFill>
                <a:latin typeface="Arial" pitchFamily="34" charset="0"/>
              </a:defRPr>
            </a:lvl1pPr>
            <a:lvl2pPr marL="742950" indent="-285750" defTabSz="955675">
              <a:defRPr sz="1200">
                <a:solidFill>
                  <a:schemeClr val="tx1"/>
                </a:solidFill>
                <a:latin typeface="Arial" pitchFamily="34" charset="0"/>
              </a:defRPr>
            </a:lvl2pPr>
            <a:lvl3pPr marL="1143000" indent="-228600" defTabSz="955675">
              <a:defRPr sz="1200">
                <a:solidFill>
                  <a:schemeClr val="tx1"/>
                </a:solidFill>
                <a:latin typeface="Arial" pitchFamily="34" charset="0"/>
              </a:defRPr>
            </a:lvl3pPr>
            <a:lvl4pPr marL="1600200" indent="-228600" defTabSz="955675">
              <a:defRPr sz="1200">
                <a:solidFill>
                  <a:schemeClr val="tx1"/>
                </a:solidFill>
                <a:latin typeface="Arial" pitchFamily="34" charset="0"/>
              </a:defRPr>
            </a:lvl4pPr>
            <a:lvl5pPr marL="2057400" indent="-228600" defTabSz="955675">
              <a:defRPr sz="1200">
                <a:solidFill>
                  <a:schemeClr val="tx1"/>
                </a:solidFill>
                <a:latin typeface="Arial" pitchFamily="34" charset="0"/>
              </a:defRPr>
            </a:lvl5pPr>
            <a:lvl6pPr marL="2514600" indent="-228600" defTabSz="955675" eaLnBrk="0" fontAlgn="base" hangingPunct="0">
              <a:spcBef>
                <a:spcPct val="30000"/>
              </a:spcBef>
              <a:spcAft>
                <a:spcPct val="0"/>
              </a:spcAft>
              <a:defRPr sz="1200">
                <a:solidFill>
                  <a:schemeClr val="tx1"/>
                </a:solidFill>
                <a:latin typeface="Arial" pitchFamily="34" charset="0"/>
              </a:defRPr>
            </a:lvl6pPr>
            <a:lvl7pPr marL="2971800" indent="-228600" defTabSz="955675" eaLnBrk="0" fontAlgn="base" hangingPunct="0">
              <a:spcBef>
                <a:spcPct val="30000"/>
              </a:spcBef>
              <a:spcAft>
                <a:spcPct val="0"/>
              </a:spcAft>
              <a:defRPr sz="1200">
                <a:solidFill>
                  <a:schemeClr val="tx1"/>
                </a:solidFill>
                <a:latin typeface="Arial" pitchFamily="34" charset="0"/>
              </a:defRPr>
            </a:lvl7pPr>
            <a:lvl8pPr marL="3429000" indent="-228600" defTabSz="955675" eaLnBrk="0" fontAlgn="base" hangingPunct="0">
              <a:spcBef>
                <a:spcPct val="30000"/>
              </a:spcBef>
              <a:spcAft>
                <a:spcPct val="0"/>
              </a:spcAft>
              <a:defRPr sz="1200">
                <a:solidFill>
                  <a:schemeClr val="tx1"/>
                </a:solidFill>
                <a:latin typeface="Arial" pitchFamily="34" charset="0"/>
              </a:defRPr>
            </a:lvl8pPr>
            <a:lvl9pPr marL="3886200" indent="-228600" defTabSz="955675" eaLnBrk="0" fontAlgn="base" hangingPunct="0">
              <a:spcBef>
                <a:spcPct val="30000"/>
              </a:spcBef>
              <a:spcAft>
                <a:spcPct val="0"/>
              </a:spcAft>
              <a:defRPr sz="1200">
                <a:solidFill>
                  <a:schemeClr val="tx1"/>
                </a:solidFill>
                <a:latin typeface="Arial" pitchFamily="34" charset="0"/>
              </a:defRPr>
            </a:lvl9pPr>
          </a:lstStyle>
          <a:p>
            <a:pPr marL="0" marR="0" lvl="0" indent="0" algn="r" defTabSz="955675" rtl="0" eaLnBrk="1" fontAlgn="base" latinLnBrk="0" hangingPunct="1">
              <a:lnSpc>
                <a:spcPct val="100000"/>
              </a:lnSpc>
              <a:spcBef>
                <a:spcPct val="0"/>
              </a:spcBef>
              <a:spcAft>
                <a:spcPct val="0"/>
              </a:spcAft>
              <a:buClrTx/>
              <a:buSzTx/>
              <a:buFontTx/>
              <a:buNone/>
              <a:tabLst/>
              <a:defRPr/>
            </a:pPr>
            <a:fld id="{322B837D-A4DC-4AFA-80AB-CCC01982FB8B}" type="slidenum">
              <a:rPr kumimoji="0" lang="en-US" altLang="en-US" sz="1200" b="0" i="0" u="none" strike="noStrike" kern="1200" cap="none" spc="0" normalizeH="0" baseline="0" noProof="0">
                <a:ln>
                  <a:noFill/>
                </a:ln>
                <a:solidFill>
                  <a:prstClr val="black"/>
                </a:solidFill>
                <a:effectLst/>
                <a:uLnTx/>
                <a:uFillTx/>
                <a:latin typeface="Arial" pitchFamily="34" charset="0"/>
                <a:ea typeface="MS PGothic" pitchFamily="34" charset="-128"/>
                <a:cs typeface="Arial" pitchFamily="34" charset="0"/>
              </a:rPr>
              <a:pPr marL="0" marR="0" lvl="0" indent="0" algn="r" defTabSz="955675" rtl="0" eaLnBrk="1" fontAlgn="base" latinLnBrk="0" hangingPunct="1">
                <a:lnSpc>
                  <a:spcPct val="100000"/>
                </a:lnSpc>
                <a:spcBef>
                  <a:spcPct val="0"/>
                </a:spcBef>
                <a:spcAft>
                  <a:spcPct val="0"/>
                </a:spcAft>
                <a:buClrTx/>
                <a:buSzTx/>
                <a:buFontTx/>
                <a:buNone/>
                <a:tabLst/>
                <a:defRPr/>
              </a:pPr>
              <a:t>2</a:t>
            </a:fld>
            <a:endParaRPr kumimoji="0" lang="en-US" altLang="en-US" sz="1200" b="0" i="0" u="none" strike="noStrike" kern="1200" cap="none" spc="0" normalizeH="0" baseline="0" noProof="0" dirty="0">
              <a:ln>
                <a:noFill/>
              </a:ln>
              <a:solidFill>
                <a:prstClr val="black"/>
              </a:solidFill>
              <a:effectLst/>
              <a:uLnTx/>
              <a:uFillTx/>
              <a:latin typeface="Arial" pitchFamily="34" charset="0"/>
              <a:ea typeface="MS PGothic" pitchFamily="34" charset="-128"/>
              <a:cs typeface="Arial" pitchFamily="34" charset="0"/>
            </a:endParaRPr>
          </a:p>
        </p:txBody>
      </p:sp>
      <p:sp>
        <p:nvSpPr>
          <p:cNvPr id="36867" name="Rectangle 2"/>
          <p:cNvSpPr>
            <a:spLocks noGrp="1" noRot="1" noChangeAspect="1" noChangeArrowheads="1" noTextEdit="1"/>
          </p:cNvSpPr>
          <p:nvPr>
            <p:ph type="sldImg"/>
          </p:nvPr>
        </p:nvSpPr>
        <p:spPr>
          <a:xfrm>
            <a:off x="1181100" y="698500"/>
            <a:ext cx="4651375" cy="3487738"/>
          </a:xfrm>
          <a:ln/>
        </p:spPr>
      </p:sp>
      <p:sp>
        <p:nvSpPr>
          <p:cNvPr id="36868" name="Rectangle 3"/>
          <p:cNvSpPr>
            <a:spLocks noGrp="1" noChangeArrowheads="1"/>
          </p:cNvSpPr>
          <p:nvPr>
            <p:ph type="body" idx="1"/>
          </p:nvPr>
        </p:nvSpPr>
        <p:spPr>
          <a:xfrm>
            <a:off x="932975" y="4415605"/>
            <a:ext cx="5144452" cy="418226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a:latin typeface="Arial" pitchFamily="34" charset="0"/>
            </a:endParaRPr>
          </a:p>
        </p:txBody>
      </p:sp>
    </p:spTree>
    <p:extLst>
      <p:ext uri="{BB962C8B-B14F-4D97-AF65-F5344CB8AC3E}">
        <p14:creationId xmlns:p14="http://schemas.microsoft.com/office/powerpoint/2010/main" val="32108860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DCA8AAB-0694-4B78-8FC8-3950FAED0702}" type="slidenum">
              <a:rPr kumimoji="0" lang="en-US" sz="1200" b="0" i="0" u="none" strike="noStrike" kern="1200" cap="none" spc="0" normalizeH="0" baseline="0" noProof="0" smtClean="0">
                <a:ln>
                  <a:noFill/>
                </a:ln>
                <a:solidFill>
                  <a:prstClr val="black"/>
                </a:solidFill>
                <a:effectLst/>
                <a:uLnTx/>
                <a:uFillTx/>
                <a:latin typeface="Calibri"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Calibri" pitchFamily="34" charset="0"/>
              <a:ea typeface="+mn-ea"/>
              <a:cs typeface="Arial" charset="0"/>
            </a:endParaRPr>
          </a:p>
        </p:txBody>
      </p:sp>
    </p:spTree>
    <p:extLst>
      <p:ext uri="{BB962C8B-B14F-4D97-AF65-F5344CB8AC3E}">
        <p14:creationId xmlns:p14="http://schemas.microsoft.com/office/powerpoint/2010/main" val="23822090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a:extLst>
              <a:ext uri="{FF2B5EF4-FFF2-40B4-BE49-F238E27FC236}">
                <a16:creationId xmlns:a16="http://schemas.microsoft.com/office/drawing/2014/main" xmlns="" id="{813AF121-5BA1-4EE6-A35C-A1B32266AB50}"/>
              </a:ext>
            </a:extLst>
          </p:cNvPr>
          <p:cNvSpPr>
            <a:spLocks noGrp="1" noRot="1" noChangeAspect="1" noChangeArrowheads="1" noTextEdit="1"/>
          </p:cNvSpPr>
          <p:nvPr>
            <p:ph type="sldImg"/>
          </p:nvPr>
        </p:nvSpPr>
        <p:spPr>
          <a:ln/>
        </p:spPr>
      </p:sp>
      <p:sp>
        <p:nvSpPr>
          <p:cNvPr id="25602" name="Notes Placeholder 2">
            <a:extLst>
              <a:ext uri="{FF2B5EF4-FFF2-40B4-BE49-F238E27FC236}">
                <a16:creationId xmlns:a16="http://schemas.microsoft.com/office/drawing/2014/main" xmlns="" id="{8AB420B7-0FAF-4B87-9ACC-06096D9E288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7575"/>
            <a:endParaRPr lang="en-US" altLang="en-US" dirty="0"/>
          </a:p>
        </p:txBody>
      </p:sp>
      <p:sp>
        <p:nvSpPr>
          <p:cNvPr id="25603" name="Slide Number Placeholder 3">
            <a:extLst>
              <a:ext uri="{FF2B5EF4-FFF2-40B4-BE49-F238E27FC236}">
                <a16:creationId xmlns:a16="http://schemas.microsoft.com/office/drawing/2014/main" xmlns="" id="{2873E600-1710-4FDB-B601-84E6CB00855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925">
              <a:defRPr sz="2400">
                <a:solidFill>
                  <a:schemeClr val="tx1"/>
                </a:solidFill>
                <a:latin typeface="Times New Roman" panose="02020603050405020304" pitchFamily="18" charset="0"/>
                <a:ea typeface="MS PGothic" panose="020B0600070205080204" pitchFamily="34" charset="-128"/>
              </a:defRPr>
            </a:lvl1pPr>
            <a:lvl2pPr marL="742950" indent="-285750" defTabSz="923925">
              <a:defRPr sz="2400">
                <a:solidFill>
                  <a:schemeClr val="tx1"/>
                </a:solidFill>
                <a:latin typeface="Times New Roman" panose="02020603050405020304" pitchFamily="18" charset="0"/>
                <a:ea typeface="MS PGothic" panose="020B0600070205080204" pitchFamily="34" charset="-128"/>
              </a:defRPr>
            </a:lvl2pPr>
            <a:lvl3pPr marL="1143000" indent="-228600" defTabSz="923925">
              <a:defRPr sz="2400">
                <a:solidFill>
                  <a:schemeClr val="tx1"/>
                </a:solidFill>
                <a:latin typeface="Times New Roman" panose="02020603050405020304" pitchFamily="18" charset="0"/>
                <a:ea typeface="MS PGothic" panose="020B0600070205080204" pitchFamily="34" charset="-128"/>
              </a:defRPr>
            </a:lvl3pPr>
            <a:lvl4pPr marL="1600200" indent="-228600" defTabSz="923925">
              <a:defRPr sz="2400">
                <a:solidFill>
                  <a:schemeClr val="tx1"/>
                </a:solidFill>
                <a:latin typeface="Times New Roman" panose="02020603050405020304" pitchFamily="18" charset="0"/>
                <a:ea typeface="MS PGothic" panose="020B0600070205080204" pitchFamily="34" charset="-128"/>
              </a:defRPr>
            </a:lvl4pPr>
            <a:lvl5pPr marL="2057400" indent="-228600" defTabSz="923925">
              <a:defRPr sz="2400">
                <a:solidFill>
                  <a:schemeClr val="tx1"/>
                </a:solidFill>
                <a:latin typeface="Times New Roman" panose="02020603050405020304" pitchFamily="18" charset="0"/>
                <a:ea typeface="MS PGothic" panose="020B0600070205080204" pitchFamily="34" charset="-128"/>
              </a:defRPr>
            </a:lvl5pPr>
            <a:lvl6pPr marL="2514600" indent="-228600" defTabSz="923925"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defTabSz="923925"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defTabSz="923925"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defTabSz="923925"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marL="0" marR="0" lvl="0" indent="0" algn="r" defTabSz="923925" rtl="0" eaLnBrk="1" fontAlgn="base" latinLnBrk="0" hangingPunct="1">
              <a:lnSpc>
                <a:spcPct val="100000"/>
              </a:lnSpc>
              <a:spcBef>
                <a:spcPct val="0"/>
              </a:spcBef>
              <a:spcAft>
                <a:spcPct val="0"/>
              </a:spcAft>
              <a:buClrTx/>
              <a:buSzTx/>
              <a:buFontTx/>
              <a:buNone/>
              <a:tabLst/>
              <a:defRPr/>
            </a:pPr>
            <a:fld id="{99896FE9-BBC8-48DB-A021-7C441B97A7AE}"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S PGothic" panose="020B0600070205080204" pitchFamily="34" charset="-128"/>
                <a:cs typeface="+mn-cs"/>
              </a:rPr>
              <a:pPr marL="0" marR="0" lvl="0" indent="0" algn="r" defTabSz="923925" rtl="0" eaLnBrk="1" fontAlgn="base" latinLnBrk="0" hangingPunct="1">
                <a:lnSpc>
                  <a:spcPct val="100000"/>
                </a:lnSpc>
                <a:spcBef>
                  <a:spcPct val="0"/>
                </a:spcBef>
                <a:spcAft>
                  <a:spcPct val="0"/>
                </a:spcAft>
                <a:buClrTx/>
                <a:buSzTx/>
                <a:buFontTx/>
                <a:buNone/>
                <a:tabLst/>
                <a:defRPr/>
              </a:pPr>
              <a:t>5</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latin typeface="Times New Roman" charset="0"/>
              <a:ea typeface="MS PGothic" charset="-128"/>
            </a:endParaRPr>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8387" eaLnBrk="0" hangingPunct="0">
              <a:defRPr>
                <a:solidFill>
                  <a:schemeClr val="tx1"/>
                </a:solidFill>
                <a:latin typeface="Arial" charset="0"/>
                <a:ea typeface="Arial" charset="0"/>
                <a:cs typeface="Arial" charset="0"/>
              </a:defRPr>
            </a:lvl1pPr>
            <a:lvl2pPr marL="770662" indent="-296408" defTabSz="958387" eaLnBrk="0" hangingPunct="0">
              <a:defRPr>
                <a:solidFill>
                  <a:schemeClr val="tx1"/>
                </a:solidFill>
                <a:latin typeface="Arial" charset="0"/>
                <a:ea typeface="Arial" charset="0"/>
                <a:cs typeface="Arial" charset="0"/>
              </a:defRPr>
            </a:lvl2pPr>
            <a:lvl3pPr marL="1185634" indent="-237127" defTabSz="958387" eaLnBrk="0" hangingPunct="0">
              <a:defRPr>
                <a:solidFill>
                  <a:schemeClr val="tx1"/>
                </a:solidFill>
                <a:latin typeface="Arial" charset="0"/>
                <a:ea typeface="Arial" charset="0"/>
                <a:cs typeface="Arial" charset="0"/>
              </a:defRPr>
            </a:lvl3pPr>
            <a:lvl4pPr marL="1659887" indent="-237127" defTabSz="958387" eaLnBrk="0" hangingPunct="0">
              <a:defRPr>
                <a:solidFill>
                  <a:schemeClr val="tx1"/>
                </a:solidFill>
                <a:latin typeface="Arial" charset="0"/>
                <a:ea typeface="Arial" charset="0"/>
                <a:cs typeface="Arial" charset="0"/>
              </a:defRPr>
            </a:lvl4pPr>
            <a:lvl5pPr marL="2134141" indent="-237127" defTabSz="958387" eaLnBrk="0" hangingPunct="0">
              <a:defRPr>
                <a:solidFill>
                  <a:schemeClr val="tx1"/>
                </a:solidFill>
                <a:latin typeface="Arial" charset="0"/>
                <a:ea typeface="Arial" charset="0"/>
                <a:cs typeface="Arial" charset="0"/>
              </a:defRPr>
            </a:lvl5pPr>
            <a:lvl6pPr marL="2608395" indent="-237127" defTabSz="958387" eaLnBrk="0" fontAlgn="base" hangingPunct="0">
              <a:spcBef>
                <a:spcPct val="0"/>
              </a:spcBef>
              <a:spcAft>
                <a:spcPct val="0"/>
              </a:spcAft>
              <a:defRPr>
                <a:solidFill>
                  <a:schemeClr val="tx1"/>
                </a:solidFill>
                <a:latin typeface="Arial" charset="0"/>
                <a:ea typeface="Arial" charset="0"/>
                <a:cs typeface="Arial" charset="0"/>
              </a:defRPr>
            </a:lvl6pPr>
            <a:lvl7pPr marL="3082648" indent="-237127" defTabSz="958387" eaLnBrk="0" fontAlgn="base" hangingPunct="0">
              <a:spcBef>
                <a:spcPct val="0"/>
              </a:spcBef>
              <a:spcAft>
                <a:spcPct val="0"/>
              </a:spcAft>
              <a:defRPr>
                <a:solidFill>
                  <a:schemeClr val="tx1"/>
                </a:solidFill>
                <a:latin typeface="Arial" charset="0"/>
                <a:ea typeface="Arial" charset="0"/>
                <a:cs typeface="Arial" charset="0"/>
              </a:defRPr>
            </a:lvl7pPr>
            <a:lvl8pPr marL="3556902" indent="-237127" defTabSz="958387" eaLnBrk="0" fontAlgn="base" hangingPunct="0">
              <a:spcBef>
                <a:spcPct val="0"/>
              </a:spcBef>
              <a:spcAft>
                <a:spcPct val="0"/>
              </a:spcAft>
              <a:defRPr>
                <a:solidFill>
                  <a:schemeClr val="tx1"/>
                </a:solidFill>
                <a:latin typeface="Arial" charset="0"/>
                <a:ea typeface="Arial" charset="0"/>
                <a:cs typeface="Arial" charset="0"/>
              </a:defRPr>
            </a:lvl8pPr>
            <a:lvl9pPr marL="4031155" indent="-237127" defTabSz="958387" eaLnBrk="0" fontAlgn="base" hangingPunct="0">
              <a:spcBef>
                <a:spcPct val="0"/>
              </a:spcBef>
              <a:spcAft>
                <a:spcPct val="0"/>
              </a:spcAft>
              <a:defRPr>
                <a:solidFill>
                  <a:schemeClr val="tx1"/>
                </a:solidFill>
                <a:latin typeface="Arial" charset="0"/>
                <a:ea typeface="Arial" charset="0"/>
                <a:cs typeface="Arial" charset="0"/>
              </a:defRPr>
            </a:lvl9pPr>
          </a:lstStyle>
          <a:p>
            <a:pPr marL="0" marR="0" lvl="0" indent="0" algn="r" defTabSz="958387" rtl="0" eaLnBrk="1" fontAlgn="base" latinLnBrk="0" hangingPunct="1">
              <a:lnSpc>
                <a:spcPct val="100000"/>
              </a:lnSpc>
              <a:spcBef>
                <a:spcPct val="0"/>
              </a:spcBef>
              <a:spcAft>
                <a:spcPct val="0"/>
              </a:spcAft>
              <a:buClrTx/>
              <a:buSzTx/>
              <a:buFontTx/>
              <a:buNone/>
              <a:tabLst/>
              <a:defRPr/>
            </a:pPr>
            <a:fld id="{1028466B-DA3D-0340-B475-B23854A4ED05}" type="slidenum">
              <a:rPr kumimoji="0" lang="en-US" altLang="ja-JP" sz="1200" b="0" i="0" u="none" strike="noStrike" kern="1200" cap="none" spc="0" normalizeH="0" baseline="0" noProof="0">
                <a:ln>
                  <a:noFill/>
                </a:ln>
                <a:solidFill>
                  <a:prstClr val="black"/>
                </a:solidFill>
                <a:effectLst/>
                <a:uLnTx/>
                <a:uFillTx/>
                <a:latin typeface="Times New Roman" charset="0"/>
                <a:ea typeface="MS PGothic" charset="-128"/>
                <a:cs typeface="Arial" charset="0"/>
              </a:rPr>
              <a:pPr marL="0" marR="0" lvl="0" indent="0" algn="r" defTabSz="958387" rtl="0" eaLnBrk="1" fontAlgn="base" latinLnBrk="0" hangingPunct="1">
                <a:lnSpc>
                  <a:spcPct val="100000"/>
                </a:lnSpc>
                <a:spcBef>
                  <a:spcPct val="0"/>
                </a:spcBef>
                <a:spcAft>
                  <a:spcPct val="0"/>
                </a:spcAft>
                <a:buClrTx/>
                <a:buSzTx/>
                <a:buFontTx/>
                <a:buNone/>
                <a:tabLst/>
                <a:defRPr/>
              </a:pPr>
              <a:t>9</a:t>
            </a:fld>
            <a:endParaRPr kumimoji="0" lang="en-US" altLang="ja-JP" sz="1200" b="0" i="0" u="none" strike="noStrike" kern="1200" cap="none" spc="0" normalizeH="0" baseline="0" noProof="0">
              <a:ln>
                <a:noFill/>
              </a:ln>
              <a:solidFill>
                <a:prstClr val="black"/>
              </a:solidFill>
              <a:effectLst/>
              <a:uLnTx/>
              <a:uFillTx/>
              <a:latin typeface="Times New Roman" charset="0"/>
              <a:ea typeface="MS PGothic" charset="-128"/>
              <a:cs typeface="Arial" charset="0"/>
            </a:endParaRPr>
          </a:p>
        </p:txBody>
      </p:sp>
    </p:spTree>
    <p:extLst>
      <p:ext uri="{BB962C8B-B14F-4D97-AF65-F5344CB8AC3E}">
        <p14:creationId xmlns:p14="http://schemas.microsoft.com/office/powerpoint/2010/main" val="31641188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7DCA8AAB-0694-4B78-8FC8-3950FAED0702}" type="slidenum">
              <a:rPr kumimoji="0" lang="en-US" sz="1200" b="0" i="0" u="none" strike="noStrike" kern="1200" cap="none" spc="0" normalizeH="0" baseline="0" noProof="0" smtClean="0">
                <a:ln>
                  <a:noFill/>
                </a:ln>
                <a:solidFill>
                  <a:prstClr val="black"/>
                </a:solidFill>
                <a:effectLst/>
                <a:uLnTx/>
                <a:uFillTx/>
                <a:latin typeface="Times"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Times" pitchFamily="18" charset="0"/>
              <a:ea typeface="+mn-ea"/>
              <a:cs typeface="+mn-cs"/>
            </a:endParaRPr>
          </a:p>
        </p:txBody>
      </p:sp>
    </p:spTree>
    <p:extLst>
      <p:ext uri="{BB962C8B-B14F-4D97-AF65-F5344CB8AC3E}">
        <p14:creationId xmlns:p14="http://schemas.microsoft.com/office/powerpoint/2010/main" val="2442816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3274" eaLnBrk="0" hangingPunct="0">
              <a:spcBef>
                <a:spcPct val="30000"/>
              </a:spcBef>
              <a:defRPr sz="1100">
                <a:solidFill>
                  <a:schemeClr val="tx1"/>
                </a:solidFill>
                <a:latin typeface="Arial" pitchFamily="34" charset="0"/>
              </a:defRPr>
            </a:lvl1pPr>
            <a:lvl2pPr marL="37570015" indent="-37117870" defTabSz="913274" eaLnBrk="0" hangingPunct="0">
              <a:spcBef>
                <a:spcPct val="30000"/>
              </a:spcBef>
              <a:defRPr sz="1100">
                <a:solidFill>
                  <a:schemeClr val="tx1"/>
                </a:solidFill>
                <a:latin typeface="Arial" pitchFamily="34" charset="0"/>
              </a:defRPr>
            </a:lvl2pPr>
            <a:lvl3pPr marL="1076467" indent="-214096" defTabSz="913274" eaLnBrk="0" hangingPunct="0">
              <a:spcBef>
                <a:spcPct val="30000"/>
              </a:spcBef>
              <a:defRPr sz="1100">
                <a:solidFill>
                  <a:schemeClr val="tx1"/>
                </a:solidFill>
                <a:latin typeface="Arial" pitchFamily="34" charset="0"/>
              </a:defRPr>
            </a:lvl3pPr>
            <a:lvl4pPr marL="1507652" indent="-214096" defTabSz="913274" eaLnBrk="0" hangingPunct="0">
              <a:spcBef>
                <a:spcPct val="30000"/>
              </a:spcBef>
              <a:defRPr sz="1100">
                <a:solidFill>
                  <a:schemeClr val="tx1"/>
                </a:solidFill>
                <a:latin typeface="Arial" pitchFamily="34" charset="0"/>
              </a:defRPr>
            </a:lvl4pPr>
            <a:lvl5pPr marL="1938837" indent="-214096" defTabSz="913274" eaLnBrk="0" hangingPunct="0">
              <a:spcBef>
                <a:spcPct val="30000"/>
              </a:spcBef>
              <a:defRPr sz="1100">
                <a:solidFill>
                  <a:schemeClr val="tx1"/>
                </a:solidFill>
                <a:latin typeface="Arial" pitchFamily="34" charset="0"/>
              </a:defRPr>
            </a:lvl5pPr>
            <a:lvl6pPr marL="2370023" indent="-214096" defTabSz="913274" eaLnBrk="0" fontAlgn="base" hangingPunct="0">
              <a:spcBef>
                <a:spcPct val="30000"/>
              </a:spcBef>
              <a:spcAft>
                <a:spcPct val="0"/>
              </a:spcAft>
              <a:defRPr sz="1100">
                <a:solidFill>
                  <a:schemeClr val="tx1"/>
                </a:solidFill>
                <a:latin typeface="Arial" pitchFamily="34" charset="0"/>
              </a:defRPr>
            </a:lvl6pPr>
            <a:lvl7pPr marL="2801208" indent="-214096" defTabSz="913274" eaLnBrk="0" fontAlgn="base" hangingPunct="0">
              <a:spcBef>
                <a:spcPct val="30000"/>
              </a:spcBef>
              <a:spcAft>
                <a:spcPct val="0"/>
              </a:spcAft>
              <a:defRPr sz="1100">
                <a:solidFill>
                  <a:schemeClr val="tx1"/>
                </a:solidFill>
                <a:latin typeface="Arial" pitchFamily="34" charset="0"/>
              </a:defRPr>
            </a:lvl7pPr>
            <a:lvl8pPr marL="3232393" indent="-214096" defTabSz="913274" eaLnBrk="0" fontAlgn="base" hangingPunct="0">
              <a:spcBef>
                <a:spcPct val="30000"/>
              </a:spcBef>
              <a:spcAft>
                <a:spcPct val="0"/>
              </a:spcAft>
              <a:defRPr sz="1100">
                <a:solidFill>
                  <a:schemeClr val="tx1"/>
                </a:solidFill>
                <a:latin typeface="Arial" pitchFamily="34" charset="0"/>
              </a:defRPr>
            </a:lvl8pPr>
            <a:lvl9pPr marL="3663579" indent="-214096" defTabSz="913274" eaLnBrk="0" fontAlgn="base" hangingPunct="0">
              <a:spcBef>
                <a:spcPct val="30000"/>
              </a:spcBef>
              <a:spcAft>
                <a:spcPct val="0"/>
              </a:spcAft>
              <a:defRPr sz="1100">
                <a:solidFill>
                  <a:schemeClr val="tx1"/>
                </a:solidFill>
                <a:latin typeface="Arial" pitchFamily="34" charset="0"/>
              </a:defRPr>
            </a:lvl9pPr>
          </a:lstStyle>
          <a:p>
            <a:pPr marL="0" marR="0" lvl="0" indent="0" algn="r" defTabSz="913274" rtl="0" eaLnBrk="1" fontAlgn="base" latinLnBrk="0" hangingPunct="1">
              <a:lnSpc>
                <a:spcPct val="100000"/>
              </a:lnSpc>
              <a:spcBef>
                <a:spcPct val="0"/>
              </a:spcBef>
              <a:spcAft>
                <a:spcPct val="0"/>
              </a:spcAft>
              <a:buClrTx/>
              <a:buSzTx/>
              <a:buFontTx/>
              <a:buNone/>
              <a:tabLst/>
              <a:defRPr/>
            </a:pPr>
            <a:fld id="{18FC720A-0FCD-4C1D-BC0C-0438F033AAFD}" type="slidenum">
              <a:rPr kumimoji="0" lang="en-US" altLang="en-US" sz="1200" b="0" i="0" u="none" strike="noStrike" kern="1200" cap="none" spc="0" normalizeH="0" baseline="0" noProof="0">
                <a:ln>
                  <a:noFill/>
                </a:ln>
                <a:solidFill>
                  <a:prstClr val="black"/>
                </a:solidFill>
                <a:effectLst/>
                <a:uLnTx/>
                <a:uFillTx/>
                <a:latin typeface="Times New Roman" pitchFamily="18" charset="0"/>
                <a:ea typeface="MS PGothic" pitchFamily="34" charset="-128"/>
                <a:cs typeface="+mn-cs"/>
              </a:rPr>
              <a:pPr marL="0" marR="0" lvl="0" indent="0" algn="r" defTabSz="913274" rtl="0" eaLnBrk="1" fontAlgn="base" latinLnBrk="0" hangingPunct="1">
                <a:lnSpc>
                  <a:spcPct val="100000"/>
                </a:lnSpc>
                <a:spcBef>
                  <a:spcPct val="0"/>
                </a:spcBef>
                <a:spcAft>
                  <a:spcPct val="0"/>
                </a:spcAft>
                <a:buClrTx/>
                <a:buSzTx/>
                <a:buFontTx/>
                <a:buNone/>
                <a:tabLst/>
                <a:defRPr/>
              </a:pPr>
              <a:t>12</a:t>
            </a:fld>
            <a:endParaRPr kumimoji="0" lang="en-US" altLang="en-US" sz="1200" b="0" i="0" u="none" strike="noStrike" kern="1200" cap="none" spc="0" normalizeH="0" baseline="0" noProof="0">
              <a:ln>
                <a:noFill/>
              </a:ln>
              <a:solidFill>
                <a:prstClr val="black"/>
              </a:solidFill>
              <a:effectLst/>
              <a:uLnTx/>
              <a:uFillTx/>
              <a:latin typeface="Times New Roman" pitchFamily="18" charset="0"/>
              <a:ea typeface="MS PGothic" pitchFamily="34" charset="-128"/>
              <a:cs typeface="+mn-cs"/>
            </a:endParaRPr>
          </a:p>
        </p:txBody>
      </p:sp>
      <p:sp>
        <p:nvSpPr>
          <p:cNvPr id="32771" name="Rectangle 2"/>
          <p:cNvSpPr>
            <a:spLocks noGrp="1" noRot="1" noChangeAspect="1" noChangeArrowheads="1" noTextEdit="1"/>
          </p:cNvSpPr>
          <p:nvPr>
            <p:ph type="sldImg"/>
          </p:nvPr>
        </p:nvSpPr>
        <p:spPr>
          <a:xfrm>
            <a:off x="1181100" y="674688"/>
            <a:ext cx="4572000" cy="3429000"/>
          </a:xfrm>
          <a:ln/>
        </p:spPr>
      </p:sp>
      <p:sp>
        <p:nvSpPr>
          <p:cNvPr id="327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92500"/>
          </a:bodyPr>
          <a:lstStyle/>
          <a:p>
            <a:pPr eaLnBrk="1" hangingPunct="1"/>
            <a:r>
              <a:rPr lang="en-GB" sz="1200" kern="1200" dirty="0">
                <a:solidFill>
                  <a:schemeClr val="tx1"/>
                </a:solidFill>
                <a:effectLst/>
                <a:latin typeface="+mn-lt"/>
                <a:ea typeface="+mn-ea"/>
                <a:cs typeface="+mn-cs"/>
              </a:rPr>
              <a:t>A Food Safety Risk Taskforce (taskforce) has been established with support from the CRP Agriculture for Nutrition and Health (A4NH). The task force aims to assist the Ministry of Health (MOH) and Ministry of Agriculture and Rural Development (MARD) of Vietnam to strengthen the capacity of making decisions on management of food safety using risk assessment</a:t>
            </a:r>
            <a:r>
              <a:rPr lang="en-US" sz="1200" kern="1200" dirty="0">
                <a:solidFill>
                  <a:schemeClr val="tx1"/>
                </a:solidFill>
                <a:effectLst/>
                <a:latin typeface="+mn-lt"/>
                <a:ea typeface="+mn-ea"/>
                <a:cs typeface="+mn-cs"/>
              </a:rPr>
              <a:t> and to strengthen local capacity of partners in research related to the use of risk based approaches for food safety management. The task force brought together risk assessment experts from universities and research institutes with representatives from the ministries of health, agriculture and rural development. Through this connection, policymakers and implementers are gaining a better understanding of why risk assessment is useful and how it can be used to effectively manage food safety. Established in 2013, the taskforce organized a ten day advanced risk assessment training was conducted with participants of the taskforce members in September 2014. Two other trainings on risk assessment for Department of Animal Health (DAH/MARD) for veterinary staff were </a:t>
            </a:r>
            <a:r>
              <a:rPr lang="en-US" sz="1200" kern="1200" dirty="0" err="1">
                <a:solidFill>
                  <a:schemeClr val="tx1"/>
                </a:solidFill>
                <a:effectLst/>
                <a:latin typeface="+mn-lt"/>
                <a:ea typeface="+mn-ea"/>
                <a:cs typeface="+mn-cs"/>
              </a:rPr>
              <a:t>organised</a:t>
            </a:r>
            <a:r>
              <a:rPr lang="en-US" sz="1200" kern="1200" dirty="0">
                <a:solidFill>
                  <a:schemeClr val="tx1"/>
                </a:solidFill>
                <a:effectLst/>
                <a:latin typeface="+mn-lt"/>
                <a:ea typeface="+mn-ea"/>
                <a:cs typeface="+mn-cs"/>
              </a:rPr>
              <a:t> in December 2014 on the request of DAH. To apply risk assessment into practice, a series of case studies using risk assessment to assess health risk were conducted to characterize some health risks related to food in the context of food production-environment and health interaction. This included i) Assesses health risks of vegetables and fish grown/caught in wastewater; ii) Assesses health risks related to chemical hazards (antibiotic residues) in pork; and iii) Interacts with stakeholders, disseminates research results and advocates for the use of risk assessment as a tool in food safety management. Results from case studies were published in journal papers and policy briefs. The taskforce will be to continue the discussion with MARD and MOH how to institutionalize the taskforce as a unit of a large program on risk assessment of Vietnam for sustainability purpose of the group.</a:t>
            </a:r>
            <a:endParaRPr lang="en-GB" altLang="en-US" dirty="0">
              <a:latin typeface="Times New Roman" pitchFamily="18" charset="0"/>
            </a:endParaRPr>
          </a:p>
        </p:txBody>
      </p:sp>
    </p:spTree>
    <p:extLst>
      <p:ext uri="{BB962C8B-B14F-4D97-AF65-F5344CB8AC3E}">
        <p14:creationId xmlns:p14="http://schemas.microsoft.com/office/powerpoint/2010/main" val="2954146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3274" eaLnBrk="0" hangingPunct="0">
              <a:spcBef>
                <a:spcPct val="30000"/>
              </a:spcBef>
              <a:defRPr sz="1100">
                <a:solidFill>
                  <a:schemeClr val="tx1"/>
                </a:solidFill>
                <a:latin typeface="Arial" pitchFamily="34" charset="0"/>
              </a:defRPr>
            </a:lvl1pPr>
            <a:lvl2pPr marL="37570015" indent="-37117870" defTabSz="913274" eaLnBrk="0" hangingPunct="0">
              <a:spcBef>
                <a:spcPct val="30000"/>
              </a:spcBef>
              <a:defRPr sz="1100">
                <a:solidFill>
                  <a:schemeClr val="tx1"/>
                </a:solidFill>
                <a:latin typeface="Arial" pitchFamily="34" charset="0"/>
              </a:defRPr>
            </a:lvl2pPr>
            <a:lvl3pPr marL="1076467" indent="-214096" defTabSz="913274" eaLnBrk="0" hangingPunct="0">
              <a:spcBef>
                <a:spcPct val="30000"/>
              </a:spcBef>
              <a:defRPr sz="1100">
                <a:solidFill>
                  <a:schemeClr val="tx1"/>
                </a:solidFill>
                <a:latin typeface="Arial" pitchFamily="34" charset="0"/>
              </a:defRPr>
            </a:lvl3pPr>
            <a:lvl4pPr marL="1507652" indent="-214096" defTabSz="913274" eaLnBrk="0" hangingPunct="0">
              <a:spcBef>
                <a:spcPct val="30000"/>
              </a:spcBef>
              <a:defRPr sz="1100">
                <a:solidFill>
                  <a:schemeClr val="tx1"/>
                </a:solidFill>
                <a:latin typeface="Arial" pitchFamily="34" charset="0"/>
              </a:defRPr>
            </a:lvl4pPr>
            <a:lvl5pPr marL="1938837" indent="-214096" defTabSz="913274" eaLnBrk="0" hangingPunct="0">
              <a:spcBef>
                <a:spcPct val="30000"/>
              </a:spcBef>
              <a:defRPr sz="1100">
                <a:solidFill>
                  <a:schemeClr val="tx1"/>
                </a:solidFill>
                <a:latin typeface="Arial" pitchFamily="34" charset="0"/>
              </a:defRPr>
            </a:lvl5pPr>
            <a:lvl6pPr marL="2370023" indent="-214096" defTabSz="913274" eaLnBrk="0" fontAlgn="base" hangingPunct="0">
              <a:spcBef>
                <a:spcPct val="30000"/>
              </a:spcBef>
              <a:spcAft>
                <a:spcPct val="0"/>
              </a:spcAft>
              <a:defRPr sz="1100">
                <a:solidFill>
                  <a:schemeClr val="tx1"/>
                </a:solidFill>
                <a:latin typeface="Arial" pitchFamily="34" charset="0"/>
              </a:defRPr>
            </a:lvl6pPr>
            <a:lvl7pPr marL="2801208" indent="-214096" defTabSz="913274" eaLnBrk="0" fontAlgn="base" hangingPunct="0">
              <a:spcBef>
                <a:spcPct val="30000"/>
              </a:spcBef>
              <a:spcAft>
                <a:spcPct val="0"/>
              </a:spcAft>
              <a:defRPr sz="1100">
                <a:solidFill>
                  <a:schemeClr val="tx1"/>
                </a:solidFill>
                <a:latin typeface="Arial" pitchFamily="34" charset="0"/>
              </a:defRPr>
            </a:lvl7pPr>
            <a:lvl8pPr marL="3232393" indent="-214096" defTabSz="913274" eaLnBrk="0" fontAlgn="base" hangingPunct="0">
              <a:spcBef>
                <a:spcPct val="30000"/>
              </a:spcBef>
              <a:spcAft>
                <a:spcPct val="0"/>
              </a:spcAft>
              <a:defRPr sz="1100">
                <a:solidFill>
                  <a:schemeClr val="tx1"/>
                </a:solidFill>
                <a:latin typeface="Arial" pitchFamily="34" charset="0"/>
              </a:defRPr>
            </a:lvl8pPr>
            <a:lvl9pPr marL="3663579" indent="-214096" defTabSz="913274" eaLnBrk="0" fontAlgn="base" hangingPunct="0">
              <a:spcBef>
                <a:spcPct val="30000"/>
              </a:spcBef>
              <a:spcAft>
                <a:spcPct val="0"/>
              </a:spcAft>
              <a:defRPr sz="1100">
                <a:solidFill>
                  <a:schemeClr val="tx1"/>
                </a:solidFill>
                <a:latin typeface="Arial" pitchFamily="34" charset="0"/>
              </a:defRPr>
            </a:lvl9pPr>
          </a:lstStyle>
          <a:p>
            <a:pPr marL="0" marR="0" lvl="0" indent="0" algn="r" defTabSz="913274" rtl="0" eaLnBrk="1" fontAlgn="base" latinLnBrk="0" hangingPunct="1">
              <a:lnSpc>
                <a:spcPct val="100000"/>
              </a:lnSpc>
              <a:spcBef>
                <a:spcPct val="0"/>
              </a:spcBef>
              <a:spcAft>
                <a:spcPct val="0"/>
              </a:spcAft>
              <a:buClrTx/>
              <a:buSzTx/>
              <a:buFontTx/>
              <a:buNone/>
              <a:tabLst/>
              <a:defRPr/>
            </a:pPr>
            <a:fld id="{18FC720A-0FCD-4C1D-BC0C-0438F033AAFD}" type="slidenum">
              <a:rPr kumimoji="0" lang="en-US" altLang="en-US" sz="1200" b="0" i="0" u="none" strike="noStrike" kern="1200" cap="none" spc="0" normalizeH="0" baseline="0" noProof="0">
                <a:ln>
                  <a:noFill/>
                </a:ln>
                <a:solidFill>
                  <a:prstClr val="black"/>
                </a:solidFill>
                <a:effectLst/>
                <a:uLnTx/>
                <a:uFillTx/>
                <a:latin typeface="Times New Roman" pitchFamily="18" charset="0"/>
                <a:ea typeface="MS PGothic" pitchFamily="34" charset="-128"/>
                <a:cs typeface="+mn-cs"/>
              </a:rPr>
              <a:pPr marL="0" marR="0" lvl="0" indent="0" algn="r" defTabSz="913274" rtl="0" eaLnBrk="1" fontAlgn="base" latinLnBrk="0" hangingPunct="1">
                <a:lnSpc>
                  <a:spcPct val="100000"/>
                </a:lnSpc>
                <a:spcBef>
                  <a:spcPct val="0"/>
                </a:spcBef>
                <a:spcAft>
                  <a:spcPct val="0"/>
                </a:spcAft>
                <a:buClrTx/>
                <a:buSzTx/>
                <a:buFontTx/>
                <a:buNone/>
                <a:tabLst/>
                <a:defRPr/>
              </a:pPr>
              <a:t>13</a:t>
            </a:fld>
            <a:endParaRPr kumimoji="0" lang="en-US" altLang="en-US" sz="1200" b="0" i="0" u="none" strike="noStrike" kern="1200" cap="none" spc="0" normalizeH="0" baseline="0" noProof="0">
              <a:ln>
                <a:noFill/>
              </a:ln>
              <a:solidFill>
                <a:prstClr val="black"/>
              </a:solidFill>
              <a:effectLst/>
              <a:uLnTx/>
              <a:uFillTx/>
              <a:latin typeface="Times New Roman" pitchFamily="18" charset="0"/>
              <a:ea typeface="MS PGothic" pitchFamily="34" charset="-128"/>
              <a:cs typeface="+mn-cs"/>
            </a:endParaRPr>
          </a:p>
        </p:txBody>
      </p:sp>
      <p:sp>
        <p:nvSpPr>
          <p:cNvPr id="32771" name="Rectangle 2"/>
          <p:cNvSpPr>
            <a:spLocks noGrp="1" noRot="1" noChangeAspect="1" noChangeArrowheads="1" noTextEdit="1"/>
          </p:cNvSpPr>
          <p:nvPr>
            <p:ph type="sldImg"/>
          </p:nvPr>
        </p:nvSpPr>
        <p:spPr>
          <a:xfrm>
            <a:off x="1181100" y="674688"/>
            <a:ext cx="4572000" cy="3429000"/>
          </a:xfrm>
          <a:ln/>
        </p:spPr>
      </p:sp>
      <p:sp>
        <p:nvSpPr>
          <p:cNvPr id="327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92500"/>
          </a:bodyPr>
          <a:lstStyle/>
          <a:p>
            <a:pPr eaLnBrk="1" hangingPunct="1"/>
            <a:r>
              <a:rPr lang="en-GB" sz="1200" kern="1200" dirty="0">
                <a:solidFill>
                  <a:schemeClr val="tx1"/>
                </a:solidFill>
                <a:effectLst/>
                <a:latin typeface="+mn-lt"/>
                <a:ea typeface="+mn-ea"/>
                <a:cs typeface="+mn-cs"/>
              </a:rPr>
              <a:t>A Food Safety Risk Taskforce (taskforce) has been established with support from the CRP Agriculture for Nutrition and Health (A4NH). The task force aims to assist the Ministry of Health (MOH) and Ministry of Agriculture and Rural Development (MARD) of Vietnam to strengthen the capacity of making decisions on management of food safety using risk assessment</a:t>
            </a:r>
            <a:r>
              <a:rPr lang="en-US" sz="1200" kern="1200" dirty="0">
                <a:solidFill>
                  <a:schemeClr val="tx1"/>
                </a:solidFill>
                <a:effectLst/>
                <a:latin typeface="+mn-lt"/>
                <a:ea typeface="+mn-ea"/>
                <a:cs typeface="+mn-cs"/>
              </a:rPr>
              <a:t> and to strengthen local capacity of partners in research related to the use of risk based approaches for food safety management. The task force brought together risk assessment experts from universities and research institutes with representatives from the ministries of health, agriculture and rural development. Through this connection, policymakers and implementers are gaining a better understanding of why risk assessment is useful and how it can be used to effectively manage food safety. Established in 2013, the taskforce organized a ten day advanced risk assessment training was conducted with participants of the taskforce members in September 2014. Two other trainings on risk assessment for Department of Animal Health (DAH/MARD) for veterinary staff were </a:t>
            </a:r>
            <a:r>
              <a:rPr lang="en-US" sz="1200" kern="1200" dirty="0" err="1">
                <a:solidFill>
                  <a:schemeClr val="tx1"/>
                </a:solidFill>
                <a:effectLst/>
                <a:latin typeface="+mn-lt"/>
                <a:ea typeface="+mn-ea"/>
                <a:cs typeface="+mn-cs"/>
              </a:rPr>
              <a:t>organised</a:t>
            </a:r>
            <a:r>
              <a:rPr lang="en-US" sz="1200" kern="1200" dirty="0">
                <a:solidFill>
                  <a:schemeClr val="tx1"/>
                </a:solidFill>
                <a:effectLst/>
                <a:latin typeface="+mn-lt"/>
                <a:ea typeface="+mn-ea"/>
                <a:cs typeface="+mn-cs"/>
              </a:rPr>
              <a:t> in December 2014 on the request of DAH. To apply risk assessment into practice, a series of case studies using risk assessment to assess health risk were conducted to characterize some health risks related to food in the context of food production-environment and health interaction. This included i) Assesses health risks of vegetables and fish grown/caught in wastewater; ii) Assesses health risks related to chemical hazards (antibiotic residues) in pork; and iii) Interacts with stakeholders, disseminates research results and advocates for the use of risk assessment as a tool in food safety management. Results from case studies were published in journal papers and policy briefs. The taskforce will be to continue the discussion with MARD and MOH how to institutionalize the taskforce as a unit of a large program on risk assessment of Vietnam for sustainability purpose of the group.</a:t>
            </a:r>
            <a:endParaRPr lang="en-GB" altLang="en-US" dirty="0">
              <a:latin typeface="Times New Roman" pitchFamily="18" charset="0"/>
            </a:endParaRPr>
          </a:p>
        </p:txBody>
      </p:sp>
    </p:spTree>
    <p:extLst>
      <p:ext uri="{BB962C8B-B14F-4D97-AF65-F5344CB8AC3E}">
        <p14:creationId xmlns:p14="http://schemas.microsoft.com/office/powerpoint/2010/main" val="27407123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Rot="1" noChangeAspect="1" noChangeArrowheads="1" noTextEdit="1"/>
          </p:cNvSpPr>
          <p:nvPr>
            <p:ph type="sldImg"/>
          </p:nvPr>
        </p:nvSpPr>
        <p:spPr>
          <a:xfrm>
            <a:off x="1141413" y="685800"/>
            <a:ext cx="4576762" cy="3432175"/>
          </a:xfrm>
          <a:ln/>
        </p:spPr>
      </p:sp>
      <p:sp>
        <p:nvSpPr>
          <p:cNvPr id="165891" name="Rectangle 3"/>
          <p:cNvSpPr>
            <a:spLocks noGrp="1" noChangeArrowheads="1"/>
          </p:cNvSpPr>
          <p:nvPr>
            <p:ph type="body" idx="1"/>
          </p:nvPr>
        </p:nvSpPr>
        <p:spPr>
          <a:xfrm>
            <a:off x="685800" y="4344988"/>
            <a:ext cx="5486400" cy="4113212"/>
          </a:xfrm>
        </p:spPr>
        <p:txBody>
          <a:bodyPr/>
          <a:lstStyle/>
          <a:p>
            <a:endParaRPr lang="en-US" altLang="en-US"/>
          </a:p>
        </p:txBody>
      </p:sp>
    </p:spTree>
    <p:extLst>
      <p:ext uri="{BB962C8B-B14F-4D97-AF65-F5344CB8AC3E}">
        <p14:creationId xmlns:p14="http://schemas.microsoft.com/office/powerpoint/2010/main" val="30827977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4.jpeg"/><Relationship Id="rId1" Type="http://schemas.openxmlformats.org/officeDocument/2006/relationships/slideMaster" Target="../slideMasters/slideMaster13.xml"/><Relationship Id="rId5" Type="http://schemas.openxmlformats.org/officeDocument/2006/relationships/image" Target="../media/image15.jpeg"/><Relationship Id="rId4" Type="http://schemas.openxmlformats.org/officeDocument/2006/relationships/image" Target="../media/image1.png"/></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3.xml"/><Relationship Id="rId4" Type="http://schemas.openxmlformats.org/officeDocument/2006/relationships/image" Target="../media/image3.jpeg"/></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4.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3.xml"/><Relationship Id="rId4" Type="http://schemas.openxmlformats.org/officeDocument/2006/relationships/image" Target="../media/image2.jpeg"/></Relationships>
</file>

<file path=ppt/slideLayouts/_rels/slideLayout120.xml.rels><?xml version="1.0" encoding="UTF-8" standalone="yes"?>
<Relationships xmlns="http://schemas.openxmlformats.org/package/2006/relationships"><Relationship Id="rId2" Type="http://schemas.openxmlformats.org/officeDocument/2006/relationships/image" Target="../media/image17.tiff"/><Relationship Id="rId1" Type="http://schemas.openxmlformats.org/officeDocument/2006/relationships/slideMaster" Target="../slideMasters/slideMaster1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8.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5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8.xml"/><Relationship Id="rId4" Type="http://schemas.openxmlformats.org/officeDocument/2006/relationships/image" Target="../media/image3.jpeg"/></Relationships>
</file>

<file path=ppt/slideLayouts/_rels/slideLayout15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8.xml"/><Relationship Id="rId4" Type="http://schemas.openxmlformats.org/officeDocument/2006/relationships/image" Target="../media/image2.jpeg"/></Relationships>
</file>

<file path=ppt/slideLayouts/_rels/slideLayout15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8.xml"/></Relationships>
</file>

<file path=ppt/slideLayouts/_rels/slideLayout15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5.png"/><Relationship Id="rId1" Type="http://schemas.openxmlformats.org/officeDocument/2006/relationships/slideMaster" Target="../slideMasters/slideMaster18.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9.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9.xml"/><Relationship Id="rId4" Type="http://schemas.openxmlformats.org/officeDocument/2006/relationships/image" Target="../media/image3.jpeg"/></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9.xml"/><Relationship Id="rId4" Type="http://schemas.openxmlformats.org/officeDocument/2006/relationships/image" Target="../media/image2.jpeg"/></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9.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5.png"/><Relationship Id="rId1" Type="http://schemas.openxmlformats.org/officeDocument/2006/relationships/slideMaster" Target="../slideMasters/slideMaster19.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6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0.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6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0.xml"/><Relationship Id="rId4" Type="http://schemas.openxmlformats.org/officeDocument/2006/relationships/image" Target="../media/image3.jpe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20.xml"/><Relationship Id="rId4" Type="http://schemas.openxmlformats.org/officeDocument/2006/relationships/image" Target="../media/image2.jpeg"/></Relationships>
</file>

<file path=ppt/slideLayouts/_rels/slideLayout17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0.xml"/></Relationships>
</file>

<file path=ppt/slideLayouts/_rels/slideLayout17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20.xml"/></Relationships>
</file>

<file path=ppt/slideLayouts/_rels/slideLayout17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0.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7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1.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7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1.xml"/><Relationship Id="rId4" Type="http://schemas.openxmlformats.org/officeDocument/2006/relationships/image" Target="../media/image3.jpeg"/></Relationships>
</file>

<file path=ppt/slideLayouts/_rels/slideLayout17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21.xml"/><Relationship Id="rId4" Type="http://schemas.openxmlformats.org/officeDocument/2006/relationships/image" Target="../media/image2.jpeg"/></Relationships>
</file>

<file path=ppt/slideLayouts/_rels/slideLayout17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4.xml"/><Relationship Id="rId4" Type="http://schemas.openxmlformats.org/officeDocument/2006/relationships/image" Target="../media/image3.jpeg"/></Relationships>
</file>

<file path=ppt/slideLayouts/_rels/slideLayout18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5.png"/><Relationship Id="rId1" Type="http://schemas.openxmlformats.org/officeDocument/2006/relationships/slideMaster" Target="../slideMasters/slideMaster21.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8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21.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4.xml"/><Relationship Id="rId4" Type="http://schemas.openxmlformats.org/officeDocument/2006/relationships/image" Target="../media/image2.jpeg"/></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9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3.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9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3.xml"/><Relationship Id="rId4"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20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23.xml"/><Relationship Id="rId4" Type="http://schemas.openxmlformats.org/officeDocument/2006/relationships/image" Target="../media/image2.jpeg"/></Relationships>
</file>

<file path=ppt/slideLayouts/_rels/slideLayout20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3.xml"/></Relationships>
</file>

<file path=ppt/slideLayouts/_rels/slideLayout20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5.png"/><Relationship Id="rId1" Type="http://schemas.openxmlformats.org/officeDocument/2006/relationships/slideMaster" Target="../slideMasters/slideMaster23.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0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4.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0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4.xml"/><Relationship Id="rId4" Type="http://schemas.openxmlformats.org/officeDocument/2006/relationships/image" Target="../media/image3.jpeg"/></Relationships>
</file>

<file path=ppt/slideLayouts/_rels/slideLayout20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24.xml"/><Relationship Id="rId4" Type="http://schemas.openxmlformats.org/officeDocument/2006/relationships/image" Target="../media/image2.jpeg"/></Relationships>
</file>

<file path=ppt/slideLayouts/_rels/slideLayout20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4.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2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Master" Target="../slideMasters/slideMaster24.xml"/><Relationship Id="rId4" Type="http://schemas.openxmlformats.org/officeDocument/2006/relationships/image" Target="cid:image001.png@01D16D8C.9C905A10" TargetMode="Externa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5.xml"/><Relationship Id="rId4" Type="http://schemas.openxmlformats.org/officeDocument/2006/relationships/image" Target="../media/image3.jpe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5.xml"/><Relationship Id="rId4" Type="http://schemas.openxmlformats.org/officeDocument/2006/relationships/image" Target="../media/image2.jpe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6.xml"/><Relationship Id="rId4" Type="http://schemas.openxmlformats.org/officeDocument/2006/relationships/image" Target="../media/image3.jpe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6.xml"/><Relationship Id="rId4" Type="http://schemas.openxmlformats.org/officeDocument/2006/relationships/image" Target="../media/image2.jpe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7.xml"/><Relationship Id="rId4" Type="http://schemas.openxmlformats.org/officeDocument/2006/relationships/image" Target="../media/image3.jpeg"/></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7.xml"/><Relationship Id="rId4" Type="http://schemas.openxmlformats.org/officeDocument/2006/relationships/image" Target="../media/image2.jpeg"/></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7.xml"/><Relationship Id="rId4" Type="http://schemas.openxmlformats.org/officeDocument/2006/relationships/image" Target="cid:image001.png@01D16D8C.9C905A10" TargetMode="Externa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9.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9.xml"/><Relationship Id="rId4" Type="http://schemas.openxmlformats.org/officeDocument/2006/relationships/image" Target="../media/image3.jpe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9.xml"/><Relationship Id="rId4" Type="http://schemas.openxmlformats.org/officeDocument/2006/relationships/image" Target="../media/image2.jpeg"/></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9.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9.xml"/><Relationship Id="rId4" Type="http://schemas.openxmlformats.org/officeDocument/2006/relationships/image" Target="cid:image001.png@01D16D8C.9C905A10" TargetMode="Externa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0.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0.xml"/><Relationship Id="rId4" Type="http://schemas.openxmlformats.org/officeDocument/2006/relationships/image" Target="../media/image3.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0.xml"/><Relationship Id="rId4" Type="http://schemas.openxmlformats.org/officeDocument/2006/relationships/image" Target="../media/image4.jpeg"/></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5.png"/><Relationship Id="rId1" Type="http://schemas.openxmlformats.org/officeDocument/2006/relationships/slideMaster" Target="../slideMasters/slideMaster10.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1.xml"/><Relationship Id="rId4" Type="http://schemas.openxmlformats.org/officeDocument/2006/relationships/image" Target="../media/image3.jpeg"/></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1.xml"/><Relationship Id="rId4" Type="http://schemas.openxmlformats.org/officeDocument/2006/relationships/image" Target="../media/image2.jpeg"/></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1.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5.png"/><Relationship Id="rId1" Type="http://schemas.openxmlformats.org/officeDocument/2006/relationships/slideMaster" Target="../slideMasters/slideMaster1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1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2.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2.xml"/><Relationship Id="rId4" Type="http://schemas.openxmlformats.org/officeDocument/2006/relationships/image" Target="../media/image3.jpeg"/></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2.xml"/><Relationship Id="rId4" Type="http://schemas.openxmlformats.org/officeDocument/2006/relationships/image" Target="../media/image2.jpeg"/></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2.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5.png"/><Relationship Id="rId1" Type="http://schemas.openxmlformats.org/officeDocument/2006/relationships/slideMaster" Target="../slideMasters/slideMaster1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2.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
        <p:nvSpPr>
          <p:cNvPr id="4" name="Text Placeholder 3"/>
          <p:cNvSpPr>
            <a:spLocks noGrp="1"/>
          </p:cNvSpPr>
          <p:nvPr>
            <p:ph type="body" sz="quarter" idx="10" hasCustomPrompt="1"/>
          </p:nvPr>
        </p:nvSpPr>
        <p:spPr>
          <a:xfrm>
            <a:off x="609600" y="76200"/>
            <a:ext cx="81534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dirty="0">
                <a:solidFill>
                  <a:srgbClr val="FFFFFF"/>
                </a:solidFill>
              </a:rPr>
              <a:t>Minimum 0f 30 point</a:t>
            </a:r>
            <a:br>
              <a:rPr lang="en-US" sz="3000" dirty="0">
                <a:solidFill>
                  <a:srgbClr val="FFFFFF"/>
                </a:solidFill>
              </a:rPr>
            </a:br>
            <a:r>
              <a:rPr lang="en-US" sz="3000" dirty="0">
                <a:solidFill>
                  <a:srgbClr val="FFFFFF"/>
                </a:solidFill>
              </a:rPr>
              <a:t> and maximum 3 lines title</a:t>
            </a:r>
            <a:br>
              <a:rPr lang="en-US" sz="3000" dirty="0">
                <a:solidFill>
                  <a:srgbClr val="FFFFFF"/>
                </a:solidFill>
              </a:rPr>
            </a:br>
            <a:r>
              <a:rPr lang="en-US" sz="3000" dirty="0">
                <a:solidFill>
                  <a:srgbClr val="FFFFFF"/>
                </a:solidFill>
              </a:rPr>
              <a:t>Remove or change the pictures</a:t>
            </a:r>
          </a:p>
        </p:txBody>
      </p:sp>
      <p:sp>
        <p:nvSpPr>
          <p:cNvPr id="6" name="Text Placeholder 5"/>
          <p:cNvSpPr>
            <a:spLocks noGrp="1"/>
          </p:cNvSpPr>
          <p:nvPr>
            <p:ph type="body" sz="quarter" idx="11" hasCustomPrompt="1"/>
          </p:nvPr>
        </p:nvSpPr>
        <p:spPr>
          <a:xfrm>
            <a:off x="876300" y="1524000"/>
            <a:ext cx="7620000" cy="839787"/>
          </a:xfrm>
          <a:prstGeom prst="rect">
            <a:avLst/>
          </a:prstGeom>
        </p:spPr>
        <p:txBody>
          <a:bodyPr/>
          <a:lstStyle>
            <a:lvl1pPr marL="0" indent="0" algn="ctr">
              <a:buNone/>
              <a:defRPr sz="2200" i="1" baseline="0">
                <a:solidFill>
                  <a:schemeClr val="bg1"/>
                </a:solidFill>
              </a:defRPr>
            </a:lvl1pPr>
          </a:lstStyle>
          <a:p>
            <a:pPr lvl="0"/>
            <a:r>
              <a:rPr lang="en-US" dirty="0"/>
              <a:t>Authors minimum 18 points in italics</a:t>
            </a:r>
            <a:br>
              <a:rPr lang="en-US" dirty="0"/>
            </a:br>
            <a:r>
              <a:rPr lang="en-US" dirty="0"/>
              <a:t>with a maximum of two lines</a:t>
            </a:r>
          </a:p>
        </p:txBody>
      </p:sp>
      <p:sp>
        <p:nvSpPr>
          <p:cNvPr id="8" name="Text Placeholder 7"/>
          <p:cNvSpPr>
            <a:spLocks noGrp="1"/>
          </p:cNvSpPr>
          <p:nvPr>
            <p:ph type="body" sz="quarter" idx="12" hasCustomPrompt="1"/>
          </p:nvPr>
        </p:nvSpPr>
        <p:spPr>
          <a:xfrm>
            <a:off x="876300" y="2438400"/>
            <a:ext cx="7620000" cy="985838"/>
          </a:xfrm>
          <a:prstGeom prst="rect">
            <a:avLst/>
          </a:prstGeom>
        </p:spPr>
        <p:txBody>
          <a:bodyPr/>
          <a:lstStyle>
            <a:lvl1pPr marL="0" indent="0" algn="ctr">
              <a:buNone/>
              <a:defRPr sz="2000" baseline="0">
                <a:solidFill>
                  <a:schemeClr val="bg1"/>
                </a:solidFill>
                <a:latin typeface="+mj-lt"/>
              </a:defRPr>
            </a:lvl1pPr>
          </a:lstStyle>
          <a:p>
            <a:pPr lvl="0"/>
            <a:r>
              <a:rPr lang="en-US" dirty="0"/>
              <a:t>Event</a:t>
            </a:r>
            <a:br>
              <a:rPr lang="en-US" dirty="0"/>
            </a:br>
            <a:r>
              <a:rPr lang="en-US" dirty="0"/>
              <a:t>Location </a:t>
            </a:r>
            <a:br>
              <a:rPr lang="en-US" dirty="0"/>
            </a:br>
            <a:r>
              <a:rPr lang="en-US" dirty="0"/>
              <a:t>Date</a:t>
            </a:r>
          </a:p>
        </p:txBody>
      </p:sp>
    </p:spTree>
    <p:extLst>
      <p:ext uri="{BB962C8B-B14F-4D97-AF65-F5344CB8AC3E}">
        <p14:creationId xmlns:p14="http://schemas.microsoft.com/office/powerpoint/2010/main" val="35600693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485900" y="2209800"/>
            <a:ext cx="61722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and maximum of 2 lines</a:t>
            </a:r>
            <a:endParaRPr lang="en-US" dirty="0"/>
          </a:p>
        </p:txBody>
      </p:sp>
    </p:spTree>
    <p:extLst>
      <p:ext uri="{BB962C8B-B14F-4D97-AF65-F5344CB8AC3E}">
        <p14:creationId xmlns:p14="http://schemas.microsoft.com/office/powerpoint/2010/main" val="923176433"/>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xmlns="" id="{17AE1C4C-759B-493B-B74E-6235116DEA7D}"/>
              </a:ext>
            </a:extLst>
          </p:cNvPr>
          <p:cNvSpPr>
            <a:spLocks noGrp="1" noChangeArrowheads="1"/>
          </p:cNvSpPr>
          <p:nvPr>
            <p:ph type="dt" sz="half" idx="10"/>
          </p:nvPr>
        </p:nvSpPr>
        <p:spPr>
          <a:ln/>
        </p:spPr>
        <p:txBody>
          <a:bodyPr/>
          <a:lstStyle>
            <a:lvl1pPr>
              <a:defRPr/>
            </a:lvl1pPr>
          </a:lstStyle>
          <a:p>
            <a:pPr>
              <a:defRPr/>
            </a:pPr>
            <a:fld id="{FA10F409-C590-4827-8D50-0A7832EAB6BD}" type="datetime1">
              <a:rPr lang="en-US" altLang="en-US"/>
              <a:pPr>
                <a:defRPr/>
              </a:pPr>
              <a:t>3/28/2019</a:t>
            </a:fld>
            <a:endParaRPr lang="en-US" altLang="en-US"/>
          </a:p>
        </p:txBody>
      </p:sp>
      <p:sp>
        <p:nvSpPr>
          <p:cNvPr id="5" name="Rectangle 5">
            <a:extLst>
              <a:ext uri="{FF2B5EF4-FFF2-40B4-BE49-F238E27FC236}">
                <a16:creationId xmlns:a16="http://schemas.microsoft.com/office/drawing/2014/main" xmlns="" id="{6FF9D308-D7C9-4A21-ADD8-B945DE777E4F}"/>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xmlns="" id="{8D587129-5A08-4326-AD02-A6018ACAEB63}"/>
              </a:ext>
            </a:extLst>
          </p:cNvPr>
          <p:cNvSpPr>
            <a:spLocks noGrp="1" noChangeArrowheads="1"/>
          </p:cNvSpPr>
          <p:nvPr>
            <p:ph type="sldNum" sz="quarter" idx="12"/>
          </p:nvPr>
        </p:nvSpPr>
        <p:spPr>
          <a:ln/>
        </p:spPr>
        <p:txBody>
          <a:bodyPr/>
          <a:lstStyle>
            <a:lvl1pPr>
              <a:defRPr/>
            </a:lvl1pPr>
          </a:lstStyle>
          <a:p>
            <a:pPr>
              <a:defRPr/>
            </a:pPr>
            <a:fld id="{9855DD80-0129-4EF1-A0BA-D70454106022}" type="slidenum">
              <a:rPr lang="en-US" altLang="en-US"/>
              <a:pPr>
                <a:defRPr/>
              </a:pPr>
              <a:t>‹#›</a:t>
            </a:fld>
            <a:endParaRPr lang="en-US" altLang="en-US"/>
          </a:p>
        </p:txBody>
      </p:sp>
    </p:spTree>
    <p:extLst>
      <p:ext uri="{BB962C8B-B14F-4D97-AF65-F5344CB8AC3E}">
        <p14:creationId xmlns:p14="http://schemas.microsoft.com/office/powerpoint/2010/main" val="2905292794"/>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1828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143000" y="609600"/>
            <a:ext cx="53340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xmlns="" id="{7AE87A9F-54ED-4FC2-ACF7-0C97F038A23B}"/>
              </a:ext>
            </a:extLst>
          </p:cNvPr>
          <p:cNvSpPr>
            <a:spLocks noGrp="1" noChangeArrowheads="1"/>
          </p:cNvSpPr>
          <p:nvPr>
            <p:ph type="dt" sz="half" idx="10"/>
          </p:nvPr>
        </p:nvSpPr>
        <p:spPr>
          <a:ln/>
        </p:spPr>
        <p:txBody>
          <a:bodyPr/>
          <a:lstStyle>
            <a:lvl1pPr>
              <a:defRPr/>
            </a:lvl1pPr>
          </a:lstStyle>
          <a:p>
            <a:pPr>
              <a:defRPr/>
            </a:pPr>
            <a:fld id="{055DD799-BFBB-4C11-A24B-DBC22F67B35E}" type="datetime1">
              <a:rPr lang="en-US" altLang="en-US"/>
              <a:pPr>
                <a:defRPr/>
              </a:pPr>
              <a:t>3/28/2019</a:t>
            </a:fld>
            <a:endParaRPr lang="en-US" altLang="en-US"/>
          </a:p>
        </p:txBody>
      </p:sp>
      <p:sp>
        <p:nvSpPr>
          <p:cNvPr id="5" name="Rectangle 5">
            <a:extLst>
              <a:ext uri="{FF2B5EF4-FFF2-40B4-BE49-F238E27FC236}">
                <a16:creationId xmlns:a16="http://schemas.microsoft.com/office/drawing/2014/main" xmlns="" id="{78E23A73-D80D-494A-BF0A-4DA9C4456062}"/>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xmlns="" id="{E9F5278C-1E8C-424D-97C8-CCB59A21E384}"/>
              </a:ext>
            </a:extLst>
          </p:cNvPr>
          <p:cNvSpPr>
            <a:spLocks noGrp="1" noChangeArrowheads="1"/>
          </p:cNvSpPr>
          <p:nvPr>
            <p:ph type="sldNum" sz="quarter" idx="12"/>
          </p:nvPr>
        </p:nvSpPr>
        <p:spPr>
          <a:ln/>
        </p:spPr>
        <p:txBody>
          <a:bodyPr/>
          <a:lstStyle>
            <a:lvl1pPr>
              <a:defRPr/>
            </a:lvl1pPr>
          </a:lstStyle>
          <a:p>
            <a:pPr>
              <a:defRPr/>
            </a:pPr>
            <a:fld id="{1A73DE1F-DF19-46E5-A29E-806D827FE652}" type="slidenum">
              <a:rPr lang="en-US" altLang="en-US"/>
              <a:pPr>
                <a:defRPr/>
              </a:pPr>
              <a:t>‹#›</a:t>
            </a:fld>
            <a:endParaRPr lang="en-US" altLang="en-US"/>
          </a:p>
        </p:txBody>
      </p:sp>
    </p:spTree>
    <p:extLst>
      <p:ext uri="{BB962C8B-B14F-4D97-AF65-F5344CB8AC3E}">
        <p14:creationId xmlns:p14="http://schemas.microsoft.com/office/powerpoint/2010/main" val="866966434"/>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676400" y="609600"/>
            <a:ext cx="6781800" cy="1143000"/>
          </a:xfrm>
        </p:spPr>
        <p:txBody>
          <a:bodyPr/>
          <a:lstStyle/>
          <a:p>
            <a:r>
              <a:rPr lang="en-US"/>
              <a:t>Click to edit Master title style</a:t>
            </a:r>
          </a:p>
        </p:txBody>
      </p:sp>
      <p:sp>
        <p:nvSpPr>
          <p:cNvPr id="3" name="Table Placeholder 2"/>
          <p:cNvSpPr>
            <a:spLocks noGrp="1"/>
          </p:cNvSpPr>
          <p:nvPr>
            <p:ph type="tbl" idx="1"/>
          </p:nvPr>
        </p:nvSpPr>
        <p:spPr>
          <a:xfrm>
            <a:off x="1143000" y="1981200"/>
            <a:ext cx="7315200" cy="4114800"/>
          </a:xfrm>
        </p:spPr>
        <p:txBody>
          <a:bodyPr/>
          <a:lstStyle/>
          <a:p>
            <a:pPr lvl="0"/>
            <a:endParaRPr lang="en-US" noProof="0"/>
          </a:p>
        </p:txBody>
      </p:sp>
      <p:sp>
        <p:nvSpPr>
          <p:cNvPr id="4" name="Rectangle 4">
            <a:extLst>
              <a:ext uri="{FF2B5EF4-FFF2-40B4-BE49-F238E27FC236}">
                <a16:creationId xmlns:a16="http://schemas.microsoft.com/office/drawing/2014/main" xmlns="" id="{E4EC0106-A559-4153-80A9-68D326778649}"/>
              </a:ext>
            </a:extLst>
          </p:cNvPr>
          <p:cNvSpPr>
            <a:spLocks noGrp="1" noChangeArrowheads="1"/>
          </p:cNvSpPr>
          <p:nvPr>
            <p:ph type="dt" sz="half" idx="10"/>
          </p:nvPr>
        </p:nvSpPr>
        <p:spPr>
          <a:ln/>
        </p:spPr>
        <p:txBody>
          <a:bodyPr/>
          <a:lstStyle>
            <a:lvl1pPr>
              <a:defRPr/>
            </a:lvl1pPr>
          </a:lstStyle>
          <a:p>
            <a:pPr>
              <a:defRPr/>
            </a:pPr>
            <a:fld id="{A4D7E729-4DC9-45C5-8380-7B4433A00C6D}" type="datetime1">
              <a:rPr lang="en-US" altLang="en-US"/>
              <a:pPr>
                <a:defRPr/>
              </a:pPr>
              <a:t>3/28/2019</a:t>
            </a:fld>
            <a:endParaRPr lang="en-US" altLang="en-US"/>
          </a:p>
        </p:txBody>
      </p:sp>
      <p:sp>
        <p:nvSpPr>
          <p:cNvPr id="5" name="Rectangle 5">
            <a:extLst>
              <a:ext uri="{FF2B5EF4-FFF2-40B4-BE49-F238E27FC236}">
                <a16:creationId xmlns:a16="http://schemas.microsoft.com/office/drawing/2014/main" xmlns="" id="{B95508D7-E5B4-4B19-900F-02BF6DB8B0D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xmlns="" id="{FDDEACA1-96EA-4C0E-9F06-2609804A4C64}"/>
              </a:ext>
            </a:extLst>
          </p:cNvPr>
          <p:cNvSpPr>
            <a:spLocks noGrp="1" noChangeArrowheads="1"/>
          </p:cNvSpPr>
          <p:nvPr>
            <p:ph type="sldNum" sz="quarter" idx="12"/>
          </p:nvPr>
        </p:nvSpPr>
        <p:spPr>
          <a:ln/>
        </p:spPr>
        <p:txBody>
          <a:bodyPr/>
          <a:lstStyle>
            <a:lvl1pPr>
              <a:defRPr/>
            </a:lvl1pPr>
          </a:lstStyle>
          <a:p>
            <a:pPr>
              <a:defRPr/>
            </a:pPr>
            <a:fld id="{D9691C61-7517-4CF5-A4DD-655D7CC72BFD}" type="slidenum">
              <a:rPr lang="en-US" altLang="en-US"/>
              <a:pPr>
                <a:defRPr/>
              </a:pPr>
              <a:t>‹#›</a:t>
            </a:fld>
            <a:endParaRPr lang="en-US" altLang="en-US"/>
          </a:p>
        </p:txBody>
      </p:sp>
    </p:spTree>
    <p:extLst>
      <p:ext uri="{BB962C8B-B14F-4D97-AF65-F5344CB8AC3E}">
        <p14:creationId xmlns:p14="http://schemas.microsoft.com/office/powerpoint/2010/main" val="4189784332"/>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userDrawn="1">
  <p:cSld name="more info and address">
    <p:spTree>
      <p:nvGrpSpPr>
        <p:cNvPr id="1" name=""/>
        <p:cNvGrpSpPr/>
        <p:nvPr/>
      </p:nvGrpSpPr>
      <p:grpSpPr>
        <a:xfrm>
          <a:off x="0" y="0"/>
          <a:ext cx="0" cy="0"/>
          <a:chOff x="0" y="0"/>
          <a:chExt cx="0" cy="0"/>
        </a:xfrm>
      </p:grpSpPr>
      <p:pic>
        <p:nvPicPr>
          <p:cNvPr id="2" name="Picture 6">
            <a:extLst>
              <a:ext uri="{FF2B5EF4-FFF2-40B4-BE49-F238E27FC236}">
                <a16:creationId xmlns:a16="http://schemas.microsoft.com/office/drawing/2014/main" xmlns="" id="{E6FC17B9-D6D6-41C1-A40D-62EA908E6C8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rot="5400000">
            <a:off x="1155700" y="874713"/>
            <a:ext cx="6999288" cy="524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Group 7">
            <a:extLst>
              <a:ext uri="{FF2B5EF4-FFF2-40B4-BE49-F238E27FC236}">
                <a16:creationId xmlns:a16="http://schemas.microsoft.com/office/drawing/2014/main" xmlns="" id="{596894DB-10B8-40B3-871D-EE8A5AE3ACAA}"/>
              </a:ext>
            </a:extLst>
          </p:cNvPr>
          <p:cNvGrpSpPr>
            <a:grpSpLocks/>
          </p:cNvGrpSpPr>
          <p:nvPr/>
        </p:nvGrpSpPr>
        <p:grpSpPr bwMode="auto">
          <a:xfrm>
            <a:off x="1228725" y="6543675"/>
            <a:ext cx="6705600" cy="231775"/>
            <a:chOff x="1066800" y="6543985"/>
            <a:chExt cx="6705600" cy="230832"/>
          </a:xfrm>
        </p:grpSpPr>
        <p:sp>
          <p:nvSpPr>
            <p:cNvPr id="4" name="TextBox 6">
              <a:extLst>
                <a:ext uri="{FF2B5EF4-FFF2-40B4-BE49-F238E27FC236}">
                  <a16:creationId xmlns:a16="http://schemas.microsoft.com/office/drawing/2014/main" xmlns="" id="{83C8206D-32E4-4036-8084-ECBA683675E9}"/>
                </a:ext>
              </a:extLst>
            </p:cNvPr>
            <p:cNvSpPr txBox="1">
              <a:spLocks noChangeArrowheads="1"/>
            </p:cNvSpPr>
            <p:nvPr/>
          </p:nvSpPr>
          <p:spPr bwMode="auto">
            <a:xfrm>
              <a:off x="1676400" y="6543985"/>
              <a:ext cx="6096000" cy="230832"/>
            </a:xfrm>
            <a:prstGeom prst="rect">
              <a:avLst/>
            </a:prstGeom>
            <a:noFill/>
            <a:ln>
              <a:noFill/>
            </a:ln>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solidFill>
                    <a:prstClr val="black"/>
                  </a:solidFill>
                  <a:latin typeface="Calibri"/>
                  <a:ea typeface="+mn-ea"/>
                </a:rPr>
                <a:t>The presentation has a Creative Commons </a:t>
              </a:r>
              <a:r>
                <a:rPr lang="en-US" sz="900" i="1" dirty="0" err="1">
                  <a:solidFill>
                    <a:prstClr val="black"/>
                  </a:solidFill>
                  <a:latin typeface="Calibri"/>
                  <a:ea typeface="+mn-ea"/>
                </a:rPr>
                <a:t>licence</a:t>
              </a:r>
              <a:r>
                <a:rPr lang="en-US" sz="900" i="1" dirty="0">
                  <a:solidFill>
                    <a:prstClr val="black"/>
                  </a:solidFill>
                  <a:latin typeface="Calibri"/>
                  <a:ea typeface="+mn-ea"/>
                </a:rPr>
                <a:t>. You are free to re-use or distribute this work, provided credit is given to ILRI.</a:t>
              </a:r>
              <a:endParaRPr lang="en-US" sz="900" dirty="0">
                <a:solidFill>
                  <a:prstClr val="black"/>
                </a:solidFill>
                <a:latin typeface="Calibri"/>
                <a:ea typeface="+mn-ea"/>
              </a:endParaRPr>
            </a:p>
          </p:txBody>
        </p:sp>
        <p:pic>
          <p:nvPicPr>
            <p:cNvPr id="5" name="Picture 9" descr="P:\Pictures&amp;Resources\Icons\by-nc-sa.png">
              <a:extLst>
                <a:ext uri="{FF2B5EF4-FFF2-40B4-BE49-F238E27FC236}">
                  <a16:creationId xmlns:a16="http://schemas.microsoft.com/office/drawing/2014/main" xmlns="" id="{484FF0EE-4AD4-471E-BAEE-ED7A9B95BB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 name="TextBox 5">
            <a:extLst>
              <a:ext uri="{FF2B5EF4-FFF2-40B4-BE49-F238E27FC236}">
                <a16:creationId xmlns:a16="http://schemas.microsoft.com/office/drawing/2014/main" xmlns="" id="{0CEAF51C-0F1D-40B9-BD10-2F851855A7F6}"/>
              </a:ext>
            </a:extLst>
          </p:cNvPr>
          <p:cNvSpPr txBox="1">
            <a:spLocks noChangeArrowheads="1"/>
          </p:cNvSpPr>
          <p:nvPr userDrawn="1"/>
        </p:nvSpPr>
        <p:spPr bwMode="auto">
          <a:xfrm>
            <a:off x="9525" y="2303463"/>
            <a:ext cx="9144000" cy="584200"/>
          </a:xfrm>
          <a:prstGeom prst="rect">
            <a:avLst/>
          </a:prstGeom>
          <a:noFill/>
          <a:ln>
            <a:noFill/>
          </a:ln>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buClr>
                <a:srgbClr val="5F0500"/>
              </a:buClr>
              <a:defRPr/>
            </a:pPr>
            <a:r>
              <a:rPr lang="en-US" sz="3200" i="1" dirty="0">
                <a:solidFill>
                  <a:prstClr val="black"/>
                </a:solidFill>
                <a:ea typeface="Verdana" pitchFamily="34" charset="0"/>
                <a:cs typeface="Verdana" pitchFamily="34" charset="0"/>
              </a:rPr>
              <a:t>better lives through livestock</a:t>
            </a:r>
          </a:p>
        </p:txBody>
      </p:sp>
      <p:sp>
        <p:nvSpPr>
          <p:cNvPr id="7" name="Rectangle 6">
            <a:extLst>
              <a:ext uri="{FF2B5EF4-FFF2-40B4-BE49-F238E27FC236}">
                <a16:creationId xmlns:a16="http://schemas.microsoft.com/office/drawing/2014/main" xmlns="" id="{08C2CE8D-B4B8-448E-A199-64FD19F57F67}"/>
              </a:ext>
            </a:extLst>
          </p:cNvPr>
          <p:cNvSpPr>
            <a:spLocks noChangeArrowheads="1"/>
          </p:cNvSpPr>
          <p:nvPr userDrawn="1"/>
        </p:nvSpPr>
        <p:spPr bwMode="auto">
          <a:xfrm>
            <a:off x="2295525" y="3149600"/>
            <a:ext cx="4572000" cy="584200"/>
          </a:xfrm>
          <a:prstGeom prst="rect">
            <a:avLst/>
          </a:prstGeom>
          <a:noFill/>
          <a:ln>
            <a:noFill/>
          </a:ln>
          <a:extLst/>
        </p:spPr>
        <p:txBody>
          <a:bodyPr>
            <a:spAutoFit/>
          </a:bodyPr>
          <a:lstStyle>
            <a:lvl1pPr eaLnBrk="0" hangingPunct="0">
              <a:defRPr>
                <a:solidFill>
                  <a:schemeClr val="tx1"/>
                </a:solidFill>
                <a:latin typeface="Arial" charset="0"/>
                <a:ea typeface="MS PGothic" pitchFamily="34" charset="-128"/>
              </a:defRPr>
            </a:lvl1pPr>
            <a:lvl2pPr marL="742950" indent="-285750" eaLnBrk="0" hangingPunct="0">
              <a:defRPr>
                <a:solidFill>
                  <a:schemeClr val="tx1"/>
                </a:solidFill>
                <a:latin typeface="Arial" charset="0"/>
                <a:ea typeface="MS PGothic" pitchFamily="34" charset="-128"/>
              </a:defRPr>
            </a:lvl2pPr>
            <a:lvl3pPr marL="1143000" indent="-228600" eaLnBrk="0" hangingPunct="0">
              <a:defRPr>
                <a:solidFill>
                  <a:schemeClr val="tx1"/>
                </a:solidFill>
                <a:latin typeface="Arial" charset="0"/>
                <a:ea typeface="MS PGothic" pitchFamily="34" charset="-128"/>
              </a:defRPr>
            </a:lvl3pPr>
            <a:lvl4pPr marL="1600200" indent="-228600" eaLnBrk="0" hangingPunct="0">
              <a:defRPr>
                <a:solidFill>
                  <a:schemeClr val="tx1"/>
                </a:solidFill>
                <a:latin typeface="Arial" charset="0"/>
                <a:ea typeface="MS PGothic" pitchFamily="34" charset="-128"/>
              </a:defRPr>
            </a:lvl4pPr>
            <a:lvl5pPr marL="2057400" indent="-228600" eaLnBrk="0" hangingPunct="0">
              <a:defRPr>
                <a:solidFill>
                  <a:schemeClr val="tx1"/>
                </a:solidFill>
                <a:latin typeface="Arial" charset="0"/>
                <a:ea typeface="MS PGothic" pitchFamily="34" charset="-128"/>
              </a:defRPr>
            </a:lvl5pPr>
            <a:lvl6pPr marL="2514600" indent="-228600" eaLnBrk="0" fontAlgn="base" hangingPunct="0">
              <a:spcBef>
                <a:spcPct val="0"/>
              </a:spcBef>
              <a:spcAft>
                <a:spcPct val="0"/>
              </a:spcAft>
              <a:defRPr>
                <a:solidFill>
                  <a:schemeClr val="tx1"/>
                </a:solidFill>
                <a:latin typeface="Arial" charset="0"/>
                <a:ea typeface="MS PGothic" pitchFamily="34" charset="-128"/>
              </a:defRPr>
            </a:lvl6pPr>
            <a:lvl7pPr marL="2971800" indent="-228600" eaLnBrk="0" fontAlgn="base" hangingPunct="0">
              <a:spcBef>
                <a:spcPct val="0"/>
              </a:spcBef>
              <a:spcAft>
                <a:spcPct val="0"/>
              </a:spcAft>
              <a:defRPr>
                <a:solidFill>
                  <a:schemeClr val="tx1"/>
                </a:solidFill>
                <a:latin typeface="Arial" charset="0"/>
                <a:ea typeface="MS PGothic" pitchFamily="34" charset="-128"/>
              </a:defRPr>
            </a:lvl7pPr>
            <a:lvl8pPr marL="3429000" indent="-228600" eaLnBrk="0" fontAlgn="base" hangingPunct="0">
              <a:spcBef>
                <a:spcPct val="0"/>
              </a:spcBef>
              <a:spcAft>
                <a:spcPct val="0"/>
              </a:spcAft>
              <a:defRPr>
                <a:solidFill>
                  <a:schemeClr val="tx1"/>
                </a:solidFill>
                <a:latin typeface="Arial" charset="0"/>
                <a:ea typeface="MS PGothic" pitchFamily="34" charset="-128"/>
              </a:defRPr>
            </a:lvl8pPr>
            <a:lvl9pPr marL="3886200" indent="-2286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buClr>
                <a:srgbClr val="5F0500"/>
              </a:buClr>
              <a:defRPr/>
            </a:pPr>
            <a:r>
              <a:rPr lang="en-US" altLang="en-US" sz="3200" dirty="0">
                <a:solidFill>
                  <a:schemeClr val="bg1"/>
                </a:solidFill>
                <a:latin typeface="Calibri" pitchFamily="34" charset="0"/>
                <a:cs typeface="Arial" charset="0"/>
              </a:rPr>
              <a:t>ilri.org</a:t>
            </a:r>
          </a:p>
        </p:txBody>
      </p:sp>
      <p:pic>
        <p:nvPicPr>
          <p:cNvPr id="8" name="Picture 12">
            <a:extLst>
              <a:ext uri="{FF2B5EF4-FFF2-40B4-BE49-F238E27FC236}">
                <a16:creationId xmlns:a16="http://schemas.microsoft.com/office/drawing/2014/main" xmlns="" id="{110AB520-5FF9-476C-A1D4-A7FF466A2A26}"/>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77850" y="6348413"/>
            <a:ext cx="363538" cy="43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9" descr="D:\Publications\LOGO's\ILRI-logo-small.jpg">
            <a:extLst>
              <a:ext uri="{FF2B5EF4-FFF2-40B4-BE49-F238E27FC236}">
                <a16:creationId xmlns:a16="http://schemas.microsoft.com/office/drawing/2014/main" xmlns="" id="{D1068DD2-6BE4-4EDA-9857-0A7E0F3C5332}"/>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6200" y="6400800"/>
            <a:ext cx="3714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09659624"/>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a:t>Click to edit Master title style</a:t>
            </a:r>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pPr>
              <a:defRPr/>
            </a:pPr>
            <a:fld id="{D4470CB3-046A-4854-8B60-8514795CE612}" type="datetime1">
              <a:rPr lang="en-US" smtClean="0"/>
              <a:pPr>
                <a:defRPr/>
              </a:pPr>
              <a:t>3/28/2019</a:t>
            </a:fld>
            <a:endParaRPr lang="en-US" dirty="0"/>
          </a:p>
        </p:txBody>
      </p:sp>
      <p:sp>
        <p:nvSpPr>
          <p:cNvPr id="17" name="Footer Placeholder 16"/>
          <p:cNvSpPr>
            <a:spLocks noGrp="1"/>
          </p:cNvSpPr>
          <p:nvPr>
            <p:ph type="ftr" sz="quarter" idx="11"/>
          </p:nvPr>
        </p:nvSpPr>
        <p:spPr>
          <a:xfrm>
            <a:off x="2898648" y="6355080"/>
            <a:ext cx="3474720" cy="365760"/>
          </a:xfrm>
        </p:spPr>
        <p:txBody>
          <a:bodyPr/>
          <a:lstStyle/>
          <a:p>
            <a:pPr>
              <a:defRPr/>
            </a:pPr>
            <a:endParaRPr lang="en-US"/>
          </a:p>
        </p:txBody>
      </p:sp>
      <p:sp>
        <p:nvSpPr>
          <p:cNvPr id="29" name="Slide Number Placeholder 28"/>
          <p:cNvSpPr>
            <a:spLocks noGrp="1"/>
          </p:cNvSpPr>
          <p:nvPr>
            <p:ph type="sldNum" sz="quarter" idx="12"/>
          </p:nvPr>
        </p:nvSpPr>
        <p:spPr>
          <a:xfrm>
            <a:off x="1216152" y="6355080"/>
            <a:ext cx="1219200" cy="365760"/>
          </a:xfrm>
        </p:spPr>
        <p:txBody>
          <a:bodyPr/>
          <a:lstStyle/>
          <a:p>
            <a:fld id="{7EB3A63F-6ED9-4BA5-B31E-9DC6BE7C0A44}" type="slidenum">
              <a:rPr lang="en-US" altLang="en-US" smtClean="0"/>
              <a:pPr/>
              <a:t>‹#›</a:t>
            </a:fld>
            <a:endParaRPr lang="en-US" altLang="en-US"/>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extLst>
      <p:ext uri="{BB962C8B-B14F-4D97-AF65-F5344CB8AC3E}">
        <p14:creationId xmlns:p14="http://schemas.microsoft.com/office/powerpoint/2010/main" val="3095342432"/>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2DEB353C-878E-47AF-9382-E48A5C9DEC2D}" type="datetimeFigureOut">
              <a:rPr lang="en-US" smtClean="0"/>
              <a:pPr/>
              <a:t>3/28/2019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D81915-D5C8-4AE1-ADE2-D2EA2F576DED}" type="slidenum">
              <a:rPr lang="en-US" smtClean="0"/>
              <a:pPr/>
              <a:t>‹#›</a:t>
            </a:fld>
            <a:endParaRPr lang="en-U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4014789942"/>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a:t>Click to edit Master title style</a:t>
            </a:r>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pPr>
              <a:defRPr/>
            </a:pPr>
            <a:fld id="{358ED43B-4888-4DD7-A273-15A08AB99793}" type="datetime1">
              <a:rPr lang="en-US" smtClean="0"/>
              <a:pPr>
                <a:defRPr/>
              </a:pPr>
              <a:t>3/28/2019</a:t>
            </a:fld>
            <a:endParaRPr lang="en-US" dirty="0"/>
          </a:p>
        </p:txBody>
      </p:sp>
      <p:sp>
        <p:nvSpPr>
          <p:cNvPr id="5" name="Footer Placeholder 4"/>
          <p:cNvSpPr>
            <a:spLocks noGrp="1"/>
          </p:cNvSpPr>
          <p:nvPr>
            <p:ph type="ftr" sz="quarter" idx="11"/>
          </p:nvPr>
        </p:nvSpPr>
        <p:spPr>
          <a:xfrm>
            <a:off x="2898648" y="6355080"/>
            <a:ext cx="3474720" cy="365760"/>
          </a:xfrm>
        </p:spPr>
        <p:txBody>
          <a:bodyPr/>
          <a:lstStyle/>
          <a:p>
            <a:pPr>
              <a:defRPr/>
            </a:pPr>
            <a:endParaRPr lang="en-US"/>
          </a:p>
        </p:txBody>
      </p:sp>
      <p:sp>
        <p:nvSpPr>
          <p:cNvPr id="6" name="Slide Number Placeholder 5"/>
          <p:cNvSpPr>
            <a:spLocks noGrp="1"/>
          </p:cNvSpPr>
          <p:nvPr>
            <p:ph type="sldNum" sz="quarter" idx="12"/>
          </p:nvPr>
        </p:nvSpPr>
        <p:spPr>
          <a:xfrm>
            <a:off x="1069848" y="6355080"/>
            <a:ext cx="1520952" cy="365760"/>
          </a:xfrm>
        </p:spPr>
        <p:txBody>
          <a:bodyPr/>
          <a:lstStyle/>
          <a:p>
            <a:fld id="{720DB4B3-4576-489D-A1EA-F4F0AC2F7A02}" type="slidenum">
              <a:rPr lang="en-US" altLang="en-US" smtClean="0"/>
              <a:pPr/>
              <a:t>‹#›</a:t>
            </a:fld>
            <a:endParaRPr lang="en-US" alt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extLst>
      <p:ext uri="{BB962C8B-B14F-4D97-AF65-F5344CB8AC3E}">
        <p14:creationId xmlns:p14="http://schemas.microsoft.com/office/powerpoint/2010/main" val="4141561735"/>
      </p:ext>
    </p:extLst>
  </p:cSld>
  <p:clrMapOvr>
    <a:overrideClrMapping bg1="dk1" tx1="lt1" bg2="dk2" tx2="lt2" accent1="accent1" accent2="accent2" accent3="accent3" accent4="accent4" accent5="accent5" accent6="accent6" hlink="hlink" folHlink="folHlink"/>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a:t>Click to edit Master title style</a:t>
            </a:r>
          </a:p>
        </p:txBody>
      </p:sp>
      <p:sp>
        <p:nvSpPr>
          <p:cNvPr id="5" name="Date Placeholder 4"/>
          <p:cNvSpPr>
            <a:spLocks noGrp="1"/>
          </p:cNvSpPr>
          <p:nvPr>
            <p:ph type="dt" sz="half" idx="10"/>
          </p:nvPr>
        </p:nvSpPr>
        <p:spPr/>
        <p:txBody>
          <a:bodyPr/>
          <a:lstStyle/>
          <a:p>
            <a:pPr>
              <a:defRPr/>
            </a:pPr>
            <a:fld id="{3737E8BE-9DF4-475B-B22D-BB452ED09E25}" type="datetime1">
              <a:rPr lang="en-US" smtClean="0"/>
              <a:pPr>
                <a:defRPr/>
              </a:pPr>
              <a:t>3/28/2019</a:t>
            </a:fld>
            <a:endParaRPr lang="en-US" dirty="0"/>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fld id="{C783A457-121B-4C25-97B3-31D70EBD4158}" type="slidenum">
              <a:rPr lang="en-US" altLang="en-US" smtClean="0"/>
              <a:pPr/>
              <a:t>‹#›</a:t>
            </a:fld>
            <a:endParaRPr lang="en-US" alt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1497336970"/>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a:t>Click to edit Master title style</a:t>
            </a:r>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7" name="Date Placeholder 6"/>
          <p:cNvSpPr>
            <a:spLocks noGrp="1"/>
          </p:cNvSpPr>
          <p:nvPr>
            <p:ph type="dt" sz="half" idx="10"/>
          </p:nvPr>
        </p:nvSpPr>
        <p:spPr/>
        <p:txBody>
          <a:bodyPr/>
          <a:lstStyle/>
          <a:p>
            <a:pPr>
              <a:defRPr/>
            </a:pPr>
            <a:fld id="{86BE00F5-10A1-490E-A56B-B7B42F5FBC9D}" type="datetime1">
              <a:rPr lang="en-US" smtClean="0"/>
              <a:pPr>
                <a:defRPr/>
              </a:pPr>
              <a:t>3/28/2019</a:t>
            </a:fld>
            <a:endParaRPr lang="en-US" dirty="0"/>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fld id="{280E3E5A-8065-4D57-84D5-1D8B7AB6174D}" type="slidenum">
              <a:rPr lang="en-US" altLang="en-US" smtClean="0"/>
              <a:pPr/>
              <a:t>‹#›</a:t>
            </a:fld>
            <a:endParaRPr lang="en-US" alt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3505973363"/>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a:t>Click to edit Master title style</a:t>
            </a:r>
          </a:p>
        </p:txBody>
      </p:sp>
      <p:sp>
        <p:nvSpPr>
          <p:cNvPr id="3" name="Date Placeholder 2"/>
          <p:cNvSpPr>
            <a:spLocks noGrp="1"/>
          </p:cNvSpPr>
          <p:nvPr>
            <p:ph type="dt" sz="half" idx="10"/>
          </p:nvPr>
        </p:nvSpPr>
        <p:spPr/>
        <p:txBody>
          <a:bodyPr/>
          <a:lstStyle/>
          <a:p>
            <a:pPr>
              <a:defRPr/>
            </a:pPr>
            <a:fld id="{5594FC2A-7262-432D-8443-685257BD341C}" type="datetime1">
              <a:rPr lang="en-US" smtClean="0"/>
              <a:pPr>
                <a:defRPr/>
              </a:pPr>
              <a:t>3/28/2019</a:t>
            </a:fld>
            <a:endParaRPr lang="en-US" dirty="0"/>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fld id="{FB46EE09-CEC9-44CB-927D-5970A6DE26EC}" type="slidenum">
              <a:rPr lang="en-US" altLang="en-US" smtClean="0"/>
              <a:pPr/>
              <a:t>‹#›</a:t>
            </a:fld>
            <a:endParaRPr lang="en-US" alt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extLst>
      <p:ext uri="{BB962C8B-B14F-4D97-AF65-F5344CB8AC3E}">
        <p14:creationId xmlns:p14="http://schemas.microsoft.com/office/powerpoint/2010/main" val="32456164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228600" y="228600"/>
            <a:ext cx="86106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Use map and figures as big as possible</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pic>
        <p:nvPicPr>
          <p:cNvPr id="9" name="Picture 8"/>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icture Placeholder 3"/>
          <p:cNvSpPr>
            <a:spLocks noGrp="1"/>
          </p:cNvSpPr>
          <p:nvPr>
            <p:ph type="pic" sz="quarter" idx="12" hasCustomPrompt="1"/>
          </p:nvPr>
        </p:nvSpPr>
        <p:spPr>
          <a:xfrm>
            <a:off x="261938" y="1295400"/>
            <a:ext cx="8577262" cy="4953000"/>
          </a:xfrm>
          <a:prstGeom prst="rect">
            <a:avLst/>
          </a:prstGeom>
          <a:blipFill>
            <a:blip r:embed="rId4"/>
            <a:stretch>
              <a:fillRect/>
            </a:stretch>
          </a:blipFill>
        </p:spPr>
        <p:txBody>
          <a:bodyPr/>
          <a:lstStyle>
            <a:lvl1pPr>
              <a:defRPr/>
            </a:lvl1pPr>
          </a:lstStyle>
          <a:p>
            <a:r>
              <a:rPr lang="en-US" dirty="0"/>
              <a:t>Click on the icon to add map</a:t>
            </a:r>
          </a:p>
        </p:txBody>
      </p:sp>
    </p:spTree>
    <p:extLst>
      <p:ext uri="{BB962C8B-B14F-4D97-AF65-F5344CB8AC3E}">
        <p14:creationId xmlns:p14="http://schemas.microsoft.com/office/powerpoint/2010/main" val="785918212"/>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CC42E254-55BC-4A3A-B16F-99CCD801C0ED}" type="datetime1">
              <a:rPr lang="en-US" smtClean="0"/>
              <a:pPr>
                <a:defRPr/>
              </a:pPr>
              <a:t>3/28/2019</a:t>
            </a:fld>
            <a:endParaRPr lang="en-US" dirty="0"/>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fld id="{DA4B9258-9AE6-45D3-A01A-FD7C4866B609}" type="slidenum">
              <a:rPr lang="en-US" altLang="en-US" smtClean="0"/>
              <a:pPr/>
              <a:t>‹#›</a:t>
            </a:fld>
            <a:endParaRPr lang="en-US" alt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extLst>
      <p:ext uri="{BB962C8B-B14F-4D97-AF65-F5344CB8AC3E}">
        <p14:creationId xmlns:p14="http://schemas.microsoft.com/office/powerpoint/2010/main" val="15108765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a:t>Click to edit Master title style</a:t>
            </a:r>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pPr>
              <a:defRPr/>
            </a:pPr>
            <a:fld id="{C0B9B393-2DA1-43A6-A415-24D221CB2201}" type="datetime1">
              <a:rPr lang="en-US" smtClean="0"/>
              <a:pPr>
                <a:defRPr/>
              </a:pPr>
              <a:t>3/28/2019</a:t>
            </a:fld>
            <a:endParaRPr lang="en-US" dirty="0"/>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fld id="{2FF2AD35-7476-44EE-847F-1C4BD912F6DF}" type="slidenum">
              <a:rPr lang="en-US" altLang="en-US" smtClean="0"/>
              <a:pPr/>
              <a:t>‹#›</a:t>
            </a:fld>
            <a:endParaRPr lang="en-US" alt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3609320171"/>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a:t>Click to edit Master title style</a:t>
            </a:r>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pPr>
              <a:defRPr/>
            </a:pPr>
            <a:fld id="{CE9EB2D4-E75E-4CEF-8898-7027D5BAFB73}" type="datetime1">
              <a:rPr lang="en-US" smtClean="0"/>
              <a:pPr>
                <a:defRPr/>
              </a:pPr>
              <a:t>3/28/2019</a:t>
            </a:fld>
            <a:endParaRPr lang="en-US" dirty="0"/>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fld id="{93E1A0B6-E9B4-4E8E-ADFC-5E74E2EB02D9}" type="slidenum">
              <a:rPr lang="en-US" altLang="en-US" smtClean="0"/>
              <a:pPr/>
              <a:t>‹#›</a:t>
            </a:fld>
            <a:endParaRPr lang="en-US" alt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extLst>
      <p:ext uri="{BB962C8B-B14F-4D97-AF65-F5344CB8AC3E}">
        <p14:creationId xmlns:p14="http://schemas.microsoft.com/office/powerpoint/2010/main" val="3428376730"/>
      </p:ext>
    </p:extLst>
  </p:cSld>
  <p:clrMapOvr>
    <a:overrideClrMapping bg1="dk1" tx1="lt1" bg2="dk2" tx2="lt2" accent1="accent1" accent2="accent2" accent3="accent3" accent4="accent4" accent5="accent5" accent6="accent6" hlink="hlink" folHlink="folHlink"/>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pPr>
              <a:defRPr/>
            </a:pPr>
            <a:fld id="{7AAAC150-0859-430A-B342-FA7E82CC4B4F}" type="datetime1">
              <a:rPr lang="en-US" smtClean="0"/>
              <a:pPr>
                <a:defRPr/>
              </a:pPr>
              <a:t>3/28/2019</a:t>
            </a:fld>
            <a:endParaRPr lang="en-US" dirty="0"/>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A8439179-0785-4C93-930F-293AD8911042}" type="slidenum">
              <a:rPr lang="en-US" altLang="en-US" smtClean="0"/>
              <a:pPr/>
              <a:t>‹#›</a:t>
            </a:fld>
            <a:endParaRPr lang="en-US" altLang="en-US"/>
          </a:p>
        </p:txBody>
      </p:sp>
    </p:spTree>
    <p:extLst>
      <p:ext uri="{BB962C8B-B14F-4D97-AF65-F5344CB8AC3E}">
        <p14:creationId xmlns:p14="http://schemas.microsoft.com/office/powerpoint/2010/main" val="2360778100"/>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pPr>
              <a:defRPr/>
            </a:pPr>
            <a:fld id="{58A9FAF4-4BBF-4F83-9149-4862A14FD24A}" type="datetime1">
              <a:rPr lang="en-US" smtClean="0"/>
              <a:pPr>
                <a:defRPr/>
              </a:pPr>
              <a:t>3/28/2019</a:t>
            </a:fld>
            <a:endParaRPr lang="en-US" dirty="0"/>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EBE88644-1BCB-4FE8-8413-6CDE807CD6B3}" type="slidenum">
              <a:rPr lang="en-US" altLang="en-US" smtClean="0"/>
              <a:pPr/>
              <a:t>‹#›</a:t>
            </a:fld>
            <a:endParaRPr lang="en-US" alt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extLst>
      <p:ext uri="{BB962C8B-B14F-4D97-AF65-F5344CB8AC3E}">
        <p14:creationId xmlns:p14="http://schemas.microsoft.com/office/powerpoint/2010/main" val="4207457096"/>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44084289"/>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67544" y="476672"/>
            <a:ext cx="8229600" cy="504056"/>
          </a:xfrm>
          <a:prstGeom prst="roundRect">
            <a:avLst/>
          </a:prstGeom>
          <a:noFill/>
          <a:ln>
            <a:noFill/>
          </a:ln>
        </p:spPr>
        <p:txBody>
          <a:bodyPr>
            <a:normAutofit/>
          </a:bodyPr>
          <a:lstStyle>
            <a:lvl1pPr algn="l">
              <a:defRPr sz="2100">
                <a:solidFill>
                  <a:srgbClr val="53672B"/>
                </a:solidFill>
              </a:defRPr>
            </a:lvl1pPr>
          </a:lstStyle>
          <a:p>
            <a:r>
              <a:rPr lang="en-US" dirty="0"/>
              <a:t>Click to edit Master title style</a:t>
            </a:r>
          </a:p>
        </p:txBody>
      </p:sp>
      <p:sp>
        <p:nvSpPr>
          <p:cNvPr id="3" name="Content Placeholder 2"/>
          <p:cNvSpPr>
            <a:spLocks noGrp="1"/>
          </p:cNvSpPr>
          <p:nvPr>
            <p:ph idx="1"/>
          </p:nvPr>
        </p:nvSpPr>
        <p:spPr/>
        <p:txBody>
          <a:bodyPr/>
          <a:lstStyle>
            <a:lvl1pPr>
              <a:buFont typeface="Courier New" pitchFamily="49" charset="0"/>
              <a:buChar char="o"/>
              <a:defRPr sz="1800"/>
            </a:lvl1pPr>
            <a:lvl2pPr>
              <a:buFont typeface="Arial" pitchFamily="34" charset="0"/>
              <a:buChar char="•"/>
              <a:defRPr sz="1500"/>
            </a:lvl2pPr>
            <a:lvl3pPr>
              <a:defRPr sz="15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5">
            <a:extLst>
              <a:ext uri="{FF2B5EF4-FFF2-40B4-BE49-F238E27FC236}">
                <a16:creationId xmlns:a16="http://schemas.microsoft.com/office/drawing/2014/main" xmlns="" id="{E0A2565F-CD1C-4433-AC27-D89C87068D22}"/>
              </a:ext>
            </a:extLst>
          </p:cNvPr>
          <p:cNvSpPr>
            <a:spLocks noGrp="1"/>
          </p:cNvSpPr>
          <p:nvPr>
            <p:ph type="sldNum" sz="quarter" idx="10"/>
          </p:nvPr>
        </p:nvSpPr>
        <p:spPr/>
        <p:txBody>
          <a:bodyPr/>
          <a:lstStyle>
            <a:lvl1pPr>
              <a:defRPr/>
            </a:lvl1pPr>
          </a:lstStyle>
          <a:p>
            <a:fld id="{3D1FF485-8914-46C6-8A61-065839E3A7E3}" type="slidenum">
              <a:rPr lang="en-US" altLang="en-US"/>
              <a:pPr/>
              <a:t>‹#›</a:t>
            </a:fld>
            <a:endParaRPr lang="en-US" altLang="en-US"/>
          </a:p>
        </p:txBody>
      </p:sp>
    </p:spTree>
    <p:extLst>
      <p:ext uri="{BB962C8B-B14F-4D97-AF65-F5344CB8AC3E}">
        <p14:creationId xmlns:p14="http://schemas.microsoft.com/office/powerpoint/2010/main" val="3492201770"/>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6" name="Title 1"/>
          <p:cNvSpPr>
            <a:spLocks noGrp="1"/>
          </p:cNvSpPr>
          <p:nvPr>
            <p:ph type="title"/>
          </p:nvPr>
        </p:nvSpPr>
        <p:spPr>
          <a:xfrm>
            <a:off x="467544" y="332656"/>
            <a:ext cx="8229600" cy="648072"/>
          </a:xfrm>
          <a:prstGeom prst="roundRect">
            <a:avLst/>
          </a:prstGeom>
          <a:solidFill>
            <a:schemeClr val="bg1"/>
          </a:solidFill>
          <a:ln>
            <a:solidFill>
              <a:schemeClr val="accent3">
                <a:lumMod val="60000"/>
                <a:lumOff val="40000"/>
              </a:schemeClr>
            </a:solidFill>
          </a:ln>
        </p:spPr>
        <p:txBody>
          <a:bodyPr>
            <a:normAutofit/>
          </a:bodyPr>
          <a:lstStyle>
            <a:lvl1pPr>
              <a:defRPr sz="2100">
                <a:solidFill>
                  <a:srgbClr val="53672B"/>
                </a:solidFill>
              </a:defRPr>
            </a:lvl1pPr>
          </a:lstStyle>
          <a:p>
            <a:r>
              <a:rPr lang="en-US" dirty="0"/>
              <a:t>Click to edit Master title style</a:t>
            </a:r>
          </a:p>
        </p:txBody>
      </p:sp>
      <p:sp>
        <p:nvSpPr>
          <p:cNvPr id="3" name="Date Placeholder 8">
            <a:extLst>
              <a:ext uri="{FF2B5EF4-FFF2-40B4-BE49-F238E27FC236}">
                <a16:creationId xmlns:a16="http://schemas.microsoft.com/office/drawing/2014/main" xmlns="" id="{4003B803-9CE5-460A-9D62-5BAD62842116}"/>
              </a:ext>
            </a:extLst>
          </p:cNvPr>
          <p:cNvSpPr>
            <a:spLocks noGrp="1"/>
          </p:cNvSpPr>
          <p:nvPr>
            <p:ph type="dt" sz="half" idx="10"/>
          </p:nvPr>
        </p:nvSpPr>
        <p:spPr/>
        <p:txBody>
          <a:bodyPr/>
          <a:lstStyle>
            <a:lvl1pPr>
              <a:defRPr/>
            </a:lvl1pPr>
          </a:lstStyle>
          <a:p>
            <a:pPr>
              <a:defRPr/>
            </a:pPr>
            <a:fld id="{B3F45BF2-F92A-4ACF-9BD5-A3BBD0CE38C1}" type="datetimeFigureOut">
              <a:rPr lang="en-US"/>
              <a:pPr>
                <a:defRPr/>
              </a:pPr>
              <a:t>3/28/2019</a:t>
            </a:fld>
            <a:endParaRPr lang="en-US"/>
          </a:p>
        </p:txBody>
      </p:sp>
      <p:sp>
        <p:nvSpPr>
          <p:cNvPr id="4" name="Slide Number Placeholder 9">
            <a:extLst>
              <a:ext uri="{FF2B5EF4-FFF2-40B4-BE49-F238E27FC236}">
                <a16:creationId xmlns:a16="http://schemas.microsoft.com/office/drawing/2014/main" xmlns="" id="{11767AF4-168E-4E81-9A1C-719DAD5F3DD7}"/>
              </a:ext>
            </a:extLst>
          </p:cNvPr>
          <p:cNvSpPr>
            <a:spLocks noGrp="1"/>
          </p:cNvSpPr>
          <p:nvPr>
            <p:ph type="sldNum" sz="quarter" idx="11"/>
          </p:nvPr>
        </p:nvSpPr>
        <p:spPr/>
        <p:txBody>
          <a:bodyPr/>
          <a:lstStyle>
            <a:lvl1pPr>
              <a:defRPr/>
            </a:lvl1pPr>
          </a:lstStyle>
          <a:p>
            <a:fld id="{BB5C597C-DEAD-4197-B07B-2F9A2687F2EB}" type="slidenum">
              <a:rPr lang="en-US" altLang="en-US"/>
              <a:pPr/>
              <a:t>‹#›</a:t>
            </a:fld>
            <a:endParaRPr lang="en-US" altLang="en-US"/>
          </a:p>
        </p:txBody>
      </p:sp>
      <p:sp>
        <p:nvSpPr>
          <p:cNvPr id="5" name="Footer Placeholder 10">
            <a:extLst>
              <a:ext uri="{FF2B5EF4-FFF2-40B4-BE49-F238E27FC236}">
                <a16:creationId xmlns:a16="http://schemas.microsoft.com/office/drawing/2014/main" xmlns="" id="{D46434FA-0327-437D-8CA3-2AFEB9567A5F}"/>
              </a:ext>
            </a:extLst>
          </p:cNvPr>
          <p:cNvSpPr>
            <a:spLocks noGrp="1"/>
          </p:cNvSpPr>
          <p:nvPr>
            <p:ph type="ftr" sz="quarter" idx="12"/>
          </p:nvPr>
        </p:nvSpPr>
        <p:spPr/>
        <p:txBody>
          <a:bodyPr rtlCol="0"/>
          <a:lstStyle>
            <a:lvl1pPr fontAlgn="auto">
              <a:spcBef>
                <a:spcPts val="0"/>
              </a:spcBef>
              <a:spcAft>
                <a:spcPts val="0"/>
              </a:spcAft>
              <a:defRPr>
                <a:solidFill>
                  <a:schemeClr val="tx1">
                    <a:tint val="75000"/>
                  </a:schemeClr>
                </a:solidFill>
                <a:latin typeface="+mn-lt"/>
                <a:ea typeface="+mn-ea"/>
              </a:defRPr>
            </a:lvl1pPr>
          </a:lstStyle>
          <a:p>
            <a:pPr>
              <a:defRPr/>
            </a:pPr>
            <a:r>
              <a:rPr lang="en-US"/>
              <a:t>Global Agenda of Action</a:t>
            </a:r>
          </a:p>
        </p:txBody>
      </p:sp>
    </p:spTree>
    <p:extLst>
      <p:ext uri="{BB962C8B-B14F-4D97-AF65-F5344CB8AC3E}">
        <p14:creationId xmlns:p14="http://schemas.microsoft.com/office/powerpoint/2010/main" val="404862990"/>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35113"/>
            <a:ext cx="4040188" cy="639763"/>
          </a:xfrm>
        </p:spPr>
        <p:txBody>
          <a:bodyPr anchor="b">
            <a:normAutofit/>
          </a:bodyPr>
          <a:lstStyle>
            <a:lvl1pPr marL="0" indent="0">
              <a:buNone/>
              <a:defRPr sz="1500" b="1">
                <a:latin typeface="+mj-lt"/>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7" y="1535113"/>
            <a:ext cx="4041775" cy="639763"/>
          </a:xfrm>
        </p:spPr>
        <p:txBody>
          <a:bodyPr anchor="b">
            <a:normAutofit/>
          </a:bodyPr>
          <a:lstStyle>
            <a:lvl1pPr marL="0" indent="0">
              <a:buNone/>
              <a:defRPr sz="1500" b="1">
                <a:latin typeface="+mj-lt"/>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itle 1"/>
          <p:cNvSpPr>
            <a:spLocks noGrp="1"/>
          </p:cNvSpPr>
          <p:nvPr>
            <p:ph type="title"/>
          </p:nvPr>
        </p:nvSpPr>
        <p:spPr>
          <a:xfrm>
            <a:off x="467544" y="332656"/>
            <a:ext cx="8229600" cy="648072"/>
          </a:xfrm>
          <a:prstGeom prst="roundRect">
            <a:avLst/>
          </a:prstGeom>
          <a:solidFill>
            <a:schemeClr val="bg1"/>
          </a:solidFill>
          <a:ln>
            <a:solidFill>
              <a:schemeClr val="accent3">
                <a:lumMod val="60000"/>
                <a:lumOff val="40000"/>
              </a:schemeClr>
            </a:solidFill>
          </a:ln>
        </p:spPr>
        <p:txBody>
          <a:bodyPr>
            <a:normAutofit/>
          </a:bodyPr>
          <a:lstStyle>
            <a:lvl1pPr>
              <a:defRPr sz="2100">
                <a:solidFill>
                  <a:srgbClr val="53672B"/>
                </a:solidFill>
              </a:defRPr>
            </a:lvl1pPr>
          </a:lstStyle>
          <a:p>
            <a:r>
              <a:rPr lang="en-US" dirty="0"/>
              <a:t>Click to edit Master title style</a:t>
            </a:r>
          </a:p>
        </p:txBody>
      </p:sp>
      <p:sp>
        <p:nvSpPr>
          <p:cNvPr id="7" name="Date Placeholder 3">
            <a:extLst>
              <a:ext uri="{FF2B5EF4-FFF2-40B4-BE49-F238E27FC236}">
                <a16:creationId xmlns:a16="http://schemas.microsoft.com/office/drawing/2014/main" xmlns="" id="{07196AF7-CA1C-4826-9140-3C19DE3DA322}"/>
              </a:ext>
            </a:extLst>
          </p:cNvPr>
          <p:cNvSpPr>
            <a:spLocks noGrp="1"/>
          </p:cNvSpPr>
          <p:nvPr>
            <p:ph type="dt" sz="half" idx="10"/>
          </p:nvPr>
        </p:nvSpPr>
        <p:spPr/>
        <p:txBody>
          <a:bodyPr/>
          <a:lstStyle>
            <a:lvl1pPr>
              <a:defRPr/>
            </a:lvl1pPr>
          </a:lstStyle>
          <a:p>
            <a:pPr>
              <a:defRPr/>
            </a:pPr>
            <a:fld id="{B63D91D3-6365-44B0-871A-11C81A02098D}" type="datetimeFigureOut">
              <a:rPr lang="en-US"/>
              <a:pPr>
                <a:defRPr/>
              </a:pPr>
              <a:t>3/28/2019</a:t>
            </a:fld>
            <a:endParaRPr lang="en-US"/>
          </a:p>
        </p:txBody>
      </p:sp>
      <p:sp>
        <p:nvSpPr>
          <p:cNvPr id="8" name="Footer Placeholder 4">
            <a:extLst>
              <a:ext uri="{FF2B5EF4-FFF2-40B4-BE49-F238E27FC236}">
                <a16:creationId xmlns:a16="http://schemas.microsoft.com/office/drawing/2014/main" xmlns="" id="{C4C750C4-6033-4432-897A-9D4B3BF21EDB}"/>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xmlns="" id="{5A979E4A-1F13-4A0E-99FA-30E70FE8D415}"/>
              </a:ext>
            </a:extLst>
          </p:cNvPr>
          <p:cNvSpPr>
            <a:spLocks noGrp="1"/>
          </p:cNvSpPr>
          <p:nvPr>
            <p:ph type="sldNum" sz="quarter" idx="12"/>
          </p:nvPr>
        </p:nvSpPr>
        <p:spPr/>
        <p:txBody>
          <a:bodyPr/>
          <a:lstStyle>
            <a:lvl1pPr>
              <a:defRPr/>
            </a:lvl1pPr>
          </a:lstStyle>
          <a:p>
            <a:fld id="{72A75664-8FCD-4050-A8EB-9AB0773DAE84}" type="slidenum">
              <a:rPr lang="en-US" altLang="en-US"/>
              <a:pPr/>
              <a:t>‹#›</a:t>
            </a:fld>
            <a:endParaRPr lang="en-US" altLang="en-US"/>
          </a:p>
        </p:txBody>
      </p:sp>
    </p:spTree>
    <p:extLst>
      <p:ext uri="{BB962C8B-B14F-4D97-AF65-F5344CB8AC3E}">
        <p14:creationId xmlns:p14="http://schemas.microsoft.com/office/powerpoint/2010/main" val="334555472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C773568-5376-413F-A9DD-2F28AE1EBC41}"/>
              </a:ext>
            </a:extLst>
          </p:cNvPr>
          <p:cNvSpPr txBox="1">
            <a:spLocks/>
          </p:cNvSpPr>
          <p:nvPr userDrawn="1"/>
        </p:nvSpPr>
        <p:spPr>
          <a:xfrm>
            <a:off x="468313" y="188913"/>
            <a:ext cx="8229600" cy="793750"/>
          </a:xfrm>
          <a:prstGeom prst="roundRect">
            <a:avLst/>
          </a:prstGeom>
          <a:ln>
            <a:solidFill>
              <a:schemeClr val="accent3">
                <a:lumMod val="60000"/>
                <a:lumOff val="40000"/>
              </a:schemeClr>
            </a:solidFill>
          </a:ln>
        </p:spPr>
        <p:txBody>
          <a:bodyPr anchor="ctr">
            <a:normAutofit/>
          </a:bodyPr>
          <a:lstStyle>
            <a:lvl1pPr>
              <a:defRPr sz="2800">
                <a:solidFill>
                  <a:schemeClr val="accent3">
                    <a:lumMod val="75000"/>
                  </a:schemeClr>
                </a:solidFill>
              </a:defRPr>
            </a:lvl1pPr>
          </a:lstStyle>
          <a:p>
            <a:pPr algn="ctr" fontAlgn="auto">
              <a:spcAft>
                <a:spcPts val="0"/>
              </a:spcAft>
              <a:defRPr/>
            </a:pPr>
            <a:r>
              <a:rPr lang="en-US" sz="2100">
                <a:latin typeface="+mj-lt"/>
                <a:ea typeface="+mj-ea"/>
                <a:cs typeface="+mj-cs"/>
              </a:rPr>
              <a:t>Click to edit Master title style</a:t>
            </a:r>
            <a:endParaRPr lang="en-US" sz="2100" dirty="0">
              <a:latin typeface="+mj-lt"/>
              <a:ea typeface="+mj-ea"/>
              <a:cs typeface="+mj-cs"/>
            </a:endParaRPr>
          </a:p>
        </p:txBody>
      </p:sp>
      <p:sp>
        <p:nvSpPr>
          <p:cNvPr id="3" name="Date Placeholder 2">
            <a:extLst>
              <a:ext uri="{FF2B5EF4-FFF2-40B4-BE49-F238E27FC236}">
                <a16:creationId xmlns:a16="http://schemas.microsoft.com/office/drawing/2014/main" xmlns="" id="{1C3B6113-3387-45AE-BF32-2A86DBF17197}"/>
              </a:ext>
            </a:extLst>
          </p:cNvPr>
          <p:cNvSpPr>
            <a:spLocks noGrp="1"/>
          </p:cNvSpPr>
          <p:nvPr>
            <p:ph type="dt" sz="half" idx="10"/>
          </p:nvPr>
        </p:nvSpPr>
        <p:spPr/>
        <p:txBody>
          <a:bodyPr/>
          <a:lstStyle>
            <a:lvl1pPr>
              <a:defRPr/>
            </a:lvl1pPr>
          </a:lstStyle>
          <a:p>
            <a:pPr>
              <a:defRPr/>
            </a:pPr>
            <a:fld id="{D5567A93-4071-4ADB-87A3-534EFBAA2935}" type="datetimeFigureOut">
              <a:rPr lang="en-US"/>
              <a:pPr>
                <a:defRPr/>
              </a:pPr>
              <a:t>3/28/2019</a:t>
            </a:fld>
            <a:endParaRPr lang="en-US"/>
          </a:p>
        </p:txBody>
      </p:sp>
      <p:sp>
        <p:nvSpPr>
          <p:cNvPr id="4" name="Footer Placeholder 3">
            <a:extLst>
              <a:ext uri="{FF2B5EF4-FFF2-40B4-BE49-F238E27FC236}">
                <a16:creationId xmlns:a16="http://schemas.microsoft.com/office/drawing/2014/main" xmlns="" id="{E37E8AD8-6137-479F-9591-50EAA63B658E}"/>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4">
            <a:extLst>
              <a:ext uri="{FF2B5EF4-FFF2-40B4-BE49-F238E27FC236}">
                <a16:creationId xmlns:a16="http://schemas.microsoft.com/office/drawing/2014/main" xmlns="" id="{F625C9B7-3641-4DA9-A2BE-F7F9278F2CE6}"/>
              </a:ext>
            </a:extLst>
          </p:cNvPr>
          <p:cNvSpPr>
            <a:spLocks noGrp="1"/>
          </p:cNvSpPr>
          <p:nvPr>
            <p:ph type="sldNum" sz="quarter" idx="12"/>
          </p:nvPr>
        </p:nvSpPr>
        <p:spPr/>
        <p:txBody>
          <a:bodyPr/>
          <a:lstStyle>
            <a:lvl1pPr>
              <a:defRPr/>
            </a:lvl1pPr>
          </a:lstStyle>
          <a:p>
            <a:fld id="{4B4716AB-4E5D-4F11-8764-BDABA2237A1D}" type="slidenum">
              <a:rPr lang="en-US" altLang="en-US"/>
              <a:pPr/>
              <a:t>‹#›</a:t>
            </a:fld>
            <a:endParaRPr lang="en-US" altLang="en-US"/>
          </a:p>
        </p:txBody>
      </p:sp>
    </p:spTree>
    <p:extLst>
      <p:ext uri="{BB962C8B-B14F-4D97-AF65-F5344CB8AC3E}">
        <p14:creationId xmlns:p14="http://schemas.microsoft.com/office/powerpoint/2010/main" val="7616485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384800" y="1219200"/>
            <a:ext cx="3759200" cy="56388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a:defRPr>
                <a:solidFill>
                  <a:schemeClr val="bg1"/>
                </a:solidFill>
                <a:latin typeface="+mn-lt"/>
              </a:defRPr>
            </a:lvl1pPr>
          </a:lstStyle>
          <a:p>
            <a:r>
              <a:rPr lang="en-US"/>
              <a:t>Click icon to add picture</a:t>
            </a:r>
            <a:endParaRPr lang="en-US" dirty="0"/>
          </a:p>
        </p:txBody>
      </p:sp>
      <p:sp>
        <p:nvSpPr>
          <p:cNvPr id="4"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7" name="Text Placeholder 6"/>
          <p:cNvSpPr>
            <a:spLocks noGrp="1"/>
          </p:cNvSpPr>
          <p:nvPr>
            <p:ph type="body" sz="quarter" idx="11"/>
          </p:nvPr>
        </p:nvSpPr>
        <p:spPr>
          <a:xfrm>
            <a:off x="515938" y="1295400"/>
            <a:ext cx="4284662"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descr="D:\Publications\LOGO's\ILRI-logo-small.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55763947"/>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dirty="0"/>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316FF90-32C0-4F19-AC52-D68A1258D948}" type="datetimeFigureOut">
              <a:rPr lang="en-US" smtClean="0"/>
              <a:t>3/28/2019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12B997-B6D3-4F89-92AE-7480D42216B2}" type="slidenum">
              <a:rPr lang="en-US" smtClean="0"/>
              <a:t>‹#›</a:t>
            </a:fld>
            <a:endParaRPr lang="en-US"/>
          </a:p>
        </p:txBody>
      </p:sp>
      <p:sp>
        <p:nvSpPr>
          <p:cNvPr id="7" name="Rectangle 6">
            <a:extLst>
              <a:ext uri="{FF2B5EF4-FFF2-40B4-BE49-F238E27FC236}">
                <a16:creationId xmlns:a16="http://schemas.microsoft.com/office/drawing/2014/main" xmlns="" id="{503A18F5-69DF-4C01-8D24-61C3A07E0716}"/>
              </a:ext>
            </a:extLst>
          </p:cNvPr>
          <p:cNvSpPr/>
          <p:nvPr userDrawn="1"/>
        </p:nvSpPr>
        <p:spPr>
          <a:xfrm>
            <a:off x="1" y="0"/>
            <a:ext cx="7150496" cy="3713018"/>
          </a:xfrm>
          <a:prstGeom prst="rect">
            <a:avLst/>
          </a:prstGeom>
          <a:solidFill>
            <a:srgbClr val="07A9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xmlns="" id="{1EAD3F43-4906-4E5B-834F-FD6A6F7CDC9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486650" y="2355273"/>
            <a:ext cx="1307703" cy="1357745"/>
          </a:xfrm>
          <a:prstGeom prst="rect">
            <a:avLst/>
          </a:prstGeom>
        </p:spPr>
      </p:pic>
    </p:spTree>
    <p:extLst>
      <p:ext uri="{BB962C8B-B14F-4D97-AF65-F5344CB8AC3E}">
        <p14:creationId xmlns:p14="http://schemas.microsoft.com/office/powerpoint/2010/main" val="3312819536"/>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7A99C"/>
                </a:solidFill>
              </a:defRPr>
            </a:lvl1pPr>
          </a:lstStyle>
          <a:p>
            <a:r>
              <a:rPr lang="en-US" dirty="0"/>
              <a:t>Click to edit Master title style</a:t>
            </a:r>
          </a:p>
        </p:txBody>
      </p:sp>
      <p:sp>
        <p:nvSpPr>
          <p:cNvPr id="3" name="Content Placeholder 2"/>
          <p:cNvSpPr>
            <a:spLocks noGrp="1"/>
          </p:cNvSpPr>
          <p:nvPr>
            <p:ph idx="1"/>
          </p:nvPr>
        </p:nvSpPr>
        <p:spPr/>
        <p:txBody>
          <a:bodyPr>
            <a:normAutofit/>
          </a:bodyPr>
          <a:lstStyle>
            <a:lvl1pPr>
              <a:lnSpc>
                <a:spcPct val="100000"/>
              </a:lnSpc>
              <a:defRPr sz="2400"/>
            </a:lvl1pPr>
            <a:lvl2pPr>
              <a:lnSpc>
                <a:spcPct val="100000"/>
              </a:lnSpc>
              <a:defRPr sz="2400"/>
            </a:lvl2pPr>
            <a:lvl3pPr>
              <a:lnSpc>
                <a:spcPct val="100000"/>
              </a:lnSpc>
              <a:defRPr sz="2400"/>
            </a:lvl3pPr>
            <a:lvl4pPr>
              <a:lnSpc>
                <a:spcPct val="100000"/>
              </a:lnSpc>
              <a:defRPr sz="2400"/>
            </a:lvl4pPr>
            <a:lvl5pPr>
              <a:lnSpc>
                <a:spcPct val="100000"/>
              </a:lnSpc>
              <a:defRPr sz="24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E316FF90-32C0-4F19-AC52-D68A1258D948}" type="datetimeFigureOut">
              <a:rPr lang="en-US" smtClean="0"/>
              <a:t>3/28/2019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12B997-B6D3-4F89-92AE-7480D42216B2}" type="slidenum">
              <a:rPr lang="en-US" smtClean="0"/>
              <a:t>‹#›</a:t>
            </a:fld>
            <a:endParaRPr lang="en-US"/>
          </a:p>
        </p:txBody>
      </p:sp>
    </p:spTree>
    <p:extLst>
      <p:ext uri="{BB962C8B-B14F-4D97-AF65-F5344CB8AC3E}">
        <p14:creationId xmlns:p14="http://schemas.microsoft.com/office/powerpoint/2010/main" val="705604817"/>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316FF90-32C0-4F19-AC52-D68A1258D948}" type="datetimeFigureOut">
              <a:rPr lang="en-US" smtClean="0"/>
              <a:t>3/28/2019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12B997-B6D3-4F89-92AE-7480D42216B2}" type="slidenum">
              <a:rPr lang="en-US" smtClean="0"/>
              <a:t>‹#›</a:t>
            </a:fld>
            <a:endParaRPr lang="en-US"/>
          </a:p>
        </p:txBody>
      </p:sp>
    </p:spTree>
    <p:extLst>
      <p:ext uri="{BB962C8B-B14F-4D97-AF65-F5344CB8AC3E}">
        <p14:creationId xmlns:p14="http://schemas.microsoft.com/office/powerpoint/2010/main" val="4115872007"/>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7A99C"/>
                </a:solidFill>
              </a:defRPr>
            </a:lvl1pPr>
          </a:lstStyle>
          <a:p>
            <a:r>
              <a:rPr lang="en-US" dirty="0"/>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316FF90-32C0-4F19-AC52-D68A1258D948}" type="datetimeFigureOut">
              <a:rPr lang="en-US" smtClean="0"/>
              <a:t>3/28/2019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12B997-B6D3-4F89-92AE-7480D42216B2}" type="slidenum">
              <a:rPr lang="en-US" smtClean="0"/>
              <a:t>‹#›</a:t>
            </a:fld>
            <a:endParaRPr lang="en-US"/>
          </a:p>
        </p:txBody>
      </p:sp>
    </p:spTree>
    <p:extLst>
      <p:ext uri="{BB962C8B-B14F-4D97-AF65-F5344CB8AC3E}">
        <p14:creationId xmlns:p14="http://schemas.microsoft.com/office/powerpoint/2010/main" val="3344878439"/>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316FF90-32C0-4F19-AC52-D68A1258D948}" type="datetimeFigureOut">
              <a:rPr lang="en-US" smtClean="0"/>
              <a:t>3/28/2019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A12B997-B6D3-4F89-92AE-7480D42216B2}" type="slidenum">
              <a:rPr lang="en-US" smtClean="0"/>
              <a:t>‹#›</a:t>
            </a:fld>
            <a:endParaRPr lang="en-US"/>
          </a:p>
        </p:txBody>
      </p:sp>
    </p:spTree>
    <p:extLst>
      <p:ext uri="{BB962C8B-B14F-4D97-AF65-F5344CB8AC3E}">
        <p14:creationId xmlns:p14="http://schemas.microsoft.com/office/powerpoint/2010/main" val="3223459837"/>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316FF90-32C0-4F19-AC52-D68A1258D948}" type="datetimeFigureOut">
              <a:rPr lang="en-US" smtClean="0"/>
              <a:t>3/28/2019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A12B997-B6D3-4F89-92AE-7480D42216B2}" type="slidenum">
              <a:rPr lang="en-US" smtClean="0"/>
              <a:t>‹#›</a:t>
            </a:fld>
            <a:endParaRPr lang="en-US"/>
          </a:p>
        </p:txBody>
      </p:sp>
    </p:spTree>
    <p:extLst>
      <p:ext uri="{BB962C8B-B14F-4D97-AF65-F5344CB8AC3E}">
        <p14:creationId xmlns:p14="http://schemas.microsoft.com/office/powerpoint/2010/main" val="4068938882"/>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16FF90-32C0-4F19-AC52-D68A1258D948}" type="datetimeFigureOut">
              <a:rPr lang="en-US" smtClean="0"/>
              <a:t>3/28/2019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A12B997-B6D3-4F89-92AE-7480D42216B2}" type="slidenum">
              <a:rPr lang="en-US" smtClean="0"/>
              <a:t>‹#›</a:t>
            </a:fld>
            <a:endParaRPr lang="en-US"/>
          </a:p>
        </p:txBody>
      </p:sp>
    </p:spTree>
    <p:extLst>
      <p:ext uri="{BB962C8B-B14F-4D97-AF65-F5344CB8AC3E}">
        <p14:creationId xmlns:p14="http://schemas.microsoft.com/office/powerpoint/2010/main" val="3176685422"/>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316FF90-32C0-4F19-AC52-D68A1258D948}" type="datetimeFigureOut">
              <a:rPr lang="en-US" smtClean="0"/>
              <a:t>3/28/2019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12B997-B6D3-4F89-92AE-7480D42216B2}" type="slidenum">
              <a:rPr lang="en-US" smtClean="0"/>
              <a:t>‹#›</a:t>
            </a:fld>
            <a:endParaRPr lang="en-US"/>
          </a:p>
        </p:txBody>
      </p:sp>
    </p:spTree>
    <p:extLst>
      <p:ext uri="{BB962C8B-B14F-4D97-AF65-F5344CB8AC3E}">
        <p14:creationId xmlns:p14="http://schemas.microsoft.com/office/powerpoint/2010/main" val="3534482791"/>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316FF90-32C0-4F19-AC52-D68A1258D948}" type="datetimeFigureOut">
              <a:rPr lang="en-US" smtClean="0"/>
              <a:t>3/28/2019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12B997-B6D3-4F89-92AE-7480D42216B2}" type="slidenum">
              <a:rPr lang="en-US" smtClean="0"/>
              <a:t>‹#›</a:t>
            </a:fld>
            <a:endParaRPr lang="en-US"/>
          </a:p>
        </p:txBody>
      </p:sp>
    </p:spTree>
    <p:extLst>
      <p:ext uri="{BB962C8B-B14F-4D97-AF65-F5344CB8AC3E}">
        <p14:creationId xmlns:p14="http://schemas.microsoft.com/office/powerpoint/2010/main" val="2613457994"/>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316FF90-32C0-4F19-AC52-D68A1258D948}" type="datetimeFigureOut">
              <a:rPr lang="en-US" smtClean="0"/>
              <a:t>3/28/2019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12B997-B6D3-4F89-92AE-7480D42216B2}" type="slidenum">
              <a:rPr lang="en-US" smtClean="0"/>
              <a:t>‹#›</a:t>
            </a:fld>
            <a:endParaRPr lang="en-US"/>
          </a:p>
        </p:txBody>
      </p:sp>
    </p:spTree>
    <p:extLst>
      <p:ext uri="{BB962C8B-B14F-4D97-AF65-F5344CB8AC3E}">
        <p14:creationId xmlns:p14="http://schemas.microsoft.com/office/powerpoint/2010/main" val="11346048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05931804"/>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316FF90-32C0-4F19-AC52-D68A1258D948}" type="datetimeFigureOut">
              <a:rPr lang="en-US" smtClean="0"/>
              <a:t>3/28/2019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12B997-B6D3-4F89-92AE-7480D42216B2}" type="slidenum">
              <a:rPr lang="en-US" smtClean="0"/>
              <a:t>‹#›</a:t>
            </a:fld>
            <a:endParaRPr lang="en-US"/>
          </a:p>
        </p:txBody>
      </p:sp>
    </p:spTree>
    <p:extLst>
      <p:ext uri="{BB962C8B-B14F-4D97-AF65-F5344CB8AC3E}">
        <p14:creationId xmlns:p14="http://schemas.microsoft.com/office/powerpoint/2010/main" val="1757407489"/>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ltLang="ko-KR"/>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ko-KR"/>
              <a:t>Click to edit Master subtitle style</a:t>
            </a:r>
            <a:endParaRPr lang="en-US" dirty="0"/>
          </a:p>
        </p:txBody>
      </p:sp>
      <p:sp>
        <p:nvSpPr>
          <p:cNvPr id="4" name="Date Placeholder 3"/>
          <p:cNvSpPr>
            <a:spLocks noGrp="1"/>
          </p:cNvSpPr>
          <p:nvPr>
            <p:ph type="dt" sz="half" idx="10"/>
          </p:nvPr>
        </p:nvSpPr>
        <p:spPr/>
        <p:txBody>
          <a:bodyPr/>
          <a:lstStyle/>
          <a:p>
            <a:fld id="{65DB112C-278B-489C-88B0-3AC0ADC65D91}" type="datetimeFigureOut">
              <a:rPr lang="ko-KR" altLang="en-US" smtClean="0"/>
              <a:t>2019-03-28</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830F48FE-36FC-41C6-B509-C3261CFFAD73}" type="slidenum">
              <a:rPr lang="ko-KR" altLang="en-US" smtClean="0"/>
              <a:t>‹#›</a:t>
            </a:fld>
            <a:endParaRPr lang="ko-KR" altLang="en-US"/>
          </a:p>
        </p:txBody>
      </p:sp>
    </p:spTree>
    <p:extLst>
      <p:ext uri="{BB962C8B-B14F-4D97-AF65-F5344CB8AC3E}">
        <p14:creationId xmlns:p14="http://schemas.microsoft.com/office/powerpoint/2010/main" val="2665224680"/>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a:t>Click to edit Master title style</a:t>
            </a:r>
            <a:endParaRPr lang="en-US" dirty="0"/>
          </a:p>
        </p:txBody>
      </p:sp>
      <p:sp>
        <p:nvSpPr>
          <p:cNvPr id="3" name="Content Placeholder 2"/>
          <p:cNvSpPr>
            <a:spLocks noGrp="1"/>
          </p:cNvSpPr>
          <p:nvPr>
            <p:ph idx="1"/>
          </p:nvPr>
        </p:nvSpPr>
        <p:spPr/>
        <p:txBody>
          <a:bodyPr/>
          <a:lstStyle/>
          <a:p>
            <a:pPr lvl="0"/>
            <a:r>
              <a:rPr lang="en-US" altLang="ko-KR"/>
              <a:t>Edit Master text styles</a:t>
            </a:r>
          </a:p>
          <a:p>
            <a:pPr lvl="1"/>
            <a:r>
              <a:rPr lang="en-US" altLang="ko-KR"/>
              <a:t>Second level</a:t>
            </a:r>
          </a:p>
          <a:p>
            <a:pPr lvl="2"/>
            <a:r>
              <a:rPr lang="en-US" altLang="ko-KR"/>
              <a:t>Third level</a:t>
            </a:r>
          </a:p>
          <a:p>
            <a:pPr lvl="3"/>
            <a:r>
              <a:rPr lang="en-US" altLang="ko-KR"/>
              <a:t>Fourth level</a:t>
            </a:r>
          </a:p>
          <a:p>
            <a:pPr lvl="4"/>
            <a:r>
              <a:rPr lang="en-US" altLang="ko-KR"/>
              <a:t>Fifth level</a:t>
            </a:r>
            <a:endParaRPr lang="en-US" dirty="0"/>
          </a:p>
        </p:txBody>
      </p:sp>
      <p:sp>
        <p:nvSpPr>
          <p:cNvPr id="4" name="Date Placeholder 3"/>
          <p:cNvSpPr>
            <a:spLocks noGrp="1"/>
          </p:cNvSpPr>
          <p:nvPr>
            <p:ph type="dt" sz="half" idx="10"/>
          </p:nvPr>
        </p:nvSpPr>
        <p:spPr/>
        <p:txBody>
          <a:bodyPr/>
          <a:lstStyle/>
          <a:p>
            <a:fld id="{65DB112C-278B-489C-88B0-3AC0ADC65D91}" type="datetimeFigureOut">
              <a:rPr lang="ko-KR" altLang="en-US" smtClean="0"/>
              <a:t>2019-03-28</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830F48FE-36FC-41C6-B509-C3261CFFAD73}" type="slidenum">
              <a:rPr lang="ko-KR" altLang="en-US" smtClean="0"/>
              <a:t>‹#›</a:t>
            </a:fld>
            <a:endParaRPr lang="ko-KR" altLang="en-US"/>
          </a:p>
        </p:txBody>
      </p:sp>
    </p:spTree>
    <p:extLst>
      <p:ext uri="{BB962C8B-B14F-4D97-AF65-F5344CB8AC3E}">
        <p14:creationId xmlns:p14="http://schemas.microsoft.com/office/powerpoint/2010/main" val="1315545089"/>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ltLang="ko-KR"/>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ltLang="ko-KR"/>
              <a:t>Edit Master text styles</a:t>
            </a:r>
          </a:p>
        </p:txBody>
      </p:sp>
      <p:sp>
        <p:nvSpPr>
          <p:cNvPr id="4" name="Date Placeholder 3"/>
          <p:cNvSpPr>
            <a:spLocks noGrp="1"/>
          </p:cNvSpPr>
          <p:nvPr>
            <p:ph type="dt" sz="half" idx="10"/>
          </p:nvPr>
        </p:nvSpPr>
        <p:spPr/>
        <p:txBody>
          <a:bodyPr/>
          <a:lstStyle/>
          <a:p>
            <a:fld id="{65DB112C-278B-489C-88B0-3AC0ADC65D91}" type="datetimeFigureOut">
              <a:rPr lang="ko-KR" altLang="en-US" smtClean="0"/>
              <a:t>2019-03-28</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830F48FE-36FC-41C6-B509-C3261CFFAD73}" type="slidenum">
              <a:rPr lang="ko-KR" altLang="en-US" smtClean="0"/>
              <a:t>‹#›</a:t>
            </a:fld>
            <a:endParaRPr lang="ko-KR" altLang="en-US"/>
          </a:p>
        </p:txBody>
      </p:sp>
    </p:spTree>
    <p:extLst>
      <p:ext uri="{BB962C8B-B14F-4D97-AF65-F5344CB8AC3E}">
        <p14:creationId xmlns:p14="http://schemas.microsoft.com/office/powerpoint/2010/main" val="1506955460"/>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ltLang="ko-KR"/>
              <a:t>Edit Master text styles</a:t>
            </a:r>
          </a:p>
          <a:p>
            <a:pPr lvl="1"/>
            <a:r>
              <a:rPr lang="en-US" altLang="ko-KR"/>
              <a:t>Second level</a:t>
            </a:r>
          </a:p>
          <a:p>
            <a:pPr lvl="2"/>
            <a:r>
              <a:rPr lang="en-US" altLang="ko-KR"/>
              <a:t>Third level</a:t>
            </a:r>
          </a:p>
          <a:p>
            <a:pPr lvl="3"/>
            <a:r>
              <a:rPr lang="en-US" altLang="ko-KR"/>
              <a:t>Fourth level</a:t>
            </a:r>
          </a:p>
          <a:p>
            <a:pPr lvl="4"/>
            <a:r>
              <a:rPr lang="en-US" altLang="ko-KR"/>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ltLang="ko-KR"/>
              <a:t>Edit Master text styles</a:t>
            </a:r>
          </a:p>
          <a:p>
            <a:pPr lvl="1"/>
            <a:r>
              <a:rPr lang="en-US" altLang="ko-KR"/>
              <a:t>Second level</a:t>
            </a:r>
          </a:p>
          <a:p>
            <a:pPr lvl="2"/>
            <a:r>
              <a:rPr lang="en-US" altLang="ko-KR"/>
              <a:t>Third level</a:t>
            </a:r>
          </a:p>
          <a:p>
            <a:pPr lvl="3"/>
            <a:r>
              <a:rPr lang="en-US" altLang="ko-KR"/>
              <a:t>Fourth level</a:t>
            </a:r>
          </a:p>
          <a:p>
            <a:pPr lvl="4"/>
            <a:r>
              <a:rPr lang="en-US" altLang="ko-KR"/>
              <a:t>Fifth level</a:t>
            </a:r>
            <a:endParaRPr lang="en-US" dirty="0"/>
          </a:p>
        </p:txBody>
      </p:sp>
      <p:sp>
        <p:nvSpPr>
          <p:cNvPr id="5" name="Date Placeholder 4"/>
          <p:cNvSpPr>
            <a:spLocks noGrp="1"/>
          </p:cNvSpPr>
          <p:nvPr>
            <p:ph type="dt" sz="half" idx="10"/>
          </p:nvPr>
        </p:nvSpPr>
        <p:spPr/>
        <p:txBody>
          <a:bodyPr/>
          <a:lstStyle/>
          <a:p>
            <a:fld id="{65DB112C-278B-489C-88B0-3AC0ADC65D91}" type="datetimeFigureOut">
              <a:rPr lang="ko-KR" altLang="en-US" smtClean="0"/>
              <a:t>2019-03-28</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830F48FE-36FC-41C6-B509-C3261CFFAD73}" type="slidenum">
              <a:rPr lang="ko-KR" altLang="en-US" smtClean="0"/>
              <a:t>‹#›</a:t>
            </a:fld>
            <a:endParaRPr lang="ko-KR" altLang="en-US"/>
          </a:p>
        </p:txBody>
      </p:sp>
    </p:spTree>
    <p:extLst>
      <p:ext uri="{BB962C8B-B14F-4D97-AF65-F5344CB8AC3E}">
        <p14:creationId xmlns:p14="http://schemas.microsoft.com/office/powerpoint/2010/main" val="1600884335"/>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ltLang="ko-KR"/>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ko-KR"/>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ltLang="ko-KR"/>
              <a:t>Edit Master text styles</a:t>
            </a:r>
          </a:p>
          <a:p>
            <a:pPr lvl="1"/>
            <a:r>
              <a:rPr lang="en-US" altLang="ko-KR"/>
              <a:t>Second level</a:t>
            </a:r>
          </a:p>
          <a:p>
            <a:pPr lvl="2"/>
            <a:r>
              <a:rPr lang="en-US" altLang="ko-KR"/>
              <a:t>Third level</a:t>
            </a:r>
          </a:p>
          <a:p>
            <a:pPr lvl="3"/>
            <a:r>
              <a:rPr lang="en-US" altLang="ko-KR"/>
              <a:t>Fourth level</a:t>
            </a:r>
          </a:p>
          <a:p>
            <a:pPr lvl="4"/>
            <a:r>
              <a:rPr lang="en-US" altLang="ko-KR"/>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ko-KR"/>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ltLang="ko-KR"/>
              <a:t>Edit Master text styles</a:t>
            </a:r>
          </a:p>
          <a:p>
            <a:pPr lvl="1"/>
            <a:r>
              <a:rPr lang="en-US" altLang="ko-KR"/>
              <a:t>Second level</a:t>
            </a:r>
          </a:p>
          <a:p>
            <a:pPr lvl="2"/>
            <a:r>
              <a:rPr lang="en-US" altLang="ko-KR"/>
              <a:t>Third level</a:t>
            </a:r>
          </a:p>
          <a:p>
            <a:pPr lvl="3"/>
            <a:r>
              <a:rPr lang="en-US" altLang="ko-KR"/>
              <a:t>Fourth level</a:t>
            </a:r>
          </a:p>
          <a:p>
            <a:pPr lvl="4"/>
            <a:r>
              <a:rPr lang="en-US" altLang="ko-KR"/>
              <a:t>Fifth level</a:t>
            </a:r>
            <a:endParaRPr lang="en-US" dirty="0"/>
          </a:p>
        </p:txBody>
      </p:sp>
      <p:sp>
        <p:nvSpPr>
          <p:cNvPr id="7" name="Date Placeholder 6"/>
          <p:cNvSpPr>
            <a:spLocks noGrp="1"/>
          </p:cNvSpPr>
          <p:nvPr>
            <p:ph type="dt" sz="half" idx="10"/>
          </p:nvPr>
        </p:nvSpPr>
        <p:spPr/>
        <p:txBody>
          <a:bodyPr/>
          <a:lstStyle/>
          <a:p>
            <a:fld id="{65DB112C-278B-489C-88B0-3AC0ADC65D91}" type="datetimeFigureOut">
              <a:rPr lang="ko-KR" altLang="en-US" smtClean="0"/>
              <a:t>2019-03-28</a:t>
            </a:fld>
            <a:endParaRPr lang="ko-KR" altLang="en-US"/>
          </a:p>
        </p:txBody>
      </p:sp>
      <p:sp>
        <p:nvSpPr>
          <p:cNvPr id="8" name="Footer Placeholder 7"/>
          <p:cNvSpPr>
            <a:spLocks noGrp="1"/>
          </p:cNvSpPr>
          <p:nvPr>
            <p:ph type="ftr" sz="quarter" idx="11"/>
          </p:nvPr>
        </p:nvSpPr>
        <p:spPr/>
        <p:txBody>
          <a:bodyPr/>
          <a:lstStyle/>
          <a:p>
            <a:endParaRPr lang="ko-KR" altLang="en-US"/>
          </a:p>
        </p:txBody>
      </p:sp>
      <p:sp>
        <p:nvSpPr>
          <p:cNvPr id="9" name="Slide Number Placeholder 8"/>
          <p:cNvSpPr>
            <a:spLocks noGrp="1"/>
          </p:cNvSpPr>
          <p:nvPr>
            <p:ph type="sldNum" sz="quarter" idx="12"/>
          </p:nvPr>
        </p:nvSpPr>
        <p:spPr/>
        <p:txBody>
          <a:bodyPr/>
          <a:lstStyle/>
          <a:p>
            <a:fld id="{830F48FE-36FC-41C6-B509-C3261CFFAD73}" type="slidenum">
              <a:rPr lang="ko-KR" altLang="en-US" smtClean="0"/>
              <a:t>‹#›</a:t>
            </a:fld>
            <a:endParaRPr lang="ko-KR" altLang="en-US"/>
          </a:p>
        </p:txBody>
      </p:sp>
    </p:spTree>
    <p:extLst>
      <p:ext uri="{BB962C8B-B14F-4D97-AF65-F5344CB8AC3E}">
        <p14:creationId xmlns:p14="http://schemas.microsoft.com/office/powerpoint/2010/main" val="2084364064"/>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a:t>Click to edit Master title style</a:t>
            </a:r>
            <a:endParaRPr lang="en-US" dirty="0"/>
          </a:p>
        </p:txBody>
      </p:sp>
      <p:sp>
        <p:nvSpPr>
          <p:cNvPr id="3" name="Date Placeholder 2"/>
          <p:cNvSpPr>
            <a:spLocks noGrp="1"/>
          </p:cNvSpPr>
          <p:nvPr>
            <p:ph type="dt" sz="half" idx="10"/>
          </p:nvPr>
        </p:nvSpPr>
        <p:spPr/>
        <p:txBody>
          <a:bodyPr/>
          <a:lstStyle/>
          <a:p>
            <a:fld id="{65DB112C-278B-489C-88B0-3AC0ADC65D91}" type="datetimeFigureOut">
              <a:rPr lang="ko-KR" altLang="en-US" smtClean="0"/>
              <a:t>2019-03-28</a:t>
            </a:fld>
            <a:endParaRPr lang="ko-KR" altLang="en-US"/>
          </a:p>
        </p:txBody>
      </p:sp>
      <p:sp>
        <p:nvSpPr>
          <p:cNvPr id="4" name="Footer Placeholder 3"/>
          <p:cNvSpPr>
            <a:spLocks noGrp="1"/>
          </p:cNvSpPr>
          <p:nvPr>
            <p:ph type="ftr" sz="quarter" idx="11"/>
          </p:nvPr>
        </p:nvSpPr>
        <p:spPr/>
        <p:txBody>
          <a:bodyPr/>
          <a:lstStyle/>
          <a:p>
            <a:endParaRPr lang="ko-KR" altLang="en-US"/>
          </a:p>
        </p:txBody>
      </p:sp>
      <p:sp>
        <p:nvSpPr>
          <p:cNvPr id="5" name="Slide Number Placeholder 4"/>
          <p:cNvSpPr>
            <a:spLocks noGrp="1"/>
          </p:cNvSpPr>
          <p:nvPr>
            <p:ph type="sldNum" sz="quarter" idx="12"/>
          </p:nvPr>
        </p:nvSpPr>
        <p:spPr/>
        <p:txBody>
          <a:bodyPr/>
          <a:lstStyle/>
          <a:p>
            <a:fld id="{830F48FE-36FC-41C6-B509-C3261CFFAD73}" type="slidenum">
              <a:rPr lang="ko-KR" altLang="en-US" smtClean="0"/>
              <a:t>‹#›</a:t>
            </a:fld>
            <a:endParaRPr lang="ko-KR" altLang="en-US"/>
          </a:p>
        </p:txBody>
      </p:sp>
    </p:spTree>
    <p:extLst>
      <p:ext uri="{BB962C8B-B14F-4D97-AF65-F5344CB8AC3E}">
        <p14:creationId xmlns:p14="http://schemas.microsoft.com/office/powerpoint/2010/main" val="1434484676"/>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DB112C-278B-489C-88B0-3AC0ADC65D91}" type="datetimeFigureOut">
              <a:rPr lang="ko-KR" altLang="en-US" smtClean="0"/>
              <a:t>2019-03-28</a:t>
            </a:fld>
            <a:endParaRPr lang="ko-KR" altLang="en-US"/>
          </a:p>
        </p:txBody>
      </p:sp>
      <p:sp>
        <p:nvSpPr>
          <p:cNvPr id="3" name="Footer Placeholder 2"/>
          <p:cNvSpPr>
            <a:spLocks noGrp="1"/>
          </p:cNvSpPr>
          <p:nvPr>
            <p:ph type="ftr" sz="quarter" idx="11"/>
          </p:nvPr>
        </p:nvSpPr>
        <p:spPr/>
        <p:txBody>
          <a:bodyPr/>
          <a:lstStyle/>
          <a:p>
            <a:endParaRPr lang="ko-KR" altLang="en-US"/>
          </a:p>
        </p:txBody>
      </p:sp>
      <p:sp>
        <p:nvSpPr>
          <p:cNvPr id="4" name="Slide Number Placeholder 3"/>
          <p:cNvSpPr>
            <a:spLocks noGrp="1"/>
          </p:cNvSpPr>
          <p:nvPr>
            <p:ph type="sldNum" sz="quarter" idx="12"/>
          </p:nvPr>
        </p:nvSpPr>
        <p:spPr/>
        <p:txBody>
          <a:bodyPr/>
          <a:lstStyle/>
          <a:p>
            <a:fld id="{830F48FE-36FC-41C6-B509-C3261CFFAD73}" type="slidenum">
              <a:rPr lang="ko-KR" altLang="en-US" smtClean="0"/>
              <a:t>‹#›</a:t>
            </a:fld>
            <a:endParaRPr lang="ko-KR" altLang="en-US"/>
          </a:p>
        </p:txBody>
      </p:sp>
    </p:spTree>
    <p:extLst>
      <p:ext uri="{BB962C8B-B14F-4D97-AF65-F5344CB8AC3E}">
        <p14:creationId xmlns:p14="http://schemas.microsoft.com/office/powerpoint/2010/main" val="2279744146"/>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ltLang="ko-KR"/>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ko-KR"/>
              <a:t>Edit Master text styles</a:t>
            </a:r>
          </a:p>
          <a:p>
            <a:pPr lvl="1"/>
            <a:r>
              <a:rPr lang="en-US" altLang="ko-KR"/>
              <a:t>Second level</a:t>
            </a:r>
          </a:p>
          <a:p>
            <a:pPr lvl="2"/>
            <a:r>
              <a:rPr lang="en-US" altLang="ko-KR"/>
              <a:t>Third level</a:t>
            </a:r>
          </a:p>
          <a:p>
            <a:pPr lvl="3"/>
            <a:r>
              <a:rPr lang="en-US" altLang="ko-KR"/>
              <a:t>Fourth level</a:t>
            </a:r>
          </a:p>
          <a:p>
            <a:pPr lvl="4"/>
            <a:r>
              <a:rPr lang="en-US" altLang="ko-KR"/>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ko-KR"/>
              <a:t>Edit Master text styles</a:t>
            </a:r>
          </a:p>
        </p:txBody>
      </p:sp>
      <p:sp>
        <p:nvSpPr>
          <p:cNvPr id="5" name="Date Placeholder 4"/>
          <p:cNvSpPr>
            <a:spLocks noGrp="1"/>
          </p:cNvSpPr>
          <p:nvPr>
            <p:ph type="dt" sz="half" idx="10"/>
          </p:nvPr>
        </p:nvSpPr>
        <p:spPr/>
        <p:txBody>
          <a:bodyPr/>
          <a:lstStyle/>
          <a:p>
            <a:fld id="{65DB112C-278B-489C-88B0-3AC0ADC65D91}" type="datetimeFigureOut">
              <a:rPr lang="ko-KR" altLang="en-US" smtClean="0"/>
              <a:t>2019-03-28</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830F48FE-36FC-41C6-B509-C3261CFFAD73}" type="slidenum">
              <a:rPr lang="ko-KR" altLang="en-US" smtClean="0"/>
              <a:t>‹#›</a:t>
            </a:fld>
            <a:endParaRPr lang="ko-KR" altLang="en-US"/>
          </a:p>
        </p:txBody>
      </p:sp>
    </p:spTree>
    <p:extLst>
      <p:ext uri="{BB962C8B-B14F-4D97-AF65-F5344CB8AC3E}">
        <p14:creationId xmlns:p14="http://schemas.microsoft.com/office/powerpoint/2010/main" val="3268743726"/>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ltLang="ko-KR"/>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ko-KR"/>
              <a:t>Edit Master text styles</a:t>
            </a:r>
          </a:p>
        </p:txBody>
      </p:sp>
      <p:sp>
        <p:nvSpPr>
          <p:cNvPr id="5" name="Date Placeholder 4"/>
          <p:cNvSpPr>
            <a:spLocks noGrp="1"/>
          </p:cNvSpPr>
          <p:nvPr>
            <p:ph type="dt" sz="half" idx="10"/>
          </p:nvPr>
        </p:nvSpPr>
        <p:spPr/>
        <p:txBody>
          <a:bodyPr/>
          <a:lstStyle/>
          <a:p>
            <a:fld id="{65DB112C-278B-489C-88B0-3AC0ADC65D91}" type="datetimeFigureOut">
              <a:rPr lang="ko-KR" altLang="en-US" smtClean="0"/>
              <a:t>2019-03-28</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830F48FE-36FC-41C6-B509-C3261CFFAD73}" type="slidenum">
              <a:rPr lang="ko-KR" altLang="en-US" smtClean="0"/>
              <a:t>‹#›</a:t>
            </a:fld>
            <a:endParaRPr lang="ko-KR" altLang="en-US"/>
          </a:p>
        </p:txBody>
      </p:sp>
    </p:spTree>
    <p:extLst>
      <p:ext uri="{BB962C8B-B14F-4D97-AF65-F5344CB8AC3E}">
        <p14:creationId xmlns:p14="http://schemas.microsoft.com/office/powerpoint/2010/main" val="23327320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bg>
      <p:bgPr>
        <a:solidFill>
          <a:schemeClr val="bg1"/>
        </a:solidFill>
        <a:effectLst/>
      </p:bgPr>
    </p:bg>
    <p:spTree>
      <p:nvGrpSpPr>
        <p:cNvPr id="1" name=""/>
        <p:cNvGrpSpPr/>
        <p:nvPr/>
      </p:nvGrpSpPr>
      <p:grpSpPr>
        <a:xfrm>
          <a:off x="0" y="0"/>
          <a:ext cx="0" cy="0"/>
          <a:chOff x="0" y="0"/>
          <a:chExt cx="0" cy="0"/>
        </a:xfrm>
      </p:grpSpPr>
      <p:grpSp>
        <p:nvGrpSpPr>
          <p:cNvPr id="2" name="Group 1"/>
          <p:cNvGrpSpPr>
            <a:grpSpLocks/>
          </p:cNvGrpSpPr>
          <p:nvPr/>
        </p:nvGrpSpPr>
        <p:grpSpPr bwMode="auto">
          <a:xfrm>
            <a:off x="1228860" y="6543675"/>
            <a:ext cx="6705600" cy="231775"/>
            <a:chOff x="1066800" y="6543985"/>
            <a:chExt cx="6705600" cy="230832"/>
          </a:xfrm>
        </p:grpSpPr>
        <p:sp>
          <p:nvSpPr>
            <p:cNvPr id="3" name="TextBox 6"/>
            <p:cNvSpPr txBox="1">
              <a:spLocks noChangeArrowheads="1"/>
            </p:cNvSpPr>
            <p:nvPr/>
          </p:nvSpPr>
          <p:spPr bwMode="auto">
            <a:xfrm>
              <a:off x="1676400" y="6543985"/>
              <a:ext cx="60960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solidFill>
                    <a:prstClr val="black"/>
                  </a:solidFill>
                  <a:latin typeface="Calibri"/>
                </a:rPr>
                <a:t>The presentation has a Creative Commons </a:t>
              </a:r>
              <a:r>
                <a:rPr lang="en-US" sz="900" i="1" dirty="0" err="1">
                  <a:solidFill>
                    <a:prstClr val="black"/>
                  </a:solidFill>
                  <a:latin typeface="Calibri"/>
                </a:rPr>
                <a:t>licence</a:t>
              </a:r>
              <a:r>
                <a:rPr lang="en-US" sz="900" i="1" dirty="0">
                  <a:solidFill>
                    <a:prstClr val="black"/>
                  </a:solidFill>
                  <a:latin typeface="Calibri"/>
                </a:rPr>
                <a:t>. You are free to re-use or distribute this work, provided credit is given to ILRI.</a:t>
              </a:r>
              <a:endParaRPr lang="en-US" sz="900" dirty="0">
                <a:solidFill>
                  <a:prstClr val="black"/>
                </a:solidFill>
                <a:latin typeface="Calibri"/>
              </a:endParaRPr>
            </a:p>
          </p:txBody>
        </p:sp>
        <p:pic>
          <p:nvPicPr>
            <p:cNvPr id="4" name="Picture 3" descr="P:\Pictures&amp;Resources\Icons\by-nc-sa.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 name="TextBox 11"/>
          <p:cNvSpPr txBox="1">
            <a:spLocks noChangeArrowheads="1"/>
          </p:cNvSpPr>
          <p:nvPr userDrawn="1"/>
        </p:nvSpPr>
        <p:spPr bwMode="auto">
          <a:xfrm>
            <a:off x="9660" y="2302888"/>
            <a:ext cx="9144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i="1" dirty="0">
                <a:solidFill>
                  <a:prstClr val="black"/>
                </a:solidFill>
                <a:ea typeface="Verdana" pitchFamily="34" charset="0"/>
                <a:cs typeface="Verdana" pitchFamily="34" charset="0"/>
              </a:rPr>
              <a:t>better lives through livestock</a:t>
            </a:r>
          </a:p>
        </p:txBody>
      </p:sp>
      <p:sp>
        <p:nvSpPr>
          <p:cNvPr id="13" name="Rectangle 12"/>
          <p:cNvSpPr>
            <a:spLocks noChangeArrowheads="1"/>
          </p:cNvSpPr>
          <p:nvPr userDrawn="1"/>
        </p:nvSpPr>
        <p:spPr bwMode="auto">
          <a:xfrm>
            <a:off x="2295660" y="3149024"/>
            <a:ext cx="457200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dirty="0">
                <a:solidFill>
                  <a:srgbClr val="762123"/>
                </a:solidFill>
                <a:latin typeface="Calibri" pitchFamily="34" charset="0"/>
                <a:cs typeface="Arial" charset="0"/>
              </a:rPr>
              <a:t>ilri.org</a:t>
            </a:r>
          </a:p>
        </p:txBody>
      </p:sp>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98736" y="5257800"/>
            <a:ext cx="7165848" cy="1194816"/>
          </a:xfrm>
          <a:prstGeom prst="rect">
            <a:avLst/>
          </a:prstGeom>
        </p:spPr>
      </p:pic>
    </p:spTree>
    <p:extLst>
      <p:ext uri="{BB962C8B-B14F-4D97-AF65-F5344CB8AC3E}">
        <p14:creationId xmlns:p14="http://schemas.microsoft.com/office/powerpoint/2010/main" val="2495131207"/>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ltLang="ko-KR"/>
              <a:t>Edit Master text styles</a:t>
            </a:r>
          </a:p>
          <a:p>
            <a:pPr lvl="1"/>
            <a:r>
              <a:rPr lang="en-US" altLang="ko-KR"/>
              <a:t>Second level</a:t>
            </a:r>
          </a:p>
          <a:p>
            <a:pPr lvl="2"/>
            <a:r>
              <a:rPr lang="en-US" altLang="ko-KR"/>
              <a:t>Third level</a:t>
            </a:r>
          </a:p>
          <a:p>
            <a:pPr lvl="3"/>
            <a:r>
              <a:rPr lang="en-US" altLang="ko-KR"/>
              <a:t>Fourth level</a:t>
            </a:r>
          </a:p>
          <a:p>
            <a:pPr lvl="4"/>
            <a:r>
              <a:rPr lang="en-US" altLang="ko-KR"/>
              <a:t>Fifth level</a:t>
            </a:r>
            <a:endParaRPr lang="en-US" dirty="0"/>
          </a:p>
        </p:txBody>
      </p:sp>
      <p:sp>
        <p:nvSpPr>
          <p:cNvPr id="4" name="Date Placeholder 3"/>
          <p:cNvSpPr>
            <a:spLocks noGrp="1"/>
          </p:cNvSpPr>
          <p:nvPr>
            <p:ph type="dt" sz="half" idx="10"/>
          </p:nvPr>
        </p:nvSpPr>
        <p:spPr/>
        <p:txBody>
          <a:bodyPr/>
          <a:lstStyle/>
          <a:p>
            <a:fld id="{65DB112C-278B-489C-88B0-3AC0ADC65D91}" type="datetimeFigureOut">
              <a:rPr lang="ko-KR" altLang="en-US" smtClean="0"/>
              <a:t>2019-03-28</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830F48FE-36FC-41C6-B509-C3261CFFAD73}" type="slidenum">
              <a:rPr lang="ko-KR" altLang="en-US" smtClean="0"/>
              <a:t>‹#›</a:t>
            </a:fld>
            <a:endParaRPr lang="ko-KR" altLang="en-US"/>
          </a:p>
        </p:txBody>
      </p:sp>
    </p:spTree>
    <p:extLst>
      <p:ext uri="{BB962C8B-B14F-4D97-AF65-F5344CB8AC3E}">
        <p14:creationId xmlns:p14="http://schemas.microsoft.com/office/powerpoint/2010/main" val="1930063674"/>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ltLang="ko-KR"/>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ltLang="ko-KR"/>
              <a:t>Edit Master text styles</a:t>
            </a:r>
          </a:p>
          <a:p>
            <a:pPr lvl="1"/>
            <a:r>
              <a:rPr lang="en-US" altLang="ko-KR"/>
              <a:t>Second level</a:t>
            </a:r>
          </a:p>
          <a:p>
            <a:pPr lvl="2"/>
            <a:r>
              <a:rPr lang="en-US" altLang="ko-KR"/>
              <a:t>Third level</a:t>
            </a:r>
          </a:p>
          <a:p>
            <a:pPr lvl="3"/>
            <a:r>
              <a:rPr lang="en-US" altLang="ko-KR"/>
              <a:t>Fourth level</a:t>
            </a:r>
          </a:p>
          <a:p>
            <a:pPr lvl="4"/>
            <a:r>
              <a:rPr lang="en-US" altLang="ko-KR"/>
              <a:t>Fifth level</a:t>
            </a:r>
            <a:endParaRPr lang="en-US" dirty="0"/>
          </a:p>
        </p:txBody>
      </p:sp>
      <p:sp>
        <p:nvSpPr>
          <p:cNvPr id="4" name="Date Placeholder 3"/>
          <p:cNvSpPr>
            <a:spLocks noGrp="1"/>
          </p:cNvSpPr>
          <p:nvPr>
            <p:ph type="dt" sz="half" idx="10"/>
          </p:nvPr>
        </p:nvSpPr>
        <p:spPr/>
        <p:txBody>
          <a:bodyPr/>
          <a:lstStyle/>
          <a:p>
            <a:fld id="{65DB112C-278B-489C-88B0-3AC0ADC65D91}" type="datetimeFigureOut">
              <a:rPr lang="ko-KR" altLang="en-US" smtClean="0"/>
              <a:t>2019-03-28</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830F48FE-36FC-41C6-B509-C3261CFFAD73}" type="slidenum">
              <a:rPr lang="ko-KR" altLang="en-US" smtClean="0"/>
              <a:t>‹#›</a:t>
            </a:fld>
            <a:endParaRPr lang="ko-KR" altLang="en-US"/>
          </a:p>
        </p:txBody>
      </p:sp>
    </p:spTree>
    <p:extLst>
      <p:ext uri="{BB962C8B-B14F-4D97-AF65-F5344CB8AC3E}">
        <p14:creationId xmlns:p14="http://schemas.microsoft.com/office/powerpoint/2010/main" val="2759779956"/>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Co-branded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40911978"/>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Header and Left Justified Text">
    <p:spTree>
      <p:nvGrpSpPr>
        <p:cNvPr id="1" name=""/>
        <p:cNvGrpSpPr/>
        <p:nvPr/>
      </p:nvGrpSpPr>
      <p:grpSpPr>
        <a:xfrm>
          <a:off x="0" y="0"/>
          <a:ext cx="0" cy="0"/>
          <a:chOff x="0" y="0"/>
          <a:chExt cx="0" cy="0"/>
        </a:xfrm>
      </p:grpSpPr>
      <p:sp>
        <p:nvSpPr>
          <p:cNvPr id="4" name="Title 1"/>
          <p:cNvSpPr>
            <a:spLocks noGrp="1"/>
          </p:cNvSpPr>
          <p:nvPr>
            <p:ph type="title" hasCustomPrompt="1"/>
          </p:nvPr>
        </p:nvSpPr>
        <p:spPr bwMode="auto">
          <a:xfrm>
            <a:off x="448041" y="1156441"/>
            <a:ext cx="8229600" cy="597049"/>
          </a:xfrm>
          <a:prstGeom prst="rect">
            <a:avLst/>
          </a:prstGeom>
          <a:noFill/>
          <a:ln w="0">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Arial" panose="020B0604020202020204" pitchFamily="34" charset="0"/>
                <a:cs typeface="Arial" panose="020B0604020202020204" pitchFamily="34" charset="0"/>
              </a:defRPr>
            </a:lvl1pPr>
          </a:lstStyle>
          <a:p>
            <a:r>
              <a:rPr lang="en-US" altLang="en-US" dirty="0"/>
              <a:t>HEADER HERE</a:t>
            </a:r>
          </a:p>
        </p:txBody>
      </p:sp>
      <p:sp>
        <p:nvSpPr>
          <p:cNvPr id="8" name="Text Placeholder 7"/>
          <p:cNvSpPr>
            <a:spLocks noGrp="1"/>
          </p:cNvSpPr>
          <p:nvPr>
            <p:ph type="body" sz="quarter" idx="10"/>
          </p:nvPr>
        </p:nvSpPr>
        <p:spPr>
          <a:xfrm>
            <a:off x="612775" y="2087563"/>
            <a:ext cx="8101013" cy="3291840"/>
          </a:xfrm>
          <a:prstGeom prst="rect">
            <a:avLst/>
          </a:prstGeom>
        </p:spPr>
        <p:txBody>
          <a:bodyPr/>
          <a:lstStyle>
            <a:lvl1pPr marL="285750" indent="-285750">
              <a:buFont typeface="Arial" panose="020B0604020202020204" pitchFamily="34" charset="0"/>
              <a:buChar char="•"/>
              <a:defRPr sz="1800">
                <a:latin typeface="Arial" panose="020B0604020202020204" pitchFamily="34" charset="0"/>
                <a:cs typeface="Arial" panose="020B0604020202020204" pitchFamily="34" charset="0"/>
              </a:defRPr>
            </a:lvl1pPr>
            <a:lvl2pPr marL="742950" indent="-285750">
              <a:buFont typeface="Courier New" panose="02070309020205020404" pitchFamily="49" charset="0"/>
              <a:buChar char="o"/>
              <a:defRPr sz="1400">
                <a:latin typeface="Arial" panose="020B0604020202020204" pitchFamily="34" charset="0"/>
                <a:cs typeface="Arial" panose="020B0604020202020204" pitchFamily="34" charset="0"/>
              </a:defRPr>
            </a:lvl2pPr>
            <a:lvl3pPr marL="914400" indent="0">
              <a:buNone/>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endParaRPr lang="en-US" dirty="0"/>
          </a:p>
          <a:p>
            <a:pPr lvl="1"/>
            <a:r>
              <a:rPr lang="en-US" dirty="0"/>
              <a:t>Click to edit Master text styles</a:t>
            </a:r>
          </a:p>
          <a:p>
            <a:pPr lvl="0"/>
            <a:endParaRPr lang="en-US" dirty="0"/>
          </a:p>
        </p:txBody>
      </p:sp>
    </p:spTree>
    <p:extLst>
      <p:ext uri="{BB962C8B-B14F-4D97-AF65-F5344CB8AC3E}">
        <p14:creationId xmlns:p14="http://schemas.microsoft.com/office/powerpoint/2010/main" val="599286260"/>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Header and bulleted list">
    <p:spTree>
      <p:nvGrpSpPr>
        <p:cNvPr id="1" name=""/>
        <p:cNvGrpSpPr/>
        <p:nvPr/>
      </p:nvGrpSpPr>
      <p:grpSpPr>
        <a:xfrm>
          <a:off x="0" y="0"/>
          <a:ext cx="0" cy="0"/>
          <a:chOff x="0" y="0"/>
          <a:chExt cx="0" cy="0"/>
        </a:xfrm>
      </p:grpSpPr>
      <p:sp>
        <p:nvSpPr>
          <p:cNvPr id="3" name="Title 1"/>
          <p:cNvSpPr>
            <a:spLocks noGrp="1"/>
          </p:cNvSpPr>
          <p:nvPr>
            <p:ph type="title" hasCustomPrompt="1"/>
          </p:nvPr>
        </p:nvSpPr>
        <p:spPr bwMode="auto">
          <a:xfrm>
            <a:off x="448041" y="1156441"/>
            <a:ext cx="8229600" cy="59704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Arial" panose="020B0604020202020204" pitchFamily="34" charset="0"/>
                <a:cs typeface="Arial" panose="020B0604020202020204" pitchFamily="34" charset="0"/>
              </a:defRPr>
            </a:lvl1pPr>
          </a:lstStyle>
          <a:p>
            <a:r>
              <a:rPr lang="en-US" altLang="en-US" dirty="0"/>
              <a:t>HEADER HERE</a:t>
            </a:r>
          </a:p>
        </p:txBody>
      </p:sp>
      <p:sp>
        <p:nvSpPr>
          <p:cNvPr id="4" name="Text Placeholder 7"/>
          <p:cNvSpPr>
            <a:spLocks noGrp="1"/>
          </p:cNvSpPr>
          <p:nvPr>
            <p:ph type="body" sz="quarter" idx="10" hasCustomPrompt="1"/>
          </p:nvPr>
        </p:nvSpPr>
        <p:spPr>
          <a:xfrm>
            <a:off x="612775" y="2087563"/>
            <a:ext cx="8101013" cy="3291840"/>
          </a:xfrm>
          <a:prstGeom prst="rect">
            <a:avLst/>
          </a:prstGeom>
        </p:spPr>
        <p:txBody>
          <a:bodyPr/>
          <a:lstStyle>
            <a:lvl1pPr marL="285750" marR="0" indent="-28575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defRPr lang="en-US" sz="1800" kern="1200" dirty="0" smtClean="0">
                <a:solidFill>
                  <a:schemeClr val="tx1"/>
                </a:solidFill>
                <a:latin typeface="Arial"/>
                <a:ea typeface="+mn-ea"/>
                <a:cs typeface="Arial"/>
              </a:defRPr>
            </a:lvl1pPr>
            <a:lvl2pPr marL="742950" indent="-285750">
              <a:buFont typeface="Courier New" panose="02070309020205020404" pitchFamily="49" charset="0"/>
              <a:buChar char="o"/>
              <a:defRPr sz="1500">
                <a:latin typeface="Arial" panose="020B0604020202020204" pitchFamily="34" charset="0"/>
                <a:cs typeface="Arial" panose="020B0604020202020204" pitchFamily="34" charset="0"/>
              </a:defRPr>
            </a:lvl2pPr>
            <a:lvl3pPr marL="914400" indent="0">
              <a:buNone/>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marL="285750" marR="0" lvl="0" indent="-28575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lang="en-US" dirty="0" err="1"/>
              <a:t>Dsfadsfa</a:t>
            </a:r>
            <a:r>
              <a:rPr lang="en-US" dirty="0"/>
              <a:t> to edit Master text styles</a:t>
            </a:r>
          </a:p>
          <a:p>
            <a:pPr lvl="0"/>
            <a:endParaRPr lang="en-US" dirty="0"/>
          </a:p>
          <a:p>
            <a:pPr lvl="0"/>
            <a:endParaRPr lang="en-US" dirty="0"/>
          </a:p>
          <a:p>
            <a:pPr lvl="0"/>
            <a:endParaRPr lang="en-US" dirty="0"/>
          </a:p>
          <a:p>
            <a:pPr lvl="0"/>
            <a:endParaRPr lang="en-US" dirty="0"/>
          </a:p>
        </p:txBody>
      </p:sp>
    </p:spTree>
    <p:extLst>
      <p:ext uri="{BB962C8B-B14F-4D97-AF65-F5344CB8AC3E}">
        <p14:creationId xmlns:p14="http://schemas.microsoft.com/office/powerpoint/2010/main" val="3298844736"/>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Header, subhead, and bulleted list">
    <p:spTree>
      <p:nvGrpSpPr>
        <p:cNvPr id="1" name=""/>
        <p:cNvGrpSpPr/>
        <p:nvPr/>
      </p:nvGrpSpPr>
      <p:grpSpPr>
        <a:xfrm>
          <a:off x="0" y="0"/>
          <a:ext cx="0" cy="0"/>
          <a:chOff x="0" y="0"/>
          <a:chExt cx="0" cy="0"/>
        </a:xfrm>
      </p:grpSpPr>
      <p:sp>
        <p:nvSpPr>
          <p:cNvPr id="3" name="Title 1"/>
          <p:cNvSpPr>
            <a:spLocks noGrp="1"/>
          </p:cNvSpPr>
          <p:nvPr>
            <p:ph type="title" hasCustomPrompt="1"/>
          </p:nvPr>
        </p:nvSpPr>
        <p:spPr bwMode="auto">
          <a:xfrm>
            <a:off x="448041" y="1156441"/>
            <a:ext cx="8229600" cy="59704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Arial" panose="020B0604020202020204" pitchFamily="34" charset="0"/>
                <a:cs typeface="Arial" panose="020B0604020202020204" pitchFamily="34" charset="0"/>
              </a:defRPr>
            </a:lvl1pPr>
          </a:lstStyle>
          <a:p>
            <a:r>
              <a:rPr lang="en-US" altLang="en-US" dirty="0"/>
              <a:t>HEADER HERE</a:t>
            </a:r>
          </a:p>
        </p:txBody>
      </p:sp>
      <p:sp>
        <p:nvSpPr>
          <p:cNvPr id="8" name="Text Placeholder 7"/>
          <p:cNvSpPr>
            <a:spLocks noGrp="1"/>
          </p:cNvSpPr>
          <p:nvPr>
            <p:ph type="body" sz="quarter" idx="10" hasCustomPrompt="1"/>
          </p:nvPr>
        </p:nvSpPr>
        <p:spPr>
          <a:xfrm>
            <a:off x="612775" y="2388787"/>
            <a:ext cx="8101013" cy="3291840"/>
          </a:xfrm>
          <a:prstGeom prst="rect">
            <a:avLst/>
          </a:prstGeom>
        </p:spPr>
        <p:txBody>
          <a:bodyPr/>
          <a:lstStyle>
            <a:lvl1pPr marL="285750" marR="0" indent="-28575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defRPr lang="en-US" sz="1800" kern="1200" dirty="0" smtClean="0">
                <a:solidFill>
                  <a:schemeClr val="tx1"/>
                </a:solidFill>
                <a:latin typeface="Arial"/>
                <a:ea typeface="+mn-ea"/>
                <a:cs typeface="Arial"/>
              </a:defRPr>
            </a:lvl1pPr>
            <a:lvl2pPr marL="742950" indent="-285750">
              <a:buFont typeface="Courier New" panose="02070309020205020404" pitchFamily="49" charset="0"/>
              <a:buChar char="o"/>
              <a:defRPr sz="1500">
                <a:latin typeface="Arial" panose="020B0604020202020204" pitchFamily="34" charset="0"/>
                <a:cs typeface="Arial" panose="020B0604020202020204" pitchFamily="34" charset="0"/>
              </a:defRPr>
            </a:lvl2pPr>
            <a:lvl3pPr marL="914400" indent="0">
              <a:buNone/>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err="1"/>
              <a:t>Fdsgfdgsdf</a:t>
            </a:r>
            <a:endParaRPr lang="en-US" dirty="0"/>
          </a:p>
          <a:p>
            <a:pPr lvl="1"/>
            <a:r>
              <a:rPr lang="en-US" dirty="0"/>
              <a:t>Click to edit Master text styles</a:t>
            </a:r>
          </a:p>
          <a:p>
            <a:pPr lvl="0"/>
            <a:endParaRPr lang="en-US" dirty="0"/>
          </a:p>
          <a:p>
            <a:pPr lvl="0"/>
            <a:endParaRPr lang="en-US" dirty="0"/>
          </a:p>
          <a:p>
            <a:pPr lvl="0"/>
            <a:endParaRPr lang="en-US" dirty="0"/>
          </a:p>
        </p:txBody>
      </p:sp>
      <p:sp>
        <p:nvSpPr>
          <p:cNvPr id="14" name="Text Placeholder 13"/>
          <p:cNvSpPr>
            <a:spLocks noGrp="1"/>
          </p:cNvSpPr>
          <p:nvPr>
            <p:ph type="body" sz="quarter" idx="11" hasCustomPrompt="1"/>
          </p:nvPr>
        </p:nvSpPr>
        <p:spPr>
          <a:xfrm>
            <a:off x="516477" y="1903413"/>
            <a:ext cx="8153400" cy="452437"/>
          </a:xfrm>
          <a:prstGeom prst="rect">
            <a:avLst/>
          </a:prstGeom>
        </p:spPr>
        <p:txBody>
          <a:bodyPr/>
          <a:lstStyle>
            <a:lvl1pPr marL="0" indent="0">
              <a:buNone/>
              <a:defRPr sz="2100" b="1" baseline="0">
                <a:solidFill>
                  <a:srgbClr val="D37D28"/>
                </a:solidFill>
                <a:latin typeface="Arial" panose="020B0604020202020204" pitchFamily="34" charset="0"/>
                <a:cs typeface="Arial" panose="020B0604020202020204" pitchFamily="34" charset="0"/>
              </a:defRPr>
            </a:lvl1pPr>
          </a:lstStyle>
          <a:p>
            <a:pPr lvl="0"/>
            <a:r>
              <a:rPr lang="en-US" dirty="0"/>
              <a:t>Subhead goes here</a:t>
            </a:r>
          </a:p>
        </p:txBody>
      </p:sp>
    </p:spTree>
    <p:extLst>
      <p:ext uri="{BB962C8B-B14F-4D97-AF65-F5344CB8AC3E}">
        <p14:creationId xmlns:p14="http://schemas.microsoft.com/office/powerpoint/2010/main" val="3130805910"/>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Header, bulleted list, and photo">
    <p:spTree>
      <p:nvGrpSpPr>
        <p:cNvPr id="1" name=""/>
        <p:cNvGrpSpPr/>
        <p:nvPr/>
      </p:nvGrpSpPr>
      <p:grpSpPr>
        <a:xfrm>
          <a:off x="0" y="0"/>
          <a:ext cx="0" cy="0"/>
          <a:chOff x="0" y="0"/>
          <a:chExt cx="0" cy="0"/>
        </a:xfrm>
      </p:grpSpPr>
      <p:sp>
        <p:nvSpPr>
          <p:cNvPr id="4" name="Title 1"/>
          <p:cNvSpPr>
            <a:spLocks noGrp="1"/>
          </p:cNvSpPr>
          <p:nvPr>
            <p:ph type="title" hasCustomPrompt="1"/>
          </p:nvPr>
        </p:nvSpPr>
        <p:spPr bwMode="auto">
          <a:xfrm>
            <a:off x="448041" y="1156441"/>
            <a:ext cx="8229600" cy="59704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Arial" panose="020B0604020202020204" pitchFamily="34" charset="0"/>
                <a:cs typeface="Arial" panose="020B0604020202020204" pitchFamily="34" charset="0"/>
              </a:defRPr>
            </a:lvl1pPr>
          </a:lstStyle>
          <a:p>
            <a:r>
              <a:rPr lang="en-US" altLang="en-US" dirty="0"/>
              <a:t>HEADER HERE</a:t>
            </a:r>
          </a:p>
        </p:txBody>
      </p:sp>
      <p:sp>
        <p:nvSpPr>
          <p:cNvPr id="8" name="Text Placeholder 7"/>
          <p:cNvSpPr>
            <a:spLocks noGrp="1"/>
          </p:cNvSpPr>
          <p:nvPr>
            <p:ph type="body" sz="quarter" idx="10"/>
          </p:nvPr>
        </p:nvSpPr>
        <p:spPr>
          <a:xfrm>
            <a:off x="601663" y="2205038"/>
            <a:ext cx="4368800" cy="3840162"/>
          </a:xfrm>
          <a:prstGeom prst="rect">
            <a:avLst/>
          </a:prstGeom>
        </p:spPr>
        <p:txBody>
          <a:bodyPr/>
          <a:lstStyle>
            <a:lvl1pPr>
              <a:defRPr sz="1800">
                <a:latin typeface="Arial" panose="020B0604020202020204" pitchFamily="34" charset="0"/>
                <a:cs typeface="Arial" panose="020B0604020202020204" pitchFamily="34" charset="0"/>
              </a:defRPr>
            </a:lvl1pPr>
          </a:lstStyle>
          <a:p>
            <a:pPr lvl="0"/>
            <a:r>
              <a:rPr lang="en-US" dirty="0"/>
              <a:t>Click to edit Master</a:t>
            </a:r>
          </a:p>
        </p:txBody>
      </p:sp>
      <p:sp>
        <p:nvSpPr>
          <p:cNvPr id="10" name="Picture Placeholder 9"/>
          <p:cNvSpPr>
            <a:spLocks noGrp="1"/>
          </p:cNvSpPr>
          <p:nvPr>
            <p:ph type="pic" sz="quarter" idx="11"/>
          </p:nvPr>
        </p:nvSpPr>
        <p:spPr>
          <a:xfrm>
            <a:off x="5325018" y="2204869"/>
            <a:ext cx="3344862" cy="3679564"/>
          </a:xfrm>
          <a:prstGeom prst="rect">
            <a:avLst/>
          </a:prstGeom>
        </p:spPr>
        <p:txBody>
          <a:bodyPr/>
          <a:lstStyle/>
          <a:p>
            <a:endParaRPr lang="en-US" dirty="0"/>
          </a:p>
        </p:txBody>
      </p:sp>
    </p:spTree>
    <p:extLst>
      <p:ext uri="{BB962C8B-B14F-4D97-AF65-F5344CB8AC3E}">
        <p14:creationId xmlns:p14="http://schemas.microsoft.com/office/powerpoint/2010/main" val="1544817486"/>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Header, subhead in parens, bulleted list">
    <p:spTree>
      <p:nvGrpSpPr>
        <p:cNvPr id="1" name=""/>
        <p:cNvGrpSpPr/>
        <p:nvPr/>
      </p:nvGrpSpPr>
      <p:grpSpPr>
        <a:xfrm>
          <a:off x="0" y="0"/>
          <a:ext cx="0" cy="0"/>
          <a:chOff x="0" y="0"/>
          <a:chExt cx="0" cy="0"/>
        </a:xfrm>
      </p:grpSpPr>
      <p:sp>
        <p:nvSpPr>
          <p:cNvPr id="11" name="Text Placeholder 7"/>
          <p:cNvSpPr>
            <a:spLocks noGrp="1"/>
          </p:cNvSpPr>
          <p:nvPr>
            <p:ph type="body" sz="quarter" idx="10"/>
          </p:nvPr>
        </p:nvSpPr>
        <p:spPr>
          <a:xfrm>
            <a:off x="612775" y="2388787"/>
            <a:ext cx="8101013" cy="3291840"/>
          </a:xfrm>
          <a:prstGeom prst="rect">
            <a:avLst/>
          </a:prstGeom>
        </p:spPr>
        <p:txBody>
          <a:bodyPr/>
          <a:lstStyle>
            <a:lvl1pPr marL="285750" indent="-285750">
              <a:buFont typeface="Arial" panose="020B0604020202020204" pitchFamily="34" charset="0"/>
              <a:buChar char="•"/>
              <a:defRPr sz="1800">
                <a:latin typeface="Arial" panose="020B0604020202020204" pitchFamily="34" charset="0"/>
                <a:cs typeface="Arial" panose="020B0604020202020204" pitchFamily="34" charset="0"/>
              </a:defRPr>
            </a:lvl1pPr>
            <a:lvl2pPr marL="457200" indent="0">
              <a:buNone/>
              <a:defRPr>
                <a:latin typeface="Arial" panose="020B0604020202020204" pitchFamily="34" charset="0"/>
                <a:cs typeface="Arial" panose="020B0604020202020204" pitchFamily="34" charset="0"/>
              </a:defRPr>
            </a:lvl2pPr>
            <a:lvl3pPr marL="914400" indent="0">
              <a:buNone/>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Click to edit Master text styles</a:t>
            </a:r>
          </a:p>
          <a:p>
            <a:pPr lvl="0"/>
            <a:endParaRPr lang="en-US" dirty="0"/>
          </a:p>
        </p:txBody>
      </p:sp>
      <p:sp>
        <p:nvSpPr>
          <p:cNvPr id="12" name="Text Placeholder 13"/>
          <p:cNvSpPr>
            <a:spLocks noGrp="1"/>
          </p:cNvSpPr>
          <p:nvPr>
            <p:ph type="body" sz="quarter" idx="11" hasCustomPrompt="1"/>
          </p:nvPr>
        </p:nvSpPr>
        <p:spPr>
          <a:xfrm>
            <a:off x="516477" y="1699709"/>
            <a:ext cx="8153400" cy="398033"/>
          </a:xfrm>
          <a:prstGeom prst="rect">
            <a:avLst/>
          </a:prstGeom>
        </p:spPr>
        <p:txBody>
          <a:bodyPr/>
          <a:lstStyle>
            <a:lvl1pPr marL="0" marR="0" indent="0" algn="ctr" defTabSz="457200" rtl="0" eaLnBrk="1" fontAlgn="auto" latinLnBrk="0" hangingPunct="1">
              <a:lnSpc>
                <a:spcPts val="2350"/>
              </a:lnSpc>
              <a:spcBef>
                <a:spcPts val="0"/>
              </a:spcBef>
              <a:spcAft>
                <a:spcPts val="0"/>
              </a:spcAft>
              <a:buClrTx/>
              <a:buSzTx/>
              <a:buFontTx/>
              <a:buNone/>
              <a:tabLst/>
              <a:defRPr sz="2100" b="1" baseline="0">
                <a:solidFill>
                  <a:srgbClr val="D37D28"/>
                </a:solidFill>
                <a:latin typeface="Arial" panose="020B0604020202020204" pitchFamily="34" charset="0"/>
                <a:cs typeface="Arial" panose="020B0604020202020204" pitchFamily="34" charset="0"/>
              </a:defRPr>
            </a:lvl1pPr>
          </a:lstStyle>
          <a:p>
            <a:pPr marL="0" marR="0" lvl="0" indent="0" algn="ctr" defTabSz="457200" rtl="0" eaLnBrk="1" fontAlgn="auto" latinLnBrk="0" hangingPunct="1">
              <a:lnSpc>
                <a:spcPts val="235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D37D28"/>
                </a:solidFill>
                <a:effectLst/>
                <a:uLnTx/>
                <a:uFillTx/>
                <a:latin typeface="Arial"/>
                <a:ea typeface="+mn-ea"/>
                <a:cs typeface="Arial"/>
              </a:rPr>
              <a:t>(Parentheses Under Header)</a:t>
            </a:r>
          </a:p>
        </p:txBody>
      </p:sp>
      <p:sp>
        <p:nvSpPr>
          <p:cNvPr id="13" name="Title 1"/>
          <p:cNvSpPr>
            <a:spLocks noGrp="1"/>
          </p:cNvSpPr>
          <p:nvPr>
            <p:ph type="title" hasCustomPrompt="1"/>
          </p:nvPr>
        </p:nvSpPr>
        <p:spPr bwMode="auto">
          <a:xfrm>
            <a:off x="448041" y="1156441"/>
            <a:ext cx="8229600" cy="59704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Arial" panose="020B0604020202020204" pitchFamily="34" charset="0"/>
                <a:cs typeface="Arial" panose="020B0604020202020204" pitchFamily="34" charset="0"/>
              </a:defRPr>
            </a:lvl1pPr>
          </a:lstStyle>
          <a:p>
            <a:r>
              <a:rPr lang="en-US" altLang="en-US" dirty="0"/>
              <a:t>HEADER HERE</a:t>
            </a:r>
          </a:p>
        </p:txBody>
      </p:sp>
    </p:spTree>
    <p:extLst>
      <p:ext uri="{BB962C8B-B14F-4D97-AF65-F5344CB8AC3E}">
        <p14:creationId xmlns:p14="http://schemas.microsoft.com/office/powerpoint/2010/main" val="2621848688"/>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8CEA77-4586-4E04-81A9-B829D3A57525}" type="datetimeFigureOut">
              <a:rPr lang="en-US" smtClean="0"/>
              <a:pPr/>
              <a:t>3/28/2019</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CA4A3A83-1094-409F-AF37-70B408348D1E}" type="slidenum">
              <a:rPr lang="en-US" smtClean="0"/>
              <a:pPr/>
              <a:t>‹#›</a:t>
            </a:fld>
            <a:endParaRPr lang="en-US" dirty="0"/>
          </a:p>
        </p:txBody>
      </p:sp>
    </p:spTree>
    <p:extLst>
      <p:ext uri="{BB962C8B-B14F-4D97-AF65-F5344CB8AC3E}">
        <p14:creationId xmlns:p14="http://schemas.microsoft.com/office/powerpoint/2010/main" val="1128808936"/>
      </p:ext>
    </p:extLst>
  </p:cSld>
  <p:clrMapOvr>
    <a:masterClrMapping/>
  </p:clrMapOvr>
  <p:transition advClick="0"/>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
        <p:nvSpPr>
          <p:cNvPr id="4" name="Text Placeholder 3"/>
          <p:cNvSpPr>
            <a:spLocks noGrp="1"/>
          </p:cNvSpPr>
          <p:nvPr>
            <p:ph type="body" sz="quarter" idx="10" hasCustomPrompt="1"/>
          </p:nvPr>
        </p:nvSpPr>
        <p:spPr>
          <a:xfrm>
            <a:off x="609600" y="76200"/>
            <a:ext cx="81534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dirty="0">
                <a:solidFill>
                  <a:srgbClr val="FFFFFF"/>
                </a:solidFill>
              </a:rPr>
              <a:t>Minimum 0f 30 point</a:t>
            </a:r>
            <a:br>
              <a:rPr lang="en-US" sz="3000" dirty="0">
                <a:solidFill>
                  <a:srgbClr val="FFFFFF"/>
                </a:solidFill>
              </a:rPr>
            </a:br>
            <a:r>
              <a:rPr lang="en-US" sz="3000" dirty="0">
                <a:solidFill>
                  <a:srgbClr val="FFFFFF"/>
                </a:solidFill>
              </a:rPr>
              <a:t> and maximum 3 lines title</a:t>
            </a:r>
            <a:br>
              <a:rPr lang="en-US" sz="3000" dirty="0">
                <a:solidFill>
                  <a:srgbClr val="FFFFFF"/>
                </a:solidFill>
              </a:rPr>
            </a:br>
            <a:r>
              <a:rPr lang="en-US" sz="3000" dirty="0">
                <a:solidFill>
                  <a:srgbClr val="FFFFFF"/>
                </a:solidFill>
              </a:rPr>
              <a:t>Remove or change the pictures</a:t>
            </a:r>
          </a:p>
        </p:txBody>
      </p:sp>
      <p:sp>
        <p:nvSpPr>
          <p:cNvPr id="6" name="Text Placeholder 5"/>
          <p:cNvSpPr>
            <a:spLocks noGrp="1"/>
          </p:cNvSpPr>
          <p:nvPr>
            <p:ph type="body" sz="quarter" idx="11" hasCustomPrompt="1"/>
          </p:nvPr>
        </p:nvSpPr>
        <p:spPr>
          <a:xfrm>
            <a:off x="876300" y="1524000"/>
            <a:ext cx="7620000" cy="839787"/>
          </a:xfrm>
          <a:prstGeom prst="rect">
            <a:avLst/>
          </a:prstGeom>
        </p:spPr>
        <p:txBody>
          <a:bodyPr/>
          <a:lstStyle>
            <a:lvl1pPr marL="0" indent="0" algn="ctr">
              <a:buNone/>
              <a:defRPr sz="2200" i="1" baseline="0">
                <a:solidFill>
                  <a:schemeClr val="bg1"/>
                </a:solidFill>
              </a:defRPr>
            </a:lvl1pPr>
          </a:lstStyle>
          <a:p>
            <a:pPr lvl="0"/>
            <a:r>
              <a:rPr lang="en-US" dirty="0"/>
              <a:t>Authors minimum 18 points in italics</a:t>
            </a:r>
            <a:br>
              <a:rPr lang="en-US" dirty="0"/>
            </a:br>
            <a:r>
              <a:rPr lang="en-US" dirty="0"/>
              <a:t>with a maximum of two lines</a:t>
            </a:r>
          </a:p>
        </p:txBody>
      </p:sp>
      <p:sp>
        <p:nvSpPr>
          <p:cNvPr id="8" name="Text Placeholder 7"/>
          <p:cNvSpPr>
            <a:spLocks noGrp="1"/>
          </p:cNvSpPr>
          <p:nvPr>
            <p:ph type="body" sz="quarter" idx="12" hasCustomPrompt="1"/>
          </p:nvPr>
        </p:nvSpPr>
        <p:spPr>
          <a:xfrm>
            <a:off x="876300" y="2438400"/>
            <a:ext cx="7620000" cy="985838"/>
          </a:xfrm>
          <a:prstGeom prst="rect">
            <a:avLst/>
          </a:prstGeom>
        </p:spPr>
        <p:txBody>
          <a:bodyPr/>
          <a:lstStyle>
            <a:lvl1pPr marL="0" indent="0" algn="ctr">
              <a:buNone/>
              <a:defRPr sz="2000" baseline="0">
                <a:solidFill>
                  <a:schemeClr val="bg1"/>
                </a:solidFill>
                <a:latin typeface="+mj-lt"/>
              </a:defRPr>
            </a:lvl1pPr>
          </a:lstStyle>
          <a:p>
            <a:pPr lvl="0"/>
            <a:r>
              <a:rPr lang="en-US" dirty="0"/>
              <a:t>Event</a:t>
            </a:r>
            <a:br>
              <a:rPr lang="en-US" dirty="0"/>
            </a:br>
            <a:r>
              <a:rPr lang="en-US" dirty="0"/>
              <a:t>Location </a:t>
            </a:r>
            <a:br>
              <a:rPr lang="en-US" dirty="0"/>
            </a:br>
            <a:r>
              <a:rPr lang="en-US" dirty="0"/>
              <a:t>Date</a:t>
            </a:r>
          </a:p>
        </p:txBody>
      </p:sp>
    </p:spTree>
    <p:extLst>
      <p:ext uri="{BB962C8B-B14F-4D97-AF65-F5344CB8AC3E}">
        <p14:creationId xmlns:p14="http://schemas.microsoft.com/office/powerpoint/2010/main" val="41412325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sz="1800" dirty="0">
              <a:solidFill>
                <a:prstClr val="white"/>
              </a:solidFill>
            </a:endParaRPr>
          </a:p>
        </p:txBody>
      </p:sp>
      <p:sp>
        <p:nvSpPr>
          <p:cNvPr id="4" name="Text Placeholder 3"/>
          <p:cNvSpPr>
            <a:spLocks noGrp="1"/>
          </p:cNvSpPr>
          <p:nvPr>
            <p:ph type="body" sz="quarter" idx="10" hasCustomPrompt="1"/>
          </p:nvPr>
        </p:nvSpPr>
        <p:spPr>
          <a:xfrm>
            <a:off x="609600" y="76200"/>
            <a:ext cx="81534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dirty="0">
                <a:solidFill>
                  <a:srgbClr val="FFFFFF"/>
                </a:solidFill>
              </a:rPr>
              <a:t>Minimum 0f 30 point</a:t>
            </a:r>
            <a:br>
              <a:rPr lang="en-US" sz="3000" dirty="0">
                <a:solidFill>
                  <a:srgbClr val="FFFFFF"/>
                </a:solidFill>
              </a:rPr>
            </a:br>
            <a:r>
              <a:rPr lang="en-US" sz="3000" dirty="0">
                <a:solidFill>
                  <a:srgbClr val="FFFFFF"/>
                </a:solidFill>
              </a:rPr>
              <a:t> and maximum 3 lines title</a:t>
            </a:r>
            <a:br>
              <a:rPr lang="en-US" sz="3000" dirty="0">
                <a:solidFill>
                  <a:srgbClr val="FFFFFF"/>
                </a:solidFill>
              </a:rPr>
            </a:br>
            <a:r>
              <a:rPr lang="en-US" sz="3000" dirty="0">
                <a:solidFill>
                  <a:srgbClr val="FFFFFF"/>
                </a:solidFill>
              </a:rPr>
              <a:t>Remove or change the pictures</a:t>
            </a:r>
          </a:p>
        </p:txBody>
      </p:sp>
      <p:sp>
        <p:nvSpPr>
          <p:cNvPr id="6" name="Text Placeholder 5"/>
          <p:cNvSpPr>
            <a:spLocks noGrp="1"/>
          </p:cNvSpPr>
          <p:nvPr>
            <p:ph type="body" sz="quarter" idx="11" hasCustomPrompt="1"/>
          </p:nvPr>
        </p:nvSpPr>
        <p:spPr>
          <a:xfrm>
            <a:off x="876300" y="1524000"/>
            <a:ext cx="7620000" cy="839787"/>
          </a:xfrm>
          <a:prstGeom prst="rect">
            <a:avLst/>
          </a:prstGeom>
        </p:spPr>
        <p:txBody>
          <a:bodyPr/>
          <a:lstStyle>
            <a:lvl1pPr marL="0" indent="0" algn="ctr">
              <a:buNone/>
              <a:defRPr sz="2200" i="1" baseline="0">
                <a:solidFill>
                  <a:schemeClr val="bg1"/>
                </a:solidFill>
              </a:defRPr>
            </a:lvl1pPr>
          </a:lstStyle>
          <a:p>
            <a:pPr lvl="0"/>
            <a:r>
              <a:rPr lang="en-US" dirty="0"/>
              <a:t>Authors minimum 18 points in italics</a:t>
            </a:r>
            <a:br>
              <a:rPr lang="en-US" dirty="0"/>
            </a:br>
            <a:r>
              <a:rPr lang="en-US" dirty="0"/>
              <a:t>with a maximum of two lines</a:t>
            </a:r>
          </a:p>
        </p:txBody>
      </p:sp>
      <p:sp>
        <p:nvSpPr>
          <p:cNvPr id="8" name="Text Placeholder 7"/>
          <p:cNvSpPr>
            <a:spLocks noGrp="1"/>
          </p:cNvSpPr>
          <p:nvPr>
            <p:ph type="body" sz="quarter" idx="12" hasCustomPrompt="1"/>
          </p:nvPr>
        </p:nvSpPr>
        <p:spPr>
          <a:xfrm>
            <a:off x="876300" y="2438400"/>
            <a:ext cx="7620000" cy="985838"/>
          </a:xfrm>
          <a:prstGeom prst="rect">
            <a:avLst/>
          </a:prstGeom>
        </p:spPr>
        <p:txBody>
          <a:bodyPr/>
          <a:lstStyle>
            <a:lvl1pPr marL="0" indent="0" algn="ctr">
              <a:buNone/>
              <a:defRPr sz="2000" baseline="0">
                <a:solidFill>
                  <a:schemeClr val="bg1"/>
                </a:solidFill>
                <a:latin typeface="+mj-lt"/>
              </a:defRPr>
            </a:lvl1pPr>
          </a:lstStyle>
          <a:p>
            <a:pPr lvl="0"/>
            <a:r>
              <a:rPr lang="en-US" dirty="0"/>
              <a:t>Event</a:t>
            </a:r>
            <a:br>
              <a:rPr lang="en-US" dirty="0"/>
            </a:br>
            <a:r>
              <a:rPr lang="en-US" dirty="0"/>
              <a:t>Location </a:t>
            </a:r>
            <a:br>
              <a:rPr lang="en-US" dirty="0"/>
            </a:br>
            <a:r>
              <a:rPr lang="en-US" dirty="0"/>
              <a:t>Date</a:t>
            </a:r>
          </a:p>
        </p:txBody>
      </p:sp>
    </p:spTree>
    <p:extLst>
      <p:ext uri="{BB962C8B-B14F-4D97-AF65-F5344CB8AC3E}">
        <p14:creationId xmlns:p14="http://schemas.microsoft.com/office/powerpoint/2010/main" val="20425948"/>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457200" y="1676400"/>
            <a:ext cx="82296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dirty="0"/>
              <a:t>Main point 6 point smaller than slide title</a:t>
            </a:r>
          </a:p>
          <a:p>
            <a:pPr lvl="1"/>
            <a:r>
              <a:rPr lang="en-US" dirty="0"/>
              <a:t>Bullet points 4 point less than main point</a:t>
            </a:r>
          </a:p>
          <a:p>
            <a:pPr lvl="1"/>
            <a:r>
              <a:rPr lang="en-US" dirty="0"/>
              <a:t>Font type is Calibri</a:t>
            </a:r>
          </a:p>
          <a:p>
            <a:pPr lvl="2"/>
            <a:r>
              <a:rPr lang="en-US" dirty="0"/>
              <a:t>It is advised in one slide maximum 6 bullets</a:t>
            </a:r>
          </a:p>
          <a:p>
            <a:pPr lvl="3"/>
            <a:r>
              <a:rPr lang="en-US" dirty="0"/>
              <a:t>We recommend you use images on slides</a:t>
            </a:r>
          </a:p>
          <a:p>
            <a:pPr lvl="3"/>
            <a:r>
              <a:rPr lang="en-US" dirty="0"/>
              <a:t>You can change partner logos on front page</a:t>
            </a:r>
          </a:p>
          <a:p>
            <a:pPr lvl="4"/>
            <a:r>
              <a:rPr lang="en-US" dirty="0"/>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20984302"/>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485900" y="2209800"/>
            <a:ext cx="61722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and maximum of 2 lines</a:t>
            </a:r>
            <a:endParaRPr lang="en-US" dirty="0"/>
          </a:p>
        </p:txBody>
      </p:sp>
    </p:spTree>
    <p:extLst>
      <p:ext uri="{BB962C8B-B14F-4D97-AF65-F5344CB8AC3E}">
        <p14:creationId xmlns:p14="http://schemas.microsoft.com/office/powerpoint/2010/main" val="952300990"/>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228600" y="228600"/>
            <a:ext cx="86106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Use map and figures as big as possible</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pic>
        <p:nvPicPr>
          <p:cNvPr id="9" name="Picture 8"/>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icture Placeholder 3"/>
          <p:cNvSpPr>
            <a:spLocks noGrp="1"/>
          </p:cNvSpPr>
          <p:nvPr>
            <p:ph type="pic" sz="quarter" idx="12" hasCustomPrompt="1"/>
          </p:nvPr>
        </p:nvSpPr>
        <p:spPr>
          <a:xfrm>
            <a:off x="261938" y="1295400"/>
            <a:ext cx="8577262" cy="4953000"/>
          </a:xfrm>
          <a:prstGeom prst="rect">
            <a:avLst/>
          </a:prstGeom>
          <a:blipFill>
            <a:blip r:embed="rId4"/>
            <a:stretch>
              <a:fillRect/>
            </a:stretch>
          </a:blipFill>
        </p:spPr>
        <p:txBody>
          <a:bodyPr/>
          <a:lstStyle>
            <a:lvl1pPr>
              <a:defRPr/>
            </a:lvl1pPr>
          </a:lstStyle>
          <a:p>
            <a:r>
              <a:rPr lang="en-US" dirty="0"/>
              <a:t>Click on the icon to add map</a:t>
            </a:r>
          </a:p>
        </p:txBody>
      </p:sp>
    </p:spTree>
    <p:extLst>
      <p:ext uri="{BB962C8B-B14F-4D97-AF65-F5344CB8AC3E}">
        <p14:creationId xmlns:p14="http://schemas.microsoft.com/office/powerpoint/2010/main" val="984414655"/>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384800" y="1219200"/>
            <a:ext cx="3759200" cy="56388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a:defRPr>
                <a:solidFill>
                  <a:schemeClr val="bg1"/>
                </a:solidFill>
                <a:latin typeface="+mn-lt"/>
              </a:defRPr>
            </a:lvl1pPr>
          </a:lstStyle>
          <a:p>
            <a:r>
              <a:rPr lang="en-US"/>
              <a:t>Click icon to add picture</a:t>
            </a:r>
            <a:endParaRPr lang="en-US" dirty="0"/>
          </a:p>
        </p:txBody>
      </p:sp>
      <p:sp>
        <p:nvSpPr>
          <p:cNvPr id="4"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7" name="Text Placeholder 6"/>
          <p:cNvSpPr>
            <a:spLocks noGrp="1"/>
          </p:cNvSpPr>
          <p:nvPr>
            <p:ph type="body" sz="quarter" idx="11"/>
          </p:nvPr>
        </p:nvSpPr>
        <p:spPr>
          <a:xfrm>
            <a:off x="515938" y="1295400"/>
            <a:ext cx="4284662"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descr="D:\Publications\LOGO's\ILRI-logo-small.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20028882"/>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95030431"/>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bg>
      <p:bgPr>
        <a:solidFill>
          <a:schemeClr val="bg1"/>
        </a:solidFill>
        <a:effectLst/>
      </p:bgPr>
    </p:bg>
    <p:spTree>
      <p:nvGrpSpPr>
        <p:cNvPr id="1" name=""/>
        <p:cNvGrpSpPr/>
        <p:nvPr/>
      </p:nvGrpSpPr>
      <p:grpSpPr>
        <a:xfrm>
          <a:off x="0" y="0"/>
          <a:ext cx="0" cy="0"/>
          <a:chOff x="0" y="0"/>
          <a:chExt cx="0" cy="0"/>
        </a:xfrm>
      </p:grpSpPr>
      <p:grpSp>
        <p:nvGrpSpPr>
          <p:cNvPr id="2" name="Group 1"/>
          <p:cNvGrpSpPr>
            <a:grpSpLocks/>
          </p:cNvGrpSpPr>
          <p:nvPr/>
        </p:nvGrpSpPr>
        <p:grpSpPr bwMode="auto">
          <a:xfrm>
            <a:off x="1228860" y="6543675"/>
            <a:ext cx="6705600" cy="231775"/>
            <a:chOff x="1066800" y="6543985"/>
            <a:chExt cx="6705600" cy="230832"/>
          </a:xfrm>
        </p:grpSpPr>
        <p:sp>
          <p:nvSpPr>
            <p:cNvPr id="3" name="TextBox 6"/>
            <p:cNvSpPr txBox="1">
              <a:spLocks noChangeArrowheads="1"/>
            </p:cNvSpPr>
            <p:nvPr/>
          </p:nvSpPr>
          <p:spPr bwMode="auto">
            <a:xfrm>
              <a:off x="1676400" y="6543985"/>
              <a:ext cx="60960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4" name="Picture 3" descr="P:\Pictures&amp;Resources\Icons\by-nc-sa.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 name="TextBox 11"/>
          <p:cNvSpPr txBox="1">
            <a:spLocks noChangeArrowheads="1"/>
          </p:cNvSpPr>
          <p:nvPr userDrawn="1"/>
        </p:nvSpPr>
        <p:spPr bwMode="auto">
          <a:xfrm>
            <a:off x="9660" y="2302888"/>
            <a:ext cx="9144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sz="3200" i="1" dirty="0">
                <a:ea typeface="Verdana" pitchFamily="34" charset="0"/>
                <a:cs typeface="Verdana" pitchFamily="34" charset="0"/>
              </a:rPr>
              <a:t>better lives through livestock</a:t>
            </a:r>
          </a:p>
        </p:txBody>
      </p:sp>
      <p:sp>
        <p:nvSpPr>
          <p:cNvPr id="13" name="Rectangle 12"/>
          <p:cNvSpPr>
            <a:spLocks noChangeArrowheads="1"/>
          </p:cNvSpPr>
          <p:nvPr userDrawn="1"/>
        </p:nvSpPr>
        <p:spPr bwMode="auto">
          <a:xfrm>
            <a:off x="2295660" y="3149024"/>
            <a:ext cx="457200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sz="3200" dirty="0">
                <a:solidFill>
                  <a:srgbClr val="762123"/>
                </a:solidFill>
              </a:rPr>
              <a:t>ilri.org</a:t>
            </a:r>
          </a:p>
        </p:txBody>
      </p:sp>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98736" y="5257800"/>
            <a:ext cx="7165848" cy="1194816"/>
          </a:xfrm>
          <a:prstGeom prst="rect">
            <a:avLst/>
          </a:prstGeom>
        </p:spPr>
      </p:pic>
    </p:spTree>
    <p:extLst>
      <p:ext uri="{BB962C8B-B14F-4D97-AF65-F5344CB8AC3E}">
        <p14:creationId xmlns:p14="http://schemas.microsoft.com/office/powerpoint/2010/main" val="786240283"/>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1D8BD707-D9CF-40AE-B4C6-C98DA3205C09}" type="datetimeFigureOut">
              <a:rPr lang="en-US" smtClean="0"/>
              <a:pPr/>
              <a:t>3/28/2019</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581646806"/>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06970604"/>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
        <p:nvSpPr>
          <p:cNvPr id="4" name="Text Placeholder 3"/>
          <p:cNvSpPr>
            <a:spLocks noGrp="1"/>
          </p:cNvSpPr>
          <p:nvPr>
            <p:ph type="body" sz="quarter" idx="10" hasCustomPrompt="1"/>
          </p:nvPr>
        </p:nvSpPr>
        <p:spPr>
          <a:xfrm>
            <a:off x="609600" y="76200"/>
            <a:ext cx="81534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dirty="0">
                <a:solidFill>
                  <a:srgbClr val="FFFFFF"/>
                </a:solidFill>
              </a:rPr>
              <a:t>Minimum 0f 30 point</a:t>
            </a:r>
            <a:br>
              <a:rPr lang="en-US" sz="3000" dirty="0">
                <a:solidFill>
                  <a:srgbClr val="FFFFFF"/>
                </a:solidFill>
              </a:rPr>
            </a:br>
            <a:r>
              <a:rPr lang="en-US" sz="3000" dirty="0">
                <a:solidFill>
                  <a:srgbClr val="FFFFFF"/>
                </a:solidFill>
              </a:rPr>
              <a:t> and maximum 3 lines title</a:t>
            </a:r>
            <a:br>
              <a:rPr lang="en-US" sz="3000" dirty="0">
                <a:solidFill>
                  <a:srgbClr val="FFFFFF"/>
                </a:solidFill>
              </a:rPr>
            </a:br>
            <a:r>
              <a:rPr lang="en-US" sz="3000" dirty="0">
                <a:solidFill>
                  <a:srgbClr val="FFFFFF"/>
                </a:solidFill>
              </a:rPr>
              <a:t>Remove or change the pictures</a:t>
            </a:r>
          </a:p>
        </p:txBody>
      </p:sp>
      <p:sp>
        <p:nvSpPr>
          <p:cNvPr id="6" name="Text Placeholder 5"/>
          <p:cNvSpPr>
            <a:spLocks noGrp="1"/>
          </p:cNvSpPr>
          <p:nvPr>
            <p:ph type="body" sz="quarter" idx="11" hasCustomPrompt="1"/>
          </p:nvPr>
        </p:nvSpPr>
        <p:spPr>
          <a:xfrm>
            <a:off x="876300" y="1524000"/>
            <a:ext cx="7620000" cy="839787"/>
          </a:xfrm>
          <a:prstGeom prst="rect">
            <a:avLst/>
          </a:prstGeom>
        </p:spPr>
        <p:txBody>
          <a:bodyPr/>
          <a:lstStyle>
            <a:lvl1pPr marL="0" indent="0" algn="ctr">
              <a:buNone/>
              <a:defRPr sz="2200" i="1" baseline="0">
                <a:solidFill>
                  <a:schemeClr val="bg1"/>
                </a:solidFill>
              </a:defRPr>
            </a:lvl1pPr>
          </a:lstStyle>
          <a:p>
            <a:pPr lvl="0"/>
            <a:r>
              <a:rPr lang="en-US" dirty="0"/>
              <a:t>Authors minimum 18 points in italics</a:t>
            </a:r>
            <a:br>
              <a:rPr lang="en-US" dirty="0"/>
            </a:br>
            <a:r>
              <a:rPr lang="en-US" dirty="0"/>
              <a:t>with a maximum of two lines</a:t>
            </a:r>
          </a:p>
        </p:txBody>
      </p:sp>
      <p:sp>
        <p:nvSpPr>
          <p:cNvPr id="8" name="Text Placeholder 7"/>
          <p:cNvSpPr>
            <a:spLocks noGrp="1"/>
          </p:cNvSpPr>
          <p:nvPr>
            <p:ph type="body" sz="quarter" idx="12" hasCustomPrompt="1"/>
          </p:nvPr>
        </p:nvSpPr>
        <p:spPr>
          <a:xfrm>
            <a:off x="876300" y="2438400"/>
            <a:ext cx="7620000" cy="985838"/>
          </a:xfrm>
          <a:prstGeom prst="rect">
            <a:avLst/>
          </a:prstGeom>
        </p:spPr>
        <p:txBody>
          <a:bodyPr/>
          <a:lstStyle>
            <a:lvl1pPr marL="0" indent="0" algn="ctr">
              <a:buNone/>
              <a:defRPr sz="2000" baseline="0">
                <a:solidFill>
                  <a:schemeClr val="bg1"/>
                </a:solidFill>
                <a:latin typeface="+mj-lt"/>
              </a:defRPr>
            </a:lvl1pPr>
          </a:lstStyle>
          <a:p>
            <a:pPr lvl="0"/>
            <a:r>
              <a:rPr lang="en-US" dirty="0"/>
              <a:t>Event</a:t>
            </a:r>
            <a:br>
              <a:rPr lang="en-US" dirty="0"/>
            </a:br>
            <a:r>
              <a:rPr lang="en-US" dirty="0"/>
              <a:t>Location </a:t>
            </a:r>
            <a:br>
              <a:rPr lang="en-US" dirty="0"/>
            </a:br>
            <a:r>
              <a:rPr lang="en-US" dirty="0"/>
              <a:t>Date</a:t>
            </a:r>
          </a:p>
        </p:txBody>
      </p:sp>
    </p:spTree>
    <p:extLst>
      <p:ext uri="{BB962C8B-B14F-4D97-AF65-F5344CB8AC3E}">
        <p14:creationId xmlns:p14="http://schemas.microsoft.com/office/powerpoint/2010/main" val="3027582161"/>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457200" y="1676400"/>
            <a:ext cx="82296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dirty="0"/>
              <a:t>Main point 6 point smaller than slide title</a:t>
            </a:r>
          </a:p>
          <a:p>
            <a:pPr lvl="1"/>
            <a:r>
              <a:rPr lang="en-US" dirty="0"/>
              <a:t>Bullet points 4 point less than main point</a:t>
            </a:r>
          </a:p>
          <a:p>
            <a:pPr lvl="1"/>
            <a:r>
              <a:rPr lang="en-US" dirty="0"/>
              <a:t>Font type is Calibri</a:t>
            </a:r>
          </a:p>
          <a:p>
            <a:pPr lvl="2"/>
            <a:r>
              <a:rPr lang="en-US" dirty="0"/>
              <a:t>It is advised in one slide maximum 6 bullets</a:t>
            </a:r>
          </a:p>
          <a:p>
            <a:pPr lvl="3"/>
            <a:r>
              <a:rPr lang="en-US" dirty="0"/>
              <a:t>We recommend you use images on slides</a:t>
            </a:r>
          </a:p>
          <a:p>
            <a:pPr lvl="3"/>
            <a:r>
              <a:rPr lang="en-US" dirty="0"/>
              <a:t>You can change partner logos on front page</a:t>
            </a:r>
          </a:p>
          <a:p>
            <a:pPr lvl="4"/>
            <a:r>
              <a:rPr lang="en-US" dirty="0"/>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259243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457200" y="1676400"/>
            <a:ext cx="82296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dirty="0"/>
              <a:t>Main point 6 point smaller than slide title</a:t>
            </a:r>
          </a:p>
          <a:p>
            <a:pPr lvl="1"/>
            <a:r>
              <a:rPr lang="en-US" dirty="0"/>
              <a:t>Bullet points 4 point less than main point</a:t>
            </a:r>
          </a:p>
          <a:p>
            <a:pPr lvl="1"/>
            <a:r>
              <a:rPr lang="en-US" dirty="0"/>
              <a:t>Font type is Calibri</a:t>
            </a:r>
          </a:p>
          <a:p>
            <a:pPr lvl="2"/>
            <a:r>
              <a:rPr lang="en-US" dirty="0"/>
              <a:t>It is advised in one slide maximum 6 bullets</a:t>
            </a:r>
          </a:p>
          <a:p>
            <a:pPr lvl="3"/>
            <a:r>
              <a:rPr lang="en-US" dirty="0"/>
              <a:t>We recommend you use images on slides</a:t>
            </a:r>
          </a:p>
          <a:p>
            <a:pPr lvl="3"/>
            <a:r>
              <a:rPr lang="en-US" dirty="0"/>
              <a:t>You can change partner logos on front page</a:t>
            </a:r>
          </a:p>
          <a:p>
            <a:pPr lvl="4"/>
            <a:r>
              <a:rPr lang="en-US" dirty="0"/>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92245566"/>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485900" y="2209800"/>
            <a:ext cx="61722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and maximum of 2 lines</a:t>
            </a:r>
            <a:endParaRPr lang="en-US" dirty="0"/>
          </a:p>
        </p:txBody>
      </p:sp>
    </p:spTree>
    <p:extLst>
      <p:ext uri="{BB962C8B-B14F-4D97-AF65-F5344CB8AC3E}">
        <p14:creationId xmlns:p14="http://schemas.microsoft.com/office/powerpoint/2010/main" val="3250891572"/>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228600" y="228600"/>
            <a:ext cx="86106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Use map and figures as big as possible</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pic>
        <p:nvPicPr>
          <p:cNvPr id="9" name="Picture 8"/>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icture Placeholder 3"/>
          <p:cNvSpPr>
            <a:spLocks noGrp="1"/>
          </p:cNvSpPr>
          <p:nvPr>
            <p:ph type="pic" sz="quarter" idx="12" hasCustomPrompt="1"/>
          </p:nvPr>
        </p:nvSpPr>
        <p:spPr>
          <a:xfrm>
            <a:off x="261938" y="1295400"/>
            <a:ext cx="8577262" cy="4953000"/>
          </a:xfrm>
          <a:prstGeom prst="rect">
            <a:avLst/>
          </a:prstGeom>
          <a:blipFill>
            <a:blip r:embed="rId4"/>
            <a:stretch>
              <a:fillRect/>
            </a:stretch>
          </a:blipFill>
        </p:spPr>
        <p:txBody>
          <a:bodyPr/>
          <a:lstStyle>
            <a:lvl1pPr>
              <a:defRPr/>
            </a:lvl1pPr>
          </a:lstStyle>
          <a:p>
            <a:r>
              <a:rPr lang="en-US" dirty="0"/>
              <a:t>Click on the icon to add map</a:t>
            </a:r>
          </a:p>
        </p:txBody>
      </p:sp>
    </p:spTree>
    <p:extLst>
      <p:ext uri="{BB962C8B-B14F-4D97-AF65-F5344CB8AC3E}">
        <p14:creationId xmlns:p14="http://schemas.microsoft.com/office/powerpoint/2010/main" val="2377585171"/>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384800" y="1219200"/>
            <a:ext cx="3759200" cy="56388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a:defRPr>
                <a:solidFill>
                  <a:schemeClr val="bg1"/>
                </a:solidFill>
                <a:latin typeface="+mn-lt"/>
              </a:defRPr>
            </a:lvl1pPr>
          </a:lstStyle>
          <a:p>
            <a:r>
              <a:rPr lang="en-US" dirty="0"/>
              <a:t>Click icon to add picture</a:t>
            </a:r>
          </a:p>
        </p:txBody>
      </p:sp>
      <p:sp>
        <p:nvSpPr>
          <p:cNvPr id="4"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7" name="Text Placeholder 6"/>
          <p:cNvSpPr>
            <a:spLocks noGrp="1"/>
          </p:cNvSpPr>
          <p:nvPr>
            <p:ph type="body" sz="quarter" idx="11"/>
          </p:nvPr>
        </p:nvSpPr>
        <p:spPr>
          <a:xfrm>
            <a:off x="515938" y="1295400"/>
            <a:ext cx="4284662"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descr="D:\Publications\LOGO's\ILRI-logo-small.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3255162"/>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05334690"/>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bg>
      <p:bgPr>
        <a:solidFill>
          <a:schemeClr val="bg1"/>
        </a:solidFill>
        <a:effectLst/>
      </p:bgPr>
    </p:bg>
    <p:spTree>
      <p:nvGrpSpPr>
        <p:cNvPr id="1" name=""/>
        <p:cNvGrpSpPr/>
        <p:nvPr/>
      </p:nvGrpSpPr>
      <p:grpSpPr>
        <a:xfrm>
          <a:off x="0" y="0"/>
          <a:ext cx="0" cy="0"/>
          <a:chOff x="0" y="0"/>
          <a:chExt cx="0" cy="0"/>
        </a:xfrm>
      </p:grpSpPr>
      <p:grpSp>
        <p:nvGrpSpPr>
          <p:cNvPr id="2" name="Group 1"/>
          <p:cNvGrpSpPr>
            <a:grpSpLocks/>
          </p:cNvGrpSpPr>
          <p:nvPr/>
        </p:nvGrpSpPr>
        <p:grpSpPr bwMode="auto">
          <a:xfrm>
            <a:off x="1228860" y="6543675"/>
            <a:ext cx="6705600" cy="231775"/>
            <a:chOff x="1066800" y="6543985"/>
            <a:chExt cx="6705600" cy="230832"/>
          </a:xfrm>
        </p:grpSpPr>
        <p:sp>
          <p:nvSpPr>
            <p:cNvPr id="3" name="TextBox 6"/>
            <p:cNvSpPr txBox="1">
              <a:spLocks noChangeArrowheads="1"/>
            </p:cNvSpPr>
            <p:nvPr/>
          </p:nvSpPr>
          <p:spPr bwMode="auto">
            <a:xfrm>
              <a:off x="1676400" y="6543985"/>
              <a:ext cx="60960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licence. You are free to re-use or distribute this work, provided credit is given to ILRI.</a:t>
              </a:r>
              <a:endParaRPr lang="en-US" sz="900" dirty="0">
                <a:latin typeface="+mj-lt"/>
              </a:endParaRPr>
            </a:p>
          </p:txBody>
        </p:sp>
        <p:pic>
          <p:nvPicPr>
            <p:cNvPr id="4" name="Picture 3" descr="P:\Pictures&amp;Resources\Icons\by-nc-sa.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 name="TextBox 11"/>
          <p:cNvSpPr txBox="1">
            <a:spLocks noChangeArrowheads="1"/>
          </p:cNvSpPr>
          <p:nvPr userDrawn="1"/>
        </p:nvSpPr>
        <p:spPr bwMode="auto">
          <a:xfrm>
            <a:off x="9660" y="2302888"/>
            <a:ext cx="9144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sz="3200" i="1" dirty="0">
                <a:ea typeface="Verdana" pitchFamily="34" charset="0"/>
                <a:cs typeface="Verdana" pitchFamily="34" charset="0"/>
              </a:rPr>
              <a:t>better lives through livestock</a:t>
            </a:r>
          </a:p>
        </p:txBody>
      </p:sp>
      <p:sp>
        <p:nvSpPr>
          <p:cNvPr id="13" name="Rectangle 12"/>
          <p:cNvSpPr>
            <a:spLocks noChangeArrowheads="1"/>
          </p:cNvSpPr>
          <p:nvPr userDrawn="1"/>
        </p:nvSpPr>
        <p:spPr bwMode="auto">
          <a:xfrm>
            <a:off x="2295660" y="3149024"/>
            <a:ext cx="457200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sz="3200" dirty="0">
                <a:solidFill>
                  <a:srgbClr val="762123"/>
                </a:solidFill>
              </a:rPr>
              <a:t>ilri.org</a:t>
            </a:r>
          </a:p>
        </p:txBody>
      </p:sp>
      <p:pic>
        <p:nvPicPr>
          <p:cNvPr id="6" name="Picture 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98736" y="5257800"/>
            <a:ext cx="7165848" cy="1194816"/>
          </a:xfrm>
          <a:prstGeom prst="rect">
            <a:avLst/>
          </a:prstGeom>
        </p:spPr>
      </p:pic>
    </p:spTree>
    <p:extLst>
      <p:ext uri="{BB962C8B-B14F-4D97-AF65-F5344CB8AC3E}">
        <p14:creationId xmlns:p14="http://schemas.microsoft.com/office/powerpoint/2010/main" val="2205229172"/>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5288" y="115888"/>
            <a:ext cx="8229600" cy="792162"/>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468313" y="1277938"/>
            <a:ext cx="8229600" cy="438308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928311393"/>
      </p:ext>
    </p:extLst>
  </p:cSld>
  <p:clrMapOvr>
    <a:masterClrMapping/>
  </p:clrMapOvr>
  <p:transition/>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sz="1800" dirty="0">
              <a:solidFill>
                <a:prstClr val="white"/>
              </a:solidFill>
            </a:endParaRPr>
          </a:p>
        </p:txBody>
      </p:sp>
      <p:sp>
        <p:nvSpPr>
          <p:cNvPr id="4" name="Text Placeholder 3"/>
          <p:cNvSpPr>
            <a:spLocks noGrp="1"/>
          </p:cNvSpPr>
          <p:nvPr>
            <p:ph type="body" sz="quarter" idx="10" hasCustomPrompt="1"/>
          </p:nvPr>
        </p:nvSpPr>
        <p:spPr>
          <a:xfrm>
            <a:off x="609600" y="76200"/>
            <a:ext cx="81534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dirty="0">
                <a:solidFill>
                  <a:srgbClr val="FFFFFF"/>
                </a:solidFill>
              </a:rPr>
              <a:t>Minimum 0f 30 point</a:t>
            </a:r>
            <a:br>
              <a:rPr lang="en-US" sz="3000" dirty="0">
                <a:solidFill>
                  <a:srgbClr val="FFFFFF"/>
                </a:solidFill>
              </a:rPr>
            </a:br>
            <a:r>
              <a:rPr lang="en-US" sz="3000" dirty="0">
                <a:solidFill>
                  <a:srgbClr val="FFFFFF"/>
                </a:solidFill>
              </a:rPr>
              <a:t> and maximum 3 lines title</a:t>
            </a:r>
            <a:br>
              <a:rPr lang="en-US" sz="3000" dirty="0">
                <a:solidFill>
                  <a:srgbClr val="FFFFFF"/>
                </a:solidFill>
              </a:rPr>
            </a:br>
            <a:r>
              <a:rPr lang="en-US" sz="3000" dirty="0">
                <a:solidFill>
                  <a:srgbClr val="FFFFFF"/>
                </a:solidFill>
              </a:rPr>
              <a:t>Remove or change the pictures</a:t>
            </a:r>
          </a:p>
        </p:txBody>
      </p:sp>
      <p:sp>
        <p:nvSpPr>
          <p:cNvPr id="6" name="Text Placeholder 5"/>
          <p:cNvSpPr>
            <a:spLocks noGrp="1"/>
          </p:cNvSpPr>
          <p:nvPr>
            <p:ph type="body" sz="quarter" idx="11" hasCustomPrompt="1"/>
          </p:nvPr>
        </p:nvSpPr>
        <p:spPr>
          <a:xfrm>
            <a:off x="876300" y="1524000"/>
            <a:ext cx="7620000" cy="839787"/>
          </a:xfrm>
          <a:prstGeom prst="rect">
            <a:avLst/>
          </a:prstGeom>
        </p:spPr>
        <p:txBody>
          <a:bodyPr/>
          <a:lstStyle>
            <a:lvl1pPr marL="0" indent="0" algn="ctr">
              <a:buNone/>
              <a:defRPr sz="2200" i="1" baseline="0">
                <a:solidFill>
                  <a:schemeClr val="bg1"/>
                </a:solidFill>
              </a:defRPr>
            </a:lvl1pPr>
          </a:lstStyle>
          <a:p>
            <a:pPr lvl="0"/>
            <a:r>
              <a:rPr lang="en-US" dirty="0"/>
              <a:t>Authors minimum 18 points in italics</a:t>
            </a:r>
            <a:br>
              <a:rPr lang="en-US" dirty="0"/>
            </a:br>
            <a:r>
              <a:rPr lang="en-US" dirty="0"/>
              <a:t>with a maximum of two lines</a:t>
            </a:r>
          </a:p>
        </p:txBody>
      </p:sp>
      <p:sp>
        <p:nvSpPr>
          <p:cNvPr id="8" name="Text Placeholder 7"/>
          <p:cNvSpPr>
            <a:spLocks noGrp="1"/>
          </p:cNvSpPr>
          <p:nvPr>
            <p:ph type="body" sz="quarter" idx="12" hasCustomPrompt="1"/>
          </p:nvPr>
        </p:nvSpPr>
        <p:spPr>
          <a:xfrm>
            <a:off x="876300" y="2438400"/>
            <a:ext cx="7620000" cy="985838"/>
          </a:xfrm>
          <a:prstGeom prst="rect">
            <a:avLst/>
          </a:prstGeom>
        </p:spPr>
        <p:txBody>
          <a:bodyPr/>
          <a:lstStyle>
            <a:lvl1pPr marL="0" indent="0" algn="ctr">
              <a:buNone/>
              <a:defRPr sz="2000" baseline="0">
                <a:solidFill>
                  <a:schemeClr val="bg1"/>
                </a:solidFill>
                <a:latin typeface="+mj-lt"/>
              </a:defRPr>
            </a:lvl1pPr>
          </a:lstStyle>
          <a:p>
            <a:pPr lvl="0"/>
            <a:r>
              <a:rPr lang="en-US" dirty="0"/>
              <a:t>Event</a:t>
            </a:r>
            <a:br>
              <a:rPr lang="en-US" dirty="0"/>
            </a:br>
            <a:r>
              <a:rPr lang="en-US" dirty="0"/>
              <a:t>Location </a:t>
            </a:r>
            <a:br>
              <a:rPr lang="en-US" dirty="0"/>
            </a:br>
            <a:r>
              <a:rPr lang="en-US" dirty="0"/>
              <a:t>Date</a:t>
            </a:r>
          </a:p>
        </p:txBody>
      </p:sp>
    </p:spTree>
    <p:extLst>
      <p:ext uri="{BB962C8B-B14F-4D97-AF65-F5344CB8AC3E}">
        <p14:creationId xmlns:p14="http://schemas.microsoft.com/office/powerpoint/2010/main" val="2562714039"/>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457200" y="1676400"/>
            <a:ext cx="82296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dirty="0"/>
              <a:t>Main point 6 point smaller than slide title</a:t>
            </a:r>
          </a:p>
          <a:p>
            <a:pPr lvl="1"/>
            <a:r>
              <a:rPr lang="en-US" dirty="0"/>
              <a:t>Bullet points 4 point less than main point</a:t>
            </a:r>
          </a:p>
          <a:p>
            <a:pPr lvl="1"/>
            <a:r>
              <a:rPr lang="en-US" dirty="0"/>
              <a:t>Font type is Calibri</a:t>
            </a:r>
          </a:p>
          <a:p>
            <a:pPr lvl="2"/>
            <a:r>
              <a:rPr lang="en-US" dirty="0"/>
              <a:t>It is advised in one slide maximum 6 bullets</a:t>
            </a:r>
          </a:p>
          <a:p>
            <a:pPr lvl="3"/>
            <a:r>
              <a:rPr lang="en-US" dirty="0"/>
              <a:t>We recommend you use images on slides</a:t>
            </a:r>
          </a:p>
          <a:p>
            <a:pPr lvl="3"/>
            <a:r>
              <a:rPr lang="en-US" dirty="0"/>
              <a:t>You can change partner logos on front page</a:t>
            </a:r>
          </a:p>
          <a:p>
            <a:pPr lvl="4"/>
            <a:r>
              <a:rPr lang="en-US" dirty="0"/>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95687256"/>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485900" y="2209800"/>
            <a:ext cx="61722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and maximum of 2 lines</a:t>
            </a:r>
            <a:endParaRPr lang="en-US" dirty="0"/>
          </a:p>
        </p:txBody>
      </p:sp>
    </p:spTree>
    <p:extLst>
      <p:ext uri="{BB962C8B-B14F-4D97-AF65-F5344CB8AC3E}">
        <p14:creationId xmlns:p14="http://schemas.microsoft.com/office/powerpoint/2010/main" val="2509644029"/>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228600" y="228600"/>
            <a:ext cx="86106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Use map and figures as big as possible</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pic>
        <p:nvPicPr>
          <p:cNvPr id="9" name="Picture 8"/>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icture Placeholder 3"/>
          <p:cNvSpPr>
            <a:spLocks noGrp="1"/>
          </p:cNvSpPr>
          <p:nvPr>
            <p:ph type="pic" sz="quarter" idx="12" hasCustomPrompt="1"/>
          </p:nvPr>
        </p:nvSpPr>
        <p:spPr>
          <a:xfrm>
            <a:off x="261938" y="1295400"/>
            <a:ext cx="8577262" cy="4953000"/>
          </a:xfrm>
          <a:prstGeom prst="rect">
            <a:avLst/>
          </a:prstGeom>
          <a:blipFill>
            <a:blip r:embed="rId4"/>
            <a:stretch>
              <a:fillRect/>
            </a:stretch>
          </a:blipFill>
        </p:spPr>
        <p:txBody>
          <a:bodyPr/>
          <a:lstStyle>
            <a:lvl1pPr>
              <a:defRPr/>
            </a:lvl1pPr>
          </a:lstStyle>
          <a:p>
            <a:r>
              <a:rPr lang="en-US" dirty="0"/>
              <a:t>Click on the icon to add map</a:t>
            </a:r>
          </a:p>
        </p:txBody>
      </p:sp>
    </p:spTree>
    <p:extLst>
      <p:ext uri="{BB962C8B-B14F-4D97-AF65-F5344CB8AC3E}">
        <p14:creationId xmlns:p14="http://schemas.microsoft.com/office/powerpoint/2010/main" val="33468043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485900" y="2209800"/>
            <a:ext cx="61722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and maximum of 2 lines</a:t>
            </a:r>
            <a:endParaRPr lang="en-US" dirty="0"/>
          </a:p>
        </p:txBody>
      </p:sp>
    </p:spTree>
    <p:extLst>
      <p:ext uri="{BB962C8B-B14F-4D97-AF65-F5344CB8AC3E}">
        <p14:creationId xmlns:p14="http://schemas.microsoft.com/office/powerpoint/2010/main" val="3783311701"/>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384800" y="1219200"/>
            <a:ext cx="3759200" cy="56388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a:defRPr>
                <a:solidFill>
                  <a:schemeClr val="bg1"/>
                </a:solidFill>
                <a:latin typeface="+mn-lt"/>
              </a:defRPr>
            </a:lvl1pPr>
          </a:lstStyle>
          <a:p>
            <a:r>
              <a:rPr lang="en-US"/>
              <a:t>Click icon to add picture</a:t>
            </a:r>
            <a:endParaRPr lang="en-US" dirty="0"/>
          </a:p>
        </p:txBody>
      </p:sp>
      <p:sp>
        <p:nvSpPr>
          <p:cNvPr id="4"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7" name="Text Placeholder 6"/>
          <p:cNvSpPr>
            <a:spLocks noGrp="1"/>
          </p:cNvSpPr>
          <p:nvPr>
            <p:ph type="body" sz="quarter" idx="11"/>
          </p:nvPr>
        </p:nvSpPr>
        <p:spPr>
          <a:xfrm>
            <a:off x="515938" y="1295400"/>
            <a:ext cx="4284662"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descr="D:\Publications\LOGO's\ILRI-logo-small.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03218602"/>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74555158"/>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bg>
      <p:bgPr>
        <a:solidFill>
          <a:schemeClr val="bg1"/>
        </a:solidFill>
        <a:effectLst/>
      </p:bgPr>
    </p:bg>
    <p:spTree>
      <p:nvGrpSpPr>
        <p:cNvPr id="1" name=""/>
        <p:cNvGrpSpPr/>
        <p:nvPr/>
      </p:nvGrpSpPr>
      <p:grpSpPr>
        <a:xfrm>
          <a:off x="0" y="0"/>
          <a:ext cx="0" cy="0"/>
          <a:chOff x="0" y="0"/>
          <a:chExt cx="0" cy="0"/>
        </a:xfrm>
      </p:grpSpPr>
      <p:grpSp>
        <p:nvGrpSpPr>
          <p:cNvPr id="2" name="Group 1"/>
          <p:cNvGrpSpPr>
            <a:grpSpLocks/>
          </p:cNvGrpSpPr>
          <p:nvPr/>
        </p:nvGrpSpPr>
        <p:grpSpPr bwMode="auto">
          <a:xfrm>
            <a:off x="1228860" y="6543675"/>
            <a:ext cx="6705600" cy="231775"/>
            <a:chOff x="1066800" y="6543985"/>
            <a:chExt cx="6705600" cy="230832"/>
          </a:xfrm>
        </p:grpSpPr>
        <p:sp>
          <p:nvSpPr>
            <p:cNvPr id="3" name="TextBox 6"/>
            <p:cNvSpPr txBox="1">
              <a:spLocks noChangeArrowheads="1"/>
            </p:cNvSpPr>
            <p:nvPr/>
          </p:nvSpPr>
          <p:spPr bwMode="auto">
            <a:xfrm>
              <a:off x="1676400" y="6543985"/>
              <a:ext cx="60960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solidFill>
                    <a:prstClr val="black"/>
                  </a:solidFill>
                  <a:latin typeface="Calibri"/>
                </a:rPr>
                <a:t>The presentation has a Creative Commons </a:t>
              </a:r>
              <a:r>
                <a:rPr lang="en-US" sz="900" i="1" dirty="0" err="1">
                  <a:solidFill>
                    <a:prstClr val="black"/>
                  </a:solidFill>
                  <a:latin typeface="Calibri"/>
                </a:rPr>
                <a:t>licence</a:t>
              </a:r>
              <a:r>
                <a:rPr lang="en-US" sz="900" i="1" dirty="0">
                  <a:solidFill>
                    <a:prstClr val="black"/>
                  </a:solidFill>
                  <a:latin typeface="Calibri"/>
                </a:rPr>
                <a:t>. You are free to re-use or distribute this work, provided credit is given to ILRI.</a:t>
              </a:r>
              <a:endParaRPr lang="en-US" sz="900" dirty="0">
                <a:solidFill>
                  <a:prstClr val="black"/>
                </a:solidFill>
                <a:latin typeface="Calibri"/>
              </a:endParaRPr>
            </a:p>
          </p:txBody>
        </p:sp>
        <p:pic>
          <p:nvPicPr>
            <p:cNvPr id="4" name="Picture 3" descr="P:\Pictures&amp;Resources\Icons\by-nc-sa.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 name="TextBox 11"/>
          <p:cNvSpPr txBox="1">
            <a:spLocks noChangeArrowheads="1"/>
          </p:cNvSpPr>
          <p:nvPr userDrawn="1"/>
        </p:nvSpPr>
        <p:spPr bwMode="auto">
          <a:xfrm>
            <a:off x="9660" y="2302888"/>
            <a:ext cx="9144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i="1" dirty="0">
                <a:solidFill>
                  <a:prstClr val="black"/>
                </a:solidFill>
                <a:ea typeface="Verdana" pitchFamily="34" charset="0"/>
                <a:cs typeface="Verdana" pitchFamily="34" charset="0"/>
              </a:rPr>
              <a:t>better lives through livestock</a:t>
            </a:r>
          </a:p>
        </p:txBody>
      </p:sp>
      <p:sp>
        <p:nvSpPr>
          <p:cNvPr id="13" name="Rectangle 12"/>
          <p:cNvSpPr>
            <a:spLocks noChangeArrowheads="1"/>
          </p:cNvSpPr>
          <p:nvPr userDrawn="1"/>
        </p:nvSpPr>
        <p:spPr bwMode="auto">
          <a:xfrm>
            <a:off x="2295660" y="3149024"/>
            <a:ext cx="457200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dirty="0">
                <a:solidFill>
                  <a:srgbClr val="762123"/>
                </a:solidFill>
                <a:latin typeface="Calibri" pitchFamily="34" charset="0"/>
                <a:cs typeface="Arial" charset="0"/>
              </a:rPr>
              <a:t>ilri.org</a:t>
            </a:r>
          </a:p>
        </p:txBody>
      </p:sp>
      <p:pic>
        <p:nvPicPr>
          <p:cNvPr id="6" name="Picture 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98736" y="5257800"/>
            <a:ext cx="7165848" cy="1194816"/>
          </a:xfrm>
          <a:prstGeom prst="rect">
            <a:avLst/>
          </a:prstGeom>
        </p:spPr>
      </p:pic>
    </p:spTree>
    <p:extLst>
      <p:ext uri="{BB962C8B-B14F-4D97-AF65-F5344CB8AC3E}">
        <p14:creationId xmlns:p14="http://schemas.microsoft.com/office/powerpoint/2010/main" val="4009360892"/>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0"/>
            <a:ext cx="9144000" cy="1268413"/>
          </a:xfrm>
          <a:prstGeom prst="rect">
            <a:avLst/>
          </a:prstGeom>
          <a:solidFill>
            <a:srgbClr val="682622"/>
          </a:solidFill>
          <a:ln>
            <a:noFill/>
          </a:ln>
          <a:effectLst>
            <a:outerShdw blurRad="40000" dist="23000" dir="5400000" rotWithShape="0">
              <a:srgbClr val="808080">
                <a:alpha val="34999"/>
              </a:srgbClr>
            </a:outerShdw>
          </a:effectLst>
          <a:extLst/>
        </p:spPr>
        <p:txBody>
          <a:bodyPr anchor="ctr"/>
          <a:lstStyle/>
          <a:p>
            <a:pPr algn="ctr" fontAlgn="auto">
              <a:spcBef>
                <a:spcPts val="0"/>
              </a:spcBef>
              <a:spcAft>
                <a:spcPts val="0"/>
              </a:spcAft>
              <a:defRPr/>
            </a:pPr>
            <a:endParaRPr lang="en-US" sz="1800" dirty="0">
              <a:solidFill>
                <a:prstClr val="white"/>
              </a:solidFill>
              <a:latin typeface="Calibri"/>
              <a:cs typeface="Arial" charset="0"/>
            </a:endParaRPr>
          </a:p>
        </p:txBody>
      </p:sp>
      <p:sp>
        <p:nvSpPr>
          <p:cNvPr id="2" name="Title 1"/>
          <p:cNvSpPr>
            <a:spLocks noGrp="1"/>
          </p:cNvSpPr>
          <p:nvPr>
            <p:ph type="title"/>
          </p:nvPr>
        </p:nvSpPr>
        <p:spPr>
          <a:xfrm>
            <a:off x="457200" y="0"/>
            <a:ext cx="8229600" cy="1143000"/>
          </a:xfrm>
          <a:prstGeom prst="rect">
            <a:avLst/>
          </a:prstGeom>
        </p:spPr>
        <p:txBody>
          <a:bodyPr/>
          <a:lstStyle>
            <a:lvl1pPr algn="l">
              <a:defRPr sz="3000">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8" name="Picture 8"/>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577850" y="6348413"/>
            <a:ext cx="363538"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76200" y="6400800"/>
            <a:ext cx="3714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50202470"/>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
        <p:nvSpPr>
          <p:cNvPr id="4" name="Text Placeholder 3"/>
          <p:cNvSpPr>
            <a:spLocks noGrp="1"/>
          </p:cNvSpPr>
          <p:nvPr>
            <p:ph type="body" sz="quarter" idx="10" hasCustomPrompt="1"/>
          </p:nvPr>
        </p:nvSpPr>
        <p:spPr>
          <a:xfrm>
            <a:off x="609600" y="76202"/>
            <a:ext cx="81534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dirty="0">
                <a:solidFill>
                  <a:srgbClr val="FFFFFF"/>
                </a:solidFill>
              </a:rPr>
              <a:t>Minimum 0f 30 point</a:t>
            </a:r>
            <a:br>
              <a:rPr lang="en-US" sz="3000" dirty="0">
                <a:solidFill>
                  <a:srgbClr val="FFFFFF"/>
                </a:solidFill>
              </a:rPr>
            </a:br>
            <a:r>
              <a:rPr lang="en-US" sz="3000" dirty="0">
                <a:solidFill>
                  <a:srgbClr val="FFFFFF"/>
                </a:solidFill>
              </a:rPr>
              <a:t> and maximum 3 lines title</a:t>
            </a:r>
            <a:br>
              <a:rPr lang="en-US" sz="3000" dirty="0">
                <a:solidFill>
                  <a:srgbClr val="FFFFFF"/>
                </a:solidFill>
              </a:rPr>
            </a:br>
            <a:r>
              <a:rPr lang="en-US" sz="3000" dirty="0">
                <a:solidFill>
                  <a:srgbClr val="FFFFFF"/>
                </a:solidFill>
              </a:rPr>
              <a:t>Remove or change the pictures</a:t>
            </a:r>
          </a:p>
        </p:txBody>
      </p:sp>
      <p:sp>
        <p:nvSpPr>
          <p:cNvPr id="6" name="Text Placeholder 5"/>
          <p:cNvSpPr>
            <a:spLocks noGrp="1"/>
          </p:cNvSpPr>
          <p:nvPr>
            <p:ph type="body" sz="quarter" idx="11" hasCustomPrompt="1"/>
          </p:nvPr>
        </p:nvSpPr>
        <p:spPr>
          <a:xfrm>
            <a:off x="876300" y="1524002"/>
            <a:ext cx="7620000" cy="839787"/>
          </a:xfrm>
          <a:prstGeom prst="rect">
            <a:avLst/>
          </a:prstGeom>
        </p:spPr>
        <p:txBody>
          <a:bodyPr/>
          <a:lstStyle>
            <a:lvl1pPr marL="0" indent="0" algn="ctr">
              <a:buNone/>
              <a:defRPr sz="2200" i="1" baseline="0">
                <a:solidFill>
                  <a:schemeClr val="bg1"/>
                </a:solidFill>
              </a:defRPr>
            </a:lvl1pPr>
          </a:lstStyle>
          <a:p>
            <a:pPr lvl="0"/>
            <a:r>
              <a:rPr lang="en-US" dirty="0"/>
              <a:t>Authors minimum 18 points in italics</a:t>
            </a:r>
            <a:br>
              <a:rPr lang="en-US" dirty="0"/>
            </a:br>
            <a:r>
              <a:rPr lang="en-US" dirty="0"/>
              <a:t>with a maximum of two lines</a:t>
            </a:r>
          </a:p>
        </p:txBody>
      </p:sp>
      <p:sp>
        <p:nvSpPr>
          <p:cNvPr id="8" name="Text Placeholder 7"/>
          <p:cNvSpPr>
            <a:spLocks noGrp="1"/>
          </p:cNvSpPr>
          <p:nvPr>
            <p:ph type="body" sz="quarter" idx="12" hasCustomPrompt="1"/>
          </p:nvPr>
        </p:nvSpPr>
        <p:spPr>
          <a:xfrm>
            <a:off x="876300" y="2438400"/>
            <a:ext cx="7620000" cy="985838"/>
          </a:xfrm>
          <a:prstGeom prst="rect">
            <a:avLst/>
          </a:prstGeom>
        </p:spPr>
        <p:txBody>
          <a:bodyPr/>
          <a:lstStyle>
            <a:lvl1pPr marL="0" indent="0" algn="ctr">
              <a:buNone/>
              <a:defRPr sz="2000" baseline="0">
                <a:solidFill>
                  <a:schemeClr val="bg1"/>
                </a:solidFill>
                <a:latin typeface="+mj-lt"/>
              </a:defRPr>
            </a:lvl1pPr>
          </a:lstStyle>
          <a:p>
            <a:pPr lvl="0"/>
            <a:r>
              <a:rPr lang="en-US" dirty="0"/>
              <a:t>Event</a:t>
            </a:r>
            <a:br>
              <a:rPr lang="en-US" dirty="0"/>
            </a:br>
            <a:r>
              <a:rPr lang="en-US" dirty="0"/>
              <a:t>Location </a:t>
            </a:r>
            <a:br>
              <a:rPr lang="en-US" dirty="0"/>
            </a:br>
            <a:r>
              <a:rPr lang="en-US" dirty="0"/>
              <a:t>Date</a:t>
            </a:r>
          </a:p>
        </p:txBody>
      </p:sp>
    </p:spTree>
    <p:extLst>
      <p:ext uri="{BB962C8B-B14F-4D97-AF65-F5344CB8AC3E}">
        <p14:creationId xmlns:p14="http://schemas.microsoft.com/office/powerpoint/2010/main" val="2519832751"/>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457200" y="1676400"/>
            <a:ext cx="82296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dirty="0"/>
              <a:t>Main point 6 point smaller than slide title</a:t>
            </a:r>
          </a:p>
          <a:p>
            <a:pPr lvl="1"/>
            <a:r>
              <a:rPr lang="en-US" dirty="0"/>
              <a:t>Bullet points 4 point less than main point</a:t>
            </a:r>
          </a:p>
          <a:p>
            <a:pPr lvl="1"/>
            <a:r>
              <a:rPr lang="en-US" dirty="0"/>
              <a:t>Font type is Calibri</a:t>
            </a:r>
          </a:p>
          <a:p>
            <a:pPr lvl="2"/>
            <a:r>
              <a:rPr lang="en-US" dirty="0"/>
              <a:t>It is advised in one slide maximum 6 bullets</a:t>
            </a:r>
          </a:p>
          <a:p>
            <a:pPr lvl="3"/>
            <a:r>
              <a:rPr lang="en-US" dirty="0"/>
              <a:t>We recommend you use images on slides</a:t>
            </a:r>
          </a:p>
          <a:p>
            <a:pPr lvl="3"/>
            <a:r>
              <a:rPr lang="en-US" dirty="0"/>
              <a:t>You can change partner logos on front page</a:t>
            </a:r>
          </a:p>
          <a:p>
            <a:pPr lvl="4"/>
            <a:r>
              <a:rPr lang="en-US" dirty="0"/>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3" y="6348736"/>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1"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66637623"/>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485900" y="2209800"/>
            <a:ext cx="61722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and maximum of 2 lines</a:t>
            </a:r>
            <a:endParaRPr lang="en-US" dirty="0"/>
          </a:p>
        </p:txBody>
      </p:sp>
    </p:spTree>
    <p:extLst>
      <p:ext uri="{BB962C8B-B14F-4D97-AF65-F5344CB8AC3E}">
        <p14:creationId xmlns:p14="http://schemas.microsoft.com/office/powerpoint/2010/main" val="2220722340"/>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228600" y="228600"/>
            <a:ext cx="86106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Use map and figures as big as possible</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pic>
        <p:nvPicPr>
          <p:cNvPr id="9" name="Picture 8"/>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3" y="6348736"/>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1"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icture Placeholder 3"/>
          <p:cNvSpPr>
            <a:spLocks noGrp="1"/>
          </p:cNvSpPr>
          <p:nvPr>
            <p:ph type="pic" sz="quarter" idx="12" hasCustomPrompt="1"/>
          </p:nvPr>
        </p:nvSpPr>
        <p:spPr>
          <a:xfrm>
            <a:off x="261939" y="1295400"/>
            <a:ext cx="8577262" cy="4953000"/>
          </a:xfrm>
          <a:prstGeom prst="rect">
            <a:avLst/>
          </a:prstGeom>
          <a:blipFill>
            <a:blip r:embed="rId4"/>
            <a:stretch>
              <a:fillRect/>
            </a:stretch>
          </a:blipFill>
        </p:spPr>
        <p:txBody>
          <a:bodyPr/>
          <a:lstStyle>
            <a:lvl1pPr>
              <a:defRPr/>
            </a:lvl1pPr>
          </a:lstStyle>
          <a:p>
            <a:r>
              <a:rPr lang="en-US" dirty="0"/>
              <a:t>Click on the icon to add map</a:t>
            </a:r>
          </a:p>
        </p:txBody>
      </p:sp>
    </p:spTree>
    <p:extLst>
      <p:ext uri="{BB962C8B-B14F-4D97-AF65-F5344CB8AC3E}">
        <p14:creationId xmlns:p14="http://schemas.microsoft.com/office/powerpoint/2010/main" val="3703157075"/>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384800" y="1219200"/>
            <a:ext cx="3759200" cy="56388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a:defRPr>
                <a:solidFill>
                  <a:schemeClr val="bg1"/>
                </a:solidFill>
                <a:latin typeface="+mn-lt"/>
              </a:defRPr>
            </a:lvl1pPr>
          </a:lstStyle>
          <a:p>
            <a:r>
              <a:rPr lang="en-US" dirty="0"/>
              <a:t>Click icon to add picture</a:t>
            </a:r>
          </a:p>
        </p:txBody>
      </p:sp>
      <p:sp>
        <p:nvSpPr>
          <p:cNvPr id="4"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7" name="Text Placeholder 6"/>
          <p:cNvSpPr>
            <a:spLocks noGrp="1"/>
          </p:cNvSpPr>
          <p:nvPr>
            <p:ph type="body" sz="quarter" idx="11"/>
          </p:nvPr>
        </p:nvSpPr>
        <p:spPr>
          <a:xfrm>
            <a:off x="515938" y="1295400"/>
            <a:ext cx="4284662"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577913" y="6348736"/>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descr="D:\Publications\LOGO's\ILRI-logo-small.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76201"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56496304"/>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3" y="6348736"/>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1"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376404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228600" y="228600"/>
            <a:ext cx="86106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Use map and figures as big as possible</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pic>
        <p:nvPicPr>
          <p:cNvPr id="9" name="Picture 8"/>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icture Placeholder 3"/>
          <p:cNvSpPr>
            <a:spLocks noGrp="1"/>
          </p:cNvSpPr>
          <p:nvPr>
            <p:ph type="pic" sz="quarter" idx="12" hasCustomPrompt="1"/>
          </p:nvPr>
        </p:nvSpPr>
        <p:spPr>
          <a:xfrm>
            <a:off x="261938" y="1295400"/>
            <a:ext cx="8577262" cy="4953000"/>
          </a:xfrm>
          <a:prstGeom prst="rect">
            <a:avLst/>
          </a:prstGeom>
          <a:blipFill>
            <a:blip r:embed="rId4"/>
            <a:stretch>
              <a:fillRect/>
            </a:stretch>
          </a:blipFill>
        </p:spPr>
        <p:txBody>
          <a:bodyPr/>
          <a:lstStyle>
            <a:lvl1pPr>
              <a:defRPr/>
            </a:lvl1pPr>
          </a:lstStyle>
          <a:p>
            <a:r>
              <a:rPr lang="en-US" dirty="0"/>
              <a:t>Click on the icon to add map</a:t>
            </a:r>
          </a:p>
        </p:txBody>
      </p:sp>
    </p:spTree>
    <p:extLst>
      <p:ext uri="{BB962C8B-B14F-4D97-AF65-F5344CB8AC3E}">
        <p14:creationId xmlns:p14="http://schemas.microsoft.com/office/powerpoint/2010/main" val="393756187"/>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bg>
      <p:bgPr>
        <a:solidFill>
          <a:schemeClr val="bg1"/>
        </a:solidFill>
        <a:effectLst/>
      </p:bgPr>
    </p:bg>
    <p:spTree>
      <p:nvGrpSpPr>
        <p:cNvPr id="1" name=""/>
        <p:cNvGrpSpPr/>
        <p:nvPr/>
      </p:nvGrpSpPr>
      <p:grpSpPr>
        <a:xfrm>
          <a:off x="0" y="0"/>
          <a:ext cx="0" cy="0"/>
          <a:chOff x="0" y="0"/>
          <a:chExt cx="0" cy="0"/>
        </a:xfrm>
      </p:grpSpPr>
      <p:grpSp>
        <p:nvGrpSpPr>
          <p:cNvPr id="2" name="Group 1"/>
          <p:cNvGrpSpPr>
            <a:grpSpLocks/>
          </p:cNvGrpSpPr>
          <p:nvPr/>
        </p:nvGrpSpPr>
        <p:grpSpPr bwMode="auto">
          <a:xfrm>
            <a:off x="1228860" y="6543677"/>
            <a:ext cx="6705600" cy="231775"/>
            <a:chOff x="1066800" y="6543985"/>
            <a:chExt cx="6705600" cy="230832"/>
          </a:xfrm>
        </p:grpSpPr>
        <p:sp>
          <p:nvSpPr>
            <p:cNvPr id="3" name="TextBox 6"/>
            <p:cNvSpPr txBox="1">
              <a:spLocks noChangeArrowheads="1"/>
            </p:cNvSpPr>
            <p:nvPr/>
          </p:nvSpPr>
          <p:spPr bwMode="auto">
            <a:xfrm>
              <a:off x="1676400" y="6543985"/>
              <a:ext cx="60960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licence. You are free to re-use or distribute this work, provided credit is given to ILRI.</a:t>
              </a:r>
              <a:endParaRPr lang="en-US" sz="900" dirty="0">
                <a:latin typeface="+mj-lt"/>
              </a:endParaRPr>
            </a:p>
          </p:txBody>
        </p:sp>
        <p:pic>
          <p:nvPicPr>
            <p:cNvPr id="4" name="Picture 3" descr="P:\Pictures&amp;Resources\Icons\by-nc-sa.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 name="TextBox 11"/>
          <p:cNvSpPr txBox="1">
            <a:spLocks noChangeArrowheads="1"/>
          </p:cNvSpPr>
          <p:nvPr userDrawn="1"/>
        </p:nvSpPr>
        <p:spPr bwMode="auto">
          <a:xfrm>
            <a:off x="9660" y="2302890"/>
            <a:ext cx="9144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sz="3200" i="1" dirty="0">
                <a:ea typeface="Verdana" pitchFamily="34" charset="0"/>
                <a:cs typeface="Verdana" pitchFamily="34" charset="0"/>
              </a:rPr>
              <a:t>better lives through livestock</a:t>
            </a:r>
          </a:p>
        </p:txBody>
      </p:sp>
      <p:sp>
        <p:nvSpPr>
          <p:cNvPr id="13" name="Rectangle 12"/>
          <p:cNvSpPr>
            <a:spLocks noChangeArrowheads="1"/>
          </p:cNvSpPr>
          <p:nvPr userDrawn="1"/>
        </p:nvSpPr>
        <p:spPr bwMode="auto">
          <a:xfrm>
            <a:off x="2295660" y="3149024"/>
            <a:ext cx="457200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sz="3200" dirty="0">
                <a:solidFill>
                  <a:srgbClr val="762123"/>
                </a:solidFill>
              </a:rPr>
              <a:t>ilri.org</a:t>
            </a:r>
          </a:p>
        </p:txBody>
      </p:sp>
      <p:pic>
        <p:nvPicPr>
          <p:cNvPr id="6" name="Picture 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98736" y="5257800"/>
            <a:ext cx="7165848" cy="1194816"/>
          </a:xfrm>
          <a:prstGeom prst="rect">
            <a:avLst/>
          </a:prstGeom>
        </p:spPr>
      </p:pic>
    </p:spTree>
    <p:extLst>
      <p:ext uri="{BB962C8B-B14F-4D97-AF65-F5344CB8AC3E}">
        <p14:creationId xmlns:p14="http://schemas.microsoft.com/office/powerpoint/2010/main" val="3530126972"/>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2"/>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2"/>
            <a:ext cx="2133600" cy="365125"/>
          </a:xfrm>
          <a:prstGeom prst="rect">
            <a:avLst/>
          </a:prstGeom>
        </p:spPr>
        <p:txBody>
          <a:bodyPr/>
          <a:lstStyle/>
          <a:p>
            <a:fld id="{C88CEA77-4586-4E04-81A9-B829D3A57525}" type="datetimeFigureOut">
              <a:rPr lang="en-US" smtClean="0"/>
              <a:pPr/>
              <a:t>3/28/2019</a:t>
            </a:fld>
            <a:endParaRPr lang="en-US" dirty="0"/>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p>
            <a:fld id="{CA4A3A83-1094-409F-AF37-70B408348D1E}" type="slidenum">
              <a:rPr lang="en-US" smtClean="0"/>
              <a:pPr/>
              <a:t>‹#›</a:t>
            </a:fld>
            <a:endParaRPr lang="en-US" dirty="0"/>
          </a:p>
        </p:txBody>
      </p:sp>
    </p:spTree>
    <p:extLst>
      <p:ext uri="{BB962C8B-B14F-4D97-AF65-F5344CB8AC3E}">
        <p14:creationId xmlns:p14="http://schemas.microsoft.com/office/powerpoint/2010/main" val="1209462023"/>
      </p:ext>
    </p:extLst>
  </p:cSld>
  <p:clrMapOvr>
    <a:masterClrMapping/>
  </p:clrMapOvr>
  <p:transition advClick="0"/>
</p:sldLayout>
</file>

<file path=ppt/slideLayouts/slideLayout182.xml><?xml version="1.0" encoding="utf-8"?>
<p:sldLayout xmlns:a="http://schemas.openxmlformats.org/drawingml/2006/main" xmlns:r="http://schemas.openxmlformats.org/officeDocument/2006/relationships" xmlns:p="http://schemas.openxmlformats.org/presentationml/2006/main" type="blank">
  <p:cSld name="ว่างเปล่า">
    <p:spTree>
      <p:nvGrpSpPr>
        <p:cNvPr id="1" name=""/>
        <p:cNvGrpSpPr/>
        <p:nvPr/>
      </p:nvGrpSpPr>
      <p:grpSpPr>
        <a:xfrm>
          <a:off x="0" y="0"/>
          <a:ext cx="0" cy="0"/>
          <a:chOff x="0" y="0"/>
          <a:chExt cx="0" cy="0"/>
        </a:xfrm>
      </p:grpSpPr>
      <p:sp>
        <p:nvSpPr>
          <p:cNvPr id="2" name="ตัวแทนวันที่ 1"/>
          <p:cNvSpPr>
            <a:spLocks noGrp="1"/>
          </p:cNvSpPr>
          <p:nvPr>
            <p:ph type="dt" sz="half" idx="10"/>
          </p:nvPr>
        </p:nvSpPr>
        <p:spPr>
          <a:xfrm>
            <a:off x="457200" y="6356350"/>
            <a:ext cx="2133600" cy="365125"/>
          </a:xfrm>
          <a:prstGeom prst="rect">
            <a:avLst/>
          </a:prstGeom>
        </p:spPr>
        <p:txBody>
          <a:bodyPr/>
          <a:lstStyle/>
          <a:p>
            <a:fld id="{595EB2BF-8AFE-4738-99FB-D5B799C6F0E2}" type="datetimeFigureOut">
              <a:rPr lang="en-US" smtClean="0"/>
              <a:pPr/>
              <a:t>3/28/2019</a:t>
            </a:fld>
            <a:endParaRPr lang="en-US" dirty="0"/>
          </a:p>
        </p:txBody>
      </p:sp>
      <p:sp>
        <p:nvSpPr>
          <p:cNvPr id="3" name="ตัวแทนท้ายกระดาษ 2"/>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4" name="ตัวแทนหมายเลขภาพนิ่ง 3"/>
          <p:cNvSpPr>
            <a:spLocks noGrp="1"/>
          </p:cNvSpPr>
          <p:nvPr>
            <p:ph type="sldNum" sz="quarter" idx="12"/>
          </p:nvPr>
        </p:nvSpPr>
        <p:spPr>
          <a:xfrm>
            <a:off x="6553200" y="6356350"/>
            <a:ext cx="2133600" cy="365125"/>
          </a:xfrm>
          <a:prstGeom prst="rect">
            <a:avLst/>
          </a:prstGeom>
        </p:spPr>
        <p:txBody>
          <a:bodyPr/>
          <a:lstStyle/>
          <a:p>
            <a:fld id="{4CA75C89-3EF4-4757-B02A-567A2A31B711}" type="slidenum">
              <a:rPr lang="en-US" smtClean="0"/>
              <a:pPr/>
              <a:t>‹#›</a:t>
            </a:fld>
            <a:endParaRPr lang="en-US" dirty="0"/>
          </a:p>
        </p:txBody>
      </p:sp>
    </p:spTree>
    <p:extLst>
      <p:ext uri="{BB962C8B-B14F-4D97-AF65-F5344CB8AC3E}">
        <p14:creationId xmlns:p14="http://schemas.microsoft.com/office/powerpoint/2010/main" val="2593759695"/>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4" name="Picture 10" descr="hsph.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1" descr="ppt1.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6575425"/>
            <a:ext cx="9144000"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6" name="Date Placeholder 3"/>
          <p:cNvSpPr>
            <a:spLocks noGrp="1"/>
          </p:cNvSpPr>
          <p:nvPr>
            <p:ph type="dt" sz="half" idx="10"/>
          </p:nvPr>
        </p:nvSpPr>
        <p:spPr>
          <a:xfrm>
            <a:off x="381000" y="6553200"/>
            <a:ext cx="2133600" cy="304800"/>
          </a:xfrm>
          <a:prstGeom prst="rect">
            <a:avLst/>
          </a:prstGeom>
        </p:spPr>
        <p:txBody>
          <a:bodyPr/>
          <a:lstStyle>
            <a:lvl1pPr>
              <a:defRPr>
                <a:solidFill>
                  <a:schemeClr val="bg1"/>
                </a:solidFill>
              </a:defRPr>
            </a:lvl1pPr>
          </a:lstStyle>
          <a:p>
            <a:pPr>
              <a:defRPr/>
            </a:pPr>
            <a:endParaRPr lang="en-US"/>
          </a:p>
        </p:txBody>
      </p:sp>
      <p:sp>
        <p:nvSpPr>
          <p:cNvPr id="7" name="Slide Number Placeholder 5"/>
          <p:cNvSpPr>
            <a:spLocks noGrp="1"/>
          </p:cNvSpPr>
          <p:nvPr>
            <p:ph type="sldNum" sz="quarter" idx="11"/>
          </p:nvPr>
        </p:nvSpPr>
        <p:spPr>
          <a:xfrm>
            <a:off x="6781800" y="6553200"/>
            <a:ext cx="2133600" cy="304800"/>
          </a:xfrm>
          <a:prstGeom prst="rect">
            <a:avLst/>
          </a:prstGeom>
        </p:spPr>
        <p:txBody>
          <a:bodyPr/>
          <a:lstStyle>
            <a:lvl1pPr>
              <a:defRPr/>
            </a:lvl1pPr>
          </a:lstStyle>
          <a:p>
            <a:fld id="{58303D50-E721-40BD-8D70-7608B1130BEA}" type="slidenum">
              <a:rPr lang="en-US" altLang="en-US"/>
              <a:pPr/>
              <a:t>‹#›</a:t>
            </a:fld>
            <a:endParaRPr lang="en-US" altLang="en-US"/>
          </a:p>
        </p:txBody>
      </p:sp>
    </p:spTree>
    <p:extLst>
      <p:ext uri="{BB962C8B-B14F-4D97-AF65-F5344CB8AC3E}">
        <p14:creationId xmlns:p14="http://schemas.microsoft.com/office/powerpoint/2010/main" val="510244069"/>
      </p:ext>
    </p:extLst>
  </p:cSld>
  <p:clrMapOvr>
    <a:masterClrMapping/>
  </p:clrMapOvr>
  <p:hf sldNum="0" hdr="0"/>
</p:sldLayout>
</file>

<file path=ppt/slideLayouts/slideLayout18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lvl1pPr>
              <a:defRPr/>
            </a:lvl1pPr>
          </a:lstStyle>
          <a:p>
            <a:fld id="{950DB566-27AA-4D5F-91E6-7E630EE07A98}" type="datetime4">
              <a:rPr lang="de-CH" altLang="en-US"/>
              <a:pPr/>
              <a:t>28. März 2019</a:t>
            </a:fld>
            <a:endParaRPr lang="en-US" altLang="en-US"/>
          </a:p>
        </p:txBody>
      </p:sp>
      <p:sp>
        <p:nvSpPr>
          <p:cNvPr id="4" name="Footer Placeholder 3"/>
          <p:cNvSpPr>
            <a:spLocks noGrp="1"/>
          </p:cNvSpPr>
          <p:nvPr>
            <p:ph type="ftr" sz="quarter" idx="11"/>
          </p:nvPr>
        </p:nvSpPr>
        <p:spPr/>
        <p:txBody>
          <a:bodyPr/>
          <a:lstStyle>
            <a:lvl1pPr>
              <a:defRPr/>
            </a:lvl1pPr>
          </a:lstStyle>
          <a:p>
            <a:r>
              <a:rPr lang="en-US" altLang="en-US"/>
              <a:t>"One health" added value and potential</a:t>
            </a:r>
          </a:p>
        </p:txBody>
      </p:sp>
      <p:sp>
        <p:nvSpPr>
          <p:cNvPr id="5" name="Slide Number Placeholder 4"/>
          <p:cNvSpPr>
            <a:spLocks noGrp="1"/>
          </p:cNvSpPr>
          <p:nvPr>
            <p:ph type="sldNum" sz="quarter" idx="12"/>
          </p:nvPr>
        </p:nvSpPr>
        <p:spPr/>
        <p:txBody>
          <a:bodyPr/>
          <a:lstStyle>
            <a:lvl1pPr>
              <a:defRPr/>
            </a:lvl1pPr>
          </a:lstStyle>
          <a:p>
            <a:fld id="{BA378AB0-822E-4465-8F71-599FF3A6C761}" type="slidenum">
              <a:rPr lang="en-US" altLang="en-US"/>
              <a:pPr/>
              <a:t>‹#›</a:t>
            </a:fld>
            <a:endParaRPr lang="en-US" altLang="en-US"/>
          </a:p>
        </p:txBody>
      </p:sp>
    </p:spTree>
    <p:extLst>
      <p:ext uri="{BB962C8B-B14F-4D97-AF65-F5344CB8AC3E}">
        <p14:creationId xmlns:p14="http://schemas.microsoft.com/office/powerpoint/2010/main" val="2998051752"/>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2C06675C-3946-41FD-9455-E5F7CCDBEB39}" type="datetimeFigureOut">
              <a:rPr lang="en-GB" smtClean="0"/>
              <a:t>28/03/2019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C73409D-FCCD-46DB-BCC3-EE9DE64111C6}" type="slidenum">
              <a:rPr lang="en-GB" smtClean="0"/>
              <a:t>‹#›</a:t>
            </a:fld>
            <a:endParaRPr lang="en-GB"/>
          </a:p>
        </p:txBody>
      </p:sp>
    </p:spTree>
    <p:extLst>
      <p:ext uri="{BB962C8B-B14F-4D97-AF65-F5344CB8AC3E}">
        <p14:creationId xmlns:p14="http://schemas.microsoft.com/office/powerpoint/2010/main" val="105022852"/>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C06675C-3946-41FD-9455-E5F7CCDBEB39}" type="datetimeFigureOut">
              <a:rPr lang="en-GB" smtClean="0"/>
              <a:t>28/03/2019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C73409D-FCCD-46DB-BCC3-EE9DE64111C6}" type="slidenum">
              <a:rPr lang="en-GB" smtClean="0"/>
              <a:t>‹#›</a:t>
            </a:fld>
            <a:endParaRPr lang="en-GB"/>
          </a:p>
        </p:txBody>
      </p:sp>
    </p:spTree>
    <p:extLst>
      <p:ext uri="{BB962C8B-B14F-4D97-AF65-F5344CB8AC3E}">
        <p14:creationId xmlns:p14="http://schemas.microsoft.com/office/powerpoint/2010/main" val="1981623042"/>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GB"/>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C06675C-3946-41FD-9455-E5F7CCDBEB39}" type="datetimeFigureOut">
              <a:rPr lang="en-GB" smtClean="0"/>
              <a:t>28/03/2019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C73409D-FCCD-46DB-BCC3-EE9DE64111C6}" type="slidenum">
              <a:rPr lang="en-GB" smtClean="0"/>
              <a:t>‹#›</a:t>
            </a:fld>
            <a:endParaRPr lang="en-GB"/>
          </a:p>
        </p:txBody>
      </p:sp>
    </p:spTree>
    <p:extLst>
      <p:ext uri="{BB962C8B-B14F-4D97-AF65-F5344CB8AC3E}">
        <p14:creationId xmlns:p14="http://schemas.microsoft.com/office/powerpoint/2010/main" val="1208149531"/>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2C06675C-3946-41FD-9455-E5F7CCDBEB39}" type="datetimeFigureOut">
              <a:rPr lang="en-GB" smtClean="0"/>
              <a:t>28/03/2019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C73409D-FCCD-46DB-BCC3-EE9DE64111C6}" type="slidenum">
              <a:rPr lang="en-GB" smtClean="0"/>
              <a:t>‹#›</a:t>
            </a:fld>
            <a:endParaRPr lang="en-GB"/>
          </a:p>
        </p:txBody>
      </p:sp>
    </p:spTree>
    <p:extLst>
      <p:ext uri="{BB962C8B-B14F-4D97-AF65-F5344CB8AC3E}">
        <p14:creationId xmlns:p14="http://schemas.microsoft.com/office/powerpoint/2010/main" val="1048634688"/>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2C06675C-3946-41FD-9455-E5F7CCDBEB39}" type="datetimeFigureOut">
              <a:rPr lang="en-GB" smtClean="0"/>
              <a:t>28/03/2019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C73409D-FCCD-46DB-BCC3-EE9DE64111C6}" type="slidenum">
              <a:rPr lang="en-GB" smtClean="0"/>
              <a:t>‹#›</a:t>
            </a:fld>
            <a:endParaRPr lang="en-GB"/>
          </a:p>
        </p:txBody>
      </p:sp>
    </p:spTree>
    <p:extLst>
      <p:ext uri="{BB962C8B-B14F-4D97-AF65-F5344CB8AC3E}">
        <p14:creationId xmlns:p14="http://schemas.microsoft.com/office/powerpoint/2010/main" val="1527561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384800" y="1219200"/>
            <a:ext cx="3759200" cy="56388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a:defRPr>
                <a:solidFill>
                  <a:schemeClr val="bg1"/>
                </a:solidFill>
                <a:latin typeface="+mn-lt"/>
              </a:defRPr>
            </a:lvl1pPr>
          </a:lstStyle>
          <a:p>
            <a:r>
              <a:rPr lang="en-US" dirty="0"/>
              <a:t>Click icon to add picture</a:t>
            </a:r>
          </a:p>
        </p:txBody>
      </p:sp>
      <p:sp>
        <p:nvSpPr>
          <p:cNvPr id="4"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7" name="Text Placeholder 6"/>
          <p:cNvSpPr>
            <a:spLocks noGrp="1"/>
          </p:cNvSpPr>
          <p:nvPr>
            <p:ph type="body" sz="quarter" idx="11"/>
          </p:nvPr>
        </p:nvSpPr>
        <p:spPr>
          <a:xfrm>
            <a:off x="515938" y="1295400"/>
            <a:ext cx="4284662"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descr="D:\Publications\LOGO's\ILRI-logo-small.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74293068"/>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2C06675C-3946-41FD-9455-E5F7CCDBEB39}" type="datetimeFigureOut">
              <a:rPr lang="en-GB" smtClean="0"/>
              <a:t>28/03/2019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C73409D-FCCD-46DB-BCC3-EE9DE64111C6}" type="slidenum">
              <a:rPr lang="en-GB" smtClean="0"/>
              <a:t>‹#›</a:t>
            </a:fld>
            <a:endParaRPr lang="en-GB"/>
          </a:p>
        </p:txBody>
      </p:sp>
    </p:spTree>
    <p:extLst>
      <p:ext uri="{BB962C8B-B14F-4D97-AF65-F5344CB8AC3E}">
        <p14:creationId xmlns:p14="http://schemas.microsoft.com/office/powerpoint/2010/main" val="2147103161"/>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06675C-3946-41FD-9455-E5F7CCDBEB39}" type="datetimeFigureOut">
              <a:rPr lang="en-GB" smtClean="0"/>
              <a:t>28/03/2019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C73409D-FCCD-46DB-BCC3-EE9DE64111C6}" type="slidenum">
              <a:rPr lang="en-GB" smtClean="0"/>
              <a:t>‹#›</a:t>
            </a:fld>
            <a:endParaRPr lang="en-GB"/>
          </a:p>
        </p:txBody>
      </p:sp>
    </p:spTree>
    <p:extLst>
      <p:ext uri="{BB962C8B-B14F-4D97-AF65-F5344CB8AC3E}">
        <p14:creationId xmlns:p14="http://schemas.microsoft.com/office/powerpoint/2010/main" val="3380563336"/>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2C06675C-3946-41FD-9455-E5F7CCDBEB39}" type="datetimeFigureOut">
              <a:rPr lang="en-GB" smtClean="0"/>
              <a:t>28/03/2019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C73409D-FCCD-46DB-BCC3-EE9DE64111C6}" type="slidenum">
              <a:rPr lang="en-GB" smtClean="0"/>
              <a:t>‹#›</a:t>
            </a:fld>
            <a:endParaRPr lang="en-GB"/>
          </a:p>
        </p:txBody>
      </p:sp>
    </p:spTree>
    <p:extLst>
      <p:ext uri="{BB962C8B-B14F-4D97-AF65-F5344CB8AC3E}">
        <p14:creationId xmlns:p14="http://schemas.microsoft.com/office/powerpoint/2010/main" val="879792605"/>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2C06675C-3946-41FD-9455-E5F7CCDBEB39}" type="datetimeFigureOut">
              <a:rPr lang="en-GB" smtClean="0"/>
              <a:t>28/03/2019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C73409D-FCCD-46DB-BCC3-EE9DE64111C6}" type="slidenum">
              <a:rPr lang="en-GB" smtClean="0"/>
              <a:t>‹#›</a:t>
            </a:fld>
            <a:endParaRPr lang="en-GB"/>
          </a:p>
        </p:txBody>
      </p:sp>
    </p:spTree>
    <p:extLst>
      <p:ext uri="{BB962C8B-B14F-4D97-AF65-F5344CB8AC3E}">
        <p14:creationId xmlns:p14="http://schemas.microsoft.com/office/powerpoint/2010/main" val="3829556157"/>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C06675C-3946-41FD-9455-E5F7CCDBEB39}" type="datetimeFigureOut">
              <a:rPr lang="en-GB" smtClean="0"/>
              <a:t>28/03/2019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C73409D-FCCD-46DB-BCC3-EE9DE64111C6}" type="slidenum">
              <a:rPr lang="en-GB" smtClean="0"/>
              <a:t>‹#›</a:t>
            </a:fld>
            <a:endParaRPr lang="en-GB"/>
          </a:p>
        </p:txBody>
      </p:sp>
    </p:spTree>
    <p:extLst>
      <p:ext uri="{BB962C8B-B14F-4D97-AF65-F5344CB8AC3E}">
        <p14:creationId xmlns:p14="http://schemas.microsoft.com/office/powerpoint/2010/main" val="3366657621"/>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C06675C-3946-41FD-9455-E5F7CCDBEB39}" type="datetimeFigureOut">
              <a:rPr lang="en-GB" smtClean="0"/>
              <a:t>28/03/2019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C73409D-FCCD-46DB-BCC3-EE9DE64111C6}" type="slidenum">
              <a:rPr lang="en-GB" smtClean="0"/>
              <a:t>‹#›</a:t>
            </a:fld>
            <a:endParaRPr lang="en-GB"/>
          </a:p>
        </p:txBody>
      </p:sp>
    </p:spTree>
    <p:extLst>
      <p:ext uri="{BB962C8B-B14F-4D97-AF65-F5344CB8AC3E}">
        <p14:creationId xmlns:p14="http://schemas.microsoft.com/office/powerpoint/2010/main" val="2644411469"/>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sz="1800" dirty="0">
              <a:solidFill>
                <a:prstClr val="white"/>
              </a:solidFill>
            </a:endParaRPr>
          </a:p>
        </p:txBody>
      </p:sp>
      <p:sp>
        <p:nvSpPr>
          <p:cNvPr id="4" name="Text Placeholder 3"/>
          <p:cNvSpPr>
            <a:spLocks noGrp="1"/>
          </p:cNvSpPr>
          <p:nvPr>
            <p:ph type="body" sz="quarter" idx="10" hasCustomPrompt="1"/>
          </p:nvPr>
        </p:nvSpPr>
        <p:spPr>
          <a:xfrm>
            <a:off x="609600" y="76200"/>
            <a:ext cx="81534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dirty="0">
                <a:solidFill>
                  <a:srgbClr val="FFFFFF"/>
                </a:solidFill>
              </a:rPr>
              <a:t>Minimum 0f 30 point</a:t>
            </a:r>
            <a:br>
              <a:rPr lang="en-US" sz="3000" dirty="0">
                <a:solidFill>
                  <a:srgbClr val="FFFFFF"/>
                </a:solidFill>
              </a:rPr>
            </a:br>
            <a:r>
              <a:rPr lang="en-US" sz="3000" dirty="0">
                <a:solidFill>
                  <a:srgbClr val="FFFFFF"/>
                </a:solidFill>
              </a:rPr>
              <a:t> and maximum 3 lines title</a:t>
            </a:r>
            <a:br>
              <a:rPr lang="en-US" sz="3000" dirty="0">
                <a:solidFill>
                  <a:srgbClr val="FFFFFF"/>
                </a:solidFill>
              </a:rPr>
            </a:br>
            <a:r>
              <a:rPr lang="en-US" sz="3000" dirty="0">
                <a:solidFill>
                  <a:srgbClr val="FFFFFF"/>
                </a:solidFill>
              </a:rPr>
              <a:t>Remove or change the pictures</a:t>
            </a:r>
          </a:p>
        </p:txBody>
      </p:sp>
      <p:sp>
        <p:nvSpPr>
          <p:cNvPr id="6" name="Text Placeholder 5"/>
          <p:cNvSpPr>
            <a:spLocks noGrp="1"/>
          </p:cNvSpPr>
          <p:nvPr>
            <p:ph type="body" sz="quarter" idx="11" hasCustomPrompt="1"/>
          </p:nvPr>
        </p:nvSpPr>
        <p:spPr>
          <a:xfrm>
            <a:off x="876300" y="1524000"/>
            <a:ext cx="7620000" cy="839787"/>
          </a:xfrm>
          <a:prstGeom prst="rect">
            <a:avLst/>
          </a:prstGeom>
        </p:spPr>
        <p:txBody>
          <a:bodyPr/>
          <a:lstStyle>
            <a:lvl1pPr marL="0" indent="0" algn="ctr">
              <a:buNone/>
              <a:defRPr sz="2200" i="1" baseline="0">
                <a:solidFill>
                  <a:schemeClr val="bg1"/>
                </a:solidFill>
              </a:defRPr>
            </a:lvl1pPr>
          </a:lstStyle>
          <a:p>
            <a:pPr lvl="0"/>
            <a:r>
              <a:rPr lang="en-US" dirty="0"/>
              <a:t>Authors minimum 18 points in italics</a:t>
            </a:r>
            <a:br>
              <a:rPr lang="en-US" dirty="0"/>
            </a:br>
            <a:r>
              <a:rPr lang="en-US" dirty="0"/>
              <a:t>with a maximum of two lines</a:t>
            </a:r>
          </a:p>
        </p:txBody>
      </p:sp>
      <p:sp>
        <p:nvSpPr>
          <p:cNvPr id="8" name="Text Placeholder 7"/>
          <p:cNvSpPr>
            <a:spLocks noGrp="1"/>
          </p:cNvSpPr>
          <p:nvPr>
            <p:ph type="body" sz="quarter" idx="12" hasCustomPrompt="1"/>
          </p:nvPr>
        </p:nvSpPr>
        <p:spPr>
          <a:xfrm>
            <a:off x="876300" y="2438400"/>
            <a:ext cx="7620000" cy="985838"/>
          </a:xfrm>
          <a:prstGeom prst="rect">
            <a:avLst/>
          </a:prstGeom>
        </p:spPr>
        <p:txBody>
          <a:bodyPr/>
          <a:lstStyle>
            <a:lvl1pPr marL="0" indent="0" algn="ctr">
              <a:buNone/>
              <a:defRPr sz="2000" baseline="0">
                <a:solidFill>
                  <a:schemeClr val="bg1"/>
                </a:solidFill>
                <a:latin typeface="+mj-lt"/>
              </a:defRPr>
            </a:lvl1pPr>
          </a:lstStyle>
          <a:p>
            <a:pPr lvl="0"/>
            <a:r>
              <a:rPr lang="en-US" dirty="0"/>
              <a:t>Event</a:t>
            </a:r>
            <a:br>
              <a:rPr lang="en-US" dirty="0"/>
            </a:br>
            <a:r>
              <a:rPr lang="en-US" dirty="0"/>
              <a:t>Location </a:t>
            </a:r>
            <a:br>
              <a:rPr lang="en-US" dirty="0"/>
            </a:br>
            <a:r>
              <a:rPr lang="en-US" dirty="0"/>
              <a:t>Date</a:t>
            </a:r>
          </a:p>
        </p:txBody>
      </p:sp>
    </p:spTree>
    <p:extLst>
      <p:ext uri="{BB962C8B-B14F-4D97-AF65-F5344CB8AC3E}">
        <p14:creationId xmlns:p14="http://schemas.microsoft.com/office/powerpoint/2010/main" val="3027293866"/>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457200" y="1676400"/>
            <a:ext cx="82296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dirty="0"/>
              <a:t>Main point 6 point smaller than slide title</a:t>
            </a:r>
          </a:p>
          <a:p>
            <a:pPr lvl="1"/>
            <a:r>
              <a:rPr lang="en-US" dirty="0"/>
              <a:t>Bullet points 4 point less than main point</a:t>
            </a:r>
          </a:p>
          <a:p>
            <a:pPr lvl="1"/>
            <a:r>
              <a:rPr lang="en-US" dirty="0"/>
              <a:t>Font type is Calibri</a:t>
            </a:r>
          </a:p>
          <a:p>
            <a:pPr lvl="2"/>
            <a:r>
              <a:rPr lang="en-US" dirty="0"/>
              <a:t>It is advised in one slide maximum 6 bullets</a:t>
            </a:r>
          </a:p>
          <a:p>
            <a:pPr lvl="3"/>
            <a:r>
              <a:rPr lang="en-US" dirty="0"/>
              <a:t>We recommend you use images on slides</a:t>
            </a:r>
          </a:p>
          <a:p>
            <a:pPr lvl="3"/>
            <a:r>
              <a:rPr lang="en-US" dirty="0"/>
              <a:t>You can change partner logos on front page</a:t>
            </a:r>
          </a:p>
          <a:p>
            <a:pPr lvl="4"/>
            <a:r>
              <a:rPr lang="en-US" dirty="0"/>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70872982"/>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485900" y="2209800"/>
            <a:ext cx="61722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and maximum of 2 lines</a:t>
            </a:r>
            <a:endParaRPr lang="en-US" dirty="0"/>
          </a:p>
        </p:txBody>
      </p:sp>
    </p:spTree>
    <p:extLst>
      <p:ext uri="{BB962C8B-B14F-4D97-AF65-F5344CB8AC3E}">
        <p14:creationId xmlns:p14="http://schemas.microsoft.com/office/powerpoint/2010/main" val="1928502282"/>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228600" y="228600"/>
            <a:ext cx="86106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Use map and figures as big as possible</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pic>
        <p:nvPicPr>
          <p:cNvPr id="9" name="Picture 8"/>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icture Placeholder 3"/>
          <p:cNvSpPr>
            <a:spLocks noGrp="1"/>
          </p:cNvSpPr>
          <p:nvPr>
            <p:ph type="pic" sz="quarter" idx="12" hasCustomPrompt="1"/>
          </p:nvPr>
        </p:nvSpPr>
        <p:spPr>
          <a:xfrm>
            <a:off x="261938" y="1295400"/>
            <a:ext cx="8577262" cy="4953000"/>
          </a:xfrm>
          <a:prstGeom prst="rect">
            <a:avLst/>
          </a:prstGeom>
          <a:blipFill>
            <a:blip r:embed="rId4"/>
            <a:stretch>
              <a:fillRect/>
            </a:stretch>
          </a:blipFill>
        </p:spPr>
        <p:txBody>
          <a:bodyPr/>
          <a:lstStyle>
            <a:lvl1pPr>
              <a:defRPr/>
            </a:lvl1pPr>
          </a:lstStyle>
          <a:p>
            <a:r>
              <a:rPr lang="en-US" dirty="0"/>
              <a:t>Click on the icon to add map</a:t>
            </a:r>
          </a:p>
        </p:txBody>
      </p:sp>
    </p:spTree>
    <p:extLst>
      <p:ext uri="{BB962C8B-B14F-4D97-AF65-F5344CB8AC3E}">
        <p14:creationId xmlns:p14="http://schemas.microsoft.com/office/powerpoint/2010/main" val="20397603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457200" y="1676400"/>
            <a:ext cx="82296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dirty="0"/>
              <a:t>Main point 6 point smaller than slide title</a:t>
            </a:r>
          </a:p>
          <a:p>
            <a:pPr lvl="1"/>
            <a:r>
              <a:rPr lang="en-US" dirty="0"/>
              <a:t>Bullet points 4 point less than main point</a:t>
            </a:r>
          </a:p>
          <a:p>
            <a:pPr lvl="1"/>
            <a:r>
              <a:rPr lang="en-US" dirty="0"/>
              <a:t>Font type is Calibri</a:t>
            </a:r>
          </a:p>
          <a:p>
            <a:pPr lvl="2"/>
            <a:r>
              <a:rPr lang="en-US" dirty="0"/>
              <a:t>It is advised in one slide maximum 6 bullets</a:t>
            </a:r>
          </a:p>
          <a:p>
            <a:pPr lvl="3"/>
            <a:r>
              <a:rPr lang="en-US" dirty="0"/>
              <a:t>We recommend you use images on slides</a:t>
            </a:r>
          </a:p>
          <a:p>
            <a:pPr lvl="3"/>
            <a:r>
              <a:rPr lang="en-US" dirty="0"/>
              <a:t>You can change partner logos on front page</a:t>
            </a:r>
          </a:p>
          <a:p>
            <a:pPr lvl="4"/>
            <a:r>
              <a:rPr lang="en-US" dirty="0"/>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786136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77375578"/>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384800" y="1219200"/>
            <a:ext cx="3759200" cy="56388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a:defRPr>
                <a:solidFill>
                  <a:schemeClr val="bg1"/>
                </a:solidFill>
                <a:latin typeface="+mn-lt"/>
              </a:defRPr>
            </a:lvl1pPr>
          </a:lstStyle>
          <a:p>
            <a:r>
              <a:rPr lang="en-US" dirty="0"/>
              <a:t>Click icon to add picture</a:t>
            </a:r>
          </a:p>
        </p:txBody>
      </p:sp>
      <p:sp>
        <p:nvSpPr>
          <p:cNvPr id="4"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7" name="Text Placeholder 6"/>
          <p:cNvSpPr>
            <a:spLocks noGrp="1"/>
          </p:cNvSpPr>
          <p:nvPr>
            <p:ph type="body" sz="quarter" idx="11"/>
          </p:nvPr>
        </p:nvSpPr>
        <p:spPr>
          <a:xfrm>
            <a:off x="515938" y="1295400"/>
            <a:ext cx="4284662"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descr="D:\Publications\LOGO's\ILRI-logo-small.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32842767"/>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44895742"/>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bg>
      <p:bgPr>
        <a:solidFill>
          <a:schemeClr val="bg1"/>
        </a:solidFill>
        <a:effectLst/>
      </p:bgPr>
    </p:bg>
    <p:spTree>
      <p:nvGrpSpPr>
        <p:cNvPr id="1" name=""/>
        <p:cNvGrpSpPr/>
        <p:nvPr/>
      </p:nvGrpSpPr>
      <p:grpSpPr>
        <a:xfrm>
          <a:off x="0" y="0"/>
          <a:ext cx="0" cy="0"/>
          <a:chOff x="0" y="0"/>
          <a:chExt cx="0" cy="0"/>
        </a:xfrm>
      </p:grpSpPr>
      <p:grpSp>
        <p:nvGrpSpPr>
          <p:cNvPr id="2" name="Group 1"/>
          <p:cNvGrpSpPr>
            <a:grpSpLocks/>
          </p:cNvGrpSpPr>
          <p:nvPr/>
        </p:nvGrpSpPr>
        <p:grpSpPr bwMode="auto">
          <a:xfrm>
            <a:off x="1228860" y="6543675"/>
            <a:ext cx="6705600" cy="231775"/>
            <a:chOff x="1066800" y="6543985"/>
            <a:chExt cx="6705600" cy="230832"/>
          </a:xfrm>
        </p:grpSpPr>
        <p:sp>
          <p:nvSpPr>
            <p:cNvPr id="3" name="TextBox 6"/>
            <p:cNvSpPr txBox="1">
              <a:spLocks noChangeArrowheads="1"/>
            </p:cNvSpPr>
            <p:nvPr/>
          </p:nvSpPr>
          <p:spPr bwMode="auto">
            <a:xfrm>
              <a:off x="1676400" y="6543985"/>
              <a:ext cx="60960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solidFill>
                    <a:prstClr val="black"/>
                  </a:solidFill>
                  <a:latin typeface="Calibri"/>
                </a:rPr>
                <a:t>The presentation has a Creative Commons licence. You are free to re-use or distribute this work, provided credit is given to ILRI.</a:t>
              </a:r>
              <a:endParaRPr lang="en-US" sz="900" dirty="0">
                <a:solidFill>
                  <a:prstClr val="black"/>
                </a:solidFill>
                <a:latin typeface="Calibri"/>
              </a:endParaRPr>
            </a:p>
          </p:txBody>
        </p:sp>
        <p:pic>
          <p:nvPicPr>
            <p:cNvPr id="4" name="Picture 3" descr="P:\Pictures&amp;Resources\Icons\by-nc-sa.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 name="TextBox 11"/>
          <p:cNvSpPr txBox="1">
            <a:spLocks noChangeArrowheads="1"/>
          </p:cNvSpPr>
          <p:nvPr userDrawn="1"/>
        </p:nvSpPr>
        <p:spPr bwMode="auto">
          <a:xfrm>
            <a:off x="9660" y="2302888"/>
            <a:ext cx="9144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i="1" dirty="0">
                <a:solidFill>
                  <a:prstClr val="black"/>
                </a:solidFill>
                <a:ea typeface="Verdana" pitchFamily="34" charset="0"/>
                <a:cs typeface="Verdana" pitchFamily="34" charset="0"/>
              </a:rPr>
              <a:t>better lives through livestock</a:t>
            </a:r>
          </a:p>
        </p:txBody>
      </p:sp>
      <p:sp>
        <p:nvSpPr>
          <p:cNvPr id="13" name="Rectangle 12"/>
          <p:cNvSpPr>
            <a:spLocks noChangeArrowheads="1"/>
          </p:cNvSpPr>
          <p:nvPr userDrawn="1"/>
        </p:nvSpPr>
        <p:spPr bwMode="auto">
          <a:xfrm>
            <a:off x="2295660" y="3149024"/>
            <a:ext cx="457200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dirty="0">
                <a:solidFill>
                  <a:srgbClr val="762123"/>
                </a:solidFill>
                <a:latin typeface="Calibri" pitchFamily="34" charset="0"/>
                <a:cs typeface="Arial" charset="0"/>
              </a:rPr>
              <a:t>ilri.org</a:t>
            </a:r>
          </a:p>
        </p:txBody>
      </p:sp>
      <p:pic>
        <p:nvPicPr>
          <p:cNvPr id="6" name="Picture 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98736" y="5257800"/>
            <a:ext cx="7165848" cy="1194816"/>
          </a:xfrm>
          <a:prstGeom prst="rect">
            <a:avLst/>
          </a:prstGeom>
        </p:spPr>
      </p:pic>
    </p:spTree>
    <p:extLst>
      <p:ext uri="{BB962C8B-B14F-4D97-AF65-F5344CB8AC3E}">
        <p14:creationId xmlns:p14="http://schemas.microsoft.com/office/powerpoint/2010/main" val="77482784"/>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8CEA77-4586-4E04-81A9-B829D3A57525}" type="datetimeFigureOut">
              <a:rPr lang="en-US" sz="1800" smtClean="0">
                <a:solidFill>
                  <a:prstClr val="black"/>
                </a:solidFill>
                <a:latin typeface="Calibri" pitchFamily="34" charset="0"/>
                <a:cs typeface="Arial" charset="0"/>
              </a:rPr>
              <a:pPr/>
              <a:t>3/28/2019</a:t>
            </a:fld>
            <a:endParaRPr lang="en-US" sz="1800" dirty="0">
              <a:solidFill>
                <a:prstClr val="black"/>
              </a:solidFill>
              <a:latin typeface="Calibri" pitchFamily="34" charset="0"/>
              <a:cs typeface="Arial" charset="0"/>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sz="1800" dirty="0">
              <a:solidFill>
                <a:prstClr val="black"/>
              </a:solidFill>
              <a:latin typeface="Calibri" pitchFamily="34" charset="0"/>
              <a:cs typeface="Arial" charset="0"/>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CA4A3A83-1094-409F-AF37-70B408348D1E}" type="slidenum">
              <a:rPr lang="en-US" sz="1800" smtClean="0">
                <a:solidFill>
                  <a:prstClr val="black"/>
                </a:solidFill>
                <a:latin typeface="Calibri" pitchFamily="34" charset="0"/>
                <a:cs typeface="Arial" charset="0"/>
              </a:rPr>
              <a:pPr/>
              <a:t>‹#›</a:t>
            </a:fld>
            <a:endParaRPr lang="en-US" sz="1800" dirty="0">
              <a:solidFill>
                <a:prstClr val="black"/>
              </a:solidFill>
              <a:latin typeface="Calibri" pitchFamily="34" charset="0"/>
              <a:cs typeface="Arial" charset="0"/>
            </a:endParaRPr>
          </a:p>
        </p:txBody>
      </p:sp>
    </p:spTree>
    <p:extLst>
      <p:ext uri="{BB962C8B-B14F-4D97-AF65-F5344CB8AC3E}">
        <p14:creationId xmlns:p14="http://schemas.microsoft.com/office/powerpoint/2010/main" val="3163110616"/>
      </p:ext>
    </p:extLst>
  </p:cSld>
  <p:clrMapOvr>
    <a:masterClrMapping/>
  </p:clrMapOvr>
  <p:transition advClick="0"/>
</p:sldLayout>
</file>

<file path=ppt/slideLayouts/slideLayout204.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
        <p:nvSpPr>
          <p:cNvPr id="4" name="Text Placeholder 3"/>
          <p:cNvSpPr>
            <a:spLocks noGrp="1"/>
          </p:cNvSpPr>
          <p:nvPr>
            <p:ph type="body" sz="quarter" idx="10" hasCustomPrompt="1"/>
          </p:nvPr>
        </p:nvSpPr>
        <p:spPr>
          <a:xfrm>
            <a:off x="609600" y="76200"/>
            <a:ext cx="81534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dirty="0">
                <a:solidFill>
                  <a:srgbClr val="FFFFFF"/>
                </a:solidFill>
              </a:rPr>
              <a:t>Minimum 0f 30 point</a:t>
            </a:r>
            <a:br>
              <a:rPr lang="en-US" sz="3000" dirty="0">
                <a:solidFill>
                  <a:srgbClr val="FFFFFF"/>
                </a:solidFill>
              </a:rPr>
            </a:br>
            <a:r>
              <a:rPr lang="en-US" sz="3000" dirty="0">
                <a:solidFill>
                  <a:srgbClr val="FFFFFF"/>
                </a:solidFill>
              </a:rPr>
              <a:t> and maximum 3 lines title</a:t>
            </a:r>
            <a:br>
              <a:rPr lang="en-US" sz="3000" dirty="0">
                <a:solidFill>
                  <a:srgbClr val="FFFFFF"/>
                </a:solidFill>
              </a:rPr>
            </a:br>
            <a:r>
              <a:rPr lang="en-US" sz="3000" dirty="0">
                <a:solidFill>
                  <a:srgbClr val="FFFFFF"/>
                </a:solidFill>
              </a:rPr>
              <a:t>Remove or change the pictures</a:t>
            </a:r>
          </a:p>
        </p:txBody>
      </p:sp>
      <p:sp>
        <p:nvSpPr>
          <p:cNvPr id="6" name="Text Placeholder 5"/>
          <p:cNvSpPr>
            <a:spLocks noGrp="1"/>
          </p:cNvSpPr>
          <p:nvPr>
            <p:ph type="body" sz="quarter" idx="11" hasCustomPrompt="1"/>
          </p:nvPr>
        </p:nvSpPr>
        <p:spPr>
          <a:xfrm>
            <a:off x="876300" y="1524000"/>
            <a:ext cx="7620000" cy="839787"/>
          </a:xfrm>
          <a:prstGeom prst="rect">
            <a:avLst/>
          </a:prstGeom>
        </p:spPr>
        <p:txBody>
          <a:bodyPr/>
          <a:lstStyle>
            <a:lvl1pPr marL="0" indent="0" algn="ctr">
              <a:buNone/>
              <a:defRPr sz="2200" i="1" baseline="0">
                <a:solidFill>
                  <a:schemeClr val="bg1"/>
                </a:solidFill>
              </a:defRPr>
            </a:lvl1pPr>
          </a:lstStyle>
          <a:p>
            <a:pPr lvl="0"/>
            <a:r>
              <a:rPr lang="en-US" dirty="0"/>
              <a:t>Authors minimum 18 points in italics</a:t>
            </a:r>
            <a:br>
              <a:rPr lang="en-US" dirty="0"/>
            </a:br>
            <a:r>
              <a:rPr lang="en-US" dirty="0"/>
              <a:t>with a maximum of two lines</a:t>
            </a:r>
          </a:p>
        </p:txBody>
      </p:sp>
      <p:sp>
        <p:nvSpPr>
          <p:cNvPr id="8" name="Text Placeholder 7"/>
          <p:cNvSpPr>
            <a:spLocks noGrp="1"/>
          </p:cNvSpPr>
          <p:nvPr>
            <p:ph type="body" sz="quarter" idx="12" hasCustomPrompt="1"/>
          </p:nvPr>
        </p:nvSpPr>
        <p:spPr>
          <a:xfrm>
            <a:off x="876300" y="2438400"/>
            <a:ext cx="7620000" cy="985838"/>
          </a:xfrm>
          <a:prstGeom prst="rect">
            <a:avLst/>
          </a:prstGeom>
        </p:spPr>
        <p:txBody>
          <a:bodyPr/>
          <a:lstStyle>
            <a:lvl1pPr marL="0" indent="0" algn="ctr">
              <a:buNone/>
              <a:defRPr sz="2000" baseline="0">
                <a:solidFill>
                  <a:schemeClr val="bg1"/>
                </a:solidFill>
                <a:latin typeface="+mj-lt"/>
              </a:defRPr>
            </a:lvl1pPr>
          </a:lstStyle>
          <a:p>
            <a:pPr lvl="0"/>
            <a:r>
              <a:rPr lang="en-US" dirty="0"/>
              <a:t>Event</a:t>
            </a:r>
            <a:br>
              <a:rPr lang="en-US" dirty="0"/>
            </a:br>
            <a:r>
              <a:rPr lang="en-US" dirty="0"/>
              <a:t>Location </a:t>
            </a:r>
            <a:br>
              <a:rPr lang="en-US" dirty="0"/>
            </a:br>
            <a:r>
              <a:rPr lang="en-US" dirty="0"/>
              <a:t>Date</a:t>
            </a:r>
          </a:p>
        </p:txBody>
      </p:sp>
    </p:spTree>
    <p:extLst>
      <p:ext uri="{BB962C8B-B14F-4D97-AF65-F5344CB8AC3E}">
        <p14:creationId xmlns:p14="http://schemas.microsoft.com/office/powerpoint/2010/main" val="148479961"/>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457200" y="1676400"/>
            <a:ext cx="82296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dirty="0"/>
              <a:t>Main point 6 point smaller than slide title</a:t>
            </a:r>
          </a:p>
          <a:p>
            <a:pPr lvl="1"/>
            <a:r>
              <a:rPr lang="en-US" dirty="0"/>
              <a:t>Bullet points 4 point less than main point</a:t>
            </a:r>
          </a:p>
          <a:p>
            <a:pPr lvl="1"/>
            <a:r>
              <a:rPr lang="en-US" dirty="0"/>
              <a:t>Font type is Calibri</a:t>
            </a:r>
          </a:p>
          <a:p>
            <a:pPr lvl="2"/>
            <a:r>
              <a:rPr lang="en-US" dirty="0"/>
              <a:t>It is advised in one slide maximum 6 bullets</a:t>
            </a:r>
          </a:p>
          <a:p>
            <a:pPr lvl="3"/>
            <a:r>
              <a:rPr lang="en-US" dirty="0"/>
              <a:t>We recommend you use images on slides</a:t>
            </a:r>
          </a:p>
          <a:p>
            <a:pPr lvl="3"/>
            <a:r>
              <a:rPr lang="en-US" dirty="0"/>
              <a:t>You can change partner logos on front page</a:t>
            </a:r>
          </a:p>
          <a:p>
            <a:pPr lvl="4"/>
            <a:r>
              <a:rPr lang="en-US" dirty="0"/>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84469442"/>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485900" y="2209800"/>
            <a:ext cx="61722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and maximum of 2 lines</a:t>
            </a:r>
            <a:endParaRPr lang="en-US" dirty="0"/>
          </a:p>
        </p:txBody>
      </p:sp>
    </p:spTree>
    <p:extLst>
      <p:ext uri="{BB962C8B-B14F-4D97-AF65-F5344CB8AC3E}">
        <p14:creationId xmlns:p14="http://schemas.microsoft.com/office/powerpoint/2010/main" val="1888830911"/>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228600" y="228600"/>
            <a:ext cx="86106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Use map and figures as big as possible</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pic>
        <p:nvPicPr>
          <p:cNvPr id="9" name="Picture 8"/>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icture Placeholder 3"/>
          <p:cNvSpPr>
            <a:spLocks noGrp="1"/>
          </p:cNvSpPr>
          <p:nvPr>
            <p:ph type="pic" sz="quarter" idx="12" hasCustomPrompt="1"/>
          </p:nvPr>
        </p:nvSpPr>
        <p:spPr>
          <a:xfrm>
            <a:off x="261938" y="1295400"/>
            <a:ext cx="8577262" cy="4953000"/>
          </a:xfrm>
          <a:prstGeom prst="rect">
            <a:avLst/>
          </a:prstGeom>
          <a:blipFill>
            <a:blip r:embed="rId4"/>
            <a:stretch>
              <a:fillRect/>
            </a:stretch>
          </a:blipFill>
        </p:spPr>
        <p:txBody>
          <a:bodyPr/>
          <a:lstStyle>
            <a:lvl1pPr>
              <a:defRPr/>
            </a:lvl1pPr>
          </a:lstStyle>
          <a:p>
            <a:r>
              <a:rPr lang="en-US" dirty="0"/>
              <a:t>Click on the icon to add map</a:t>
            </a:r>
          </a:p>
        </p:txBody>
      </p:sp>
    </p:spTree>
    <p:extLst>
      <p:ext uri="{BB962C8B-B14F-4D97-AF65-F5344CB8AC3E}">
        <p14:creationId xmlns:p14="http://schemas.microsoft.com/office/powerpoint/2010/main" val="2545560976"/>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384800" y="1219200"/>
            <a:ext cx="3759200" cy="56388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a:defRPr>
                <a:solidFill>
                  <a:schemeClr val="bg1"/>
                </a:solidFill>
                <a:latin typeface="+mn-lt"/>
              </a:defRPr>
            </a:lvl1pPr>
          </a:lstStyle>
          <a:p>
            <a:r>
              <a:rPr lang="en-US"/>
              <a:t>Drag picture to placeholder or click icon to add</a:t>
            </a:r>
            <a:endParaRPr lang="en-US" dirty="0"/>
          </a:p>
        </p:txBody>
      </p:sp>
      <p:sp>
        <p:nvSpPr>
          <p:cNvPr id="4"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7" name="Text Placeholder 6"/>
          <p:cNvSpPr>
            <a:spLocks noGrp="1"/>
          </p:cNvSpPr>
          <p:nvPr>
            <p:ph type="body" sz="quarter" idx="11"/>
          </p:nvPr>
        </p:nvSpPr>
        <p:spPr>
          <a:xfrm>
            <a:off x="515938" y="1295400"/>
            <a:ext cx="4284662"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descr="D:\Publications\LOGO's\ILRI-logo-small.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60825931"/>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125998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bg>
      <p:bgPr>
        <a:solidFill>
          <a:schemeClr val="bg1"/>
        </a:solidFill>
        <a:effectLst/>
      </p:bgPr>
    </p:bg>
    <p:spTree>
      <p:nvGrpSpPr>
        <p:cNvPr id="1" name=""/>
        <p:cNvGrpSpPr/>
        <p:nvPr/>
      </p:nvGrpSpPr>
      <p:grpSpPr>
        <a:xfrm>
          <a:off x="0" y="0"/>
          <a:ext cx="0" cy="0"/>
          <a:chOff x="0" y="0"/>
          <a:chExt cx="0" cy="0"/>
        </a:xfrm>
      </p:grpSpPr>
      <p:grpSp>
        <p:nvGrpSpPr>
          <p:cNvPr id="2" name="Group 1"/>
          <p:cNvGrpSpPr>
            <a:grpSpLocks/>
          </p:cNvGrpSpPr>
          <p:nvPr/>
        </p:nvGrpSpPr>
        <p:grpSpPr bwMode="auto">
          <a:xfrm>
            <a:off x="1228860" y="6543675"/>
            <a:ext cx="6705600" cy="231775"/>
            <a:chOff x="1066800" y="6543985"/>
            <a:chExt cx="6705600" cy="230832"/>
          </a:xfrm>
        </p:grpSpPr>
        <p:sp>
          <p:nvSpPr>
            <p:cNvPr id="3" name="TextBox 6"/>
            <p:cNvSpPr txBox="1">
              <a:spLocks noChangeArrowheads="1"/>
            </p:cNvSpPr>
            <p:nvPr/>
          </p:nvSpPr>
          <p:spPr bwMode="auto">
            <a:xfrm>
              <a:off x="1676400" y="6543985"/>
              <a:ext cx="60960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solidFill>
                    <a:prstClr val="black"/>
                  </a:solidFill>
                  <a:latin typeface="Calibri"/>
                </a:rPr>
                <a:t>The presentation has a Creative Commons licence. You are free to re-use or distribute this work, provided credit is given to ILRI.</a:t>
              </a:r>
              <a:endParaRPr lang="en-US" sz="900" dirty="0">
                <a:solidFill>
                  <a:prstClr val="black"/>
                </a:solidFill>
                <a:latin typeface="Calibri"/>
              </a:endParaRPr>
            </a:p>
          </p:txBody>
        </p:sp>
        <p:pic>
          <p:nvPicPr>
            <p:cNvPr id="4" name="Picture 3" descr="P:\Pictures&amp;Resources\Icons\by-nc-sa.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 name="TextBox 11"/>
          <p:cNvSpPr txBox="1">
            <a:spLocks noChangeArrowheads="1"/>
          </p:cNvSpPr>
          <p:nvPr userDrawn="1"/>
        </p:nvSpPr>
        <p:spPr bwMode="auto">
          <a:xfrm>
            <a:off x="9660" y="2302888"/>
            <a:ext cx="9144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i="1" dirty="0">
                <a:solidFill>
                  <a:prstClr val="black"/>
                </a:solidFill>
                <a:ea typeface="Verdana" pitchFamily="34" charset="0"/>
                <a:cs typeface="Verdana" pitchFamily="34" charset="0"/>
              </a:rPr>
              <a:t>better lives through livestock</a:t>
            </a:r>
          </a:p>
        </p:txBody>
      </p:sp>
      <p:sp>
        <p:nvSpPr>
          <p:cNvPr id="13" name="Rectangle 12"/>
          <p:cNvSpPr>
            <a:spLocks noChangeArrowheads="1"/>
          </p:cNvSpPr>
          <p:nvPr userDrawn="1"/>
        </p:nvSpPr>
        <p:spPr bwMode="auto">
          <a:xfrm>
            <a:off x="2295660" y="3149024"/>
            <a:ext cx="457200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dirty="0">
                <a:solidFill>
                  <a:srgbClr val="762123"/>
                </a:solidFill>
                <a:latin typeface="Calibri" pitchFamily="34" charset="0"/>
                <a:cs typeface="Arial" charset="0"/>
              </a:rPr>
              <a:t>ilri.org</a:t>
            </a:r>
          </a:p>
        </p:txBody>
      </p:sp>
      <p:pic>
        <p:nvPicPr>
          <p:cNvPr id="6" name="Picture 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98736" y="5257800"/>
            <a:ext cx="7165848" cy="1194816"/>
          </a:xfrm>
          <a:prstGeom prst="rect">
            <a:avLst/>
          </a:prstGeom>
        </p:spPr>
      </p:pic>
    </p:spTree>
    <p:extLst>
      <p:ext uri="{BB962C8B-B14F-4D97-AF65-F5344CB8AC3E}">
        <p14:creationId xmlns:p14="http://schemas.microsoft.com/office/powerpoint/2010/main" val="22242073"/>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bg>
      <p:bgPr>
        <a:solidFill>
          <a:schemeClr val="bg1"/>
        </a:solidFill>
        <a:effectLst/>
      </p:bgPr>
    </p:bg>
    <p:spTree>
      <p:nvGrpSpPr>
        <p:cNvPr id="1" name=""/>
        <p:cNvGrpSpPr/>
        <p:nvPr/>
      </p:nvGrpSpPr>
      <p:grpSpPr>
        <a:xfrm>
          <a:off x="0" y="0"/>
          <a:ext cx="0" cy="0"/>
          <a:chOff x="0" y="0"/>
          <a:chExt cx="0" cy="0"/>
        </a:xfrm>
      </p:grpSpPr>
      <p:sp>
        <p:nvSpPr>
          <p:cNvPr id="3" name="TextBox 6"/>
          <p:cNvSpPr txBox="1">
            <a:spLocks noChangeArrowheads="1"/>
          </p:cNvSpPr>
          <p:nvPr/>
        </p:nvSpPr>
        <p:spPr bwMode="auto">
          <a:xfrm>
            <a:off x="1827345"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sp>
        <p:nvSpPr>
          <p:cNvPr id="12" name="TextBox 11"/>
          <p:cNvSpPr txBox="1">
            <a:spLocks noChangeArrowheads="1"/>
          </p:cNvSpPr>
          <p:nvPr/>
        </p:nvSpPr>
        <p:spPr bwMode="auto">
          <a:xfrm>
            <a:off x="9660" y="2302888"/>
            <a:ext cx="9144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sz="3200" i="1" dirty="0">
                <a:ea typeface="Verdana" pitchFamily="34" charset="0"/>
                <a:cs typeface="Verdana" pitchFamily="34" charset="0"/>
              </a:rPr>
              <a:t>better lives through livestock</a:t>
            </a:r>
          </a:p>
        </p:txBody>
      </p:sp>
      <p:sp>
        <p:nvSpPr>
          <p:cNvPr id="13" name="Rectangle 12"/>
          <p:cNvSpPr>
            <a:spLocks noChangeArrowheads="1"/>
          </p:cNvSpPr>
          <p:nvPr/>
        </p:nvSpPr>
        <p:spPr bwMode="auto">
          <a:xfrm>
            <a:off x="2295660" y="3149024"/>
            <a:ext cx="457200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sz="3200" dirty="0">
                <a:solidFill>
                  <a:srgbClr val="762123"/>
                </a:solidFill>
              </a:rPr>
              <a:t>ilri.org</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48053" y="4869160"/>
            <a:ext cx="6501016" cy="1507239"/>
          </a:xfrm>
          <a:prstGeom prst="rect">
            <a:avLst/>
          </a:prstGeom>
        </p:spPr>
      </p:pic>
      <p:pic>
        <p:nvPicPr>
          <p:cNvPr id="7" name="Picture 6" descr="cc-by 88x31.png"/>
          <p:cNvPicPr/>
          <p:nvPr userDrawn="1"/>
        </p:nvPicPr>
        <p:blipFill>
          <a:blip r:embed="rId3" r:link="rId4" cstate="print">
            <a:extLst>
              <a:ext uri="{28A0092B-C50C-407E-A947-70E740481C1C}">
                <a14:useLocalDpi xmlns:a14="http://schemas.microsoft.com/office/drawing/2010/main" val="0"/>
              </a:ext>
            </a:extLst>
          </a:blip>
          <a:srcRect/>
          <a:stretch>
            <a:fillRect/>
          </a:stretch>
        </p:blipFill>
        <p:spPr bwMode="auto">
          <a:xfrm>
            <a:off x="1240605" y="6569511"/>
            <a:ext cx="586740" cy="207645"/>
          </a:xfrm>
          <a:prstGeom prst="rect">
            <a:avLst/>
          </a:prstGeom>
          <a:noFill/>
          <a:ln>
            <a:noFill/>
          </a:ln>
        </p:spPr>
      </p:pic>
    </p:spTree>
    <p:extLst>
      <p:ext uri="{BB962C8B-B14F-4D97-AF65-F5344CB8AC3E}">
        <p14:creationId xmlns:p14="http://schemas.microsoft.com/office/powerpoint/2010/main" val="1671512392"/>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186CF9FA-2F36-284E-A5F1-BEA6237A4149}" type="datetimeFigureOut">
              <a:rPr lang="en-US" smtClean="0"/>
              <a:t>3/28/2019</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79CC513-AB56-1B4F-9529-902284CBDC13}" type="slidenum">
              <a:rPr lang="en-US" smtClean="0"/>
              <a:t>‹#›</a:t>
            </a:fld>
            <a:endParaRPr lang="en-US"/>
          </a:p>
        </p:txBody>
      </p:sp>
    </p:spTree>
    <p:extLst>
      <p:ext uri="{BB962C8B-B14F-4D97-AF65-F5344CB8AC3E}">
        <p14:creationId xmlns:p14="http://schemas.microsoft.com/office/powerpoint/2010/main" val="3797579927"/>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userDrawn="1">
  <p:cSld name="1_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731647967"/>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2"/>
            <a:ext cx="4038600" cy="4525963"/>
          </a:xfrm>
          <a:prstGeom prst="rect">
            <a:avLst/>
          </a:prstGeo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2"/>
            <a:ext cx="4038600" cy="4525963"/>
          </a:xfrm>
          <a:prstGeom prst="rect">
            <a:avLst/>
          </a:prstGeo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a:xfrm>
            <a:off x="457200" y="6356352"/>
            <a:ext cx="2133600" cy="365125"/>
          </a:xfrm>
          <a:prstGeom prst="rect">
            <a:avLst/>
          </a:prstGeom>
        </p:spPr>
        <p:txBody>
          <a:bodyPr/>
          <a:lstStyle/>
          <a:p>
            <a:fld id="{078E5666-0915-42DB-8808-153BA9CE1918}" type="datetimeFigureOut">
              <a:rPr lang="en-GB" smtClean="0"/>
              <a:t>28/03/2019</a:t>
            </a:fld>
            <a:endParaRPr lang="en-GB"/>
          </a:p>
        </p:txBody>
      </p:sp>
      <p:sp>
        <p:nvSpPr>
          <p:cNvPr id="6" name="Footer Placeholder 5"/>
          <p:cNvSpPr>
            <a:spLocks noGrp="1"/>
          </p:cNvSpPr>
          <p:nvPr>
            <p:ph type="ftr" sz="quarter" idx="11"/>
          </p:nvPr>
        </p:nvSpPr>
        <p:spPr>
          <a:xfrm>
            <a:off x="3124200" y="6356352"/>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2"/>
            <a:ext cx="2133600" cy="365125"/>
          </a:xfrm>
          <a:prstGeom prst="rect">
            <a:avLst/>
          </a:prstGeom>
        </p:spPr>
        <p:txBody>
          <a:bodyPr/>
          <a:lstStyle/>
          <a:p>
            <a:fld id="{DD7C7D5F-56CB-4466-9C56-E12B5FC80C1F}" type="slidenum">
              <a:rPr lang="en-GB" smtClean="0"/>
              <a:t>‹#›</a:t>
            </a:fld>
            <a:endParaRPr lang="en-GB"/>
          </a:p>
        </p:txBody>
      </p:sp>
    </p:spTree>
    <p:extLst>
      <p:ext uri="{BB962C8B-B14F-4D97-AF65-F5344CB8AC3E}">
        <p14:creationId xmlns:p14="http://schemas.microsoft.com/office/powerpoint/2010/main" val="45128383"/>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1FE1547-3FD0-417E-96C8-7A9C3220D525}" type="datetimeFigureOut">
              <a:rPr lang="en-US" smtClean="0"/>
              <a:t>3/28/2019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DD0E38-571F-4870-AF80-46E2E837773D}" type="slidenum">
              <a:rPr lang="en-US" smtClean="0"/>
              <a:t>‹#›</a:t>
            </a:fld>
            <a:endParaRPr lang="en-US"/>
          </a:p>
        </p:txBody>
      </p:sp>
    </p:spTree>
    <p:extLst>
      <p:ext uri="{BB962C8B-B14F-4D97-AF65-F5344CB8AC3E}">
        <p14:creationId xmlns:p14="http://schemas.microsoft.com/office/powerpoint/2010/main" val="34278709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
        <p:nvSpPr>
          <p:cNvPr id="4" name="Text Placeholder 3"/>
          <p:cNvSpPr>
            <a:spLocks noGrp="1"/>
          </p:cNvSpPr>
          <p:nvPr>
            <p:ph type="body" sz="quarter" idx="10" hasCustomPrompt="1"/>
          </p:nvPr>
        </p:nvSpPr>
        <p:spPr>
          <a:xfrm>
            <a:off x="609600" y="76200"/>
            <a:ext cx="81534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dirty="0">
                <a:solidFill>
                  <a:srgbClr val="FFFFFF"/>
                </a:solidFill>
              </a:rPr>
              <a:t>Minimum 0f 30 point</a:t>
            </a:r>
            <a:br>
              <a:rPr lang="en-US" sz="3000" dirty="0">
                <a:solidFill>
                  <a:srgbClr val="FFFFFF"/>
                </a:solidFill>
              </a:rPr>
            </a:br>
            <a:r>
              <a:rPr lang="en-US" sz="3000" dirty="0">
                <a:solidFill>
                  <a:srgbClr val="FFFFFF"/>
                </a:solidFill>
              </a:rPr>
              <a:t> and maximum 3 lines title</a:t>
            </a:r>
            <a:br>
              <a:rPr lang="en-US" sz="3000" dirty="0">
                <a:solidFill>
                  <a:srgbClr val="FFFFFF"/>
                </a:solidFill>
              </a:rPr>
            </a:br>
            <a:r>
              <a:rPr lang="en-US" sz="3000" dirty="0">
                <a:solidFill>
                  <a:srgbClr val="FFFFFF"/>
                </a:solidFill>
              </a:rPr>
              <a:t>Remove or change the pictures</a:t>
            </a:r>
          </a:p>
        </p:txBody>
      </p:sp>
      <p:sp>
        <p:nvSpPr>
          <p:cNvPr id="6" name="Text Placeholder 5"/>
          <p:cNvSpPr>
            <a:spLocks noGrp="1"/>
          </p:cNvSpPr>
          <p:nvPr>
            <p:ph type="body" sz="quarter" idx="11" hasCustomPrompt="1"/>
          </p:nvPr>
        </p:nvSpPr>
        <p:spPr>
          <a:xfrm>
            <a:off x="876300" y="1524000"/>
            <a:ext cx="7620000" cy="839787"/>
          </a:xfrm>
          <a:prstGeom prst="rect">
            <a:avLst/>
          </a:prstGeom>
        </p:spPr>
        <p:txBody>
          <a:bodyPr/>
          <a:lstStyle>
            <a:lvl1pPr marL="0" indent="0" algn="ctr">
              <a:buNone/>
              <a:defRPr sz="2200" i="1" baseline="0">
                <a:solidFill>
                  <a:schemeClr val="bg1"/>
                </a:solidFill>
              </a:defRPr>
            </a:lvl1pPr>
          </a:lstStyle>
          <a:p>
            <a:pPr lvl="0"/>
            <a:r>
              <a:rPr lang="en-US" dirty="0"/>
              <a:t>Authors minimum 18 points in italics</a:t>
            </a:r>
            <a:br>
              <a:rPr lang="en-US" dirty="0"/>
            </a:br>
            <a:r>
              <a:rPr lang="en-US" dirty="0"/>
              <a:t>with a maximum of two lines</a:t>
            </a:r>
          </a:p>
        </p:txBody>
      </p:sp>
      <p:sp>
        <p:nvSpPr>
          <p:cNvPr id="8" name="Text Placeholder 7"/>
          <p:cNvSpPr>
            <a:spLocks noGrp="1"/>
          </p:cNvSpPr>
          <p:nvPr>
            <p:ph type="body" sz="quarter" idx="12" hasCustomPrompt="1"/>
          </p:nvPr>
        </p:nvSpPr>
        <p:spPr>
          <a:xfrm>
            <a:off x="876300" y="2438400"/>
            <a:ext cx="7620000" cy="985838"/>
          </a:xfrm>
          <a:prstGeom prst="rect">
            <a:avLst/>
          </a:prstGeom>
        </p:spPr>
        <p:txBody>
          <a:bodyPr/>
          <a:lstStyle>
            <a:lvl1pPr marL="0" indent="0" algn="ctr">
              <a:buNone/>
              <a:defRPr sz="2000" baseline="0">
                <a:solidFill>
                  <a:schemeClr val="bg1"/>
                </a:solidFill>
                <a:latin typeface="+mj-lt"/>
              </a:defRPr>
            </a:lvl1pPr>
          </a:lstStyle>
          <a:p>
            <a:pPr lvl="0"/>
            <a:r>
              <a:rPr lang="en-US" dirty="0"/>
              <a:t>Event</a:t>
            </a:r>
            <a:br>
              <a:rPr lang="en-US" dirty="0"/>
            </a:br>
            <a:r>
              <a:rPr lang="en-US" dirty="0"/>
              <a:t>Location </a:t>
            </a:r>
            <a:br>
              <a:rPr lang="en-US" dirty="0"/>
            </a:br>
            <a:r>
              <a:rPr lang="en-US" dirty="0"/>
              <a:t>Date</a:t>
            </a:r>
          </a:p>
        </p:txBody>
      </p:sp>
    </p:spTree>
    <p:extLst>
      <p:ext uri="{BB962C8B-B14F-4D97-AF65-F5344CB8AC3E}">
        <p14:creationId xmlns:p14="http://schemas.microsoft.com/office/powerpoint/2010/main" val="66854487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457200" y="1676400"/>
            <a:ext cx="82296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dirty="0"/>
              <a:t>Main point 6 point smaller than slide title</a:t>
            </a:r>
          </a:p>
          <a:p>
            <a:pPr lvl="1"/>
            <a:r>
              <a:rPr lang="en-US" dirty="0"/>
              <a:t>Bullet points 4 point less than main point</a:t>
            </a:r>
          </a:p>
          <a:p>
            <a:pPr lvl="1"/>
            <a:r>
              <a:rPr lang="en-US" dirty="0"/>
              <a:t>Font type is Calibri</a:t>
            </a:r>
          </a:p>
          <a:p>
            <a:pPr lvl="2"/>
            <a:r>
              <a:rPr lang="en-US" dirty="0"/>
              <a:t>It is advised in one slide maximum 6 bullets</a:t>
            </a:r>
          </a:p>
          <a:p>
            <a:pPr lvl="3"/>
            <a:r>
              <a:rPr lang="en-US" dirty="0"/>
              <a:t>We recommend you use images on slides</a:t>
            </a:r>
          </a:p>
          <a:p>
            <a:pPr lvl="3"/>
            <a:r>
              <a:rPr lang="en-US" dirty="0"/>
              <a:t>You can change partner logos on front page</a:t>
            </a:r>
          </a:p>
          <a:p>
            <a:pPr lvl="4"/>
            <a:r>
              <a:rPr lang="en-US" dirty="0"/>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5706656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485900" y="2209800"/>
            <a:ext cx="61722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and maximum of 2 lines</a:t>
            </a:r>
            <a:endParaRPr lang="en-US" dirty="0"/>
          </a:p>
        </p:txBody>
      </p:sp>
    </p:spTree>
    <p:extLst>
      <p:ext uri="{BB962C8B-B14F-4D97-AF65-F5344CB8AC3E}">
        <p14:creationId xmlns:p14="http://schemas.microsoft.com/office/powerpoint/2010/main" val="249115958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228600" y="228600"/>
            <a:ext cx="86106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Use map and figures as big as possible</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pic>
        <p:nvPicPr>
          <p:cNvPr id="9" name="Picture 8"/>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icture Placeholder 3"/>
          <p:cNvSpPr>
            <a:spLocks noGrp="1"/>
          </p:cNvSpPr>
          <p:nvPr>
            <p:ph type="pic" sz="quarter" idx="12" hasCustomPrompt="1"/>
          </p:nvPr>
        </p:nvSpPr>
        <p:spPr>
          <a:xfrm>
            <a:off x="261938" y="1295400"/>
            <a:ext cx="8577262" cy="4953000"/>
          </a:xfrm>
          <a:prstGeom prst="rect">
            <a:avLst/>
          </a:prstGeom>
          <a:blipFill>
            <a:blip r:embed="rId4" cstate="print"/>
            <a:stretch>
              <a:fillRect/>
            </a:stretch>
          </a:blipFill>
        </p:spPr>
        <p:txBody>
          <a:bodyPr/>
          <a:lstStyle>
            <a:lvl1pPr>
              <a:defRPr/>
            </a:lvl1pPr>
          </a:lstStyle>
          <a:p>
            <a:r>
              <a:rPr lang="en-US" dirty="0"/>
              <a:t>Click on the icon to add map</a:t>
            </a:r>
          </a:p>
        </p:txBody>
      </p:sp>
    </p:spTree>
    <p:extLst>
      <p:ext uri="{BB962C8B-B14F-4D97-AF65-F5344CB8AC3E}">
        <p14:creationId xmlns:p14="http://schemas.microsoft.com/office/powerpoint/2010/main" val="107769631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384800" y="1219200"/>
            <a:ext cx="3759200" cy="56388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a:defRPr>
                <a:solidFill>
                  <a:schemeClr val="bg1"/>
                </a:solidFill>
                <a:latin typeface="+mn-lt"/>
              </a:defRPr>
            </a:lvl1pPr>
          </a:lstStyle>
          <a:p>
            <a:r>
              <a:rPr lang="en-US"/>
              <a:t>Click icon to add picture</a:t>
            </a:r>
            <a:endParaRPr lang="en-US" dirty="0"/>
          </a:p>
        </p:txBody>
      </p:sp>
      <p:sp>
        <p:nvSpPr>
          <p:cNvPr id="4"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7" name="Text Placeholder 6"/>
          <p:cNvSpPr>
            <a:spLocks noGrp="1"/>
          </p:cNvSpPr>
          <p:nvPr>
            <p:ph type="body" sz="quarter" idx="11"/>
          </p:nvPr>
        </p:nvSpPr>
        <p:spPr>
          <a:xfrm>
            <a:off x="515938" y="1295400"/>
            <a:ext cx="4284662"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descr="D:\Publications\LOGO's\ILRI-logo-small.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6450597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2672050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bg>
      <p:bgPr>
        <a:solidFill>
          <a:schemeClr val="bg1"/>
        </a:solidFill>
        <a:effectLst/>
      </p:bgPr>
    </p:bg>
    <p:spTree>
      <p:nvGrpSpPr>
        <p:cNvPr id="1" name=""/>
        <p:cNvGrpSpPr/>
        <p:nvPr/>
      </p:nvGrpSpPr>
      <p:grpSpPr>
        <a:xfrm>
          <a:off x="0" y="0"/>
          <a:ext cx="0" cy="0"/>
          <a:chOff x="0" y="0"/>
          <a:chExt cx="0" cy="0"/>
        </a:xfrm>
      </p:grpSpPr>
      <p:grpSp>
        <p:nvGrpSpPr>
          <p:cNvPr id="2" name="Group 1"/>
          <p:cNvGrpSpPr>
            <a:grpSpLocks/>
          </p:cNvGrpSpPr>
          <p:nvPr/>
        </p:nvGrpSpPr>
        <p:grpSpPr bwMode="auto">
          <a:xfrm>
            <a:off x="1228860" y="6543675"/>
            <a:ext cx="6705600" cy="231775"/>
            <a:chOff x="1066800" y="6543985"/>
            <a:chExt cx="6705600" cy="230832"/>
          </a:xfrm>
        </p:grpSpPr>
        <p:sp>
          <p:nvSpPr>
            <p:cNvPr id="3" name="TextBox 6"/>
            <p:cNvSpPr txBox="1">
              <a:spLocks noChangeArrowheads="1"/>
            </p:cNvSpPr>
            <p:nvPr/>
          </p:nvSpPr>
          <p:spPr bwMode="auto">
            <a:xfrm>
              <a:off x="1676400" y="6543985"/>
              <a:ext cx="60960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4" name="Picture 3" descr="P:\Pictures&amp;Resources\Icons\by-nc-sa.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 name="TextBox 11"/>
          <p:cNvSpPr txBox="1">
            <a:spLocks noChangeArrowheads="1"/>
          </p:cNvSpPr>
          <p:nvPr userDrawn="1"/>
        </p:nvSpPr>
        <p:spPr bwMode="auto">
          <a:xfrm>
            <a:off x="9660" y="2302888"/>
            <a:ext cx="9144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sz="3200" i="1" dirty="0">
                <a:ea typeface="Verdana" pitchFamily="34" charset="0"/>
                <a:cs typeface="Verdana" pitchFamily="34" charset="0"/>
              </a:rPr>
              <a:t>better lives through livestock</a:t>
            </a:r>
          </a:p>
        </p:txBody>
      </p:sp>
      <p:sp>
        <p:nvSpPr>
          <p:cNvPr id="13" name="Rectangle 12"/>
          <p:cNvSpPr>
            <a:spLocks noChangeArrowheads="1"/>
          </p:cNvSpPr>
          <p:nvPr userDrawn="1"/>
        </p:nvSpPr>
        <p:spPr bwMode="auto">
          <a:xfrm>
            <a:off x="2295660" y="3149024"/>
            <a:ext cx="457200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sz="3200" dirty="0">
                <a:solidFill>
                  <a:srgbClr val="762123"/>
                </a:solidFill>
              </a:rPr>
              <a:t>ilri.org</a:t>
            </a:r>
          </a:p>
        </p:txBody>
      </p:sp>
      <p:pic>
        <p:nvPicPr>
          <p:cNvPr id="6" name="Picture 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98736" y="5257800"/>
            <a:ext cx="7165848" cy="1194816"/>
          </a:xfrm>
          <a:prstGeom prst="rect">
            <a:avLst/>
          </a:prstGeom>
        </p:spPr>
      </p:pic>
    </p:spTree>
    <p:extLst>
      <p:ext uri="{BB962C8B-B14F-4D97-AF65-F5344CB8AC3E}">
        <p14:creationId xmlns:p14="http://schemas.microsoft.com/office/powerpoint/2010/main" val="386223985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0"/>
            <a:ext cx="9144000" cy="1268413"/>
          </a:xfrm>
          <a:prstGeom prst="rect">
            <a:avLst/>
          </a:prstGeom>
          <a:solidFill>
            <a:srgbClr val="682622"/>
          </a:solidFill>
          <a:ln>
            <a:noFill/>
          </a:ln>
          <a:effectLst>
            <a:outerShdw blurRad="40000" dist="23000" dir="5400000" rotWithShape="0">
              <a:srgbClr val="808080">
                <a:alpha val="34999"/>
              </a:srgbClr>
            </a:outerShdw>
          </a:effectLst>
          <a:extLst/>
        </p:spPr>
        <p:txBody>
          <a:bodyPr anchor="ctr"/>
          <a:lstStyle/>
          <a:p>
            <a:pPr algn="ctr" fontAlgn="auto">
              <a:spcBef>
                <a:spcPts val="0"/>
              </a:spcBef>
              <a:spcAft>
                <a:spcPts val="0"/>
              </a:spcAft>
              <a:defRPr/>
            </a:pPr>
            <a:endParaRPr lang="en-US" dirty="0">
              <a:solidFill>
                <a:prstClr val="white"/>
              </a:solidFill>
              <a:latin typeface="Calibri"/>
            </a:endParaRPr>
          </a:p>
        </p:txBody>
      </p:sp>
      <p:sp>
        <p:nvSpPr>
          <p:cNvPr id="2" name="Title 1"/>
          <p:cNvSpPr>
            <a:spLocks noGrp="1"/>
          </p:cNvSpPr>
          <p:nvPr>
            <p:ph type="title"/>
          </p:nvPr>
        </p:nvSpPr>
        <p:spPr>
          <a:xfrm>
            <a:off x="457200" y="0"/>
            <a:ext cx="8229600" cy="1143000"/>
          </a:xfrm>
          <a:prstGeom prst="rect">
            <a:avLst/>
          </a:prstGeom>
        </p:spPr>
        <p:txBody>
          <a:bodyPr/>
          <a:lstStyle>
            <a:lvl1pPr algn="l">
              <a:defRPr sz="3000">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8" name="Picture 8"/>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577850" y="6348413"/>
            <a:ext cx="363538"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76200" y="6400800"/>
            <a:ext cx="3714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890989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485900" y="2209800"/>
            <a:ext cx="61722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and maximum of 2 lines</a:t>
            </a:r>
            <a:endParaRPr lang="en-US" dirty="0"/>
          </a:p>
        </p:txBody>
      </p:sp>
    </p:spTree>
    <p:extLst>
      <p:ext uri="{BB962C8B-B14F-4D97-AF65-F5344CB8AC3E}">
        <p14:creationId xmlns:p14="http://schemas.microsoft.com/office/powerpoint/2010/main" val="383972961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
        <p:nvSpPr>
          <p:cNvPr id="4" name="Text Placeholder 3"/>
          <p:cNvSpPr>
            <a:spLocks noGrp="1"/>
          </p:cNvSpPr>
          <p:nvPr>
            <p:ph type="body" sz="quarter" idx="10" hasCustomPrompt="1"/>
          </p:nvPr>
        </p:nvSpPr>
        <p:spPr>
          <a:xfrm>
            <a:off x="609600" y="76200"/>
            <a:ext cx="81534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dirty="0">
                <a:solidFill>
                  <a:srgbClr val="FFFFFF"/>
                </a:solidFill>
              </a:rPr>
              <a:t>Minimum 0f 30 point</a:t>
            </a:r>
            <a:br>
              <a:rPr lang="en-US" sz="3000" dirty="0">
                <a:solidFill>
                  <a:srgbClr val="FFFFFF"/>
                </a:solidFill>
              </a:rPr>
            </a:br>
            <a:r>
              <a:rPr lang="en-US" sz="3000" dirty="0">
                <a:solidFill>
                  <a:srgbClr val="FFFFFF"/>
                </a:solidFill>
              </a:rPr>
              <a:t> and maximum 3 lines title</a:t>
            </a:r>
            <a:br>
              <a:rPr lang="en-US" sz="3000" dirty="0">
                <a:solidFill>
                  <a:srgbClr val="FFFFFF"/>
                </a:solidFill>
              </a:rPr>
            </a:br>
            <a:r>
              <a:rPr lang="en-US" sz="3000" dirty="0">
                <a:solidFill>
                  <a:srgbClr val="FFFFFF"/>
                </a:solidFill>
              </a:rPr>
              <a:t>Remove or change the pictures</a:t>
            </a:r>
          </a:p>
        </p:txBody>
      </p:sp>
      <p:sp>
        <p:nvSpPr>
          <p:cNvPr id="6" name="Text Placeholder 5"/>
          <p:cNvSpPr>
            <a:spLocks noGrp="1"/>
          </p:cNvSpPr>
          <p:nvPr>
            <p:ph type="body" sz="quarter" idx="11" hasCustomPrompt="1"/>
          </p:nvPr>
        </p:nvSpPr>
        <p:spPr>
          <a:xfrm>
            <a:off x="876300" y="1524000"/>
            <a:ext cx="7620000" cy="839787"/>
          </a:xfrm>
          <a:prstGeom prst="rect">
            <a:avLst/>
          </a:prstGeom>
        </p:spPr>
        <p:txBody>
          <a:bodyPr/>
          <a:lstStyle>
            <a:lvl1pPr marL="0" indent="0" algn="ctr">
              <a:buNone/>
              <a:defRPr sz="2200" i="1" baseline="0">
                <a:solidFill>
                  <a:schemeClr val="bg1"/>
                </a:solidFill>
              </a:defRPr>
            </a:lvl1pPr>
          </a:lstStyle>
          <a:p>
            <a:pPr lvl="0"/>
            <a:r>
              <a:rPr lang="en-US" dirty="0"/>
              <a:t>Authors minimum 18 points in italics</a:t>
            </a:r>
            <a:br>
              <a:rPr lang="en-US" dirty="0"/>
            </a:br>
            <a:r>
              <a:rPr lang="en-US" dirty="0"/>
              <a:t>with a maximum of two lines</a:t>
            </a:r>
          </a:p>
        </p:txBody>
      </p:sp>
      <p:sp>
        <p:nvSpPr>
          <p:cNvPr id="8" name="Text Placeholder 7"/>
          <p:cNvSpPr>
            <a:spLocks noGrp="1"/>
          </p:cNvSpPr>
          <p:nvPr>
            <p:ph type="body" sz="quarter" idx="12" hasCustomPrompt="1"/>
          </p:nvPr>
        </p:nvSpPr>
        <p:spPr>
          <a:xfrm>
            <a:off x="876300" y="2438400"/>
            <a:ext cx="7620000" cy="985838"/>
          </a:xfrm>
          <a:prstGeom prst="rect">
            <a:avLst/>
          </a:prstGeom>
        </p:spPr>
        <p:txBody>
          <a:bodyPr/>
          <a:lstStyle>
            <a:lvl1pPr marL="0" indent="0" algn="ctr">
              <a:buNone/>
              <a:defRPr sz="2000" baseline="0">
                <a:solidFill>
                  <a:schemeClr val="bg1"/>
                </a:solidFill>
                <a:latin typeface="+mj-lt"/>
              </a:defRPr>
            </a:lvl1pPr>
          </a:lstStyle>
          <a:p>
            <a:pPr lvl="0"/>
            <a:r>
              <a:rPr lang="en-US" dirty="0"/>
              <a:t>Event</a:t>
            </a:r>
            <a:br>
              <a:rPr lang="en-US" dirty="0"/>
            </a:br>
            <a:r>
              <a:rPr lang="en-US" dirty="0"/>
              <a:t>Location </a:t>
            </a:r>
            <a:br>
              <a:rPr lang="en-US" dirty="0"/>
            </a:br>
            <a:r>
              <a:rPr lang="en-US" dirty="0"/>
              <a:t>Date</a:t>
            </a:r>
          </a:p>
        </p:txBody>
      </p:sp>
    </p:spTree>
    <p:extLst>
      <p:ext uri="{BB962C8B-B14F-4D97-AF65-F5344CB8AC3E}">
        <p14:creationId xmlns:p14="http://schemas.microsoft.com/office/powerpoint/2010/main" val="197496177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457200" y="1676400"/>
            <a:ext cx="82296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dirty="0"/>
              <a:t>Main point 6 point smaller than slide title</a:t>
            </a:r>
          </a:p>
          <a:p>
            <a:pPr lvl="1"/>
            <a:r>
              <a:rPr lang="en-US" dirty="0"/>
              <a:t>Bullet points 4 point less than main point</a:t>
            </a:r>
          </a:p>
          <a:p>
            <a:pPr lvl="1"/>
            <a:r>
              <a:rPr lang="en-US" dirty="0"/>
              <a:t>Font type is Calibri</a:t>
            </a:r>
          </a:p>
          <a:p>
            <a:pPr lvl="2"/>
            <a:r>
              <a:rPr lang="en-US" dirty="0"/>
              <a:t>It is advised in one slide maximum 6 bullets</a:t>
            </a:r>
          </a:p>
          <a:p>
            <a:pPr lvl="3"/>
            <a:r>
              <a:rPr lang="en-US" dirty="0"/>
              <a:t>We recommend you use images on slides</a:t>
            </a:r>
          </a:p>
          <a:p>
            <a:pPr lvl="3"/>
            <a:r>
              <a:rPr lang="en-US" dirty="0"/>
              <a:t>You can change partner logos on front page</a:t>
            </a:r>
          </a:p>
          <a:p>
            <a:pPr lvl="4"/>
            <a:r>
              <a:rPr lang="en-US" dirty="0"/>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9971764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485900" y="2209800"/>
            <a:ext cx="61722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and maximum of 2 lines</a:t>
            </a:r>
            <a:endParaRPr lang="en-US" dirty="0"/>
          </a:p>
        </p:txBody>
      </p:sp>
    </p:spTree>
    <p:extLst>
      <p:ext uri="{BB962C8B-B14F-4D97-AF65-F5344CB8AC3E}">
        <p14:creationId xmlns:p14="http://schemas.microsoft.com/office/powerpoint/2010/main" val="17556232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228600" y="228600"/>
            <a:ext cx="86106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Use map and figures as big as possible</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pic>
        <p:nvPicPr>
          <p:cNvPr id="9" name="Picture 8"/>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icture Placeholder 3"/>
          <p:cNvSpPr>
            <a:spLocks noGrp="1"/>
          </p:cNvSpPr>
          <p:nvPr>
            <p:ph type="pic" sz="quarter" idx="12" hasCustomPrompt="1"/>
          </p:nvPr>
        </p:nvSpPr>
        <p:spPr>
          <a:xfrm>
            <a:off x="261938" y="1295400"/>
            <a:ext cx="8577262" cy="4953000"/>
          </a:xfrm>
          <a:prstGeom prst="rect">
            <a:avLst/>
          </a:prstGeom>
          <a:blipFill>
            <a:blip r:embed="rId4"/>
            <a:stretch>
              <a:fillRect/>
            </a:stretch>
          </a:blipFill>
        </p:spPr>
        <p:txBody>
          <a:bodyPr/>
          <a:lstStyle>
            <a:lvl1pPr>
              <a:defRPr/>
            </a:lvl1pPr>
          </a:lstStyle>
          <a:p>
            <a:r>
              <a:rPr lang="en-US" dirty="0"/>
              <a:t>Click on the icon to add map</a:t>
            </a:r>
          </a:p>
        </p:txBody>
      </p:sp>
    </p:spTree>
    <p:extLst>
      <p:ext uri="{BB962C8B-B14F-4D97-AF65-F5344CB8AC3E}">
        <p14:creationId xmlns:p14="http://schemas.microsoft.com/office/powerpoint/2010/main" val="33512240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384800" y="1219200"/>
            <a:ext cx="3759200" cy="56388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a:defRPr>
                <a:solidFill>
                  <a:schemeClr val="bg1"/>
                </a:solidFill>
                <a:latin typeface="+mn-lt"/>
              </a:defRPr>
            </a:lvl1pPr>
          </a:lstStyle>
          <a:p>
            <a:r>
              <a:rPr lang="en-US" dirty="0"/>
              <a:t>Click icon to add picture</a:t>
            </a:r>
          </a:p>
        </p:txBody>
      </p:sp>
      <p:sp>
        <p:nvSpPr>
          <p:cNvPr id="4"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7" name="Text Placeholder 6"/>
          <p:cNvSpPr>
            <a:spLocks noGrp="1"/>
          </p:cNvSpPr>
          <p:nvPr>
            <p:ph type="body" sz="quarter" idx="11"/>
          </p:nvPr>
        </p:nvSpPr>
        <p:spPr>
          <a:xfrm>
            <a:off x="515938" y="1295400"/>
            <a:ext cx="4284662"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descr="D:\Publications\LOGO's\ILRI-logo-small.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803680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8417734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bg>
      <p:bgPr>
        <a:solidFill>
          <a:schemeClr val="bg1"/>
        </a:solidFill>
        <a:effectLst/>
      </p:bgPr>
    </p:bg>
    <p:spTree>
      <p:nvGrpSpPr>
        <p:cNvPr id="1" name=""/>
        <p:cNvGrpSpPr/>
        <p:nvPr/>
      </p:nvGrpSpPr>
      <p:grpSpPr>
        <a:xfrm>
          <a:off x="0" y="0"/>
          <a:ext cx="0" cy="0"/>
          <a:chOff x="0" y="0"/>
          <a:chExt cx="0" cy="0"/>
        </a:xfrm>
      </p:grpSpPr>
      <p:grpSp>
        <p:nvGrpSpPr>
          <p:cNvPr id="2" name="Group 1"/>
          <p:cNvGrpSpPr>
            <a:grpSpLocks/>
          </p:cNvGrpSpPr>
          <p:nvPr/>
        </p:nvGrpSpPr>
        <p:grpSpPr bwMode="auto">
          <a:xfrm>
            <a:off x="1228860" y="6543675"/>
            <a:ext cx="6705600" cy="231775"/>
            <a:chOff x="1066800" y="6543985"/>
            <a:chExt cx="6705600" cy="230832"/>
          </a:xfrm>
        </p:grpSpPr>
        <p:sp>
          <p:nvSpPr>
            <p:cNvPr id="3" name="TextBox 6"/>
            <p:cNvSpPr txBox="1">
              <a:spLocks noChangeArrowheads="1"/>
            </p:cNvSpPr>
            <p:nvPr/>
          </p:nvSpPr>
          <p:spPr bwMode="auto">
            <a:xfrm>
              <a:off x="1676400" y="6543985"/>
              <a:ext cx="60960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licence. You are free to re-use or distribute this work, provided credit is given to ILRI.</a:t>
              </a:r>
              <a:endParaRPr lang="en-US" sz="900" dirty="0">
                <a:latin typeface="+mj-lt"/>
              </a:endParaRPr>
            </a:p>
          </p:txBody>
        </p:sp>
        <p:pic>
          <p:nvPicPr>
            <p:cNvPr id="4" name="Picture 3" descr="P:\Pictures&amp;Resources\Icons\by-nc-sa.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 name="TextBox 11"/>
          <p:cNvSpPr txBox="1">
            <a:spLocks noChangeArrowheads="1"/>
          </p:cNvSpPr>
          <p:nvPr userDrawn="1"/>
        </p:nvSpPr>
        <p:spPr bwMode="auto">
          <a:xfrm>
            <a:off x="9660" y="2302888"/>
            <a:ext cx="9144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sz="3200" i="1" dirty="0">
                <a:ea typeface="Verdana" pitchFamily="34" charset="0"/>
                <a:cs typeface="Verdana" pitchFamily="34" charset="0"/>
              </a:rPr>
              <a:t>better lives through livestock</a:t>
            </a:r>
          </a:p>
        </p:txBody>
      </p:sp>
      <p:sp>
        <p:nvSpPr>
          <p:cNvPr id="13" name="Rectangle 12"/>
          <p:cNvSpPr>
            <a:spLocks noChangeArrowheads="1"/>
          </p:cNvSpPr>
          <p:nvPr userDrawn="1"/>
        </p:nvSpPr>
        <p:spPr bwMode="auto">
          <a:xfrm>
            <a:off x="2295660" y="3149024"/>
            <a:ext cx="457200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sz="3200" dirty="0">
                <a:solidFill>
                  <a:srgbClr val="762123"/>
                </a:solidFill>
              </a:rPr>
              <a:t>ilri.org</a:t>
            </a:r>
          </a:p>
        </p:txBody>
      </p:sp>
      <p:pic>
        <p:nvPicPr>
          <p:cNvPr id="6" name="Picture 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98736" y="5257800"/>
            <a:ext cx="7165848" cy="1194816"/>
          </a:xfrm>
          <a:prstGeom prst="rect">
            <a:avLst/>
          </a:prstGeom>
        </p:spPr>
      </p:pic>
    </p:spTree>
    <p:extLst>
      <p:ext uri="{BB962C8B-B14F-4D97-AF65-F5344CB8AC3E}">
        <p14:creationId xmlns:p14="http://schemas.microsoft.com/office/powerpoint/2010/main" val="209074711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C88CEA77-4586-4E04-81A9-B829D3A57525}" type="datetimeFigureOut">
              <a:rPr kumimoji="0" lang="en-US" sz="3200" b="0" i="0" u="none" strike="noStrike" kern="1200" cap="none" spc="0" normalizeH="0" baseline="0" noProof="0" smtClean="0">
                <a:ln>
                  <a:noFill/>
                </a:ln>
                <a:solidFill>
                  <a:prstClr val="black"/>
                </a:solidFill>
                <a:effectLst/>
                <a:uLnTx/>
                <a:uFillTx/>
                <a:latin typeface="Times" pitchFamily="4" charset="0"/>
                <a:ea typeface="ＭＳ Ｐゴシック" pitchFamily="4" charset="-128"/>
              </a:rPr>
              <a:pPr marL="0" marR="0" lvl="0" indent="0" algn="l" defTabSz="914400" rtl="0" eaLnBrk="1" fontAlgn="base" latinLnBrk="0" hangingPunct="1">
                <a:lnSpc>
                  <a:spcPct val="100000"/>
                </a:lnSpc>
                <a:spcBef>
                  <a:spcPct val="0"/>
                </a:spcBef>
                <a:spcAft>
                  <a:spcPct val="0"/>
                </a:spcAft>
                <a:buClrTx/>
                <a:buSzTx/>
                <a:buFontTx/>
                <a:buNone/>
                <a:tabLst/>
                <a:defRPr/>
              </a:pPr>
              <a:t>3/28/2019</a:t>
            </a:fld>
            <a:endParaRPr kumimoji="0" lang="en-US" sz="3200" b="0" i="0" u="none" strike="noStrike" kern="1200" cap="none" spc="0" normalizeH="0" baseline="0" noProof="0" dirty="0">
              <a:ln>
                <a:noFill/>
              </a:ln>
              <a:solidFill>
                <a:prstClr val="black"/>
              </a:solidFill>
              <a:effectLst/>
              <a:uLnTx/>
              <a:uFillTx/>
              <a:latin typeface="Times" pitchFamily="4" charset="0"/>
              <a:ea typeface="ＭＳ Ｐゴシック" pitchFamily="4" charset="-128"/>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3200" b="0" i="0" u="none" strike="noStrike" kern="1200" cap="none" spc="0" normalizeH="0" baseline="0" noProof="0" dirty="0">
              <a:ln>
                <a:noFill/>
              </a:ln>
              <a:solidFill>
                <a:prstClr val="black"/>
              </a:solidFill>
              <a:effectLst/>
              <a:uLnTx/>
              <a:uFillTx/>
              <a:latin typeface="Times" pitchFamily="4" charset="0"/>
              <a:ea typeface="ＭＳ Ｐゴシック" pitchFamily="4" charset="-128"/>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CA4A3A83-1094-409F-AF37-70B408348D1E}" type="slidenum">
              <a:rPr kumimoji="0" lang="en-US" sz="3200" b="0" i="0" u="none" strike="noStrike" kern="1200" cap="none" spc="0" normalizeH="0" baseline="0" noProof="0" smtClean="0">
                <a:ln>
                  <a:noFill/>
                </a:ln>
                <a:solidFill>
                  <a:prstClr val="black"/>
                </a:solidFill>
                <a:effectLst/>
                <a:uLnTx/>
                <a:uFillTx/>
                <a:latin typeface="Times" pitchFamily="4" charset="0"/>
                <a:ea typeface="ＭＳ Ｐゴシック" pitchFamily="4" charset="-128"/>
              </a:rPr>
              <a:pPr marL="0" marR="0" lvl="0" indent="0" algn="l" defTabSz="914400" rtl="0" eaLnBrk="1" fontAlgn="base" latinLnBrk="0" hangingPunct="1">
                <a:lnSpc>
                  <a:spcPct val="100000"/>
                </a:lnSpc>
                <a:spcBef>
                  <a:spcPct val="0"/>
                </a:spcBef>
                <a:spcAft>
                  <a:spcPct val="0"/>
                </a:spcAft>
                <a:buClrTx/>
                <a:buSzTx/>
                <a:buFontTx/>
                <a:buNone/>
                <a:tabLst/>
                <a:defRPr/>
              </a:pPr>
              <a:t>‹#›</a:t>
            </a:fld>
            <a:endParaRPr kumimoji="0" lang="en-US" sz="3200" b="0" i="0" u="none" strike="noStrike" kern="1200" cap="none" spc="0" normalizeH="0" baseline="0" noProof="0" dirty="0">
              <a:ln>
                <a:noFill/>
              </a:ln>
              <a:solidFill>
                <a:prstClr val="black"/>
              </a:solidFill>
              <a:effectLst/>
              <a:uLnTx/>
              <a:uFillTx/>
              <a:latin typeface="Times" pitchFamily="4" charset="0"/>
              <a:ea typeface="ＭＳ Ｐゴシック" pitchFamily="4" charset="-128"/>
            </a:endParaRPr>
          </a:p>
        </p:txBody>
      </p:sp>
    </p:spTree>
    <p:extLst>
      <p:ext uri="{BB962C8B-B14F-4D97-AF65-F5344CB8AC3E}">
        <p14:creationId xmlns:p14="http://schemas.microsoft.com/office/powerpoint/2010/main" val="168885308"/>
      </p:ext>
    </p:extLst>
  </p:cSld>
  <p:clrMapOvr>
    <a:masterClrMapping/>
  </p:clrMapOvr>
  <p:transition advClick="0"/>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solidFill>
                <a:prstClr val="white"/>
              </a:solidFill>
            </a:endParaRPr>
          </a:p>
        </p:txBody>
      </p:sp>
      <p:sp>
        <p:nvSpPr>
          <p:cNvPr id="4" name="Text Placeholder 3"/>
          <p:cNvSpPr>
            <a:spLocks noGrp="1"/>
          </p:cNvSpPr>
          <p:nvPr>
            <p:ph type="body" sz="quarter" idx="10" hasCustomPrompt="1"/>
          </p:nvPr>
        </p:nvSpPr>
        <p:spPr>
          <a:xfrm>
            <a:off x="609600" y="76200"/>
            <a:ext cx="81534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dirty="0">
                <a:solidFill>
                  <a:srgbClr val="FFFFFF"/>
                </a:solidFill>
              </a:rPr>
              <a:t>Minimum 0f 30 point</a:t>
            </a:r>
            <a:br>
              <a:rPr lang="en-US" sz="3000" dirty="0">
                <a:solidFill>
                  <a:srgbClr val="FFFFFF"/>
                </a:solidFill>
              </a:rPr>
            </a:br>
            <a:r>
              <a:rPr lang="en-US" sz="3000" dirty="0">
                <a:solidFill>
                  <a:srgbClr val="FFFFFF"/>
                </a:solidFill>
              </a:rPr>
              <a:t> and maximum 3 lines title</a:t>
            </a:r>
            <a:br>
              <a:rPr lang="en-US" sz="3000" dirty="0">
                <a:solidFill>
                  <a:srgbClr val="FFFFFF"/>
                </a:solidFill>
              </a:rPr>
            </a:br>
            <a:r>
              <a:rPr lang="en-US" sz="3000" dirty="0">
                <a:solidFill>
                  <a:srgbClr val="FFFFFF"/>
                </a:solidFill>
              </a:rPr>
              <a:t>Remove or change the pictures</a:t>
            </a:r>
          </a:p>
        </p:txBody>
      </p:sp>
      <p:sp>
        <p:nvSpPr>
          <p:cNvPr id="6" name="Text Placeholder 5"/>
          <p:cNvSpPr>
            <a:spLocks noGrp="1"/>
          </p:cNvSpPr>
          <p:nvPr>
            <p:ph type="body" sz="quarter" idx="11" hasCustomPrompt="1"/>
          </p:nvPr>
        </p:nvSpPr>
        <p:spPr>
          <a:xfrm>
            <a:off x="876300" y="1524000"/>
            <a:ext cx="7620000" cy="839787"/>
          </a:xfrm>
          <a:prstGeom prst="rect">
            <a:avLst/>
          </a:prstGeom>
        </p:spPr>
        <p:txBody>
          <a:bodyPr/>
          <a:lstStyle>
            <a:lvl1pPr marL="0" indent="0" algn="ctr">
              <a:buNone/>
              <a:defRPr sz="2200" i="1" baseline="0">
                <a:solidFill>
                  <a:schemeClr val="bg1"/>
                </a:solidFill>
              </a:defRPr>
            </a:lvl1pPr>
          </a:lstStyle>
          <a:p>
            <a:pPr lvl="0"/>
            <a:r>
              <a:rPr lang="en-US" dirty="0"/>
              <a:t>Authors minimum 18 points in italics</a:t>
            </a:r>
            <a:br>
              <a:rPr lang="en-US" dirty="0"/>
            </a:br>
            <a:r>
              <a:rPr lang="en-US" dirty="0"/>
              <a:t>with a maximum of two lines</a:t>
            </a:r>
          </a:p>
        </p:txBody>
      </p:sp>
      <p:sp>
        <p:nvSpPr>
          <p:cNvPr id="8" name="Text Placeholder 7"/>
          <p:cNvSpPr>
            <a:spLocks noGrp="1"/>
          </p:cNvSpPr>
          <p:nvPr>
            <p:ph type="body" sz="quarter" idx="12" hasCustomPrompt="1"/>
          </p:nvPr>
        </p:nvSpPr>
        <p:spPr>
          <a:xfrm>
            <a:off x="876300" y="2438400"/>
            <a:ext cx="7620000" cy="985838"/>
          </a:xfrm>
          <a:prstGeom prst="rect">
            <a:avLst/>
          </a:prstGeom>
        </p:spPr>
        <p:txBody>
          <a:bodyPr/>
          <a:lstStyle>
            <a:lvl1pPr marL="0" indent="0" algn="ctr">
              <a:buNone/>
              <a:defRPr sz="2000" baseline="0">
                <a:solidFill>
                  <a:schemeClr val="bg1"/>
                </a:solidFill>
                <a:latin typeface="+mj-lt"/>
              </a:defRPr>
            </a:lvl1pPr>
          </a:lstStyle>
          <a:p>
            <a:pPr lvl="0"/>
            <a:r>
              <a:rPr lang="en-US" dirty="0"/>
              <a:t>Event</a:t>
            </a:r>
            <a:br>
              <a:rPr lang="en-US" dirty="0"/>
            </a:br>
            <a:r>
              <a:rPr lang="en-US" dirty="0"/>
              <a:t>Location </a:t>
            </a:r>
            <a:br>
              <a:rPr lang="en-US" dirty="0"/>
            </a:br>
            <a:r>
              <a:rPr lang="en-US" dirty="0"/>
              <a:t>Date</a:t>
            </a:r>
          </a:p>
        </p:txBody>
      </p:sp>
    </p:spTree>
    <p:extLst>
      <p:ext uri="{BB962C8B-B14F-4D97-AF65-F5344CB8AC3E}">
        <p14:creationId xmlns:p14="http://schemas.microsoft.com/office/powerpoint/2010/main" val="265503669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457200" y="1676400"/>
            <a:ext cx="82296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dirty="0"/>
              <a:t>Main point 6 point smaller than slide title</a:t>
            </a:r>
          </a:p>
          <a:p>
            <a:pPr lvl="1"/>
            <a:r>
              <a:rPr lang="en-US" dirty="0"/>
              <a:t>Bullet points 4 point less than main point</a:t>
            </a:r>
          </a:p>
          <a:p>
            <a:pPr lvl="1"/>
            <a:r>
              <a:rPr lang="en-US" dirty="0"/>
              <a:t>Font type is Calibri</a:t>
            </a:r>
          </a:p>
          <a:p>
            <a:pPr lvl="2"/>
            <a:r>
              <a:rPr lang="en-US" dirty="0"/>
              <a:t>It is advised in one slide maximum 6 bullets</a:t>
            </a:r>
          </a:p>
          <a:p>
            <a:pPr lvl="3"/>
            <a:r>
              <a:rPr lang="en-US" dirty="0"/>
              <a:t>We recommend you use images on slides</a:t>
            </a:r>
          </a:p>
          <a:p>
            <a:pPr lvl="3"/>
            <a:r>
              <a:rPr lang="en-US" dirty="0"/>
              <a:t>You can change partner logos on front page</a:t>
            </a:r>
          </a:p>
          <a:p>
            <a:pPr lvl="4"/>
            <a:r>
              <a:rPr lang="en-US" dirty="0"/>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719210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228600" y="228600"/>
            <a:ext cx="86106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Use map and figures as big as possible</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pic>
        <p:nvPicPr>
          <p:cNvPr id="9" name="Picture 8"/>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icture Placeholder 3"/>
          <p:cNvSpPr>
            <a:spLocks noGrp="1"/>
          </p:cNvSpPr>
          <p:nvPr>
            <p:ph type="pic" sz="quarter" idx="12" hasCustomPrompt="1"/>
          </p:nvPr>
        </p:nvSpPr>
        <p:spPr>
          <a:xfrm>
            <a:off x="261938" y="1295400"/>
            <a:ext cx="8577262" cy="4953000"/>
          </a:xfrm>
          <a:prstGeom prst="rect">
            <a:avLst/>
          </a:prstGeom>
          <a:blipFill>
            <a:blip r:embed="rId4" cstate="print"/>
            <a:stretch>
              <a:fillRect/>
            </a:stretch>
          </a:blipFill>
        </p:spPr>
        <p:txBody>
          <a:bodyPr/>
          <a:lstStyle>
            <a:lvl1pPr>
              <a:defRPr/>
            </a:lvl1pPr>
          </a:lstStyle>
          <a:p>
            <a:r>
              <a:rPr lang="en-US" dirty="0"/>
              <a:t>Click on the icon to add map</a:t>
            </a:r>
          </a:p>
        </p:txBody>
      </p:sp>
    </p:spTree>
    <p:extLst>
      <p:ext uri="{BB962C8B-B14F-4D97-AF65-F5344CB8AC3E}">
        <p14:creationId xmlns:p14="http://schemas.microsoft.com/office/powerpoint/2010/main" val="209142819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485900" y="2209800"/>
            <a:ext cx="61722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and maximum of 2 lines</a:t>
            </a:r>
            <a:endParaRPr lang="en-US" dirty="0"/>
          </a:p>
        </p:txBody>
      </p:sp>
    </p:spTree>
    <p:extLst>
      <p:ext uri="{BB962C8B-B14F-4D97-AF65-F5344CB8AC3E}">
        <p14:creationId xmlns:p14="http://schemas.microsoft.com/office/powerpoint/2010/main" val="144589158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228600" y="228600"/>
            <a:ext cx="86106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Use map and figures as big as possible</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pic>
        <p:nvPicPr>
          <p:cNvPr id="9" name="Picture 8"/>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icture Placeholder 3"/>
          <p:cNvSpPr>
            <a:spLocks noGrp="1"/>
          </p:cNvSpPr>
          <p:nvPr>
            <p:ph type="pic" sz="quarter" idx="12" hasCustomPrompt="1"/>
          </p:nvPr>
        </p:nvSpPr>
        <p:spPr>
          <a:xfrm>
            <a:off x="261938" y="1295400"/>
            <a:ext cx="8577262" cy="4953000"/>
          </a:xfrm>
          <a:prstGeom prst="rect">
            <a:avLst/>
          </a:prstGeom>
          <a:blipFill>
            <a:blip r:embed="rId4"/>
            <a:stretch>
              <a:fillRect/>
            </a:stretch>
          </a:blipFill>
        </p:spPr>
        <p:txBody>
          <a:bodyPr/>
          <a:lstStyle>
            <a:lvl1pPr>
              <a:defRPr/>
            </a:lvl1pPr>
          </a:lstStyle>
          <a:p>
            <a:r>
              <a:rPr lang="en-US" dirty="0"/>
              <a:t>Click on the icon to add map</a:t>
            </a:r>
          </a:p>
        </p:txBody>
      </p:sp>
    </p:spTree>
    <p:extLst>
      <p:ext uri="{BB962C8B-B14F-4D97-AF65-F5344CB8AC3E}">
        <p14:creationId xmlns:p14="http://schemas.microsoft.com/office/powerpoint/2010/main" val="301940195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384800" y="1219200"/>
            <a:ext cx="3759200" cy="56388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a:defRPr>
                <a:solidFill>
                  <a:schemeClr val="bg1"/>
                </a:solidFill>
                <a:latin typeface="+mn-lt"/>
              </a:defRPr>
            </a:lvl1pPr>
          </a:lstStyle>
          <a:p>
            <a:r>
              <a:rPr lang="en-US" dirty="0"/>
              <a:t>Click icon to add picture</a:t>
            </a:r>
          </a:p>
        </p:txBody>
      </p:sp>
      <p:sp>
        <p:nvSpPr>
          <p:cNvPr id="4"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7" name="Text Placeholder 6"/>
          <p:cNvSpPr>
            <a:spLocks noGrp="1"/>
          </p:cNvSpPr>
          <p:nvPr>
            <p:ph type="body" sz="quarter" idx="11"/>
          </p:nvPr>
        </p:nvSpPr>
        <p:spPr>
          <a:xfrm>
            <a:off x="515938" y="1295400"/>
            <a:ext cx="4284662"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descr="D:\Publications\LOGO's\ILRI-logo-small.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7681476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935036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bg>
      <p:bgPr>
        <a:solidFill>
          <a:schemeClr val="bg1"/>
        </a:solidFill>
        <a:effectLst/>
      </p:bgPr>
    </p:bg>
    <p:spTree>
      <p:nvGrpSpPr>
        <p:cNvPr id="1" name=""/>
        <p:cNvGrpSpPr/>
        <p:nvPr/>
      </p:nvGrpSpPr>
      <p:grpSpPr>
        <a:xfrm>
          <a:off x="0" y="0"/>
          <a:ext cx="0" cy="0"/>
          <a:chOff x="0" y="0"/>
          <a:chExt cx="0" cy="0"/>
        </a:xfrm>
      </p:grpSpPr>
      <p:sp>
        <p:nvSpPr>
          <p:cNvPr id="3" name="TextBox 6"/>
          <p:cNvSpPr txBox="1">
            <a:spLocks noChangeArrowheads="1"/>
          </p:cNvSpPr>
          <p:nvPr/>
        </p:nvSpPr>
        <p:spPr bwMode="auto">
          <a:xfrm>
            <a:off x="1827345"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dirty="0">
                <a:solidFill>
                  <a:prstClr val="black"/>
                </a:solidFill>
                <a:latin typeface="Calibri"/>
              </a:rPr>
              <a:t>This presentation is licensed for use under the Creative Commons Attribution 4.0 International Licence.</a:t>
            </a:r>
            <a:endParaRPr lang="en-US" sz="1000" dirty="0">
              <a:solidFill>
                <a:prstClr val="black"/>
              </a:solidFill>
              <a:latin typeface="Calibri"/>
            </a:endParaRPr>
          </a:p>
        </p:txBody>
      </p:sp>
      <p:sp>
        <p:nvSpPr>
          <p:cNvPr id="12" name="TextBox 11"/>
          <p:cNvSpPr txBox="1">
            <a:spLocks noChangeArrowheads="1"/>
          </p:cNvSpPr>
          <p:nvPr/>
        </p:nvSpPr>
        <p:spPr bwMode="auto">
          <a:xfrm>
            <a:off x="9660" y="2302888"/>
            <a:ext cx="9144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sz="3200" i="1" dirty="0">
                <a:solidFill>
                  <a:prstClr val="black"/>
                </a:solidFill>
                <a:ea typeface="Verdana" pitchFamily="34" charset="0"/>
                <a:cs typeface="Verdana" pitchFamily="34" charset="0"/>
              </a:rPr>
              <a:t>better lives through livestock</a:t>
            </a:r>
          </a:p>
        </p:txBody>
      </p:sp>
      <p:sp>
        <p:nvSpPr>
          <p:cNvPr id="13" name="Rectangle 12"/>
          <p:cNvSpPr>
            <a:spLocks noChangeArrowheads="1"/>
          </p:cNvSpPr>
          <p:nvPr/>
        </p:nvSpPr>
        <p:spPr bwMode="auto">
          <a:xfrm>
            <a:off x="2295660" y="3149024"/>
            <a:ext cx="457200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sz="3200" dirty="0">
                <a:solidFill>
                  <a:srgbClr val="762123"/>
                </a:solidFill>
              </a:rPr>
              <a:t>ilri.org</a:t>
            </a:r>
          </a:p>
        </p:txBody>
      </p:sp>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248053" y="4869160"/>
            <a:ext cx="6501016" cy="1507239"/>
          </a:xfrm>
          <a:prstGeom prst="rect">
            <a:avLst/>
          </a:prstGeom>
        </p:spPr>
      </p:pic>
      <p:pic>
        <p:nvPicPr>
          <p:cNvPr id="7" name="Picture 6" descr="cc-by 88x31.png"/>
          <p:cNvPicPr/>
          <p:nvPr userDrawn="1"/>
        </p:nvPicPr>
        <p:blipFill>
          <a:blip r:embed="rId3" r:link="rId4" cstate="email">
            <a:extLst>
              <a:ext uri="{28A0092B-C50C-407E-A947-70E740481C1C}">
                <a14:useLocalDpi xmlns:a14="http://schemas.microsoft.com/office/drawing/2010/main"/>
              </a:ext>
            </a:extLst>
          </a:blip>
          <a:srcRect/>
          <a:stretch>
            <a:fillRect/>
          </a:stretch>
        </p:blipFill>
        <p:spPr bwMode="auto">
          <a:xfrm>
            <a:off x="1240605" y="6569511"/>
            <a:ext cx="586740" cy="207645"/>
          </a:xfrm>
          <a:prstGeom prst="rect">
            <a:avLst/>
          </a:prstGeom>
          <a:noFill/>
          <a:ln>
            <a:noFill/>
          </a:ln>
        </p:spPr>
      </p:pic>
    </p:spTree>
    <p:extLst>
      <p:ext uri="{BB962C8B-B14F-4D97-AF65-F5344CB8AC3E}">
        <p14:creationId xmlns:p14="http://schemas.microsoft.com/office/powerpoint/2010/main" val="148078108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fld id="{6B788A03-95AD-486E-85A7-551BC837DE10}" type="datetimeFigureOut">
              <a:rPr lang="en-US" smtClean="0"/>
              <a:t>3/28/2019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85E49E-8120-4640-85B2-DAC2B9C7BA7D}" type="slidenum">
              <a:rPr lang="en-US" smtClean="0"/>
              <a:t>‹#›</a:t>
            </a:fld>
            <a:endParaRPr lang="en-US"/>
          </a:p>
        </p:txBody>
      </p:sp>
    </p:spTree>
    <p:extLst>
      <p:ext uri="{BB962C8B-B14F-4D97-AF65-F5344CB8AC3E}">
        <p14:creationId xmlns:p14="http://schemas.microsoft.com/office/powerpoint/2010/main" val="385462598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B788A03-95AD-486E-85A7-551BC837DE10}" type="datetimeFigureOut">
              <a:rPr lang="en-US" smtClean="0"/>
              <a:t>3/28/2019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85E49E-8120-4640-85B2-DAC2B9C7BA7D}" type="slidenum">
              <a:rPr lang="en-US" smtClean="0"/>
              <a:t>‹#›</a:t>
            </a:fld>
            <a:endParaRPr lang="en-US"/>
          </a:p>
        </p:txBody>
      </p:sp>
    </p:spTree>
    <p:extLst>
      <p:ext uri="{BB962C8B-B14F-4D97-AF65-F5344CB8AC3E}">
        <p14:creationId xmlns:p14="http://schemas.microsoft.com/office/powerpoint/2010/main" val="364121414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B788A03-95AD-486E-85A7-551BC837DE10}" type="datetimeFigureOut">
              <a:rPr lang="en-US" smtClean="0"/>
              <a:t>3/28/2019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85E49E-8120-4640-85B2-DAC2B9C7BA7D}" type="slidenum">
              <a:rPr lang="en-US" smtClean="0"/>
              <a:t>‹#›</a:t>
            </a:fld>
            <a:endParaRPr lang="en-US"/>
          </a:p>
        </p:txBody>
      </p:sp>
    </p:spTree>
    <p:extLst>
      <p:ext uri="{BB962C8B-B14F-4D97-AF65-F5344CB8AC3E}">
        <p14:creationId xmlns:p14="http://schemas.microsoft.com/office/powerpoint/2010/main" val="356967977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B788A03-95AD-486E-85A7-551BC837DE10}" type="datetimeFigureOut">
              <a:rPr lang="en-US" smtClean="0"/>
              <a:t>3/28/2019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85E49E-8120-4640-85B2-DAC2B9C7BA7D}" type="slidenum">
              <a:rPr lang="en-US" smtClean="0"/>
              <a:t>‹#›</a:t>
            </a:fld>
            <a:endParaRPr lang="en-US"/>
          </a:p>
        </p:txBody>
      </p:sp>
    </p:spTree>
    <p:extLst>
      <p:ext uri="{BB962C8B-B14F-4D97-AF65-F5344CB8AC3E}">
        <p14:creationId xmlns:p14="http://schemas.microsoft.com/office/powerpoint/2010/main" val="257553042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B788A03-95AD-486E-85A7-551BC837DE10}" type="datetimeFigureOut">
              <a:rPr lang="en-US" smtClean="0"/>
              <a:t>3/28/2019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A85E49E-8120-4640-85B2-DAC2B9C7BA7D}" type="slidenum">
              <a:rPr lang="en-US" smtClean="0"/>
              <a:t>‹#›</a:t>
            </a:fld>
            <a:endParaRPr lang="en-US"/>
          </a:p>
        </p:txBody>
      </p:sp>
    </p:spTree>
    <p:extLst>
      <p:ext uri="{BB962C8B-B14F-4D97-AF65-F5344CB8AC3E}">
        <p14:creationId xmlns:p14="http://schemas.microsoft.com/office/powerpoint/2010/main" val="7457679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384800" y="1219200"/>
            <a:ext cx="3759200" cy="56388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a:defRPr>
                <a:solidFill>
                  <a:schemeClr val="bg1"/>
                </a:solidFill>
                <a:latin typeface="+mn-lt"/>
              </a:defRPr>
            </a:lvl1pPr>
          </a:lstStyle>
          <a:p>
            <a:r>
              <a:rPr lang="en-US"/>
              <a:t>Click icon to add picture</a:t>
            </a:r>
            <a:endParaRPr lang="en-US" dirty="0"/>
          </a:p>
        </p:txBody>
      </p:sp>
      <p:sp>
        <p:nvSpPr>
          <p:cNvPr id="4"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7" name="Text Placeholder 6"/>
          <p:cNvSpPr>
            <a:spLocks noGrp="1"/>
          </p:cNvSpPr>
          <p:nvPr>
            <p:ph type="body" sz="quarter" idx="11"/>
          </p:nvPr>
        </p:nvSpPr>
        <p:spPr>
          <a:xfrm>
            <a:off x="515938" y="1295400"/>
            <a:ext cx="4284662"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descr="D:\Publications\LOGO's\ILRI-logo-small.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174870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B788A03-95AD-486E-85A7-551BC837DE10}" type="datetimeFigureOut">
              <a:rPr lang="en-US" smtClean="0"/>
              <a:t>3/28/2019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A85E49E-8120-4640-85B2-DAC2B9C7BA7D}" type="slidenum">
              <a:rPr lang="en-US" smtClean="0"/>
              <a:t>‹#›</a:t>
            </a:fld>
            <a:endParaRPr lang="en-US"/>
          </a:p>
        </p:txBody>
      </p:sp>
    </p:spTree>
    <p:extLst>
      <p:ext uri="{BB962C8B-B14F-4D97-AF65-F5344CB8AC3E}">
        <p14:creationId xmlns:p14="http://schemas.microsoft.com/office/powerpoint/2010/main" val="389671760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788A03-95AD-486E-85A7-551BC837DE10}" type="datetimeFigureOut">
              <a:rPr lang="en-US" smtClean="0"/>
              <a:t>3/28/2019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A85E49E-8120-4640-85B2-DAC2B9C7BA7D}" type="slidenum">
              <a:rPr lang="en-US" smtClean="0"/>
              <a:t>‹#›</a:t>
            </a:fld>
            <a:endParaRPr lang="en-US"/>
          </a:p>
        </p:txBody>
      </p:sp>
    </p:spTree>
    <p:extLst>
      <p:ext uri="{BB962C8B-B14F-4D97-AF65-F5344CB8AC3E}">
        <p14:creationId xmlns:p14="http://schemas.microsoft.com/office/powerpoint/2010/main" val="5734429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6B788A03-95AD-486E-85A7-551BC837DE10}" type="datetimeFigureOut">
              <a:rPr lang="en-US" smtClean="0"/>
              <a:t>3/28/2019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85E49E-8120-4640-85B2-DAC2B9C7BA7D}" type="slidenum">
              <a:rPr lang="en-US" smtClean="0"/>
              <a:t>‹#›</a:t>
            </a:fld>
            <a:endParaRPr lang="en-US"/>
          </a:p>
        </p:txBody>
      </p:sp>
    </p:spTree>
    <p:extLst>
      <p:ext uri="{BB962C8B-B14F-4D97-AF65-F5344CB8AC3E}">
        <p14:creationId xmlns:p14="http://schemas.microsoft.com/office/powerpoint/2010/main" val="257386727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6B788A03-95AD-486E-85A7-551BC837DE10}" type="datetimeFigureOut">
              <a:rPr lang="en-US" smtClean="0"/>
              <a:t>3/28/2019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85E49E-8120-4640-85B2-DAC2B9C7BA7D}" type="slidenum">
              <a:rPr lang="en-US" smtClean="0"/>
              <a:t>‹#›</a:t>
            </a:fld>
            <a:endParaRPr lang="en-US"/>
          </a:p>
        </p:txBody>
      </p:sp>
    </p:spTree>
    <p:extLst>
      <p:ext uri="{BB962C8B-B14F-4D97-AF65-F5344CB8AC3E}">
        <p14:creationId xmlns:p14="http://schemas.microsoft.com/office/powerpoint/2010/main" val="220815658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B788A03-95AD-486E-85A7-551BC837DE10}" type="datetimeFigureOut">
              <a:rPr lang="en-US" smtClean="0"/>
              <a:t>3/28/2019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85E49E-8120-4640-85B2-DAC2B9C7BA7D}" type="slidenum">
              <a:rPr lang="en-US" smtClean="0"/>
              <a:t>‹#›</a:t>
            </a:fld>
            <a:endParaRPr lang="en-US"/>
          </a:p>
        </p:txBody>
      </p:sp>
    </p:spTree>
    <p:extLst>
      <p:ext uri="{BB962C8B-B14F-4D97-AF65-F5344CB8AC3E}">
        <p14:creationId xmlns:p14="http://schemas.microsoft.com/office/powerpoint/2010/main" val="244783175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B788A03-95AD-486E-85A7-551BC837DE10}" type="datetimeFigureOut">
              <a:rPr lang="en-US" smtClean="0"/>
              <a:t>3/28/2019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85E49E-8120-4640-85B2-DAC2B9C7BA7D}" type="slidenum">
              <a:rPr lang="en-US" smtClean="0"/>
              <a:t>‹#›</a:t>
            </a:fld>
            <a:endParaRPr lang="en-US"/>
          </a:p>
        </p:txBody>
      </p:sp>
    </p:spTree>
    <p:extLst>
      <p:ext uri="{BB962C8B-B14F-4D97-AF65-F5344CB8AC3E}">
        <p14:creationId xmlns:p14="http://schemas.microsoft.com/office/powerpoint/2010/main" val="178547649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6982720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solidFill>
                <a:prstClr val="white"/>
              </a:solidFill>
            </a:endParaRPr>
          </a:p>
        </p:txBody>
      </p:sp>
      <p:sp>
        <p:nvSpPr>
          <p:cNvPr id="4" name="Text Placeholder 3"/>
          <p:cNvSpPr>
            <a:spLocks noGrp="1"/>
          </p:cNvSpPr>
          <p:nvPr>
            <p:ph type="body" sz="quarter" idx="10" hasCustomPrompt="1"/>
          </p:nvPr>
        </p:nvSpPr>
        <p:spPr>
          <a:xfrm>
            <a:off x="609600" y="76202"/>
            <a:ext cx="81534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dirty="0">
                <a:solidFill>
                  <a:srgbClr val="FFFFFF"/>
                </a:solidFill>
              </a:rPr>
              <a:t>Minimum 0f 30 point</a:t>
            </a:r>
            <a:br>
              <a:rPr lang="en-US" sz="3000" dirty="0">
                <a:solidFill>
                  <a:srgbClr val="FFFFFF"/>
                </a:solidFill>
              </a:rPr>
            </a:br>
            <a:r>
              <a:rPr lang="en-US" sz="3000" dirty="0">
                <a:solidFill>
                  <a:srgbClr val="FFFFFF"/>
                </a:solidFill>
              </a:rPr>
              <a:t> and maximum 3 lines title</a:t>
            </a:r>
            <a:br>
              <a:rPr lang="en-US" sz="3000" dirty="0">
                <a:solidFill>
                  <a:srgbClr val="FFFFFF"/>
                </a:solidFill>
              </a:rPr>
            </a:br>
            <a:r>
              <a:rPr lang="en-US" sz="3000" dirty="0">
                <a:solidFill>
                  <a:srgbClr val="FFFFFF"/>
                </a:solidFill>
              </a:rPr>
              <a:t>Remove or change the pictures</a:t>
            </a:r>
          </a:p>
        </p:txBody>
      </p:sp>
      <p:sp>
        <p:nvSpPr>
          <p:cNvPr id="6" name="Text Placeholder 5"/>
          <p:cNvSpPr>
            <a:spLocks noGrp="1"/>
          </p:cNvSpPr>
          <p:nvPr>
            <p:ph type="body" sz="quarter" idx="11" hasCustomPrompt="1"/>
          </p:nvPr>
        </p:nvSpPr>
        <p:spPr>
          <a:xfrm>
            <a:off x="876300" y="1524002"/>
            <a:ext cx="7620000" cy="839787"/>
          </a:xfrm>
          <a:prstGeom prst="rect">
            <a:avLst/>
          </a:prstGeom>
        </p:spPr>
        <p:txBody>
          <a:bodyPr/>
          <a:lstStyle>
            <a:lvl1pPr marL="0" indent="0" algn="ctr">
              <a:buNone/>
              <a:defRPr sz="2200" i="1" baseline="0">
                <a:solidFill>
                  <a:schemeClr val="bg1"/>
                </a:solidFill>
              </a:defRPr>
            </a:lvl1pPr>
          </a:lstStyle>
          <a:p>
            <a:pPr lvl="0"/>
            <a:r>
              <a:rPr lang="en-US" dirty="0"/>
              <a:t>Authors minimum 18 points in italics</a:t>
            </a:r>
            <a:br>
              <a:rPr lang="en-US" dirty="0"/>
            </a:br>
            <a:r>
              <a:rPr lang="en-US" dirty="0"/>
              <a:t>with a maximum of two lines</a:t>
            </a:r>
          </a:p>
        </p:txBody>
      </p:sp>
      <p:sp>
        <p:nvSpPr>
          <p:cNvPr id="8" name="Text Placeholder 7"/>
          <p:cNvSpPr>
            <a:spLocks noGrp="1"/>
          </p:cNvSpPr>
          <p:nvPr>
            <p:ph type="body" sz="quarter" idx="12" hasCustomPrompt="1"/>
          </p:nvPr>
        </p:nvSpPr>
        <p:spPr>
          <a:xfrm>
            <a:off x="876300" y="2438400"/>
            <a:ext cx="7620000" cy="985838"/>
          </a:xfrm>
          <a:prstGeom prst="rect">
            <a:avLst/>
          </a:prstGeom>
        </p:spPr>
        <p:txBody>
          <a:bodyPr/>
          <a:lstStyle>
            <a:lvl1pPr marL="0" indent="0" algn="ctr">
              <a:buNone/>
              <a:defRPr sz="2000" baseline="0">
                <a:solidFill>
                  <a:schemeClr val="bg1"/>
                </a:solidFill>
                <a:latin typeface="+mj-lt"/>
              </a:defRPr>
            </a:lvl1pPr>
          </a:lstStyle>
          <a:p>
            <a:pPr lvl="0"/>
            <a:r>
              <a:rPr lang="en-US" dirty="0"/>
              <a:t>Event</a:t>
            </a:r>
            <a:br>
              <a:rPr lang="en-US" dirty="0"/>
            </a:br>
            <a:r>
              <a:rPr lang="en-US" dirty="0"/>
              <a:t>Location </a:t>
            </a:r>
            <a:br>
              <a:rPr lang="en-US" dirty="0"/>
            </a:br>
            <a:r>
              <a:rPr lang="en-US" dirty="0"/>
              <a:t>Date</a:t>
            </a:r>
          </a:p>
        </p:txBody>
      </p:sp>
    </p:spTree>
    <p:extLst>
      <p:ext uri="{BB962C8B-B14F-4D97-AF65-F5344CB8AC3E}">
        <p14:creationId xmlns:p14="http://schemas.microsoft.com/office/powerpoint/2010/main" val="182304290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457200" y="1676400"/>
            <a:ext cx="82296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dirty="0"/>
              <a:t>Main point 6 point smaller than slide title</a:t>
            </a:r>
          </a:p>
          <a:p>
            <a:pPr lvl="1"/>
            <a:r>
              <a:rPr lang="en-US" dirty="0"/>
              <a:t>Bullet points 4 point less than main point</a:t>
            </a:r>
          </a:p>
          <a:p>
            <a:pPr lvl="1"/>
            <a:r>
              <a:rPr lang="en-US" dirty="0"/>
              <a:t>Font type is Calibri</a:t>
            </a:r>
          </a:p>
          <a:p>
            <a:pPr lvl="2"/>
            <a:r>
              <a:rPr lang="en-US" dirty="0"/>
              <a:t>It is advised in one slide maximum 6 bullets</a:t>
            </a:r>
          </a:p>
          <a:p>
            <a:pPr lvl="3"/>
            <a:r>
              <a:rPr lang="en-US" dirty="0"/>
              <a:t>We recommend you use images on slides</a:t>
            </a:r>
          </a:p>
          <a:p>
            <a:pPr lvl="3"/>
            <a:r>
              <a:rPr lang="en-US" dirty="0"/>
              <a:t>You can change partner logos on front page</a:t>
            </a:r>
          </a:p>
          <a:p>
            <a:pPr lvl="4"/>
            <a:r>
              <a:rPr lang="en-US" dirty="0"/>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3" y="6348736"/>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1"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2538224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485900" y="2209800"/>
            <a:ext cx="61722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and maximum of 2 lines</a:t>
            </a:r>
            <a:endParaRPr lang="en-US" dirty="0"/>
          </a:p>
        </p:txBody>
      </p:sp>
    </p:spTree>
    <p:extLst>
      <p:ext uri="{BB962C8B-B14F-4D97-AF65-F5344CB8AC3E}">
        <p14:creationId xmlns:p14="http://schemas.microsoft.com/office/powerpoint/2010/main" val="18144238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6163692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228600" y="228600"/>
            <a:ext cx="86106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Use map and figures as big as possible</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pic>
        <p:nvPicPr>
          <p:cNvPr id="9" name="Picture 8"/>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3" y="6348736"/>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1"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icture Placeholder 3"/>
          <p:cNvSpPr>
            <a:spLocks noGrp="1"/>
          </p:cNvSpPr>
          <p:nvPr>
            <p:ph type="pic" sz="quarter" idx="12" hasCustomPrompt="1"/>
          </p:nvPr>
        </p:nvSpPr>
        <p:spPr>
          <a:xfrm>
            <a:off x="261939" y="1295400"/>
            <a:ext cx="8577262" cy="4953000"/>
          </a:xfrm>
          <a:prstGeom prst="rect">
            <a:avLst/>
          </a:prstGeom>
          <a:blipFill>
            <a:blip r:embed="rId4"/>
            <a:stretch>
              <a:fillRect/>
            </a:stretch>
          </a:blipFill>
        </p:spPr>
        <p:txBody>
          <a:bodyPr/>
          <a:lstStyle>
            <a:lvl1pPr>
              <a:defRPr/>
            </a:lvl1pPr>
          </a:lstStyle>
          <a:p>
            <a:r>
              <a:rPr lang="en-US" dirty="0"/>
              <a:t>Click on the icon to add map</a:t>
            </a:r>
          </a:p>
        </p:txBody>
      </p:sp>
    </p:spTree>
    <p:extLst>
      <p:ext uri="{BB962C8B-B14F-4D97-AF65-F5344CB8AC3E}">
        <p14:creationId xmlns:p14="http://schemas.microsoft.com/office/powerpoint/2010/main" val="106422192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384800" y="1219200"/>
            <a:ext cx="3759200" cy="56388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a:defRPr>
                <a:solidFill>
                  <a:schemeClr val="bg1"/>
                </a:solidFill>
                <a:latin typeface="+mn-lt"/>
              </a:defRPr>
            </a:lvl1pPr>
          </a:lstStyle>
          <a:p>
            <a:r>
              <a:rPr lang="en-US" dirty="0"/>
              <a:t>Click icon to add picture</a:t>
            </a:r>
          </a:p>
        </p:txBody>
      </p:sp>
      <p:sp>
        <p:nvSpPr>
          <p:cNvPr id="4"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7" name="Text Placeholder 6"/>
          <p:cNvSpPr>
            <a:spLocks noGrp="1"/>
          </p:cNvSpPr>
          <p:nvPr>
            <p:ph type="body" sz="quarter" idx="11"/>
          </p:nvPr>
        </p:nvSpPr>
        <p:spPr>
          <a:xfrm>
            <a:off x="515938" y="1295400"/>
            <a:ext cx="4284662"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577913" y="6348736"/>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descr="D:\Publications\LOGO's\ILRI-logo-small.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76201"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5233020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3" y="6348736"/>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1"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7402949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bg>
      <p:bgPr>
        <a:solidFill>
          <a:schemeClr val="bg1"/>
        </a:solidFill>
        <a:effectLst/>
      </p:bgPr>
    </p:bg>
    <p:spTree>
      <p:nvGrpSpPr>
        <p:cNvPr id="1" name=""/>
        <p:cNvGrpSpPr/>
        <p:nvPr/>
      </p:nvGrpSpPr>
      <p:grpSpPr>
        <a:xfrm>
          <a:off x="0" y="0"/>
          <a:ext cx="0" cy="0"/>
          <a:chOff x="0" y="0"/>
          <a:chExt cx="0" cy="0"/>
        </a:xfrm>
      </p:grpSpPr>
      <p:sp>
        <p:nvSpPr>
          <p:cNvPr id="3" name="TextBox 6"/>
          <p:cNvSpPr txBox="1">
            <a:spLocks noChangeArrowheads="1"/>
          </p:cNvSpPr>
          <p:nvPr/>
        </p:nvSpPr>
        <p:spPr bwMode="auto">
          <a:xfrm>
            <a:off x="1827345" y="6550970"/>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dirty="0">
                <a:solidFill>
                  <a:prstClr val="black"/>
                </a:solidFill>
                <a:latin typeface="Calibri"/>
              </a:rPr>
              <a:t>This presentation is licensed for use under the Creative Commons Attribution 4.0 International Licence.</a:t>
            </a:r>
            <a:endParaRPr lang="en-US" sz="1000" dirty="0">
              <a:solidFill>
                <a:prstClr val="black"/>
              </a:solidFill>
              <a:latin typeface="Calibri"/>
            </a:endParaRPr>
          </a:p>
        </p:txBody>
      </p:sp>
      <p:sp>
        <p:nvSpPr>
          <p:cNvPr id="12" name="TextBox 11"/>
          <p:cNvSpPr txBox="1">
            <a:spLocks noChangeArrowheads="1"/>
          </p:cNvSpPr>
          <p:nvPr/>
        </p:nvSpPr>
        <p:spPr bwMode="auto">
          <a:xfrm>
            <a:off x="9660" y="2302890"/>
            <a:ext cx="9144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sz="3200" i="1" dirty="0">
                <a:solidFill>
                  <a:prstClr val="black"/>
                </a:solidFill>
                <a:ea typeface="Verdana" pitchFamily="34" charset="0"/>
                <a:cs typeface="Verdana" pitchFamily="34" charset="0"/>
              </a:rPr>
              <a:t>better lives through livestock</a:t>
            </a:r>
          </a:p>
        </p:txBody>
      </p:sp>
      <p:sp>
        <p:nvSpPr>
          <p:cNvPr id="13" name="Rectangle 12"/>
          <p:cNvSpPr>
            <a:spLocks noChangeArrowheads="1"/>
          </p:cNvSpPr>
          <p:nvPr/>
        </p:nvSpPr>
        <p:spPr bwMode="auto">
          <a:xfrm>
            <a:off x="2295660" y="3149024"/>
            <a:ext cx="457200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sz="3200" dirty="0">
                <a:solidFill>
                  <a:srgbClr val="762123"/>
                </a:solidFill>
              </a:rPr>
              <a:t>ilri.org</a:t>
            </a:r>
          </a:p>
        </p:txBody>
      </p:sp>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248054" y="4869162"/>
            <a:ext cx="6501016" cy="1507239"/>
          </a:xfrm>
          <a:prstGeom prst="rect">
            <a:avLst/>
          </a:prstGeom>
        </p:spPr>
      </p:pic>
      <p:pic>
        <p:nvPicPr>
          <p:cNvPr id="7" name="Picture 6" descr="cc-by 88x31.png"/>
          <p:cNvPicPr/>
          <p:nvPr userDrawn="1"/>
        </p:nvPicPr>
        <p:blipFill>
          <a:blip r:embed="rId3" r:link="rId4" cstate="email">
            <a:extLst>
              <a:ext uri="{28A0092B-C50C-407E-A947-70E740481C1C}">
                <a14:useLocalDpi xmlns:a14="http://schemas.microsoft.com/office/drawing/2010/main"/>
              </a:ext>
            </a:extLst>
          </a:blip>
          <a:srcRect/>
          <a:stretch>
            <a:fillRect/>
          </a:stretch>
        </p:blipFill>
        <p:spPr bwMode="auto">
          <a:xfrm>
            <a:off x="1240605" y="6569513"/>
            <a:ext cx="586740" cy="207645"/>
          </a:xfrm>
          <a:prstGeom prst="rect">
            <a:avLst/>
          </a:prstGeom>
          <a:noFill/>
          <a:ln>
            <a:noFill/>
          </a:ln>
        </p:spPr>
      </p:pic>
    </p:spTree>
    <p:extLst>
      <p:ext uri="{BB962C8B-B14F-4D97-AF65-F5344CB8AC3E}">
        <p14:creationId xmlns:p14="http://schemas.microsoft.com/office/powerpoint/2010/main" val="10815216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2"/>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2"/>
            <a:ext cx="2133600" cy="365125"/>
          </a:xfrm>
          <a:prstGeom prst="rect">
            <a:avLst/>
          </a:prstGeom>
        </p:spPr>
        <p:txBody>
          <a:bodyPr/>
          <a:lstStyle/>
          <a:p>
            <a:fld id="{5CE797FE-0752-4C4D-9CA6-308617AD1886}" type="datetimeFigureOut">
              <a:rPr lang="en-US" smtClean="0"/>
              <a:t>3/28/2019</a:t>
            </a:fld>
            <a:endParaRPr lang="en-US"/>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p>
            <a:fld id="{B88A2D3C-C638-0848-90A7-DB2209315FD5}" type="slidenum">
              <a:rPr lang="en-US" smtClean="0"/>
              <a:t>‹#›</a:t>
            </a:fld>
            <a:endParaRPr lang="en-US"/>
          </a:p>
        </p:txBody>
      </p:sp>
    </p:spTree>
    <p:extLst>
      <p:ext uri="{BB962C8B-B14F-4D97-AF65-F5344CB8AC3E}">
        <p14:creationId xmlns:p14="http://schemas.microsoft.com/office/powerpoint/2010/main" val="121695944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AU"/>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F3D6C91-5392-7140-AEEC-C42C150CF107}" type="datetimeFigureOut">
              <a:rPr lang="en-US" smtClean="0"/>
              <a:t>3/28/2019</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0E3FC425-62BA-7F43-A266-BD79F09DEDCA}" type="slidenum">
              <a:rPr lang="en-US" smtClean="0"/>
              <a:t>‹#›</a:t>
            </a:fld>
            <a:endParaRPr lang="en-US"/>
          </a:p>
        </p:txBody>
      </p:sp>
    </p:spTree>
    <p:extLst>
      <p:ext uri="{BB962C8B-B14F-4D97-AF65-F5344CB8AC3E}">
        <p14:creationId xmlns:p14="http://schemas.microsoft.com/office/powerpoint/2010/main" val="352370802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Rectangle 4"/>
          <p:cNvSpPr/>
          <p:nvPr userDrawn="1"/>
        </p:nvSpPr>
        <p:spPr>
          <a:xfrm>
            <a:off x="0" y="0"/>
            <a:ext cx="9144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sz="1800" dirty="0"/>
          </a:p>
        </p:txBody>
      </p:sp>
      <p:sp>
        <p:nvSpPr>
          <p:cNvPr id="4" name="Text Placeholder 3"/>
          <p:cNvSpPr>
            <a:spLocks noGrp="1"/>
          </p:cNvSpPr>
          <p:nvPr>
            <p:ph type="body" sz="quarter" idx="10"/>
          </p:nvPr>
        </p:nvSpPr>
        <p:spPr>
          <a:xfrm>
            <a:off x="609600" y="76200"/>
            <a:ext cx="81534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lvl="0"/>
            <a:r>
              <a:rPr lang="en-US"/>
              <a:t>Click to edit Master text styles</a:t>
            </a:r>
          </a:p>
        </p:txBody>
      </p:sp>
      <p:sp>
        <p:nvSpPr>
          <p:cNvPr id="6" name="Text Placeholder 5"/>
          <p:cNvSpPr>
            <a:spLocks noGrp="1"/>
          </p:cNvSpPr>
          <p:nvPr>
            <p:ph type="body" sz="quarter" idx="11"/>
          </p:nvPr>
        </p:nvSpPr>
        <p:spPr>
          <a:xfrm>
            <a:off x="876300" y="1524000"/>
            <a:ext cx="7620000" cy="839787"/>
          </a:xfrm>
          <a:prstGeom prst="rect">
            <a:avLst/>
          </a:prstGeom>
        </p:spPr>
        <p:txBody>
          <a:bodyPr/>
          <a:lstStyle>
            <a:lvl1pPr marL="0" indent="0" algn="ctr">
              <a:buNone/>
              <a:defRPr sz="2200" i="1" baseline="0">
                <a:solidFill>
                  <a:schemeClr val="bg1"/>
                </a:solidFill>
              </a:defRPr>
            </a:lvl1pPr>
          </a:lstStyle>
          <a:p>
            <a:pPr lvl="0"/>
            <a:r>
              <a:rPr lang="en-US"/>
              <a:t>Click to edit Master text styles</a:t>
            </a:r>
          </a:p>
        </p:txBody>
      </p:sp>
      <p:sp>
        <p:nvSpPr>
          <p:cNvPr id="8" name="Text Placeholder 7"/>
          <p:cNvSpPr>
            <a:spLocks noGrp="1"/>
          </p:cNvSpPr>
          <p:nvPr>
            <p:ph type="body" sz="quarter" idx="12"/>
          </p:nvPr>
        </p:nvSpPr>
        <p:spPr>
          <a:xfrm>
            <a:off x="876300" y="2438400"/>
            <a:ext cx="7620000" cy="985838"/>
          </a:xfrm>
          <a:prstGeom prst="rect">
            <a:avLst/>
          </a:prstGeom>
        </p:spPr>
        <p:txBody>
          <a:bodyPr/>
          <a:lstStyle>
            <a:lvl1pPr marL="0" indent="0" algn="ctr">
              <a:buNone/>
              <a:defRPr sz="2000" baseline="0">
                <a:solidFill>
                  <a:schemeClr val="bg1"/>
                </a:solidFill>
                <a:latin typeface="+mj-lt"/>
              </a:defRPr>
            </a:lvl1pPr>
          </a:lstStyle>
          <a:p>
            <a:pPr lvl="0"/>
            <a:r>
              <a:rPr lang="en-US"/>
              <a:t>Click to edit Master text styles</a:t>
            </a:r>
          </a:p>
        </p:txBody>
      </p:sp>
    </p:spTree>
    <p:extLst>
      <p:ext uri="{BB962C8B-B14F-4D97-AF65-F5344CB8AC3E}">
        <p14:creationId xmlns:p14="http://schemas.microsoft.com/office/powerpoint/2010/main" val="83826754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577850" y="6348413"/>
            <a:ext cx="363538"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76200" y="6400800"/>
            <a:ext cx="3714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lvl="0"/>
            <a:r>
              <a:rPr lang="en-US" noProof="0"/>
              <a:t>Click to edit Master title style</a:t>
            </a:r>
            <a:endParaRPr lang="en-US" noProof="0" dirty="0"/>
          </a:p>
        </p:txBody>
      </p:sp>
      <p:sp>
        <p:nvSpPr>
          <p:cNvPr id="10" name="Content Placeholder 9"/>
          <p:cNvSpPr>
            <a:spLocks noGrp="1"/>
          </p:cNvSpPr>
          <p:nvPr>
            <p:ph sz="quarter" idx="10"/>
          </p:nvPr>
        </p:nvSpPr>
        <p:spPr>
          <a:xfrm>
            <a:off x="457200" y="1676400"/>
            <a:ext cx="82296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0350936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1485900" y="2209800"/>
            <a:ext cx="61722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lvl="0"/>
            <a:r>
              <a:rPr lang="en-US" noProof="0"/>
              <a:t>Click to edit Master text styles</a:t>
            </a:r>
          </a:p>
        </p:txBody>
      </p:sp>
    </p:spTree>
    <p:extLst>
      <p:ext uri="{BB962C8B-B14F-4D97-AF65-F5344CB8AC3E}">
        <p14:creationId xmlns:p14="http://schemas.microsoft.com/office/powerpoint/2010/main" val="330906168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577850" y="6348413"/>
            <a:ext cx="363538"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 descr="D:\Publications\LOGO's\ILRI-logo-small.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76200" y="6400800"/>
            <a:ext cx="3714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Placeholder 4"/>
          <p:cNvSpPr>
            <a:spLocks noGrp="1"/>
          </p:cNvSpPr>
          <p:nvPr>
            <p:ph type="body" sz="quarter" idx="11"/>
          </p:nvPr>
        </p:nvSpPr>
        <p:spPr>
          <a:xfrm>
            <a:off x="228600" y="228600"/>
            <a:ext cx="86106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lvl="0"/>
            <a:r>
              <a:rPr lang="en-US" noProof="0"/>
              <a:t>Click to edit Master text styles</a:t>
            </a:r>
          </a:p>
        </p:txBody>
      </p:sp>
      <p:sp>
        <p:nvSpPr>
          <p:cNvPr id="4" name="Picture Placeholder 3"/>
          <p:cNvSpPr>
            <a:spLocks noGrp="1"/>
          </p:cNvSpPr>
          <p:nvPr>
            <p:ph type="pic" sz="quarter" idx="12"/>
          </p:nvPr>
        </p:nvSpPr>
        <p:spPr>
          <a:xfrm>
            <a:off x="261938" y="1295400"/>
            <a:ext cx="8577262" cy="4953000"/>
          </a:xfrm>
          <a:prstGeom prst="rect">
            <a:avLst/>
          </a:prstGeom>
          <a:blipFill>
            <a:blip r:embed="rId4"/>
            <a:stretch>
              <a:fillRect/>
            </a:stretch>
          </a:blipFill>
        </p:spPr>
        <p:txBody>
          <a:bodyPr/>
          <a:lstStyle>
            <a:lvl1pPr>
              <a:defRPr/>
            </a:lvl1pPr>
          </a:lstStyle>
          <a:p>
            <a:pPr lvl="0"/>
            <a:r>
              <a:rPr lang="en-US" noProof="0"/>
              <a:t>Drag picture to placeholder or click icon to add</a:t>
            </a:r>
            <a:endParaRPr lang="en-US" noProof="0" dirty="0"/>
          </a:p>
        </p:txBody>
      </p:sp>
    </p:spTree>
    <p:extLst>
      <p:ext uri="{BB962C8B-B14F-4D97-AF65-F5344CB8AC3E}">
        <p14:creationId xmlns:p14="http://schemas.microsoft.com/office/powerpoint/2010/main" val="34442139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bg>
      <p:bgPr>
        <a:solidFill>
          <a:schemeClr val="bg1"/>
        </a:solidFill>
        <a:effectLst/>
      </p:bgPr>
    </p:bg>
    <p:spTree>
      <p:nvGrpSpPr>
        <p:cNvPr id="1" name=""/>
        <p:cNvGrpSpPr/>
        <p:nvPr/>
      </p:nvGrpSpPr>
      <p:grpSpPr>
        <a:xfrm>
          <a:off x="0" y="0"/>
          <a:ext cx="0" cy="0"/>
          <a:chOff x="0" y="0"/>
          <a:chExt cx="0" cy="0"/>
        </a:xfrm>
      </p:grpSpPr>
      <p:grpSp>
        <p:nvGrpSpPr>
          <p:cNvPr id="2" name="Group 1"/>
          <p:cNvGrpSpPr>
            <a:grpSpLocks/>
          </p:cNvGrpSpPr>
          <p:nvPr/>
        </p:nvGrpSpPr>
        <p:grpSpPr bwMode="auto">
          <a:xfrm>
            <a:off x="1228860" y="6543675"/>
            <a:ext cx="6705600" cy="231775"/>
            <a:chOff x="1066800" y="6543985"/>
            <a:chExt cx="6705600" cy="230832"/>
          </a:xfrm>
        </p:grpSpPr>
        <p:sp>
          <p:nvSpPr>
            <p:cNvPr id="3" name="TextBox 6"/>
            <p:cNvSpPr txBox="1">
              <a:spLocks noChangeArrowheads="1"/>
            </p:cNvSpPr>
            <p:nvPr/>
          </p:nvSpPr>
          <p:spPr bwMode="auto">
            <a:xfrm>
              <a:off x="1676400" y="6543985"/>
              <a:ext cx="60960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4" name="Picture 3" descr="P:\Pictures&amp;Resources\Icons\by-nc-sa.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 name="TextBox 11"/>
          <p:cNvSpPr txBox="1">
            <a:spLocks noChangeArrowheads="1"/>
          </p:cNvSpPr>
          <p:nvPr userDrawn="1"/>
        </p:nvSpPr>
        <p:spPr bwMode="auto">
          <a:xfrm>
            <a:off x="9660" y="2302888"/>
            <a:ext cx="9144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sz="3200" i="1" dirty="0">
                <a:ea typeface="Verdana" pitchFamily="34" charset="0"/>
                <a:cs typeface="Verdana" pitchFamily="34" charset="0"/>
              </a:rPr>
              <a:t>better lives through livestock</a:t>
            </a:r>
          </a:p>
        </p:txBody>
      </p:sp>
      <p:sp>
        <p:nvSpPr>
          <p:cNvPr id="13" name="Rectangle 12"/>
          <p:cNvSpPr>
            <a:spLocks noChangeArrowheads="1"/>
          </p:cNvSpPr>
          <p:nvPr userDrawn="1"/>
        </p:nvSpPr>
        <p:spPr bwMode="auto">
          <a:xfrm>
            <a:off x="2295660" y="3149024"/>
            <a:ext cx="457200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sz="3200" dirty="0">
                <a:solidFill>
                  <a:srgbClr val="762123"/>
                </a:solidFill>
              </a:rPr>
              <a:t>ilri.org</a:t>
            </a:r>
          </a:p>
        </p:txBody>
      </p:sp>
      <p:pic>
        <p:nvPicPr>
          <p:cNvPr id="6" name="Picture 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98736" y="5257800"/>
            <a:ext cx="7165848" cy="1194816"/>
          </a:xfrm>
          <a:prstGeom prst="rect">
            <a:avLst/>
          </a:prstGeom>
        </p:spPr>
      </p:pic>
    </p:spTree>
    <p:extLst>
      <p:ext uri="{BB962C8B-B14F-4D97-AF65-F5344CB8AC3E}">
        <p14:creationId xmlns:p14="http://schemas.microsoft.com/office/powerpoint/2010/main" val="167339189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577850" y="6348413"/>
            <a:ext cx="363538"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76200" y="6400800"/>
            <a:ext cx="3714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Picture Placeholder 2"/>
          <p:cNvSpPr>
            <a:spLocks noGrp="1"/>
          </p:cNvSpPr>
          <p:nvPr>
            <p:ph type="pic" sz="quarter" idx="10"/>
          </p:nvPr>
        </p:nvSpPr>
        <p:spPr>
          <a:xfrm>
            <a:off x="5384800" y="1219200"/>
            <a:ext cx="3759200" cy="5638800"/>
          </a:xfrm>
          <a:prstGeom prst="rect">
            <a:avLst/>
          </a:prstGeom>
          <a:blipFill>
            <a:blip r:embed="rId4" cstate="email">
              <a:extLst>
                <a:ext uri="{28A0092B-C50C-407E-A947-70E740481C1C}">
                  <a14:useLocalDpi xmlns:a14="http://schemas.microsoft.com/office/drawing/2010/main"/>
                </a:ext>
              </a:extLst>
            </a:blip>
            <a:stretch>
              <a:fillRect/>
            </a:stretch>
          </a:blipFill>
        </p:spPr>
        <p:txBody>
          <a:bodyPr/>
          <a:lstStyle>
            <a:lvl1pPr>
              <a:defRPr>
                <a:solidFill>
                  <a:schemeClr val="bg1"/>
                </a:solidFill>
                <a:latin typeface="+mn-lt"/>
              </a:defRPr>
            </a:lvl1pPr>
          </a:lstStyle>
          <a:p>
            <a:pPr lvl="0"/>
            <a:r>
              <a:rPr lang="en-US" noProof="0"/>
              <a:t>Click icon to add picture</a:t>
            </a:r>
            <a:endParaRPr lang="en-US" noProof="0" dirty="0"/>
          </a:p>
        </p:txBody>
      </p:sp>
      <p:sp>
        <p:nvSpPr>
          <p:cNvPr id="4" name="Title 1"/>
          <p:cNvSpPr>
            <a:spLocks noGrp="1"/>
          </p:cNvSpPr>
          <p:nvPr>
            <p:ph type="title"/>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lvl="0"/>
            <a:r>
              <a:rPr lang="en-US" noProof="0"/>
              <a:t>Click to edit Master title style</a:t>
            </a:r>
            <a:endParaRPr lang="en-US" noProof="0" dirty="0"/>
          </a:p>
        </p:txBody>
      </p:sp>
      <p:sp>
        <p:nvSpPr>
          <p:cNvPr id="7" name="Text Placeholder 6"/>
          <p:cNvSpPr>
            <a:spLocks noGrp="1"/>
          </p:cNvSpPr>
          <p:nvPr>
            <p:ph type="body" sz="quarter" idx="11"/>
          </p:nvPr>
        </p:nvSpPr>
        <p:spPr>
          <a:xfrm>
            <a:off x="515938" y="1295400"/>
            <a:ext cx="4284662"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5922644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952835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spTree>
      <p:nvGrpSpPr>
        <p:cNvPr id="1" name=""/>
        <p:cNvGrpSpPr/>
        <p:nvPr/>
      </p:nvGrpSpPr>
      <p:grpSpPr>
        <a:xfrm>
          <a:off x="0" y="0"/>
          <a:ext cx="0" cy="0"/>
          <a:chOff x="0" y="0"/>
          <a:chExt cx="0" cy="0"/>
        </a:xfrm>
      </p:grpSpPr>
      <p:grpSp>
        <p:nvGrpSpPr>
          <p:cNvPr id="2" name="Group 2"/>
          <p:cNvGrpSpPr>
            <a:grpSpLocks/>
          </p:cNvGrpSpPr>
          <p:nvPr/>
        </p:nvGrpSpPr>
        <p:grpSpPr bwMode="auto">
          <a:xfrm>
            <a:off x="1228725" y="6543675"/>
            <a:ext cx="6705600" cy="231775"/>
            <a:chOff x="1066800" y="6543985"/>
            <a:chExt cx="6705600" cy="230832"/>
          </a:xfrm>
        </p:grpSpPr>
        <p:sp>
          <p:nvSpPr>
            <p:cNvPr id="3" name="TextBox 6"/>
            <p:cNvSpPr txBox="1">
              <a:spLocks noChangeArrowheads="1"/>
            </p:cNvSpPr>
            <p:nvPr/>
          </p:nvSpPr>
          <p:spPr bwMode="auto">
            <a:xfrm>
              <a:off x="1676400" y="6543985"/>
              <a:ext cx="60960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ea typeface="+mn-ea"/>
                </a:rPr>
                <a:t>The presentation has a Creative Commons </a:t>
              </a:r>
              <a:r>
                <a:rPr lang="en-US" sz="900" i="1" dirty="0" err="1">
                  <a:latin typeface="+mj-lt"/>
                  <a:ea typeface="+mn-ea"/>
                </a:rPr>
                <a:t>licence</a:t>
              </a:r>
              <a:r>
                <a:rPr lang="en-US" sz="900" i="1" dirty="0">
                  <a:latin typeface="+mj-lt"/>
                  <a:ea typeface="+mn-ea"/>
                </a:rPr>
                <a:t>. You are free to re-use or distribute this work, provided credit is given to ILRI.</a:t>
              </a:r>
              <a:endParaRPr lang="en-US" sz="900" dirty="0">
                <a:latin typeface="+mj-lt"/>
                <a:ea typeface="+mn-ea"/>
              </a:endParaRPr>
            </a:p>
          </p:txBody>
        </p:sp>
        <p:pic>
          <p:nvPicPr>
            <p:cNvPr id="4" name="Picture 4" descr="P:\Pictures&amp;Resources\Icons\by-nc-sa.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 name="TextBox 4"/>
          <p:cNvSpPr txBox="1">
            <a:spLocks noChangeArrowheads="1"/>
          </p:cNvSpPr>
          <p:nvPr userDrawn="1"/>
        </p:nvSpPr>
        <p:spPr bwMode="auto">
          <a:xfrm>
            <a:off x="9525" y="2303463"/>
            <a:ext cx="9144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sz="3200" i="1" dirty="0">
                <a:ea typeface="Verdana" pitchFamily="34" charset="0"/>
                <a:cs typeface="Verdana" pitchFamily="34" charset="0"/>
              </a:rPr>
              <a:t>better lives through livestock</a:t>
            </a:r>
          </a:p>
        </p:txBody>
      </p:sp>
      <p:sp>
        <p:nvSpPr>
          <p:cNvPr id="6" name="Rectangle 6"/>
          <p:cNvSpPr>
            <a:spLocks noChangeArrowheads="1"/>
          </p:cNvSpPr>
          <p:nvPr userDrawn="1"/>
        </p:nvSpPr>
        <p:spPr bwMode="auto">
          <a:xfrm>
            <a:off x="2295525" y="3149600"/>
            <a:ext cx="4572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sz="3200">
                <a:solidFill>
                  <a:srgbClr val="762123"/>
                </a:solidFill>
              </a:rPr>
              <a:t>ilri.org</a:t>
            </a:r>
          </a:p>
        </p:txBody>
      </p:sp>
      <p:pic>
        <p:nvPicPr>
          <p:cNvPr id="7" name="Picture 7"/>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998538" y="5257800"/>
            <a:ext cx="7165975" cy="1195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9562483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
        <p:nvSpPr>
          <p:cNvPr id="4" name="Text Placeholder 3"/>
          <p:cNvSpPr>
            <a:spLocks noGrp="1"/>
          </p:cNvSpPr>
          <p:nvPr>
            <p:ph type="body" sz="quarter" idx="10" hasCustomPrompt="1"/>
          </p:nvPr>
        </p:nvSpPr>
        <p:spPr>
          <a:xfrm>
            <a:off x="609600" y="76202"/>
            <a:ext cx="81534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dirty="0">
                <a:solidFill>
                  <a:srgbClr val="FFFFFF"/>
                </a:solidFill>
              </a:rPr>
              <a:t>Minimum 0f 30 point</a:t>
            </a:r>
            <a:br>
              <a:rPr lang="en-US" sz="3000" dirty="0">
                <a:solidFill>
                  <a:srgbClr val="FFFFFF"/>
                </a:solidFill>
              </a:rPr>
            </a:br>
            <a:r>
              <a:rPr lang="en-US" sz="3000" dirty="0">
                <a:solidFill>
                  <a:srgbClr val="FFFFFF"/>
                </a:solidFill>
              </a:rPr>
              <a:t> and maximum 3 lines title</a:t>
            </a:r>
            <a:br>
              <a:rPr lang="en-US" sz="3000" dirty="0">
                <a:solidFill>
                  <a:srgbClr val="FFFFFF"/>
                </a:solidFill>
              </a:rPr>
            </a:br>
            <a:r>
              <a:rPr lang="en-US" sz="3000" dirty="0">
                <a:solidFill>
                  <a:srgbClr val="FFFFFF"/>
                </a:solidFill>
              </a:rPr>
              <a:t>Remove or change the pictures</a:t>
            </a:r>
          </a:p>
        </p:txBody>
      </p:sp>
      <p:sp>
        <p:nvSpPr>
          <p:cNvPr id="6" name="Text Placeholder 5"/>
          <p:cNvSpPr>
            <a:spLocks noGrp="1"/>
          </p:cNvSpPr>
          <p:nvPr>
            <p:ph type="body" sz="quarter" idx="11" hasCustomPrompt="1"/>
          </p:nvPr>
        </p:nvSpPr>
        <p:spPr>
          <a:xfrm>
            <a:off x="876300" y="1524002"/>
            <a:ext cx="7620000" cy="839787"/>
          </a:xfrm>
          <a:prstGeom prst="rect">
            <a:avLst/>
          </a:prstGeom>
        </p:spPr>
        <p:txBody>
          <a:bodyPr/>
          <a:lstStyle>
            <a:lvl1pPr marL="0" indent="0" algn="ctr">
              <a:buNone/>
              <a:defRPr sz="2200" i="1" baseline="0">
                <a:solidFill>
                  <a:schemeClr val="bg1"/>
                </a:solidFill>
              </a:defRPr>
            </a:lvl1pPr>
          </a:lstStyle>
          <a:p>
            <a:pPr lvl="0"/>
            <a:r>
              <a:rPr lang="en-US" dirty="0"/>
              <a:t>Authors minimum 18 points in italics</a:t>
            </a:r>
            <a:br>
              <a:rPr lang="en-US" dirty="0"/>
            </a:br>
            <a:r>
              <a:rPr lang="en-US" dirty="0"/>
              <a:t>with a maximum of two lines</a:t>
            </a:r>
          </a:p>
        </p:txBody>
      </p:sp>
      <p:sp>
        <p:nvSpPr>
          <p:cNvPr id="8" name="Text Placeholder 7"/>
          <p:cNvSpPr>
            <a:spLocks noGrp="1"/>
          </p:cNvSpPr>
          <p:nvPr>
            <p:ph type="body" sz="quarter" idx="12" hasCustomPrompt="1"/>
          </p:nvPr>
        </p:nvSpPr>
        <p:spPr>
          <a:xfrm>
            <a:off x="876300" y="2438400"/>
            <a:ext cx="7620000" cy="985838"/>
          </a:xfrm>
          <a:prstGeom prst="rect">
            <a:avLst/>
          </a:prstGeom>
        </p:spPr>
        <p:txBody>
          <a:bodyPr/>
          <a:lstStyle>
            <a:lvl1pPr marL="0" indent="0" algn="ctr">
              <a:buNone/>
              <a:defRPr sz="2000" baseline="0">
                <a:solidFill>
                  <a:schemeClr val="bg1"/>
                </a:solidFill>
                <a:latin typeface="+mj-lt"/>
              </a:defRPr>
            </a:lvl1pPr>
          </a:lstStyle>
          <a:p>
            <a:pPr lvl="0"/>
            <a:r>
              <a:rPr lang="en-US" dirty="0"/>
              <a:t>Event</a:t>
            </a:r>
            <a:br>
              <a:rPr lang="en-US" dirty="0"/>
            </a:br>
            <a:r>
              <a:rPr lang="en-US" dirty="0"/>
              <a:t>Location </a:t>
            </a:r>
            <a:br>
              <a:rPr lang="en-US" dirty="0"/>
            </a:br>
            <a:r>
              <a:rPr lang="en-US" dirty="0"/>
              <a:t>Date</a:t>
            </a:r>
          </a:p>
        </p:txBody>
      </p:sp>
    </p:spTree>
    <p:extLst>
      <p:ext uri="{BB962C8B-B14F-4D97-AF65-F5344CB8AC3E}">
        <p14:creationId xmlns:p14="http://schemas.microsoft.com/office/powerpoint/2010/main" val="2323032947"/>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457200" y="1676400"/>
            <a:ext cx="82296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dirty="0"/>
              <a:t>Main point 6 point smaller than slide title</a:t>
            </a:r>
          </a:p>
          <a:p>
            <a:pPr lvl="1"/>
            <a:r>
              <a:rPr lang="en-US" dirty="0"/>
              <a:t>Bullet points 4 point less than main point</a:t>
            </a:r>
          </a:p>
          <a:p>
            <a:pPr lvl="1"/>
            <a:r>
              <a:rPr lang="en-US" dirty="0"/>
              <a:t>Font type is Calibri</a:t>
            </a:r>
          </a:p>
          <a:p>
            <a:pPr lvl="2"/>
            <a:r>
              <a:rPr lang="en-US" dirty="0"/>
              <a:t>It is advised in one slide maximum 6 bullets</a:t>
            </a:r>
          </a:p>
          <a:p>
            <a:pPr lvl="3"/>
            <a:r>
              <a:rPr lang="en-US" dirty="0"/>
              <a:t>We recommend you use images on slides</a:t>
            </a:r>
          </a:p>
          <a:p>
            <a:pPr lvl="3"/>
            <a:r>
              <a:rPr lang="en-US" dirty="0"/>
              <a:t>You can change partner logos on front page</a:t>
            </a:r>
          </a:p>
          <a:p>
            <a:pPr lvl="4"/>
            <a:r>
              <a:rPr lang="en-US" dirty="0"/>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3" y="6348736"/>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1"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3923488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485900" y="2209800"/>
            <a:ext cx="61722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and maximum of 2 lines</a:t>
            </a:r>
            <a:endParaRPr lang="en-US" dirty="0"/>
          </a:p>
        </p:txBody>
      </p:sp>
    </p:spTree>
    <p:extLst>
      <p:ext uri="{BB962C8B-B14F-4D97-AF65-F5344CB8AC3E}">
        <p14:creationId xmlns:p14="http://schemas.microsoft.com/office/powerpoint/2010/main" val="228907625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228600" y="228600"/>
            <a:ext cx="86106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Use map and figures as big as possible</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pic>
        <p:nvPicPr>
          <p:cNvPr id="9" name="Picture 8"/>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3" y="6348736"/>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1"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icture Placeholder 3"/>
          <p:cNvSpPr>
            <a:spLocks noGrp="1"/>
          </p:cNvSpPr>
          <p:nvPr>
            <p:ph type="pic" sz="quarter" idx="12" hasCustomPrompt="1"/>
          </p:nvPr>
        </p:nvSpPr>
        <p:spPr>
          <a:xfrm>
            <a:off x="261939" y="1295400"/>
            <a:ext cx="8577262" cy="4953000"/>
          </a:xfrm>
          <a:prstGeom prst="rect">
            <a:avLst/>
          </a:prstGeom>
          <a:blipFill>
            <a:blip r:embed="rId4"/>
            <a:stretch>
              <a:fillRect/>
            </a:stretch>
          </a:blipFill>
        </p:spPr>
        <p:txBody>
          <a:bodyPr/>
          <a:lstStyle>
            <a:lvl1pPr>
              <a:defRPr/>
            </a:lvl1pPr>
          </a:lstStyle>
          <a:p>
            <a:r>
              <a:rPr lang="en-US" dirty="0"/>
              <a:t>Click on the icon to add map</a:t>
            </a:r>
          </a:p>
        </p:txBody>
      </p:sp>
    </p:spTree>
    <p:extLst>
      <p:ext uri="{BB962C8B-B14F-4D97-AF65-F5344CB8AC3E}">
        <p14:creationId xmlns:p14="http://schemas.microsoft.com/office/powerpoint/2010/main" val="326802185"/>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384800" y="1219200"/>
            <a:ext cx="3759200" cy="56388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a:defRPr>
                <a:solidFill>
                  <a:schemeClr val="bg1"/>
                </a:solidFill>
                <a:latin typeface="+mn-lt"/>
              </a:defRPr>
            </a:lvl1pPr>
          </a:lstStyle>
          <a:p>
            <a:r>
              <a:rPr lang="en-US" dirty="0"/>
              <a:t>Click icon to add picture</a:t>
            </a:r>
          </a:p>
        </p:txBody>
      </p:sp>
      <p:sp>
        <p:nvSpPr>
          <p:cNvPr id="4"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7" name="Text Placeholder 6"/>
          <p:cNvSpPr>
            <a:spLocks noGrp="1"/>
          </p:cNvSpPr>
          <p:nvPr>
            <p:ph type="body" sz="quarter" idx="11"/>
          </p:nvPr>
        </p:nvSpPr>
        <p:spPr>
          <a:xfrm>
            <a:off x="515938" y="1295400"/>
            <a:ext cx="4284662"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577913" y="6348736"/>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descr="D:\Publications\LOGO's\ILRI-logo-small.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76201"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7150631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3" y="6348736"/>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1"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9018734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bg>
      <p:bgPr>
        <a:solidFill>
          <a:schemeClr val="bg1"/>
        </a:solidFill>
        <a:effectLst/>
      </p:bgPr>
    </p:bg>
    <p:spTree>
      <p:nvGrpSpPr>
        <p:cNvPr id="1" name=""/>
        <p:cNvGrpSpPr/>
        <p:nvPr/>
      </p:nvGrpSpPr>
      <p:grpSpPr>
        <a:xfrm>
          <a:off x="0" y="0"/>
          <a:ext cx="0" cy="0"/>
          <a:chOff x="0" y="0"/>
          <a:chExt cx="0" cy="0"/>
        </a:xfrm>
      </p:grpSpPr>
      <p:grpSp>
        <p:nvGrpSpPr>
          <p:cNvPr id="2" name="Group 1"/>
          <p:cNvGrpSpPr>
            <a:grpSpLocks/>
          </p:cNvGrpSpPr>
          <p:nvPr/>
        </p:nvGrpSpPr>
        <p:grpSpPr bwMode="auto">
          <a:xfrm>
            <a:off x="1228860" y="6543677"/>
            <a:ext cx="6705600" cy="231775"/>
            <a:chOff x="1066800" y="6543985"/>
            <a:chExt cx="6705600" cy="230832"/>
          </a:xfrm>
        </p:grpSpPr>
        <p:sp>
          <p:nvSpPr>
            <p:cNvPr id="3" name="TextBox 6"/>
            <p:cNvSpPr txBox="1">
              <a:spLocks noChangeArrowheads="1"/>
            </p:cNvSpPr>
            <p:nvPr/>
          </p:nvSpPr>
          <p:spPr bwMode="auto">
            <a:xfrm>
              <a:off x="1676400" y="6543985"/>
              <a:ext cx="60960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licence. You are free to re-use or distribute this work, provided credit is given to ILRI.</a:t>
              </a:r>
              <a:endParaRPr lang="en-US" sz="900" dirty="0">
                <a:latin typeface="+mj-lt"/>
              </a:endParaRPr>
            </a:p>
          </p:txBody>
        </p:sp>
        <p:pic>
          <p:nvPicPr>
            <p:cNvPr id="4" name="Picture 3" descr="P:\Pictures&amp;Resources\Icons\by-nc-sa.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 name="TextBox 11"/>
          <p:cNvSpPr txBox="1">
            <a:spLocks noChangeArrowheads="1"/>
          </p:cNvSpPr>
          <p:nvPr userDrawn="1"/>
        </p:nvSpPr>
        <p:spPr bwMode="auto">
          <a:xfrm>
            <a:off x="9660" y="2302890"/>
            <a:ext cx="9144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sz="3200" i="1" dirty="0">
                <a:ea typeface="Verdana" pitchFamily="34" charset="0"/>
                <a:cs typeface="Verdana" pitchFamily="34" charset="0"/>
              </a:rPr>
              <a:t>better lives through livestock</a:t>
            </a:r>
          </a:p>
        </p:txBody>
      </p:sp>
      <p:sp>
        <p:nvSpPr>
          <p:cNvPr id="13" name="Rectangle 12"/>
          <p:cNvSpPr>
            <a:spLocks noChangeArrowheads="1"/>
          </p:cNvSpPr>
          <p:nvPr userDrawn="1"/>
        </p:nvSpPr>
        <p:spPr bwMode="auto">
          <a:xfrm>
            <a:off x="2295660" y="3149024"/>
            <a:ext cx="457200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sz="3200" dirty="0">
                <a:solidFill>
                  <a:srgbClr val="762123"/>
                </a:solidFill>
              </a:rPr>
              <a:t>ilri.org</a:t>
            </a:r>
          </a:p>
        </p:txBody>
      </p:sp>
      <p:pic>
        <p:nvPicPr>
          <p:cNvPr id="6" name="Picture 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98736" y="5257800"/>
            <a:ext cx="7165848" cy="1194816"/>
          </a:xfrm>
          <a:prstGeom prst="rect">
            <a:avLst/>
          </a:prstGeom>
        </p:spPr>
      </p:pic>
    </p:spTree>
    <p:extLst>
      <p:ext uri="{BB962C8B-B14F-4D97-AF65-F5344CB8AC3E}">
        <p14:creationId xmlns:p14="http://schemas.microsoft.com/office/powerpoint/2010/main" val="2859525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sz="1800" dirty="0">
              <a:solidFill>
                <a:prstClr val="white"/>
              </a:solidFill>
            </a:endParaRPr>
          </a:p>
        </p:txBody>
      </p:sp>
      <p:sp>
        <p:nvSpPr>
          <p:cNvPr id="4" name="Text Placeholder 3"/>
          <p:cNvSpPr>
            <a:spLocks noGrp="1"/>
          </p:cNvSpPr>
          <p:nvPr>
            <p:ph type="body" sz="quarter" idx="10" hasCustomPrompt="1"/>
          </p:nvPr>
        </p:nvSpPr>
        <p:spPr>
          <a:xfrm>
            <a:off x="609600" y="76200"/>
            <a:ext cx="81534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dirty="0">
                <a:solidFill>
                  <a:srgbClr val="FFFFFF"/>
                </a:solidFill>
              </a:rPr>
              <a:t>Minimum 0f 30 point</a:t>
            </a:r>
            <a:br>
              <a:rPr lang="en-US" sz="3000" dirty="0">
                <a:solidFill>
                  <a:srgbClr val="FFFFFF"/>
                </a:solidFill>
              </a:rPr>
            </a:br>
            <a:r>
              <a:rPr lang="en-US" sz="3000" dirty="0">
                <a:solidFill>
                  <a:srgbClr val="FFFFFF"/>
                </a:solidFill>
              </a:rPr>
              <a:t> and maximum 3 lines title</a:t>
            </a:r>
            <a:br>
              <a:rPr lang="en-US" sz="3000" dirty="0">
                <a:solidFill>
                  <a:srgbClr val="FFFFFF"/>
                </a:solidFill>
              </a:rPr>
            </a:br>
            <a:r>
              <a:rPr lang="en-US" sz="3000" dirty="0">
                <a:solidFill>
                  <a:srgbClr val="FFFFFF"/>
                </a:solidFill>
              </a:rPr>
              <a:t>Remove or change the pictures</a:t>
            </a:r>
          </a:p>
        </p:txBody>
      </p:sp>
      <p:sp>
        <p:nvSpPr>
          <p:cNvPr id="6" name="Text Placeholder 5"/>
          <p:cNvSpPr>
            <a:spLocks noGrp="1"/>
          </p:cNvSpPr>
          <p:nvPr>
            <p:ph type="body" sz="quarter" idx="11" hasCustomPrompt="1"/>
          </p:nvPr>
        </p:nvSpPr>
        <p:spPr>
          <a:xfrm>
            <a:off x="876300" y="1524000"/>
            <a:ext cx="7620000" cy="839787"/>
          </a:xfrm>
          <a:prstGeom prst="rect">
            <a:avLst/>
          </a:prstGeom>
        </p:spPr>
        <p:txBody>
          <a:bodyPr/>
          <a:lstStyle>
            <a:lvl1pPr marL="0" indent="0" algn="ctr">
              <a:buNone/>
              <a:defRPr sz="2200" i="1" baseline="0">
                <a:solidFill>
                  <a:schemeClr val="bg1"/>
                </a:solidFill>
              </a:defRPr>
            </a:lvl1pPr>
          </a:lstStyle>
          <a:p>
            <a:pPr lvl="0"/>
            <a:r>
              <a:rPr lang="en-US" dirty="0"/>
              <a:t>Authors minimum 18 points in italics</a:t>
            </a:r>
            <a:br>
              <a:rPr lang="en-US" dirty="0"/>
            </a:br>
            <a:r>
              <a:rPr lang="en-US" dirty="0"/>
              <a:t>with a maximum of two lines</a:t>
            </a:r>
          </a:p>
        </p:txBody>
      </p:sp>
      <p:sp>
        <p:nvSpPr>
          <p:cNvPr id="8" name="Text Placeholder 7"/>
          <p:cNvSpPr>
            <a:spLocks noGrp="1"/>
          </p:cNvSpPr>
          <p:nvPr>
            <p:ph type="body" sz="quarter" idx="12" hasCustomPrompt="1"/>
          </p:nvPr>
        </p:nvSpPr>
        <p:spPr>
          <a:xfrm>
            <a:off x="876300" y="2438400"/>
            <a:ext cx="7620000" cy="985838"/>
          </a:xfrm>
          <a:prstGeom prst="rect">
            <a:avLst/>
          </a:prstGeom>
        </p:spPr>
        <p:txBody>
          <a:bodyPr/>
          <a:lstStyle>
            <a:lvl1pPr marL="0" indent="0" algn="ctr">
              <a:buNone/>
              <a:defRPr sz="2000" baseline="0">
                <a:solidFill>
                  <a:schemeClr val="bg1"/>
                </a:solidFill>
                <a:latin typeface="+mj-lt"/>
              </a:defRPr>
            </a:lvl1pPr>
          </a:lstStyle>
          <a:p>
            <a:pPr lvl="0"/>
            <a:r>
              <a:rPr lang="en-US" dirty="0"/>
              <a:t>Event</a:t>
            </a:r>
            <a:br>
              <a:rPr lang="en-US" dirty="0"/>
            </a:br>
            <a:r>
              <a:rPr lang="en-US" dirty="0"/>
              <a:t>Location </a:t>
            </a:r>
            <a:br>
              <a:rPr lang="en-US" dirty="0"/>
            </a:br>
            <a:r>
              <a:rPr lang="en-US" dirty="0"/>
              <a:t>Date</a:t>
            </a:r>
          </a:p>
        </p:txBody>
      </p:sp>
    </p:spTree>
    <p:extLst>
      <p:ext uri="{BB962C8B-B14F-4D97-AF65-F5344CB8AC3E}">
        <p14:creationId xmlns:p14="http://schemas.microsoft.com/office/powerpoint/2010/main" val="388160427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2"/>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2"/>
            <a:ext cx="2133600" cy="365125"/>
          </a:xfrm>
          <a:prstGeom prst="rect">
            <a:avLst/>
          </a:prstGeom>
        </p:spPr>
        <p:txBody>
          <a:bodyPr/>
          <a:lstStyle/>
          <a:p>
            <a:fld id="{C88CEA77-4586-4E04-81A9-B829D3A57525}" type="datetimeFigureOut">
              <a:rPr lang="en-US" smtClean="0"/>
              <a:pPr/>
              <a:t>3/28/2019</a:t>
            </a:fld>
            <a:endParaRPr lang="en-US" dirty="0"/>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p>
            <a:fld id="{CA4A3A83-1094-409F-AF37-70B408348D1E}" type="slidenum">
              <a:rPr lang="en-US" smtClean="0"/>
              <a:pPr/>
              <a:t>‹#›</a:t>
            </a:fld>
            <a:endParaRPr lang="en-US" dirty="0"/>
          </a:p>
        </p:txBody>
      </p:sp>
    </p:spTree>
    <p:extLst>
      <p:ext uri="{BB962C8B-B14F-4D97-AF65-F5344CB8AC3E}">
        <p14:creationId xmlns:p14="http://schemas.microsoft.com/office/powerpoint/2010/main" val="3964896789"/>
      </p:ext>
    </p:extLst>
  </p:cSld>
  <p:clrMapOvr>
    <a:masterClrMapping/>
  </p:clrMapOvr>
  <p:transition advClick="0"/>
</p:sldLayout>
</file>

<file path=ppt/slideLayouts/slideLayout8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4" name="Picture 10" descr="hsph.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1" descr="ppt1.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6575425"/>
            <a:ext cx="9144000"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6" name="Date Placeholder 3"/>
          <p:cNvSpPr>
            <a:spLocks noGrp="1"/>
          </p:cNvSpPr>
          <p:nvPr>
            <p:ph type="dt" sz="half" idx="10"/>
          </p:nvPr>
        </p:nvSpPr>
        <p:spPr>
          <a:xfrm>
            <a:off x="381000" y="6553200"/>
            <a:ext cx="2133600" cy="304800"/>
          </a:xfrm>
          <a:prstGeom prst="rect">
            <a:avLst/>
          </a:prstGeom>
        </p:spPr>
        <p:txBody>
          <a:bodyPr/>
          <a:lstStyle>
            <a:lvl1pPr>
              <a:defRPr>
                <a:solidFill>
                  <a:schemeClr val="bg1"/>
                </a:solidFill>
              </a:defRPr>
            </a:lvl1pPr>
          </a:lstStyle>
          <a:p>
            <a:pPr>
              <a:defRPr/>
            </a:pPr>
            <a:endParaRPr lang="en-US"/>
          </a:p>
        </p:txBody>
      </p:sp>
      <p:sp>
        <p:nvSpPr>
          <p:cNvPr id="7" name="Slide Number Placeholder 5"/>
          <p:cNvSpPr>
            <a:spLocks noGrp="1"/>
          </p:cNvSpPr>
          <p:nvPr>
            <p:ph type="sldNum" sz="quarter" idx="11"/>
          </p:nvPr>
        </p:nvSpPr>
        <p:spPr>
          <a:xfrm>
            <a:off x="6781800" y="6553200"/>
            <a:ext cx="2133600" cy="304800"/>
          </a:xfrm>
          <a:prstGeom prst="rect">
            <a:avLst/>
          </a:prstGeom>
        </p:spPr>
        <p:txBody>
          <a:bodyPr/>
          <a:lstStyle>
            <a:lvl1pPr>
              <a:defRPr/>
            </a:lvl1pPr>
          </a:lstStyle>
          <a:p>
            <a:fld id="{58303D50-E721-40BD-8D70-7608B1130BEA}" type="slidenum">
              <a:rPr lang="en-US" altLang="en-US"/>
              <a:pPr/>
              <a:t>‹#›</a:t>
            </a:fld>
            <a:endParaRPr lang="en-US" altLang="en-US"/>
          </a:p>
        </p:txBody>
      </p:sp>
    </p:spTree>
    <p:extLst>
      <p:ext uri="{BB962C8B-B14F-4D97-AF65-F5344CB8AC3E}">
        <p14:creationId xmlns:p14="http://schemas.microsoft.com/office/powerpoint/2010/main" val="2818337933"/>
      </p:ext>
    </p:extLst>
  </p:cSld>
  <p:clrMapOvr>
    <a:masterClrMapping/>
  </p:clrMapOvr>
  <p:hf sldNum="0" hdr="0"/>
</p:sldLayout>
</file>

<file path=ppt/slideLayouts/slideLayout8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lvl1pPr>
              <a:defRPr/>
            </a:lvl1pPr>
          </a:lstStyle>
          <a:p>
            <a:fld id="{950DB566-27AA-4D5F-91E6-7E630EE07A98}" type="datetime4">
              <a:rPr lang="de-CH" altLang="en-US"/>
              <a:pPr/>
              <a:t>28. März 2019</a:t>
            </a:fld>
            <a:endParaRPr lang="en-US" altLang="en-US"/>
          </a:p>
        </p:txBody>
      </p:sp>
      <p:sp>
        <p:nvSpPr>
          <p:cNvPr id="4" name="Footer Placeholder 3"/>
          <p:cNvSpPr>
            <a:spLocks noGrp="1"/>
          </p:cNvSpPr>
          <p:nvPr>
            <p:ph type="ftr" sz="quarter" idx="11"/>
          </p:nvPr>
        </p:nvSpPr>
        <p:spPr/>
        <p:txBody>
          <a:bodyPr/>
          <a:lstStyle>
            <a:lvl1pPr>
              <a:defRPr/>
            </a:lvl1pPr>
          </a:lstStyle>
          <a:p>
            <a:r>
              <a:rPr lang="en-US" altLang="en-US"/>
              <a:t>"One health" added value and potential</a:t>
            </a:r>
          </a:p>
        </p:txBody>
      </p:sp>
      <p:sp>
        <p:nvSpPr>
          <p:cNvPr id="5" name="Slide Number Placeholder 4"/>
          <p:cNvSpPr>
            <a:spLocks noGrp="1"/>
          </p:cNvSpPr>
          <p:nvPr>
            <p:ph type="sldNum" sz="quarter" idx="12"/>
          </p:nvPr>
        </p:nvSpPr>
        <p:spPr/>
        <p:txBody>
          <a:bodyPr/>
          <a:lstStyle>
            <a:lvl1pPr>
              <a:defRPr/>
            </a:lvl1pPr>
          </a:lstStyle>
          <a:p>
            <a:fld id="{BA378AB0-822E-4465-8F71-599FF3A6C761}" type="slidenum">
              <a:rPr lang="en-US" altLang="en-US"/>
              <a:pPr/>
              <a:t>‹#›</a:t>
            </a:fld>
            <a:endParaRPr lang="en-US" altLang="en-US"/>
          </a:p>
        </p:txBody>
      </p:sp>
    </p:spTree>
    <p:extLst>
      <p:ext uri="{BB962C8B-B14F-4D97-AF65-F5344CB8AC3E}">
        <p14:creationId xmlns:p14="http://schemas.microsoft.com/office/powerpoint/2010/main" val="144150692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sz="1800" dirty="0">
              <a:solidFill>
                <a:prstClr val="white"/>
              </a:solidFill>
            </a:endParaRPr>
          </a:p>
        </p:txBody>
      </p:sp>
      <p:sp>
        <p:nvSpPr>
          <p:cNvPr id="4" name="Text Placeholder 3"/>
          <p:cNvSpPr>
            <a:spLocks noGrp="1"/>
          </p:cNvSpPr>
          <p:nvPr>
            <p:ph type="body" sz="quarter" idx="10" hasCustomPrompt="1"/>
          </p:nvPr>
        </p:nvSpPr>
        <p:spPr>
          <a:xfrm>
            <a:off x="609600" y="76200"/>
            <a:ext cx="81534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dirty="0">
                <a:solidFill>
                  <a:srgbClr val="FFFFFF"/>
                </a:solidFill>
              </a:rPr>
              <a:t>Minimum 0f 30 point</a:t>
            </a:r>
            <a:br>
              <a:rPr lang="en-US" sz="3000" dirty="0">
                <a:solidFill>
                  <a:srgbClr val="FFFFFF"/>
                </a:solidFill>
              </a:rPr>
            </a:br>
            <a:r>
              <a:rPr lang="en-US" sz="3000" dirty="0">
                <a:solidFill>
                  <a:srgbClr val="FFFFFF"/>
                </a:solidFill>
              </a:rPr>
              <a:t> and maximum 3 lines title</a:t>
            </a:r>
            <a:br>
              <a:rPr lang="en-US" sz="3000" dirty="0">
                <a:solidFill>
                  <a:srgbClr val="FFFFFF"/>
                </a:solidFill>
              </a:rPr>
            </a:br>
            <a:r>
              <a:rPr lang="en-US" sz="3000" dirty="0">
                <a:solidFill>
                  <a:srgbClr val="FFFFFF"/>
                </a:solidFill>
              </a:rPr>
              <a:t>Remove or change the pictures</a:t>
            </a:r>
          </a:p>
        </p:txBody>
      </p:sp>
      <p:sp>
        <p:nvSpPr>
          <p:cNvPr id="6" name="Text Placeholder 5"/>
          <p:cNvSpPr>
            <a:spLocks noGrp="1"/>
          </p:cNvSpPr>
          <p:nvPr>
            <p:ph type="body" sz="quarter" idx="11" hasCustomPrompt="1"/>
          </p:nvPr>
        </p:nvSpPr>
        <p:spPr>
          <a:xfrm>
            <a:off x="876300" y="1524000"/>
            <a:ext cx="7620000" cy="839787"/>
          </a:xfrm>
          <a:prstGeom prst="rect">
            <a:avLst/>
          </a:prstGeom>
        </p:spPr>
        <p:txBody>
          <a:bodyPr/>
          <a:lstStyle>
            <a:lvl1pPr marL="0" indent="0" algn="ctr">
              <a:buNone/>
              <a:defRPr sz="2200" i="1" baseline="0">
                <a:solidFill>
                  <a:schemeClr val="bg1"/>
                </a:solidFill>
              </a:defRPr>
            </a:lvl1pPr>
          </a:lstStyle>
          <a:p>
            <a:pPr lvl="0"/>
            <a:r>
              <a:rPr lang="en-US" dirty="0"/>
              <a:t>Authors minimum 18 points in italics</a:t>
            </a:r>
            <a:br>
              <a:rPr lang="en-US" dirty="0"/>
            </a:br>
            <a:r>
              <a:rPr lang="en-US" dirty="0"/>
              <a:t>with a maximum of two lines</a:t>
            </a:r>
          </a:p>
        </p:txBody>
      </p:sp>
      <p:sp>
        <p:nvSpPr>
          <p:cNvPr id="8" name="Text Placeholder 7"/>
          <p:cNvSpPr>
            <a:spLocks noGrp="1"/>
          </p:cNvSpPr>
          <p:nvPr>
            <p:ph type="body" sz="quarter" idx="12" hasCustomPrompt="1"/>
          </p:nvPr>
        </p:nvSpPr>
        <p:spPr>
          <a:xfrm>
            <a:off x="876300" y="2438400"/>
            <a:ext cx="7620000" cy="985838"/>
          </a:xfrm>
          <a:prstGeom prst="rect">
            <a:avLst/>
          </a:prstGeom>
        </p:spPr>
        <p:txBody>
          <a:bodyPr/>
          <a:lstStyle>
            <a:lvl1pPr marL="0" indent="0" algn="ctr">
              <a:buNone/>
              <a:defRPr sz="2000" baseline="0">
                <a:solidFill>
                  <a:schemeClr val="bg1"/>
                </a:solidFill>
                <a:latin typeface="+mj-lt"/>
              </a:defRPr>
            </a:lvl1pPr>
          </a:lstStyle>
          <a:p>
            <a:pPr lvl="0"/>
            <a:r>
              <a:rPr lang="en-US" dirty="0"/>
              <a:t>Event</a:t>
            </a:r>
            <a:br>
              <a:rPr lang="en-US" dirty="0"/>
            </a:br>
            <a:r>
              <a:rPr lang="en-US" dirty="0"/>
              <a:t>Location </a:t>
            </a:r>
            <a:br>
              <a:rPr lang="en-US" dirty="0"/>
            </a:br>
            <a:r>
              <a:rPr lang="en-US" dirty="0"/>
              <a:t>Date</a:t>
            </a:r>
          </a:p>
        </p:txBody>
      </p:sp>
    </p:spTree>
    <p:extLst>
      <p:ext uri="{BB962C8B-B14F-4D97-AF65-F5344CB8AC3E}">
        <p14:creationId xmlns:p14="http://schemas.microsoft.com/office/powerpoint/2010/main" val="172347058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457200" y="1676400"/>
            <a:ext cx="82296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dirty="0"/>
              <a:t>Main point 6 point smaller than slide title</a:t>
            </a:r>
          </a:p>
          <a:p>
            <a:pPr lvl="1"/>
            <a:r>
              <a:rPr lang="en-US" dirty="0"/>
              <a:t>Bullet points 4 point less than main point</a:t>
            </a:r>
          </a:p>
          <a:p>
            <a:pPr lvl="1"/>
            <a:r>
              <a:rPr lang="en-US" dirty="0"/>
              <a:t>Font type is Calibri</a:t>
            </a:r>
          </a:p>
          <a:p>
            <a:pPr lvl="2"/>
            <a:r>
              <a:rPr lang="en-US" dirty="0"/>
              <a:t>It is advised in one slide maximum 6 bullets</a:t>
            </a:r>
          </a:p>
          <a:p>
            <a:pPr lvl="3"/>
            <a:r>
              <a:rPr lang="en-US" dirty="0"/>
              <a:t>We recommend you use images on slides</a:t>
            </a:r>
          </a:p>
          <a:p>
            <a:pPr lvl="3"/>
            <a:r>
              <a:rPr lang="en-US" dirty="0"/>
              <a:t>You can change partner logos on front page</a:t>
            </a:r>
          </a:p>
          <a:p>
            <a:pPr lvl="4"/>
            <a:r>
              <a:rPr lang="en-US" dirty="0"/>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6335293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485900" y="2209800"/>
            <a:ext cx="61722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and maximum of 2 lines</a:t>
            </a:r>
            <a:endParaRPr lang="en-US" dirty="0"/>
          </a:p>
        </p:txBody>
      </p:sp>
    </p:spTree>
    <p:extLst>
      <p:ext uri="{BB962C8B-B14F-4D97-AF65-F5344CB8AC3E}">
        <p14:creationId xmlns:p14="http://schemas.microsoft.com/office/powerpoint/2010/main" val="3121328668"/>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228600" y="228600"/>
            <a:ext cx="86106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Use map and figures as big as possible</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pic>
        <p:nvPicPr>
          <p:cNvPr id="9" name="Picture 8"/>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icture Placeholder 3"/>
          <p:cNvSpPr>
            <a:spLocks noGrp="1"/>
          </p:cNvSpPr>
          <p:nvPr>
            <p:ph type="pic" sz="quarter" idx="12" hasCustomPrompt="1"/>
          </p:nvPr>
        </p:nvSpPr>
        <p:spPr>
          <a:xfrm>
            <a:off x="261938" y="1295400"/>
            <a:ext cx="8577262" cy="4953000"/>
          </a:xfrm>
          <a:prstGeom prst="rect">
            <a:avLst/>
          </a:prstGeom>
          <a:blipFill>
            <a:blip r:embed="rId4"/>
            <a:stretch>
              <a:fillRect/>
            </a:stretch>
          </a:blipFill>
        </p:spPr>
        <p:txBody>
          <a:bodyPr/>
          <a:lstStyle>
            <a:lvl1pPr>
              <a:defRPr/>
            </a:lvl1pPr>
          </a:lstStyle>
          <a:p>
            <a:r>
              <a:rPr lang="en-US" dirty="0"/>
              <a:t>Click on the icon to add map</a:t>
            </a:r>
          </a:p>
        </p:txBody>
      </p:sp>
    </p:spTree>
    <p:extLst>
      <p:ext uri="{BB962C8B-B14F-4D97-AF65-F5344CB8AC3E}">
        <p14:creationId xmlns:p14="http://schemas.microsoft.com/office/powerpoint/2010/main" val="152293233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384800" y="1219200"/>
            <a:ext cx="3759200" cy="56388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a:defRPr>
                <a:solidFill>
                  <a:schemeClr val="bg1"/>
                </a:solidFill>
                <a:latin typeface="+mn-lt"/>
              </a:defRPr>
            </a:lvl1pPr>
          </a:lstStyle>
          <a:p>
            <a:r>
              <a:rPr lang="en-US"/>
              <a:t>Click icon to add picture</a:t>
            </a:r>
            <a:endParaRPr lang="en-US" dirty="0"/>
          </a:p>
        </p:txBody>
      </p:sp>
      <p:sp>
        <p:nvSpPr>
          <p:cNvPr id="4"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7" name="Text Placeholder 6"/>
          <p:cNvSpPr>
            <a:spLocks noGrp="1"/>
          </p:cNvSpPr>
          <p:nvPr>
            <p:ph type="body" sz="quarter" idx="11"/>
          </p:nvPr>
        </p:nvSpPr>
        <p:spPr>
          <a:xfrm>
            <a:off x="515938" y="1295400"/>
            <a:ext cx="4284662"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descr="D:\Publications\LOGO's\ILRI-logo-small.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93439276"/>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73656001"/>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bg>
      <p:bgPr>
        <a:solidFill>
          <a:schemeClr val="bg1"/>
        </a:solidFill>
        <a:effectLst/>
      </p:bgPr>
    </p:bg>
    <p:spTree>
      <p:nvGrpSpPr>
        <p:cNvPr id="1" name=""/>
        <p:cNvGrpSpPr/>
        <p:nvPr/>
      </p:nvGrpSpPr>
      <p:grpSpPr>
        <a:xfrm>
          <a:off x="0" y="0"/>
          <a:ext cx="0" cy="0"/>
          <a:chOff x="0" y="0"/>
          <a:chExt cx="0" cy="0"/>
        </a:xfrm>
      </p:grpSpPr>
      <p:grpSp>
        <p:nvGrpSpPr>
          <p:cNvPr id="2" name="Group 1"/>
          <p:cNvGrpSpPr>
            <a:grpSpLocks/>
          </p:cNvGrpSpPr>
          <p:nvPr/>
        </p:nvGrpSpPr>
        <p:grpSpPr bwMode="auto">
          <a:xfrm>
            <a:off x="1228860" y="6543675"/>
            <a:ext cx="6705600" cy="231775"/>
            <a:chOff x="1066800" y="6543985"/>
            <a:chExt cx="6705600" cy="230832"/>
          </a:xfrm>
        </p:grpSpPr>
        <p:sp>
          <p:nvSpPr>
            <p:cNvPr id="3" name="TextBox 6"/>
            <p:cNvSpPr txBox="1">
              <a:spLocks noChangeArrowheads="1"/>
            </p:cNvSpPr>
            <p:nvPr/>
          </p:nvSpPr>
          <p:spPr bwMode="auto">
            <a:xfrm>
              <a:off x="1676400" y="6543985"/>
              <a:ext cx="60960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solidFill>
                    <a:prstClr val="black"/>
                  </a:solidFill>
                  <a:latin typeface="Calibri"/>
                </a:rPr>
                <a:t>The presentation has a Creative Commons </a:t>
              </a:r>
              <a:r>
                <a:rPr lang="en-US" sz="900" i="1" dirty="0" err="1">
                  <a:solidFill>
                    <a:prstClr val="black"/>
                  </a:solidFill>
                  <a:latin typeface="Calibri"/>
                </a:rPr>
                <a:t>licence</a:t>
              </a:r>
              <a:r>
                <a:rPr lang="en-US" sz="900" i="1" dirty="0">
                  <a:solidFill>
                    <a:prstClr val="black"/>
                  </a:solidFill>
                  <a:latin typeface="Calibri"/>
                </a:rPr>
                <a:t>. You are free to re-use or distribute this work, provided credit is given to ILRI.</a:t>
              </a:r>
              <a:endParaRPr lang="en-US" sz="900" dirty="0">
                <a:solidFill>
                  <a:prstClr val="black"/>
                </a:solidFill>
                <a:latin typeface="Calibri"/>
              </a:endParaRPr>
            </a:p>
          </p:txBody>
        </p:sp>
        <p:pic>
          <p:nvPicPr>
            <p:cNvPr id="4" name="Picture 3" descr="P:\Pictures&amp;Resources\Icons\by-nc-sa.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 name="TextBox 11"/>
          <p:cNvSpPr txBox="1">
            <a:spLocks noChangeArrowheads="1"/>
          </p:cNvSpPr>
          <p:nvPr userDrawn="1"/>
        </p:nvSpPr>
        <p:spPr bwMode="auto">
          <a:xfrm>
            <a:off x="9660" y="2302888"/>
            <a:ext cx="9144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i="1" dirty="0">
                <a:solidFill>
                  <a:prstClr val="black"/>
                </a:solidFill>
                <a:ea typeface="Verdana" pitchFamily="34" charset="0"/>
                <a:cs typeface="Verdana" pitchFamily="34" charset="0"/>
              </a:rPr>
              <a:t>better lives through livestock</a:t>
            </a:r>
          </a:p>
        </p:txBody>
      </p:sp>
      <p:sp>
        <p:nvSpPr>
          <p:cNvPr id="13" name="Rectangle 12"/>
          <p:cNvSpPr>
            <a:spLocks noChangeArrowheads="1"/>
          </p:cNvSpPr>
          <p:nvPr userDrawn="1"/>
        </p:nvSpPr>
        <p:spPr bwMode="auto">
          <a:xfrm>
            <a:off x="2295660" y="3149024"/>
            <a:ext cx="457200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dirty="0">
                <a:solidFill>
                  <a:srgbClr val="762123"/>
                </a:solidFill>
                <a:latin typeface="Calibri" pitchFamily="34" charset="0"/>
                <a:cs typeface="Arial" charset="0"/>
              </a:rPr>
              <a:t>ilri.org</a:t>
            </a:r>
          </a:p>
        </p:txBody>
      </p:sp>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98736" y="5257800"/>
            <a:ext cx="7165848" cy="1194816"/>
          </a:xfrm>
          <a:prstGeom prst="rect">
            <a:avLst/>
          </a:prstGeom>
        </p:spPr>
      </p:pic>
    </p:spTree>
    <p:extLst>
      <p:ext uri="{BB962C8B-B14F-4D97-AF65-F5344CB8AC3E}">
        <p14:creationId xmlns:p14="http://schemas.microsoft.com/office/powerpoint/2010/main" val="13665671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457200" y="1676400"/>
            <a:ext cx="82296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dirty="0"/>
              <a:t>Main point 6 point smaller than slide title</a:t>
            </a:r>
          </a:p>
          <a:p>
            <a:pPr lvl="1"/>
            <a:r>
              <a:rPr lang="en-US" dirty="0"/>
              <a:t>Bullet points 4 point less than main point</a:t>
            </a:r>
          </a:p>
          <a:p>
            <a:pPr lvl="1"/>
            <a:r>
              <a:rPr lang="en-US" dirty="0"/>
              <a:t>Font type is Calibri</a:t>
            </a:r>
          </a:p>
          <a:p>
            <a:pPr lvl="2"/>
            <a:r>
              <a:rPr lang="en-US" dirty="0"/>
              <a:t>It is advised in one slide maximum 6 bullets</a:t>
            </a:r>
          </a:p>
          <a:p>
            <a:pPr lvl="3"/>
            <a:r>
              <a:rPr lang="en-US" dirty="0"/>
              <a:t>We recommend you use images on slides</a:t>
            </a:r>
          </a:p>
          <a:p>
            <a:pPr lvl="3"/>
            <a:r>
              <a:rPr lang="en-US" dirty="0"/>
              <a:t>You can change partner logos on front page</a:t>
            </a:r>
          </a:p>
          <a:p>
            <a:pPr lvl="4"/>
            <a:r>
              <a:rPr lang="en-US" dirty="0"/>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1723121"/>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0"/>
            <a:ext cx="9144000" cy="1268413"/>
          </a:xfrm>
          <a:prstGeom prst="rect">
            <a:avLst/>
          </a:prstGeom>
          <a:solidFill>
            <a:srgbClr val="682622"/>
          </a:solidFill>
          <a:ln>
            <a:noFill/>
          </a:ln>
          <a:effectLst>
            <a:outerShdw blurRad="40000" dist="23000" dir="5400000" rotWithShape="0">
              <a:srgbClr val="808080">
                <a:alpha val="34999"/>
              </a:srgbClr>
            </a:outerShdw>
          </a:effectLst>
          <a:extLst/>
        </p:spPr>
        <p:txBody>
          <a:bodyPr anchor="ctr"/>
          <a:lstStyle/>
          <a:p>
            <a:pPr algn="ctr" fontAlgn="auto">
              <a:spcBef>
                <a:spcPts val="0"/>
              </a:spcBef>
              <a:spcAft>
                <a:spcPts val="0"/>
              </a:spcAft>
              <a:defRPr/>
            </a:pPr>
            <a:endParaRPr lang="en-US" sz="1800" dirty="0">
              <a:solidFill>
                <a:prstClr val="white"/>
              </a:solidFill>
              <a:latin typeface="Calibri"/>
              <a:cs typeface="Arial" charset="0"/>
            </a:endParaRPr>
          </a:p>
        </p:txBody>
      </p:sp>
      <p:sp>
        <p:nvSpPr>
          <p:cNvPr id="2" name="Title 1"/>
          <p:cNvSpPr>
            <a:spLocks noGrp="1"/>
          </p:cNvSpPr>
          <p:nvPr>
            <p:ph type="title"/>
          </p:nvPr>
        </p:nvSpPr>
        <p:spPr>
          <a:xfrm>
            <a:off x="457200" y="0"/>
            <a:ext cx="8229600" cy="1143000"/>
          </a:xfrm>
          <a:prstGeom prst="rect">
            <a:avLst/>
          </a:prstGeom>
        </p:spPr>
        <p:txBody>
          <a:bodyPr/>
          <a:lstStyle>
            <a:lvl1pPr algn="l">
              <a:defRPr sz="3000">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8" name="Picture 8"/>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77850" y="6348413"/>
            <a:ext cx="363538"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200" y="6400800"/>
            <a:ext cx="3714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94803612"/>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a16="http://schemas.microsoft.com/office/drawing/2014/main" xmlns="" id="{91C727D3-ADC0-4EF3-BB1B-BDA3EA10F37A}"/>
              </a:ext>
            </a:extLst>
          </p:cNvPr>
          <p:cNvSpPr>
            <a:spLocks noGrp="1" noChangeArrowheads="1"/>
          </p:cNvSpPr>
          <p:nvPr>
            <p:ph type="dt" sz="half" idx="10"/>
          </p:nvPr>
        </p:nvSpPr>
        <p:spPr>
          <a:ln/>
        </p:spPr>
        <p:txBody>
          <a:bodyPr/>
          <a:lstStyle>
            <a:lvl1pPr>
              <a:defRPr/>
            </a:lvl1pPr>
          </a:lstStyle>
          <a:p>
            <a:pPr>
              <a:defRPr/>
            </a:pPr>
            <a:fld id="{1304C555-911F-4743-91AB-529BBF429A0D}" type="datetime1">
              <a:rPr lang="en-US" altLang="en-US"/>
              <a:pPr>
                <a:defRPr/>
              </a:pPr>
              <a:t>3/28/2019</a:t>
            </a:fld>
            <a:endParaRPr lang="en-US" altLang="en-US"/>
          </a:p>
        </p:txBody>
      </p:sp>
      <p:sp>
        <p:nvSpPr>
          <p:cNvPr id="5" name="Rectangle 5">
            <a:extLst>
              <a:ext uri="{FF2B5EF4-FFF2-40B4-BE49-F238E27FC236}">
                <a16:creationId xmlns:a16="http://schemas.microsoft.com/office/drawing/2014/main" xmlns="" id="{B4073390-BE2E-4686-A213-FEC520648E9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xmlns="" id="{11DA4144-81EE-4D67-A1D9-B0AE026798A5}"/>
              </a:ext>
            </a:extLst>
          </p:cNvPr>
          <p:cNvSpPr>
            <a:spLocks noGrp="1" noChangeArrowheads="1"/>
          </p:cNvSpPr>
          <p:nvPr>
            <p:ph type="sldNum" sz="quarter" idx="12"/>
          </p:nvPr>
        </p:nvSpPr>
        <p:spPr>
          <a:ln/>
        </p:spPr>
        <p:txBody>
          <a:bodyPr/>
          <a:lstStyle>
            <a:lvl1pPr>
              <a:defRPr/>
            </a:lvl1pPr>
          </a:lstStyle>
          <a:p>
            <a:pPr>
              <a:defRPr/>
            </a:pPr>
            <a:fld id="{2F26A806-E37A-462B-A138-C2D98ED00692}" type="slidenum">
              <a:rPr lang="en-US" altLang="en-US"/>
              <a:pPr>
                <a:defRPr/>
              </a:pPr>
              <a:t>‹#›</a:t>
            </a:fld>
            <a:endParaRPr lang="en-US" altLang="en-US"/>
          </a:p>
        </p:txBody>
      </p:sp>
    </p:spTree>
    <p:extLst>
      <p:ext uri="{BB962C8B-B14F-4D97-AF65-F5344CB8AC3E}">
        <p14:creationId xmlns:p14="http://schemas.microsoft.com/office/powerpoint/2010/main" val="2387098603"/>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xmlns="" id="{48F6940A-BC50-40D3-A09A-8B0FFF52CA9D}"/>
              </a:ext>
            </a:extLst>
          </p:cNvPr>
          <p:cNvSpPr>
            <a:spLocks noGrp="1" noChangeArrowheads="1"/>
          </p:cNvSpPr>
          <p:nvPr>
            <p:ph type="dt" sz="half" idx="10"/>
          </p:nvPr>
        </p:nvSpPr>
        <p:spPr>
          <a:ln/>
        </p:spPr>
        <p:txBody>
          <a:bodyPr/>
          <a:lstStyle>
            <a:lvl1pPr>
              <a:defRPr/>
            </a:lvl1pPr>
          </a:lstStyle>
          <a:p>
            <a:pPr>
              <a:defRPr/>
            </a:pPr>
            <a:fld id="{277A8A2F-949A-4338-B89E-312AA70EB661}" type="datetime1">
              <a:rPr lang="en-US" altLang="en-US"/>
              <a:pPr>
                <a:defRPr/>
              </a:pPr>
              <a:t>3/28/2019</a:t>
            </a:fld>
            <a:endParaRPr lang="en-US" altLang="en-US"/>
          </a:p>
        </p:txBody>
      </p:sp>
      <p:sp>
        <p:nvSpPr>
          <p:cNvPr id="5" name="Rectangle 5">
            <a:extLst>
              <a:ext uri="{FF2B5EF4-FFF2-40B4-BE49-F238E27FC236}">
                <a16:creationId xmlns:a16="http://schemas.microsoft.com/office/drawing/2014/main" xmlns="" id="{AE873910-6BD7-494E-957D-AC6744946D96}"/>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xmlns="" id="{3F7D56B6-617B-4584-96A8-2F1BE7E3AD98}"/>
              </a:ext>
            </a:extLst>
          </p:cNvPr>
          <p:cNvSpPr>
            <a:spLocks noGrp="1" noChangeArrowheads="1"/>
          </p:cNvSpPr>
          <p:nvPr>
            <p:ph type="sldNum" sz="quarter" idx="12"/>
          </p:nvPr>
        </p:nvSpPr>
        <p:spPr>
          <a:ln/>
        </p:spPr>
        <p:txBody>
          <a:bodyPr/>
          <a:lstStyle>
            <a:lvl1pPr>
              <a:defRPr/>
            </a:lvl1pPr>
          </a:lstStyle>
          <a:p>
            <a:pPr>
              <a:defRPr/>
            </a:pPr>
            <a:fld id="{27ECF230-9676-4963-8AE4-731A6E546222}" type="slidenum">
              <a:rPr lang="en-US" altLang="en-US"/>
              <a:pPr>
                <a:defRPr/>
              </a:pPr>
              <a:t>‹#›</a:t>
            </a:fld>
            <a:endParaRPr lang="en-US" altLang="en-US"/>
          </a:p>
        </p:txBody>
      </p:sp>
    </p:spTree>
    <p:extLst>
      <p:ext uri="{BB962C8B-B14F-4D97-AF65-F5344CB8AC3E}">
        <p14:creationId xmlns:p14="http://schemas.microsoft.com/office/powerpoint/2010/main" val="2943682959"/>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xmlns="" id="{FAF402E7-D3E8-4EE8-9464-E3C24B1A26E2}"/>
              </a:ext>
            </a:extLst>
          </p:cNvPr>
          <p:cNvSpPr>
            <a:spLocks noGrp="1" noChangeArrowheads="1"/>
          </p:cNvSpPr>
          <p:nvPr>
            <p:ph type="dt" sz="half" idx="10"/>
          </p:nvPr>
        </p:nvSpPr>
        <p:spPr>
          <a:ln/>
        </p:spPr>
        <p:txBody>
          <a:bodyPr/>
          <a:lstStyle>
            <a:lvl1pPr>
              <a:defRPr/>
            </a:lvl1pPr>
          </a:lstStyle>
          <a:p>
            <a:pPr>
              <a:defRPr/>
            </a:pPr>
            <a:fld id="{63BDDE62-FB32-457F-B082-D724B017405C}" type="datetime1">
              <a:rPr lang="en-US" altLang="en-US"/>
              <a:pPr>
                <a:defRPr/>
              </a:pPr>
              <a:t>3/28/2019</a:t>
            </a:fld>
            <a:endParaRPr lang="en-US" altLang="en-US"/>
          </a:p>
        </p:txBody>
      </p:sp>
      <p:sp>
        <p:nvSpPr>
          <p:cNvPr id="5" name="Rectangle 5">
            <a:extLst>
              <a:ext uri="{FF2B5EF4-FFF2-40B4-BE49-F238E27FC236}">
                <a16:creationId xmlns:a16="http://schemas.microsoft.com/office/drawing/2014/main" xmlns="" id="{CD246A5E-BC16-4D9B-B2D0-B2CFF2D28A46}"/>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xmlns="" id="{F6C283EB-FD54-48F8-9E56-9A69E47FC185}"/>
              </a:ext>
            </a:extLst>
          </p:cNvPr>
          <p:cNvSpPr>
            <a:spLocks noGrp="1" noChangeArrowheads="1"/>
          </p:cNvSpPr>
          <p:nvPr>
            <p:ph type="sldNum" sz="quarter" idx="12"/>
          </p:nvPr>
        </p:nvSpPr>
        <p:spPr>
          <a:ln/>
        </p:spPr>
        <p:txBody>
          <a:bodyPr/>
          <a:lstStyle>
            <a:lvl1pPr>
              <a:defRPr/>
            </a:lvl1pPr>
          </a:lstStyle>
          <a:p>
            <a:pPr>
              <a:defRPr/>
            </a:pPr>
            <a:fld id="{250AD565-94B1-442A-A521-A7CD33D0BEF5}" type="slidenum">
              <a:rPr lang="en-US" altLang="en-US"/>
              <a:pPr>
                <a:defRPr/>
              </a:pPr>
              <a:t>‹#›</a:t>
            </a:fld>
            <a:endParaRPr lang="en-US" altLang="en-US"/>
          </a:p>
        </p:txBody>
      </p:sp>
    </p:spTree>
    <p:extLst>
      <p:ext uri="{BB962C8B-B14F-4D97-AF65-F5344CB8AC3E}">
        <p14:creationId xmlns:p14="http://schemas.microsoft.com/office/powerpoint/2010/main" val="191929091"/>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143000" y="1981200"/>
            <a:ext cx="35814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76800" y="1981200"/>
            <a:ext cx="35814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xmlns="" id="{971855FE-3311-448E-80D7-5F636561D523}"/>
              </a:ext>
            </a:extLst>
          </p:cNvPr>
          <p:cNvSpPr>
            <a:spLocks noGrp="1" noChangeArrowheads="1"/>
          </p:cNvSpPr>
          <p:nvPr>
            <p:ph type="dt" sz="half" idx="10"/>
          </p:nvPr>
        </p:nvSpPr>
        <p:spPr>
          <a:ln/>
        </p:spPr>
        <p:txBody>
          <a:bodyPr/>
          <a:lstStyle>
            <a:lvl1pPr>
              <a:defRPr/>
            </a:lvl1pPr>
          </a:lstStyle>
          <a:p>
            <a:pPr>
              <a:defRPr/>
            </a:pPr>
            <a:fld id="{2284C6A5-ECEC-4C97-A80B-7087A0F65EFE}" type="datetime1">
              <a:rPr lang="en-US" altLang="en-US"/>
              <a:pPr>
                <a:defRPr/>
              </a:pPr>
              <a:t>3/28/2019</a:t>
            </a:fld>
            <a:endParaRPr lang="en-US" altLang="en-US"/>
          </a:p>
        </p:txBody>
      </p:sp>
      <p:sp>
        <p:nvSpPr>
          <p:cNvPr id="6" name="Rectangle 5">
            <a:extLst>
              <a:ext uri="{FF2B5EF4-FFF2-40B4-BE49-F238E27FC236}">
                <a16:creationId xmlns:a16="http://schemas.microsoft.com/office/drawing/2014/main" xmlns="" id="{49E71317-3D2E-4787-ADF9-29E41726782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xmlns="" id="{6403A2FA-97B8-4FD7-B363-094D8B407E67}"/>
              </a:ext>
            </a:extLst>
          </p:cNvPr>
          <p:cNvSpPr>
            <a:spLocks noGrp="1" noChangeArrowheads="1"/>
          </p:cNvSpPr>
          <p:nvPr>
            <p:ph type="sldNum" sz="quarter" idx="12"/>
          </p:nvPr>
        </p:nvSpPr>
        <p:spPr>
          <a:ln/>
        </p:spPr>
        <p:txBody>
          <a:bodyPr/>
          <a:lstStyle>
            <a:lvl1pPr>
              <a:defRPr/>
            </a:lvl1pPr>
          </a:lstStyle>
          <a:p>
            <a:pPr>
              <a:defRPr/>
            </a:pPr>
            <a:fld id="{960492BB-FCE0-4577-B0CA-9A069128D55A}" type="slidenum">
              <a:rPr lang="en-US" altLang="en-US"/>
              <a:pPr>
                <a:defRPr/>
              </a:pPr>
              <a:t>‹#›</a:t>
            </a:fld>
            <a:endParaRPr lang="en-US" altLang="en-US"/>
          </a:p>
        </p:txBody>
      </p:sp>
    </p:spTree>
    <p:extLst>
      <p:ext uri="{BB962C8B-B14F-4D97-AF65-F5344CB8AC3E}">
        <p14:creationId xmlns:p14="http://schemas.microsoft.com/office/powerpoint/2010/main" val="3851938276"/>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xmlns="" id="{7725020B-297A-42E4-840D-10E84BB1D186}"/>
              </a:ext>
            </a:extLst>
          </p:cNvPr>
          <p:cNvSpPr>
            <a:spLocks noGrp="1" noChangeArrowheads="1"/>
          </p:cNvSpPr>
          <p:nvPr>
            <p:ph type="dt" sz="half" idx="10"/>
          </p:nvPr>
        </p:nvSpPr>
        <p:spPr>
          <a:ln/>
        </p:spPr>
        <p:txBody>
          <a:bodyPr/>
          <a:lstStyle>
            <a:lvl1pPr>
              <a:defRPr/>
            </a:lvl1pPr>
          </a:lstStyle>
          <a:p>
            <a:pPr>
              <a:defRPr/>
            </a:pPr>
            <a:fld id="{A5136731-9C13-44E9-83AC-6BBF5B636F55}" type="datetime1">
              <a:rPr lang="en-US" altLang="en-US"/>
              <a:pPr>
                <a:defRPr/>
              </a:pPr>
              <a:t>3/28/2019</a:t>
            </a:fld>
            <a:endParaRPr lang="en-US" altLang="en-US"/>
          </a:p>
        </p:txBody>
      </p:sp>
      <p:sp>
        <p:nvSpPr>
          <p:cNvPr id="8" name="Rectangle 5">
            <a:extLst>
              <a:ext uri="{FF2B5EF4-FFF2-40B4-BE49-F238E27FC236}">
                <a16:creationId xmlns:a16="http://schemas.microsoft.com/office/drawing/2014/main" xmlns="" id="{547BBE36-B270-47F4-8D61-0DB6559CF485}"/>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6">
            <a:extLst>
              <a:ext uri="{FF2B5EF4-FFF2-40B4-BE49-F238E27FC236}">
                <a16:creationId xmlns:a16="http://schemas.microsoft.com/office/drawing/2014/main" xmlns="" id="{FAEC40F4-193C-4E9D-A833-E975E35DBE47}"/>
              </a:ext>
            </a:extLst>
          </p:cNvPr>
          <p:cNvSpPr>
            <a:spLocks noGrp="1" noChangeArrowheads="1"/>
          </p:cNvSpPr>
          <p:nvPr>
            <p:ph type="sldNum" sz="quarter" idx="12"/>
          </p:nvPr>
        </p:nvSpPr>
        <p:spPr>
          <a:ln/>
        </p:spPr>
        <p:txBody>
          <a:bodyPr/>
          <a:lstStyle>
            <a:lvl1pPr>
              <a:defRPr/>
            </a:lvl1pPr>
          </a:lstStyle>
          <a:p>
            <a:pPr>
              <a:defRPr/>
            </a:pPr>
            <a:fld id="{1422B39C-8A48-4FF8-8B70-9A864E964475}" type="slidenum">
              <a:rPr lang="en-US" altLang="en-US"/>
              <a:pPr>
                <a:defRPr/>
              </a:pPr>
              <a:t>‹#›</a:t>
            </a:fld>
            <a:endParaRPr lang="en-US" altLang="en-US"/>
          </a:p>
        </p:txBody>
      </p:sp>
    </p:spTree>
    <p:extLst>
      <p:ext uri="{BB962C8B-B14F-4D97-AF65-F5344CB8AC3E}">
        <p14:creationId xmlns:p14="http://schemas.microsoft.com/office/powerpoint/2010/main" val="200983667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xmlns="" id="{0C58E617-6189-4205-B350-C5BA9FE9CE64}"/>
              </a:ext>
            </a:extLst>
          </p:cNvPr>
          <p:cNvSpPr>
            <a:spLocks noGrp="1" noChangeArrowheads="1"/>
          </p:cNvSpPr>
          <p:nvPr>
            <p:ph type="dt" sz="half" idx="10"/>
          </p:nvPr>
        </p:nvSpPr>
        <p:spPr>
          <a:ln/>
        </p:spPr>
        <p:txBody>
          <a:bodyPr/>
          <a:lstStyle>
            <a:lvl1pPr>
              <a:defRPr/>
            </a:lvl1pPr>
          </a:lstStyle>
          <a:p>
            <a:pPr>
              <a:defRPr/>
            </a:pPr>
            <a:fld id="{6581B8BC-B52E-49A2-A08C-B6884D1267C8}" type="datetime1">
              <a:rPr lang="en-US" altLang="en-US"/>
              <a:pPr>
                <a:defRPr/>
              </a:pPr>
              <a:t>3/28/2019</a:t>
            </a:fld>
            <a:endParaRPr lang="en-US" altLang="en-US"/>
          </a:p>
        </p:txBody>
      </p:sp>
      <p:sp>
        <p:nvSpPr>
          <p:cNvPr id="4" name="Rectangle 5">
            <a:extLst>
              <a:ext uri="{FF2B5EF4-FFF2-40B4-BE49-F238E27FC236}">
                <a16:creationId xmlns:a16="http://schemas.microsoft.com/office/drawing/2014/main" xmlns="" id="{844FFA49-DF57-4E4D-8596-0F365BBE6405}"/>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xmlns="" id="{EEC1147C-E2E3-4FD0-86F5-C0144C2506D5}"/>
              </a:ext>
            </a:extLst>
          </p:cNvPr>
          <p:cNvSpPr>
            <a:spLocks noGrp="1" noChangeArrowheads="1"/>
          </p:cNvSpPr>
          <p:nvPr>
            <p:ph type="sldNum" sz="quarter" idx="12"/>
          </p:nvPr>
        </p:nvSpPr>
        <p:spPr>
          <a:ln/>
        </p:spPr>
        <p:txBody>
          <a:bodyPr/>
          <a:lstStyle>
            <a:lvl1pPr>
              <a:defRPr/>
            </a:lvl1pPr>
          </a:lstStyle>
          <a:p>
            <a:pPr>
              <a:defRPr/>
            </a:pPr>
            <a:fld id="{AC7BC206-D6B3-4ABF-B618-A04E04D2B765}" type="slidenum">
              <a:rPr lang="en-US" altLang="en-US"/>
              <a:pPr>
                <a:defRPr/>
              </a:pPr>
              <a:t>‹#›</a:t>
            </a:fld>
            <a:endParaRPr lang="en-US" altLang="en-US"/>
          </a:p>
        </p:txBody>
      </p:sp>
    </p:spTree>
    <p:extLst>
      <p:ext uri="{BB962C8B-B14F-4D97-AF65-F5344CB8AC3E}">
        <p14:creationId xmlns:p14="http://schemas.microsoft.com/office/powerpoint/2010/main" val="142039514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xmlns="" id="{512995C6-7B24-4E73-8ECF-0BE68E94FB51}"/>
              </a:ext>
            </a:extLst>
          </p:cNvPr>
          <p:cNvSpPr>
            <a:spLocks noGrp="1" noChangeArrowheads="1"/>
          </p:cNvSpPr>
          <p:nvPr>
            <p:ph type="dt" sz="half" idx="10"/>
          </p:nvPr>
        </p:nvSpPr>
        <p:spPr>
          <a:ln/>
        </p:spPr>
        <p:txBody>
          <a:bodyPr/>
          <a:lstStyle>
            <a:lvl1pPr>
              <a:defRPr/>
            </a:lvl1pPr>
          </a:lstStyle>
          <a:p>
            <a:pPr>
              <a:defRPr/>
            </a:pPr>
            <a:fld id="{0DD61056-BACF-40DF-A656-9F05240FDCCA}" type="datetime1">
              <a:rPr lang="en-US" altLang="en-US"/>
              <a:pPr>
                <a:defRPr/>
              </a:pPr>
              <a:t>3/28/2019</a:t>
            </a:fld>
            <a:endParaRPr lang="en-US" altLang="en-US"/>
          </a:p>
        </p:txBody>
      </p:sp>
      <p:sp>
        <p:nvSpPr>
          <p:cNvPr id="3" name="Rectangle 5">
            <a:extLst>
              <a:ext uri="{FF2B5EF4-FFF2-40B4-BE49-F238E27FC236}">
                <a16:creationId xmlns:a16="http://schemas.microsoft.com/office/drawing/2014/main" xmlns="" id="{7877B6FC-D662-4068-8DB8-34BF7A53C1E0}"/>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6">
            <a:extLst>
              <a:ext uri="{FF2B5EF4-FFF2-40B4-BE49-F238E27FC236}">
                <a16:creationId xmlns:a16="http://schemas.microsoft.com/office/drawing/2014/main" xmlns="" id="{A1C56BFF-7262-4A00-ABB2-C73CBA15BF01}"/>
              </a:ext>
            </a:extLst>
          </p:cNvPr>
          <p:cNvSpPr>
            <a:spLocks noGrp="1" noChangeArrowheads="1"/>
          </p:cNvSpPr>
          <p:nvPr>
            <p:ph type="sldNum" sz="quarter" idx="12"/>
          </p:nvPr>
        </p:nvSpPr>
        <p:spPr>
          <a:ln/>
        </p:spPr>
        <p:txBody>
          <a:bodyPr/>
          <a:lstStyle>
            <a:lvl1pPr>
              <a:defRPr/>
            </a:lvl1pPr>
          </a:lstStyle>
          <a:p>
            <a:pPr>
              <a:defRPr/>
            </a:pPr>
            <a:fld id="{E8702D73-158F-4553-ADC6-2BDD2D32B836}" type="slidenum">
              <a:rPr lang="en-US" altLang="en-US"/>
              <a:pPr>
                <a:defRPr/>
              </a:pPr>
              <a:t>‹#›</a:t>
            </a:fld>
            <a:endParaRPr lang="en-US" altLang="en-US"/>
          </a:p>
        </p:txBody>
      </p:sp>
    </p:spTree>
    <p:extLst>
      <p:ext uri="{BB962C8B-B14F-4D97-AF65-F5344CB8AC3E}">
        <p14:creationId xmlns:p14="http://schemas.microsoft.com/office/powerpoint/2010/main" val="1388555982"/>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xmlns="" id="{7677BC6E-033A-4327-AE33-6BAE93D81D96}"/>
              </a:ext>
            </a:extLst>
          </p:cNvPr>
          <p:cNvSpPr>
            <a:spLocks noGrp="1" noChangeArrowheads="1"/>
          </p:cNvSpPr>
          <p:nvPr>
            <p:ph type="dt" sz="half" idx="10"/>
          </p:nvPr>
        </p:nvSpPr>
        <p:spPr>
          <a:ln/>
        </p:spPr>
        <p:txBody>
          <a:bodyPr/>
          <a:lstStyle>
            <a:lvl1pPr>
              <a:defRPr/>
            </a:lvl1pPr>
          </a:lstStyle>
          <a:p>
            <a:pPr>
              <a:defRPr/>
            </a:pPr>
            <a:fld id="{F8306050-2614-4817-85F5-B4D0F56F771C}" type="datetime1">
              <a:rPr lang="en-US" altLang="en-US"/>
              <a:pPr>
                <a:defRPr/>
              </a:pPr>
              <a:t>3/28/2019</a:t>
            </a:fld>
            <a:endParaRPr lang="en-US" altLang="en-US"/>
          </a:p>
        </p:txBody>
      </p:sp>
      <p:sp>
        <p:nvSpPr>
          <p:cNvPr id="6" name="Rectangle 5">
            <a:extLst>
              <a:ext uri="{FF2B5EF4-FFF2-40B4-BE49-F238E27FC236}">
                <a16:creationId xmlns:a16="http://schemas.microsoft.com/office/drawing/2014/main" xmlns="" id="{94887D1D-47F3-4E0E-B43E-85699701B8B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xmlns="" id="{D030FBC5-755A-4F52-9F8E-1A2232D829F3}"/>
              </a:ext>
            </a:extLst>
          </p:cNvPr>
          <p:cNvSpPr>
            <a:spLocks noGrp="1" noChangeArrowheads="1"/>
          </p:cNvSpPr>
          <p:nvPr>
            <p:ph type="sldNum" sz="quarter" idx="12"/>
          </p:nvPr>
        </p:nvSpPr>
        <p:spPr>
          <a:ln/>
        </p:spPr>
        <p:txBody>
          <a:bodyPr/>
          <a:lstStyle>
            <a:lvl1pPr>
              <a:defRPr/>
            </a:lvl1pPr>
          </a:lstStyle>
          <a:p>
            <a:pPr>
              <a:defRPr/>
            </a:pPr>
            <a:fld id="{21CC4B05-2A35-4490-978E-DCF7E196D9AB}" type="slidenum">
              <a:rPr lang="en-US" altLang="en-US"/>
              <a:pPr>
                <a:defRPr/>
              </a:pPr>
              <a:t>‹#›</a:t>
            </a:fld>
            <a:endParaRPr lang="en-US" altLang="en-US"/>
          </a:p>
        </p:txBody>
      </p:sp>
    </p:spTree>
    <p:extLst>
      <p:ext uri="{BB962C8B-B14F-4D97-AF65-F5344CB8AC3E}">
        <p14:creationId xmlns:p14="http://schemas.microsoft.com/office/powerpoint/2010/main" val="2075374577"/>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xmlns="" id="{D063EEEB-2AF7-476A-BDF1-BCD5940B88A2}"/>
              </a:ext>
            </a:extLst>
          </p:cNvPr>
          <p:cNvSpPr>
            <a:spLocks noGrp="1" noChangeArrowheads="1"/>
          </p:cNvSpPr>
          <p:nvPr>
            <p:ph type="dt" sz="half" idx="10"/>
          </p:nvPr>
        </p:nvSpPr>
        <p:spPr>
          <a:ln/>
        </p:spPr>
        <p:txBody>
          <a:bodyPr/>
          <a:lstStyle>
            <a:lvl1pPr>
              <a:defRPr/>
            </a:lvl1pPr>
          </a:lstStyle>
          <a:p>
            <a:pPr>
              <a:defRPr/>
            </a:pPr>
            <a:fld id="{DAFD3EFE-6D74-4E0D-BF73-E8429D99A484}" type="datetime1">
              <a:rPr lang="en-US" altLang="en-US"/>
              <a:pPr>
                <a:defRPr/>
              </a:pPr>
              <a:t>3/28/2019</a:t>
            </a:fld>
            <a:endParaRPr lang="en-US" altLang="en-US"/>
          </a:p>
        </p:txBody>
      </p:sp>
      <p:sp>
        <p:nvSpPr>
          <p:cNvPr id="6" name="Rectangle 5">
            <a:extLst>
              <a:ext uri="{FF2B5EF4-FFF2-40B4-BE49-F238E27FC236}">
                <a16:creationId xmlns:a16="http://schemas.microsoft.com/office/drawing/2014/main" xmlns="" id="{110FCB2F-E2FE-45A7-9F57-7591281CEE1C}"/>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xmlns="" id="{F65F0DC3-70BA-410D-A0CC-4FF736C90552}"/>
              </a:ext>
            </a:extLst>
          </p:cNvPr>
          <p:cNvSpPr>
            <a:spLocks noGrp="1" noChangeArrowheads="1"/>
          </p:cNvSpPr>
          <p:nvPr>
            <p:ph type="sldNum" sz="quarter" idx="12"/>
          </p:nvPr>
        </p:nvSpPr>
        <p:spPr>
          <a:ln/>
        </p:spPr>
        <p:txBody>
          <a:bodyPr/>
          <a:lstStyle>
            <a:lvl1pPr>
              <a:defRPr/>
            </a:lvl1pPr>
          </a:lstStyle>
          <a:p>
            <a:pPr>
              <a:defRPr/>
            </a:pPr>
            <a:fld id="{BDF364AE-0D1E-4C5A-82C3-9D19E942AD5C}" type="slidenum">
              <a:rPr lang="en-US" altLang="en-US"/>
              <a:pPr>
                <a:defRPr/>
              </a:pPr>
              <a:t>‹#›</a:t>
            </a:fld>
            <a:endParaRPr lang="en-US" altLang="en-US"/>
          </a:p>
        </p:txBody>
      </p:sp>
    </p:spTree>
    <p:extLst>
      <p:ext uri="{BB962C8B-B14F-4D97-AF65-F5344CB8AC3E}">
        <p14:creationId xmlns:p14="http://schemas.microsoft.com/office/powerpoint/2010/main" val="21950432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10.xml.rels><?xml version="1.0" encoding="UTF-8" standalone="yes"?>
<Relationships xmlns="http://schemas.openxmlformats.org/package/2006/relationships"><Relationship Id="rId8" Type="http://schemas.openxmlformats.org/officeDocument/2006/relationships/theme" Target="../theme/theme10.xml"/><Relationship Id="rId3" Type="http://schemas.openxmlformats.org/officeDocument/2006/relationships/slideLayout" Target="../slideLayouts/slideLayout68.xml"/><Relationship Id="rId7" Type="http://schemas.openxmlformats.org/officeDocument/2006/relationships/slideLayout" Target="../slideLayouts/slideLayout72.xml"/><Relationship Id="rId2" Type="http://schemas.openxmlformats.org/officeDocument/2006/relationships/slideLayout" Target="../slideLayouts/slideLayout67.xml"/><Relationship Id="rId1" Type="http://schemas.openxmlformats.org/officeDocument/2006/relationships/slideLayout" Target="../slideLayouts/slideLayout66.xml"/><Relationship Id="rId6" Type="http://schemas.openxmlformats.org/officeDocument/2006/relationships/slideLayout" Target="../slideLayouts/slideLayout71.xml"/><Relationship Id="rId5" Type="http://schemas.openxmlformats.org/officeDocument/2006/relationships/slideLayout" Target="../slideLayouts/slideLayout70.xml"/><Relationship Id="rId4" Type="http://schemas.openxmlformats.org/officeDocument/2006/relationships/slideLayout" Target="../slideLayouts/slideLayout69.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80.xml"/><Relationship Id="rId3" Type="http://schemas.openxmlformats.org/officeDocument/2006/relationships/slideLayout" Target="../slideLayouts/slideLayout75.xml"/><Relationship Id="rId7" Type="http://schemas.openxmlformats.org/officeDocument/2006/relationships/slideLayout" Target="../slideLayouts/slideLayout79.xml"/><Relationship Id="rId2" Type="http://schemas.openxmlformats.org/officeDocument/2006/relationships/slideLayout" Target="../slideLayouts/slideLayout74.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theme" Target="../theme/theme11.xml"/><Relationship Id="rId5" Type="http://schemas.openxmlformats.org/officeDocument/2006/relationships/slideLayout" Target="../slideLayouts/slideLayout77.xml"/><Relationship Id="rId10" Type="http://schemas.openxmlformats.org/officeDocument/2006/relationships/slideLayout" Target="../slideLayouts/slideLayout82.xml"/><Relationship Id="rId4" Type="http://schemas.openxmlformats.org/officeDocument/2006/relationships/slideLayout" Target="../slideLayouts/slideLayout76.xml"/><Relationship Id="rId9" Type="http://schemas.openxmlformats.org/officeDocument/2006/relationships/slideLayout" Target="../slideLayouts/slideLayout81.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90.xml"/><Relationship Id="rId3" Type="http://schemas.openxmlformats.org/officeDocument/2006/relationships/slideLayout" Target="../slideLayouts/slideLayout85.xml"/><Relationship Id="rId7" Type="http://schemas.openxmlformats.org/officeDocument/2006/relationships/slideLayout" Target="../slideLayouts/slideLayout89.xml"/><Relationship Id="rId2" Type="http://schemas.openxmlformats.org/officeDocument/2006/relationships/slideLayout" Target="../slideLayouts/slideLayout84.xml"/><Relationship Id="rId1" Type="http://schemas.openxmlformats.org/officeDocument/2006/relationships/slideLayout" Target="../slideLayouts/slideLayout83.xml"/><Relationship Id="rId6" Type="http://schemas.openxmlformats.org/officeDocument/2006/relationships/slideLayout" Target="../slideLayouts/slideLayout88.xml"/><Relationship Id="rId5" Type="http://schemas.openxmlformats.org/officeDocument/2006/relationships/slideLayout" Target="../slideLayouts/slideLayout87.xml"/><Relationship Id="rId4" Type="http://schemas.openxmlformats.org/officeDocument/2006/relationships/slideLayout" Target="../slideLayouts/slideLayout86.xml"/><Relationship Id="rId9" Type="http://schemas.openxmlformats.org/officeDocument/2006/relationships/theme" Target="../theme/theme12.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98.xml"/><Relationship Id="rId13" Type="http://schemas.openxmlformats.org/officeDocument/2006/relationships/slideLayout" Target="../slideLayouts/slideLayout103.xml"/><Relationship Id="rId3" Type="http://schemas.openxmlformats.org/officeDocument/2006/relationships/slideLayout" Target="../slideLayouts/slideLayout93.xml"/><Relationship Id="rId7" Type="http://schemas.openxmlformats.org/officeDocument/2006/relationships/slideLayout" Target="../slideLayouts/slideLayout97.xml"/><Relationship Id="rId12" Type="http://schemas.openxmlformats.org/officeDocument/2006/relationships/slideLayout" Target="../slideLayouts/slideLayout102.xml"/><Relationship Id="rId2" Type="http://schemas.openxmlformats.org/officeDocument/2006/relationships/slideLayout" Target="../slideLayouts/slideLayout92.xml"/><Relationship Id="rId1" Type="http://schemas.openxmlformats.org/officeDocument/2006/relationships/slideLayout" Target="../slideLayouts/slideLayout91.xml"/><Relationship Id="rId6" Type="http://schemas.openxmlformats.org/officeDocument/2006/relationships/slideLayout" Target="../slideLayouts/slideLayout96.xml"/><Relationship Id="rId11" Type="http://schemas.openxmlformats.org/officeDocument/2006/relationships/slideLayout" Target="../slideLayouts/slideLayout101.xml"/><Relationship Id="rId5" Type="http://schemas.openxmlformats.org/officeDocument/2006/relationships/slideLayout" Target="../slideLayouts/slideLayout95.xml"/><Relationship Id="rId10" Type="http://schemas.openxmlformats.org/officeDocument/2006/relationships/slideLayout" Target="../slideLayouts/slideLayout100.xml"/><Relationship Id="rId4" Type="http://schemas.openxmlformats.org/officeDocument/2006/relationships/slideLayout" Target="../slideLayouts/slideLayout94.xml"/><Relationship Id="rId9" Type="http://schemas.openxmlformats.org/officeDocument/2006/relationships/slideLayout" Target="../slideLayouts/slideLayout99.xml"/><Relationship Id="rId14" Type="http://schemas.openxmlformats.org/officeDocument/2006/relationships/theme" Target="../theme/theme13.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11.xml"/><Relationship Id="rId13" Type="http://schemas.openxmlformats.org/officeDocument/2006/relationships/slideLayout" Target="../slideLayouts/slideLayout116.xml"/><Relationship Id="rId3" Type="http://schemas.openxmlformats.org/officeDocument/2006/relationships/slideLayout" Target="../slideLayouts/slideLayout106.xml"/><Relationship Id="rId7" Type="http://schemas.openxmlformats.org/officeDocument/2006/relationships/slideLayout" Target="../slideLayouts/slideLayout110.xml"/><Relationship Id="rId12" Type="http://schemas.openxmlformats.org/officeDocument/2006/relationships/slideLayout" Target="../slideLayouts/slideLayout115.xml"/><Relationship Id="rId17" Type="http://schemas.openxmlformats.org/officeDocument/2006/relationships/theme" Target="../theme/theme14.xml"/><Relationship Id="rId2" Type="http://schemas.openxmlformats.org/officeDocument/2006/relationships/slideLayout" Target="../slideLayouts/slideLayout105.xml"/><Relationship Id="rId16" Type="http://schemas.openxmlformats.org/officeDocument/2006/relationships/slideLayout" Target="../slideLayouts/slideLayout119.xml"/><Relationship Id="rId1" Type="http://schemas.openxmlformats.org/officeDocument/2006/relationships/slideLayout" Target="../slideLayouts/slideLayout104.xml"/><Relationship Id="rId6" Type="http://schemas.openxmlformats.org/officeDocument/2006/relationships/slideLayout" Target="../slideLayouts/slideLayout109.xml"/><Relationship Id="rId11" Type="http://schemas.openxmlformats.org/officeDocument/2006/relationships/slideLayout" Target="../slideLayouts/slideLayout114.xml"/><Relationship Id="rId5" Type="http://schemas.openxmlformats.org/officeDocument/2006/relationships/slideLayout" Target="../slideLayouts/slideLayout108.xml"/><Relationship Id="rId15" Type="http://schemas.openxmlformats.org/officeDocument/2006/relationships/slideLayout" Target="../slideLayouts/slideLayout118.xml"/><Relationship Id="rId10" Type="http://schemas.openxmlformats.org/officeDocument/2006/relationships/slideLayout" Target="../slideLayouts/slideLayout113.xml"/><Relationship Id="rId4" Type="http://schemas.openxmlformats.org/officeDocument/2006/relationships/slideLayout" Target="../slideLayouts/slideLayout107.xml"/><Relationship Id="rId9" Type="http://schemas.openxmlformats.org/officeDocument/2006/relationships/slideLayout" Target="../slideLayouts/slideLayout112.xml"/><Relationship Id="rId14" Type="http://schemas.openxmlformats.org/officeDocument/2006/relationships/slideLayout" Target="../slideLayouts/slideLayout117.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27.xml"/><Relationship Id="rId3" Type="http://schemas.openxmlformats.org/officeDocument/2006/relationships/slideLayout" Target="../slideLayouts/slideLayout122.xml"/><Relationship Id="rId7" Type="http://schemas.openxmlformats.org/officeDocument/2006/relationships/slideLayout" Target="../slideLayouts/slideLayout126.xml"/><Relationship Id="rId12" Type="http://schemas.openxmlformats.org/officeDocument/2006/relationships/theme" Target="../theme/theme15.xml"/><Relationship Id="rId2" Type="http://schemas.openxmlformats.org/officeDocument/2006/relationships/slideLayout" Target="../slideLayouts/slideLayout121.xml"/><Relationship Id="rId1" Type="http://schemas.openxmlformats.org/officeDocument/2006/relationships/slideLayout" Target="../slideLayouts/slideLayout120.xml"/><Relationship Id="rId6" Type="http://schemas.openxmlformats.org/officeDocument/2006/relationships/slideLayout" Target="../slideLayouts/slideLayout125.xml"/><Relationship Id="rId11" Type="http://schemas.openxmlformats.org/officeDocument/2006/relationships/slideLayout" Target="../slideLayouts/slideLayout130.xml"/><Relationship Id="rId5" Type="http://schemas.openxmlformats.org/officeDocument/2006/relationships/slideLayout" Target="../slideLayouts/slideLayout124.xml"/><Relationship Id="rId10" Type="http://schemas.openxmlformats.org/officeDocument/2006/relationships/slideLayout" Target="../slideLayouts/slideLayout129.xml"/><Relationship Id="rId4" Type="http://schemas.openxmlformats.org/officeDocument/2006/relationships/slideLayout" Target="../slideLayouts/slideLayout123.xml"/><Relationship Id="rId9" Type="http://schemas.openxmlformats.org/officeDocument/2006/relationships/slideLayout" Target="../slideLayouts/slideLayout128.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38.xml"/><Relationship Id="rId3" Type="http://schemas.openxmlformats.org/officeDocument/2006/relationships/slideLayout" Target="../slideLayouts/slideLayout133.xml"/><Relationship Id="rId7" Type="http://schemas.openxmlformats.org/officeDocument/2006/relationships/slideLayout" Target="../slideLayouts/slideLayout137.xml"/><Relationship Id="rId12" Type="http://schemas.openxmlformats.org/officeDocument/2006/relationships/theme" Target="../theme/theme16.xml"/><Relationship Id="rId2" Type="http://schemas.openxmlformats.org/officeDocument/2006/relationships/slideLayout" Target="../slideLayouts/slideLayout132.xml"/><Relationship Id="rId1" Type="http://schemas.openxmlformats.org/officeDocument/2006/relationships/slideLayout" Target="../slideLayouts/slideLayout131.xml"/><Relationship Id="rId6" Type="http://schemas.openxmlformats.org/officeDocument/2006/relationships/slideLayout" Target="../slideLayouts/slideLayout136.xml"/><Relationship Id="rId11" Type="http://schemas.openxmlformats.org/officeDocument/2006/relationships/slideLayout" Target="../slideLayouts/slideLayout141.xml"/><Relationship Id="rId5" Type="http://schemas.openxmlformats.org/officeDocument/2006/relationships/slideLayout" Target="../slideLayouts/slideLayout135.xml"/><Relationship Id="rId10" Type="http://schemas.openxmlformats.org/officeDocument/2006/relationships/slideLayout" Target="../slideLayouts/slideLayout140.xml"/><Relationship Id="rId4" Type="http://schemas.openxmlformats.org/officeDocument/2006/relationships/slideLayout" Target="../slideLayouts/slideLayout134.xml"/><Relationship Id="rId9" Type="http://schemas.openxmlformats.org/officeDocument/2006/relationships/slideLayout" Target="../slideLayouts/slideLayout139.xml"/></Relationships>
</file>

<file path=ppt/slideMasters/_rels/slideMaster17.xml.rels><?xml version="1.0" encoding="UTF-8" standalone="yes"?>
<Relationships xmlns="http://schemas.openxmlformats.org/package/2006/relationships"><Relationship Id="rId8" Type="http://schemas.openxmlformats.org/officeDocument/2006/relationships/theme" Target="../theme/theme17.xml"/><Relationship Id="rId3" Type="http://schemas.openxmlformats.org/officeDocument/2006/relationships/slideLayout" Target="../slideLayouts/slideLayout144.xml"/><Relationship Id="rId7" Type="http://schemas.openxmlformats.org/officeDocument/2006/relationships/slideLayout" Target="../slideLayouts/slideLayout148.xml"/><Relationship Id="rId12" Type="http://schemas.openxmlformats.org/officeDocument/2006/relationships/image" Target="../media/image21.png"/><Relationship Id="rId2" Type="http://schemas.openxmlformats.org/officeDocument/2006/relationships/slideLayout" Target="../slideLayouts/slideLayout143.xml"/><Relationship Id="rId1" Type="http://schemas.openxmlformats.org/officeDocument/2006/relationships/slideLayout" Target="../slideLayouts/slideLayout142.xml"/><Relationship Id="rId6" Type="http://schemas.openxmlformats.org/officeDocument/2006/relationships/slideLayout" Target="../slideLayouts/slideLayout147.xml"/><Relationship Id="rId11" Type="http://schemas.openxmlformats.org/officeDocument/2006/relationships/image" Target="../media/image20.png"/><Relationship Id="rId5" Type="http://schemas.openxmlformats.org/officeDocument/2006/relationships/slideLayout" Target="../slideLayouts/slideLayout146.xml"/><Relationship Id="rId10" Type="http://schemas.openxmlformats.org/officeDocument/2006/relationships/image" Target="../media/image19.png"/><Relationship Id="rId4" Type="http://schemas.openxmlformats.org/officeDocument/2006/relationships/slideLayout" Target="../slideLayouts/slideLayout145.xml"/><Relationship Id="rId9" Type="http://schemas.openxmlformats.org/officeDocument/2006/relationships/image" Target="../media/image18.emf"/></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56.xml"/><Relationship Id="rId3" Type="http://schemas.openxmlformats.org/officeDocument/2006/relationships/slideLayout" Target="../slideLayouts/slideLayout151.xml"/><Relationship Id="rId7" Type="http://schemas.openxmlformats.org/officeDocument/2006/relationships/slideLayout" Target="../slideLayouts/slideLayout155.xml"/><Relationship Id="rId2" Type="http://schemas.openxmlformats.org/officeDocument/2006/relationships/slideLayout" Target="../slideLayouts/slideLayout150.xml"/><Relationship Id="rId1" Type="http://schemas.openxmlformats.org/officeDocument/2006/relationships/slideLayout" Target="../slideLayouts/slideLayout149.xml"/><Relationship Id="rId6" Type="http://schemas.openxmlformats.org/officeDocument/2006/relationships/slideLayout" Target="../slideLayouts/slideLayout154.xml"/><Relationship Id="rId5" Type="http://schemas.openxmlformats.org/officeDocument/2006/relationships/slideLayout" Target="../slideLayouts/slideLayout153.xml"/><Relationship Id="rId10" Type="http://schemas.openxmlformats.org/officeDocument/2006/relationships/theme" Target="../theme/theme18.xml"/><Relationship Id="rId4" Type="http://schemas.openxmlformats.org/officeDocument/2006/relationships/slideLayout" Target="../slideLayouts/slideLayout152.xml"/><Relationship Id="rId9" Type="http://schemas.openxmlformats.org/officeDocument/2006/relationships/slideLayout" Target="../slideLayouts/slideLayout157.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165.xml"/><Relationship Id="rId3" Type="http://schemas.openxmlformats.org/officeDocument/2006/relationships/slideLayout" Target="../slideLayouts/slideLayout160.xml"/><Relationship Id="rId7" Type="http://schemas.openxmlformats.org/officeDocument/2006/relationships/slideLayout" Target="../slideLayouts/slideLayout164.xml"/><Relationship Id="rId2" Type="http://schemas.openxmlformats.org/officeDocument/2006/relationships/slideLayout" Target="../slideLayouts/slideLayout159.xml"/><Relationship Id="rId1" Type="http://schemas.openxmlformats.org/officeDocument/2006/relationships/slideLayout" Target="../slideLayouts/slideLayout158.xml"/><Relationship Id="rId6" Type="http://schemas.openxmlformats.org/officeDocument/2006/relationships/slideLayout" Target="../slideLayouts/slideLayout163.xml"/><Relationship Id="rId5" Type="http://schemas.openxmlformats.org/officeDocument/2006/relationships/slideLayout" Target="../slideLayouts/slideLayout162.xml"/><Relationship Id="rId4" Type="http://schemas.openxmlformats.org/officeDocument/2006/relationships/slideLayout" Target="../slideLayouts/slideLayout161.xml"/><Relationship Id="rId9" Type="http://schemas.openxmlformats.org/officeDocument/2006/relationships/theme" Target="../theme/theme19.xml"/></Relationships>
</file>

<file path=ppt/slideMasters/_rels/slideMaster2.xml.rels><?xml version="1.0" encoding="UTF-8" standalone="yes"?>
<Relationships xmlns="http://schemas.openxmlformats.org/package/2006/relationships"><Relationship Id="rId1" Type="http://schemas.openxmlformats.org/officeDocument/2006/relationships/theme" Target="../theme/theme2.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173.xml"/><Relationship Id="rId3" Type="http://schemas.openxmlformats.org/officeDocument/2006/relationships/slideLayout" Target="../slideLayouts/slideLayout168.xml"/><Relationship Id="rId7" Type="http://schemas.openxmlformats.org/officeDocument/2006/relationships/slideLayout" Target="../slideLayouts/slideLayout172.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6" Type="http://schemas.openxmlformats.org/officeDocument/2006/relationships/slideLayout" Target="../slideLayouts/slideLayout171.xml"/><Relationship Id="rId5" Type="http://schemas.openxmlformats.org/officeDocument/2006/relationships/slideLayout" Target="../slideLayouts/slideLayout170.xml"/><Relationship Id="rId4" Type="http://schemas.openxmlformats.org/officeDocument/2006/relationships/slideLayout" Target="../slideLayouts/slideLayout169.xml"/><Relationship Id="rId9" Type="http://schemas.openxmlformats.org/officeDocument/2006/relationships/theme" Target="../theme/theme20.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181.xml"/><Relationship Id="rId3" Type="http://schemas.openxmlformats.org/officeDocument/2006/relationships/slideLayout" Target="../slideLayouts/slideLayout176.xml"/><Relationship Id="rId7" Type="http://schemas.openxmlformats.org/officeDocument/2006/relationships/slideLayout" Target="../slideLayouts/slideLayout180.xml"/><Relationship Id="rId12" Type="http://schemas.openxmlformats.org/officeDocument/2006/relationships/theme" Target="../theme/theme21.xml"/><Relationship Id="rId2" Type="http://schemas.openxmlformats.org/officeDocument/2006/relationships/slideLayout" Target="../slideLayouts/slideLayout175.xml"/><Relationship Id="rId1" Type="http://schemas.openxmlformats.org/officeDocument/2006/relationships/slideLayout" Target="../slideLayouts/slideLayout174.xml"/><Relationship Id="rId6" Type="http://schemas.openxmlformats.org/officeDocument/2006/relationships/slideLayout" Target="../slideLayouts/slideLayout179.xml"/><Relationship Id="rId11" Type="http://schemas.openxmlformats.org/officeDocument/2006/relationships/slideLayout" Target="../slideLayouts/slideLayout184.xml"/><Relationship Id="rId5" Type="http://schemas.openxmlformats.org/officeDocument/2006/relationships/slideLayout" Target="../slideLayouts/slideLayout178.xml"/><Relationship Id="rId10" Type="http://schemas.openxmlformats.org/officeDocument/2006/relationships/slideLayout" Target="../slideLayouts/slideLayout183.xml"/><Relationship Id="rId4" Type="http://schemas.openxmlformats.org/officeDocument/2006/relationships/slideLayout" Target="../slideLayouts/slideLayout177.xml"/><Relationship Id="rId9" Type="http://schemas.openxmlformats.org/officeDocument/2006/relationships/slideLayout" Target="../slideLayouts/slideLayout182.xml"/></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192.xml"/><Relationship Id="rId3" Type="http://schemas.openxmlformats.org/officeDocument/2006/relationships/slideLayout" Target="../slideLayouts/slideLayout187.xml"/><Relationship Id="rId7" Type="http://schemas.openxmlformats.org/officeDocument/2006/relationships/slideLayout" Target="../slideLayouts/slideLayout191.xml"/><Relationship Id="rId12" Type="http://schemas.openxmlformats.org/officeDocument/2006/relationships/theme" Target="../theme/theme22.xml"/><Relationship Id="rId2" Type="http://schemas.openxmlformats.org/officeDocument/2006/relationships/slideLayout" Target="../slideLayouts/slideLayout186.xml"/><Relationship Id="rId1" Type="http://schemas.openxmlformats.org/officeDocument/2006/relationships/slideLayout" Target="../slideLayouts/slideLayout185.xml"/><Relationship Id="rId6" Type="http://schemas.openxmlformats.org/officeDocument/2006/relationships/slideLayout" Target="../slideLayouts/slideLayout190.xml"/><Relationship Id="rId11" Type="http://schemas.openxmlformats.org/officeDocument/2006/relationships/slideLayout" Target="../slideLayouts/slideLayout195.xml"/><Relationship Id="rId5" Type="http://schemas.openxmlformats.org/officeDocument/2006/relationships/slideLayout" Target="../slideLayouts/slideLayout189.xml"/><Relationship Id="rId10" Type="http://schemas.openxmlformats.org/officeDocument/2006/relationships/slideLayout" Target="../slideLayouts/slideLayout194.xml"/><Relationship Id="rId4" Type="http://schemas.openxmlformats.org/officeDocument/2006/relationships/slideLayout" Target="../slideLayouts/slideLayout188.xml"/><Relationship Id="rId9" Type="http://schemas.openxmlformats.org/officeDocument/2006/relationships/slideLayout" Target="../slideLayouts/slideLayout193.xml"/></Relationships>
</file>

<file path=ppt/slideMasters/_rels/slideMaster23.xml.rels><?xml version="1.0" encoding="UTF-8" standalone="yes"?>
<Relationships xmlns="http://schemas.openxmlformats.org/package/2006/relationships"><Relationship Id="rId8" Type="http://schemas.openxmlformats.org/officeDocument/2006/relationships/slideLayout" Target="../slideLayouts/slideLayout203.xml"/><Relationship Id="rId3" Type="http://schemas.openxmlformats.org/officeDocument/2006/relationships/slideLayout" Target="../slideLayouts/slideLayout198.xml"/><Relationship Id="rId7" Type="http://schemas.openxmlformats.org/officeDocument/2006/relationships/slideLayout" Target="../slideLayouts/slideLayout202.xml"/><Relationship Id="rId2" Type="http://schemas.openxmlformats.org/officeDocument/2006/relationships/slideLayout" Target="../slideLayouts/slideLayout197.xml"/><Relationship Id="rId1" Type="http://schemas.openxmlformats.org/officeDocument/2006/relationships/slideLayout" Target="../slideLayouts/slideLayout196.xml"/><Relationship Id="rId6" Type="http://schemas.openxmlformats.org/officeDocument/2006/relationships/slideLayout" Target="../slideLayouts/slideLayout201.xml"/><Relationship Id="rId5" Type="http://schemas.openxmlformats.org/officeDocument/2006/relationships/slideLayout" Target="../slideLayouts/slideLayout200.xml"/><Relationship Id="rId4" Type="http://schemas.openxmlformats.org/officeDocument/2006/relationships/slideLayout" Target="../slideLayouts/slideLayout199.xml"/><Relationship Id="rId9" Type="http://schemas.openxmlformats.org/officeDocument/2006/relationships/theme" Target="../theme/theme23.xml"/></Relationships>
</file>

<file path=ppt/slideMasters/_rels/slideMaster24.xml.rels><?xml version="1.0" encoding="UTF-8" standalone="yes"?>
<Relationships xmlns="http://schemas.openxmlformats.org/package/2006/relationships"><Relationship Id="rId8" Type="http://schemas.openxmlformats.org/officeDocument/2006/relationships/slideLayout" Target="../slideLayouts/slideLayout211.xml"/><Relationship Id="rId3" Type="http://schemas.openxmlformats.org/officeDocument/2006/relationships/slideLayout" Target="../slideLayouts/slideLayout206.xml"/><Relationship Id="rId7" Type="http://schemas.openxmlformats.org/officeDocument/2006/relationships/slideLayout" Target="../slideLayouts/slideLayout210.xml"/><Relationship Id="rId12" Type="http://schemas.openxmlformats.org/officeDocument/2006/relationships/theme" Target="../theme/theme24.xml"/><Relationship Id="rId2" Type="http://schemas.openxmlformats.org/officeDocument/2006/relationships/slideLayout" Target="../slideLayouts/slideLayout205.xml"/><Relationship Id="rId1" Type="http://schemas.openxmlformats.org/officeDocument/2006/relationships/slideLayout" Target="../slideLayouts/slideLayout204.xml"/><Relationship Id="rId6" Type="http://schemas.openxmlformats.org/officeDocument/2006/relationships/slideLayout" Target="../slideLayouts/slideLayout209.xml"/><Relationship Id="rId11" Type="http://schemas.openxmlformats.org/officeDocument/2006/relationships/slideLayout" Target="../slideLayouts/slideLayout214.xml"/><Relationship Id="rId5" Type="http://schemas.openxmlformats.org/officeDocument/2006/relationships/slideLayout" Target="../slideLayouts/slideLayout208.xml"/><Relationship Id="rId10" Type="http://schemas.openxmlformats.org/officeDocument/2006/relationships/slideLayout" Target="../slideLayouts/slideLayout213.xml"/><Relationship Id="rId4" Type="http://schemas.openxmlformats.org/officeDocument/2006/relationships/slideLayout" Target="../slideLayouts/slideLayout207.xml"/><Relationship Id="rId9" Type="http://schemas.openxmlformats.org/officeDocument/2006/relationships/slideLayout" Target="../slideLayouts/slideLayout212.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0.xml"/><Relationship Id="rId7" Type="http://schemas.openxmlformats.org/officeDocument/2006/relationships/slideLayout" Target="../slideLayouts/slideLayout14.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17.xml"/><Relationship Id="rId7" Type="http://schemas.openxmlformats.org/officeDocument/2006/relationships/slideLayout" Target="../slideLayouts/slideLayout21.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5" Type="http://schemas.openxmlformats.org/officeDocument/2006/relationships/slideLayout" Target="../slideLayouts/slideLayout19.xml"/><Relationship Id="rId4" Type="http://schemas.openxmlformats.org/officeDocument/2006/relationships/slideLayout" Target="../slideLayouts/slideLayout1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5" Type="http://schemas.openxmlformats.org/officeDocument/2006/relationships/slideLayout" Target="../slideLayouts/slideLayout26.xml"/><Relationship Id="rId4" Type="http://schemas.openxmlformats.org/officeDocument/2006/relationships/slideLayout" Target="../slideLayouts/slideLayout25.xml"/><Relationship Id="rId9"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37.xml"/><Relationship Id="rId3" Type="http://schemas.openxmlformats.org/officeDocument/2006/relationships/slideLayout" Target="../slideLayouts/slideLayout32.xml"/><Relationship Id="rId7" Type="http://schemas.openxmlformats.org/officeDocument/2006/relationships/slideLayout" Target="../slideLayouts/slideLayout36.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5" Type="http://schemas.openxmlformats.org/officeDocument/2006/relationships/slideLayout" Target="../slideLayouts/slideLayout34.xml"/><Relationship Id="rId4" Type="http://schemas.openxmlformats.org/officeDocument/2006/relationships/slideLayout" Target="../slideLayouts/slideLayout33.xml"/><Relationship Id="rId9"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theme" Target="../theme/theme7.xml"/><Relationship Id="rId3" Type="http://schemas.openxmlformats.org/officeDocument/2006/relationships/slideLayout" Target="../slideLayouts/slideLayout40.xml"/><Relationship Id="rId7" Type="http://schemas.openxmlformats.org/officeDocument/2006/relationships/slideLayout" Target="../slideLayouts/slideLayout44.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5" Type="http://schemas.openxmlformats.org/officeDocument/2006/relationships/slideLayout" Target="../slideLayouts/slideLayout42.xml"/><Relationship Id="rId4" Type="http://schemas.openxmlformats.org/officeDocument/2006/relationships/slideLayout" Target="../slideLayouts/slideLayout41.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theme" Target="../theme/theme8.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slideLayout" Target="../slideLayouts/slideLayout56.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6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5" Type="http://schemas.openxmlformats.org/officeDocument/2006/relationships/slideLayout" Target="../slideLayouts/slideLayout61.xml"/><Relationship Id="rId10" Type="http://schemas.openxmlformats.org/officeDocument/2006/relationships/theme" Target="../theme/theme9.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9144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Tree>
  </p:cSld>
  <p:clrMap bg1="lt1" tx1="dk1" bg2="lt2" tx2="dk2" accent1="accent1" accent2="accent2" accent3="accent3" accent4="accent4" accent5="accent5" accent6="accent6" hlink="hlink" folHlink="folHlink"/>
  <p:sldLayoutIdLst>
    <p:sldLayoutId id="2147483706" r:id="rId1"/>
    <p:sldLayoutId id="2147483711" r:id="rId2"/>
    <p:sldLayoutId id="2147483707" r:id="rId3"/>
    <p:sldLayoutId id="2147483704" r:id="rId4"/>
    <p:sldLayoutId id="2147483705" r:id="rId5"/>
    <p:sldLayoutId id="2147483712" r:id="rId6"/>
    <p:sldLayoutId id="2147483708" r:id="rId7"/>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9144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sz="1800" dirty="0"/>
          </a:p>
        </p:txBody>
      </p:sp>
    </p:spTree>
    <p:extLst>
      <p:ext uri="{BB962C8B-B14F-4D97-AF65-F5344CB8AC3E}">
        <p14:creationId xmlns:p14="http://schemas.microsoft.com/office/powerpoint/2010/main" val="1361892287"/>
      </p:ext>
    </p:extLst>
  </p:cSld>
  <p:clrMap bg1="lt1" tx1="dk1" bg2="lt2" tx2="dk2" accent1="accent1" accent2="accent2" accent3="accent3" accent4="accent4" accent5="accent5" accent6="accent6" hlink="hlink" folHlink="folHlink"/>
  <p:sldLayoutIdLst>
    <p:sldLayoutId id="2147483846" r:id="rId1"/>
    <p:sldLayoutId id="2147483847" r:id="rId2"/>
    <p:sldLayoutId id="2147483848" r:id="rId3"/>
    <p:sldLayoutId id="2147483849" r:id="rId4"/>
    <p:sldLayoutId id="2147483850" r:id="rId5"/>
    <p:sldLayoutId id="2147483851" r:id="rId6"/>
    <p:sldLayoutId id="2147483852" r:id="rId7"/>
  </p:sldLayoutIdLst>
  <p:txStyles>
    <p:titleStyle>
      <a:lvl1pPr algn="ctr"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2pPr>
      <a:lvl3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3pPr>
      <a:lvl4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4pPr>
      <a:lvl5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9144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Tree>
    <p:extLst>
      <p:ext uri="{BB962C8B-B14F-4D97-AF65-F5344CB8AC3E}">
        <p14:creationId xmlns:p14="http://schemas.microsoft.com/office/powerpoint/2010/main" val="3997135920"/>
      </p:ext>
    </p:extLst>
  </p:cSld>
  <p:clrMap bg1="lt1" tx1="dk1" bg2="lt2" tx2="dk2" accent1="accent1" accent2="accent2" accent3="accent3" accent4="accent4" accent5="accent5" accent6="accent6" hlink="hlink" folHlink="folHlink"/>
  <p:sldLayoutIdLst>
    <p:sldLayoutId id="2147483879" r:id="rId1"/>
    <p:sldLayoutId id="2147483880" r:id="rId2"/>
    <p:sldLayoutId id="2147483881" r:id="rId3"/>
    <p:sldLayoutId id="2147483882" r:id="rId4"/>
    <p:sldLayoutId id="2147483883" r:id="rId5"/>
    <p:sldLayoutId id="2147483884" r:id="rId6"/>
    <p:sldLayoutId id="2147483885" r:id="rId7"/>
    <p:sldLayoutId id="2147483886" r:id="rId8"/>
    <p:sldLayoutId id="2147483888" r:id="rId9"/>
    <p:sldLayoutId id="2147483889" r:id="rId10"/>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9144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sz="1800" dirty="0">
              <a:solidFill>
                <a:prstClr val="white"/>
              </a:solidFill>
            </a:endParaRPr>
          </a:p>
        </p:txBody>
      </p:sp>
    </p:spTree>
    <p:extLst>
      <p:ext uri="{BB962C8B-B14F-4D97-AF65-F5344CB8AC3E}">
        <p14:creationId xmlns:p14="http://schemas.microsoft.com/office/powerpoint/2010/main" val="3964420436"/>
      </p:ext>
    </p:extLst>
  </p:cSld>
  <p:clrMap bg1="lt1" tx1="dk1" bg2="lt2" tx2="dk2" accent1="accent1" accent2="accent2" accent3="accent3" accent4="accent4" accent5="accent5" accent6="accent6" hlink="hlink" folHlink="folHlink"/>
  <p:sldLayoutIdLst>
    <p:sldLayoutId id="2147483891" r:id="rId1"/>
    <p:sldLayoutId id="2147483892" r:id="rId2"/>
    <p:sldLayoutId id="2147483893" r:id="rId3"/>
    <p:sldLayoutId id="2147483894" r:id="rId4"/>
    <p:sldLayoutId id="2147483895" r:id="rId5"/>
    <p:sldLayoutId id="2147483896" r:id="rId6"/>
    <p:sldLayoutId id="2147483897" r:id="rId7"/>
    <p:sldLayoutId id="2147483898" r:id="rId8"/>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xmlns="" id="{C3A816E4-8F1C-4092-8272-6EF584FCF834}"/>
              </a:ext>
            </a:extLst>
          </p:cNvPr>
          <p:cNvSpPr>
            <a:spLocks noGrp="1" noChangeArrowheads="1"/>
          </p:cNvSpPr>
          <p:nvPr>
            <p:ph type="title"/>
          </p:nvPr>
        </p:nvSpPr>
        <p:spPr bwMode="auto">
          <a:xfrm>
            <a:off x="1676400" y="609600"/>
            <a:ext cx="6781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xmlns="" id="{DD809660-C80C-4ECF-BB82-295EC49AB0C3}"/>
              </a:ext>
            </a:extLst>
          </p:cNvPr>
          <p:cNvSpPr>
            <a:spLocks noGrp="1" noChangeArrowheads="1"/>
          </p:cNvSpPr>
          <p:nvPr>
            <p:ph type="body" idx="1"/>
          </p:nvPr>
        </p:nvSpPr>
        <p:spPr bwMode="auto">
          <a:xfrm>
            <a:off x="1143000" y="1981200"/>
            <a:ext cx="7315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 name="Rectangle 4">
            <a:extLst>
              <a:ext uri="{FF2B5EF4-FFF2-40B4-BE49-F238E27FC236}">
                <a16:creationId xmlns:a16="http://schemas.microsoft.com/office/drawing/2014/main" xmlns="" id="{B717D0EA-0F9D-A34C-8637-FFAF9DC4557C}"/>
              </a:ext>
            </a:extLst>
          </p:cNvPr>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ea typeface="ＭＳ Ｐゴシック" panose="020B0600070205080204" pitchFamily="34" charset="-128"/>
              </a:defRPr>
            </a:lvl1pPr>
          </a:lstStyle>
          <a:p>
            <a:pPr>
              <a:defRPr/>
            </a:pPr>
            <a:fld id="{16C1DDF5-48DF-44EB-8F82-B90E9A68A754}" type="datetime1">
              <a:rPr lang="en-US" altLang="en-US"/>
              <a:pPr>
                <a:defRPr/>
              </a:pPr>
              <a:t>3/28/2019</a:t>
            </a:fld>
            <a:endParaRPr lang="en-US" altLang="en-US"/>
          </a:p>
        </p:txBody>
      </p:sp>
      <p:sp>
        <p:nvSpPr>
          <p:cNvPr id="1029" name="Rectangle 5">
            <a:extLst>
              <a:ext uri="{FF2B5EF4-FFF2-40B4-BE49-F238E27FC236}">
                <a16:creationId xmlns:a16="http://schemas.microsoft.com/office/drawing/2014/main" xmlns="" id="{6E0553CB-C18D-AA49-85D1-8D1C8B175546}"/>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0" marR="0" indent="0" algn="ctr" defTabSz="914400" rtl="0" eaLnBrk="1" fontAlgn="base" latinLnBrk="0" hangingPunct="1">
              <a:lnSpc>
                <a:spcPct val="100000"/>
              </a:lnSpc>
              <a:spcBef>
                <a:spcPct val="0"/>
              </a:spcBef>
              <a:spcAft>
                <a:spcPct val="0"/>
              </a:spcAft>
              <a:buClrTx/>
              <a:buSzTx/>
              <a:buFontTx/>
              <a:buNone/>
              <a:tabLst/>
              <a:defRPr sz="1400">
                <a:latin typeface="Times New Roman" pitchFamily="18" charset="0"/>
                <a:ea typeface="+mn-ea"/>
                <a:cs typeface="+mn-cs"/>
              </a:defRPr>
            </a:lvl1pPr>
          </a:lstStyle>
          <a:p>
            <a:pPr>
              <a:defRPr/>
            </a:pPr>
            <a:endParaRPr lang="en-US"/>
          </a:p>
        </p:txBody>
      </p:sp>
      <p:sp>
        <p:nvSpPr>
          <p:cNvPr id="1030" name="Rectangle 6">
            <a:extLst>
              <a:ext uri="{FF2B5EF4-FFF2-40B4-BE49-F238E27FC236}">
                <a16:creationId xmlns:a16="http://schemas.microsoft.com/office/drawing/2014/main" xmlns="" id="{0F5B4FCE-B57B-214E-8CCB-7729C59DB092}"/>
              </a:ext>
            </a:extLst>
          </p:cNvPr>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ea typeface="ＭＳ Ｐゴシック" panose="020B0600070205080204" pitchFamily="34" charset="-128"/>
              </a:defRPr>
            </a:lvl1pPr>
          </a:lstStyle>
          <a:p>
            <a:pPr>
              <a:defRPr/>
            </a:pPr>
            <a:fld id="{81C6FE0A-766F-4AE6-9EE5-3C2A591550FA}" type="slidenum">
              <a:rPr lang="en-US" altLang="en-US"/>
              <a:pPr>
                <a:defRPr/>
              </a:pPr>
              <a:t>‹#›</a:t>
            </a:fld>
            <a:endParaRPr lang="en-US" altLang="en-US"/>
          </a:p>
        </p:txBody>
      </p:sp>
    </p:spTree>
    <p:extLst>
      <p:ext uri="{BB962C8B-B14F-4D97-AF65-F5344CB8AC3E}">
        <p14:creationId xmlns:p14="http://schemas.microsoft.com/office/powerpoint/2010/main" val="503492847"/>
      </p:ext>
    </p:extLst>
  </p:cSld>
  <p:clrMap bg1="lt1" tx1="dk1" bg2="lt2" tx2="dk2" accent1="accent1" accent2="accent2" accent3="accent3" accent4="accent4" accent5="accent5" accent6="accent6" hlink="hlink" folHlink="folHlink"/>
  <p:sldLayoutIdLst>
    <p:sldLayoutId id="2147483900" r:id="rId1"/>
    <p:sldLayoutId id="2147483901" r:id="rId2"/>
    <p:sldLayoutId id="2147483902" r:id="rId3"/>
    <p:sldLayoutId id="2147483903" r:id="rId4"/>
    <p:sldLayoutId id="2147483904" r:id="rId5"/>
    <p:sldLayoutId id="2147483905" r:id="rId6"/>
    <p:sldLayoutId id="2147483906" r:id="rId7"/>
    <p:sldLayoutId id="2147483907" r:id="rId8"/>
    <p:sldLayoutId id="2147483908" r:id="rId9"/>
    <p:sldLayoutId id="2147483909" r:id="rId10"/>
    <p:sldLayoutId id="2147483910" r:id="rId11"/>
    <p:sldLayoutId id="2147483911" r:id="rId12"/>
    <p:sldLayoutId id="2147483912" r:id="rId13"/>
  </p:sldLayoutIdLst>
  <p:hf hdr="0" ftr="0" dt="0"/>
  <p:txStyles>
    <p:titleStyle>
      <a:lvl1pPr algn="ctr" rtl="0" eaLnBrk="0" fontAlgn="base" hangingPunct="0">
        <a:spcBef>
          <a:spcPct val="0"/>
        </a:spcBef>
        <a:spcAft>
          <a:spcPct val="0"/>
        </a:spcAft>
        <a:defRPr sz="4400">
          <a:solidFill>
            <a:srgbClr val="990033"/>
          </a:solidFill>
          <a:latin typeface="+mj-lt"/>
          <a:ea typeface="MS PGothic" panose="020B0600070205080204" pitchFamily="34" charset="-128"/>
          <a:cs typeface="ＭＳ Ｐゴシック" charset="0"/>
        </a:defRPr>
      </a:lvl1pPr>
      <a:lvl2pPr algn="ctr" rtl="0" eaLnBrk="0" fontAlgn="base" hangingPunct="0">
        <a:spcBef>
          <a:spcPct val="0"/>
        </a:spcBef>
        <a:spcAft>
          <a:spcPct val="0"/>
        </a:spcAft>
        <a:defRPr sz="4400">
          <a:solidFill>
            <a:srgbClr val="990033"/>
          </a:solidFill>
          <a:latin typeface="Arial" charset="0"/>
          <a:ea typeface="MS PGothic" panose="020B0600070205080204" pitchFamily="34" charset="-128"/>
          <a:cs typeface="ＭＳ Ｐゴシック" charset="0"/>
        </a:defRPr>
      </a:lvl2pPr>
      <a:lvl3pPr algn="ctr" rtl="0" eaLnBrk="0" fontAlgn="base" hangingPunct="0">
        <a:spcBef>
          <a:spcPct val="0"/>
        </a:spcBef>
        <a:spcAft>
          <a:spcPct val="0"/>
        </a:spcAft>
        <a:defRPr sz="4400">
          <a:solidFill>
            <a:srgbClr val="990033"/>
          </a:solidFill>
          <a:latin typeface="Arial" charset="0"/>
          <a:ea typeface="MS PGothic" panose="020B0600070205080204" pitchFamily="34" charset="-128"/>
          <a:cs typeface="ＭＳ Ｐゴシック" charset="0"/>
        </a:defRPr>
      </a:lvl3pPr>
      <a:lvl4pPr algn="ctr" rtl="0" eaLnBrk="0" fontAlgn="base" hangingPunct="0">
        <a:spcBef>
          <a:spcPct val="0"/>
        </a:spcBef>
        <a:spcAft>
          <a:spcPct val="0"/>
        </a:spcAft>
        <a:defRPr sz="4400">
          <a:solidFill>
            <a:srgbClr val="990033"/>
          </a:solidFill>
          <a:latin typeface="Arial" charset="0"/>
          <a:ea typeface="MS PGothic" panose="020B0600070205080204" pitchFamily="34" charset="-128"/>
          <a:cs typeface="ＭＳ Ｐゴシック" charset="0"/>
        </a:defRPr>
      </a:lvl4pPr>
      <a:lvl5pPr algn="ctr" rtl="0" eaLnBrk="0" fontAlgn="base" hangingPunct="0">
        <a:spcBef>
          <a:spcPct val="0"/>
        </a:spcBef>
        <a:spcAft>
          <a:spcPct val="0"/>
        </a:spcAft>
        <a:defRPr sz="4400">
          <a:solidFill>
            <a:srgbClr val="990033"/>
          </a:solidFill>
          <a:latin typeface="Arial" charset="0"/>
          <a:ea typeface="MS PGothic" panose="020B0600070205080204" pitchFamily="34" charset="-128"/>
          <a:cs typeface="ＭＳ Ｐゴシック" charset="0"/>
        </a:defRPr>
      </a:lvl5pPr>
      <a:lvl6pPr marL="457200" algn="ctr" rtl="0" fontAlgn="base">
        <a:spcBef>
          <a:spcPct val="0"/>
        </a:spcBef>
        <a:spcAft>
          <a:spcPct val="0"/>
        </a:spcAft>
        <a:defRPr sz="4400">
          <a:solidFill>
            <a:srgbClr val="990033"/>
          </a:solidFill>
          <a:latin typeface="Arial" charset="0"/>
        </a:defRPr>
      </a:lvl6pPr>
      <a:lvl7pPr marL="914400" algn="ctr" rtl="0" fontAlgn="base">
        <a:spcBef>
          <a:spcPct val="0"/>
        </a:spcBef>
        <a:spcAft>
          <a:spcPct val="0"/>
        </a:spcAft>
        <a:defRPr sz="4400">
          <a:solidFill>
            <a:srgbClr val="990033"/>
          </a:solidFill>
          <a:latin typeface="Arial" charset="0"/>
        </a:defRPr>
      </a:lvl7pPr>
      <a:lvl8pPr marL="1371600" algn="ctr" rtl="0" fontAlgn="base">
        <a:spcBef>
          <a:spcPct val="0"/>
        </a:spcBef>
        <a:spcAft>
          <a:spcPct val="0"/>
        </a:spcAft>
        <a:defRPr sz="4400">
          <a:solidFill>
            <a:srgbClr val="990033"/>
          </a:solidFill>
          <a:latin typeface="Arial" charset="0"/>
        </a:defRPr>
      </a:lvl8pPr>
      <a:lvl9pPr marL="1828800" algn="ctr" rtl="0" fontAlgn="base">
        <a:spcBef>
          <a:spcPct val="0"/>
        </a:spcBef>
        <a:spcAft>
          <a:spcPct val="0"/>
        </a:spcAft>
        <a:defRPr sz="4400">
          <a:solidFill>
            <a:srgbClr val="990033"/>
          </a:solidFill>
          <a:latin typeface="Arial" charset="0"/>
        </a:defRPr>
      </a:lvl9pPr>
    </p:titleStyle>
    <p:bodyStyle>
      <a:lvl1pPr marL="342900" indent="-342900" algn="l" rtl="0" eaLnBrk="0" fontAlgn="base" hangingPunct="0">
        <a:spcBef>
          <a:spcPct val="20000"/>
        </a:spcBef>
        <a:spcAft>
          <a:spcPct val="0"/>
        </a:spcAft>
        <a:buClr>
          <a:schemeClr val="bg1"/>
        </a:buClr>
        <a:buFont typeface="Wingdings" panose="05000000000000000000" pitchFamily="2" charset="2"/>
        <a:buChar char="Ø"/>
        <a:defRPr sz="3200">
          <a:solidFill>
            <a:schemeClr val="tx1"/>
          </a:solidFill>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MS PGothic" panose="020B0600070205080204" pitchFamily="34" charset="-128"/>
        </a:defRPr>
      </a:lvl2pPr>
      <a:lvl3pPr marL="1143000" indent="-228600" algn="l" rtl="0" eaLnBrk="0" fontAlgn="base" hangingPunct="0">
        <a:spcBef>
          <a:spcPct val="20000"/>
        </a:spcBef>
        <a:spcAft>
          <a:spcPct val="0"/>
        </a:spcAft>
        <a:buChar char="•"/>
        <a:defRPr sz="2400">
          <a:solidFill>
            <a:schemeClr val="tx1"/>
          </a:solidFill>
          <a:latin typeface="+mn-lt"/>
          <a:ea typeface="MS PGothic" panose="020B0600070205080204" pitchFamily="34" charset="-128"/>
        </a:defRPr>
      </a:lvl3pPr>
      <a:lvl4pPr marL="1600200" indent="-228600" algn="l" rtl="0" eaLnBrk="0" fontAlgn="base" hangingPunct="0">
        <a:spcBef>
          <a:spcPct val="20000"/>
        </a:spcBef>
        <a:spcAft>
          <a:spcPct val="0"/>
        </a:spcAft>
        <a:buChar char="–"/>
        <a:defRPr sz="2000">
          <a:solidFill>
            <a:schemeClr val="tx1"/>
          </a:solidFill>
          <a:latin typeface="+mn-lt"/>
          <a:ea typeface="MS PGothic" panose="020B0600070205080204" pitchFamily="34" charset="-128"/>
        </a:defRPr>
      </a:lvl4pPr>
      <a:lvl5pPr marL="2057400" indent="-228600" algn="l" rtl="0" eaLnBrk="0" fontAlgn="base" hangingPunct="0">
        <a:spcBef>
          <a:spcPct val="20000"/>
        </a:spcBef>
        <a:spcAft>
          <a:spcPct val="0"/>
        </a:spcAft>
        <a:buChar char="»"/>
        <a:defRPr sz="2000">
          <a:solidFill>
            <a:schemeClr val="tx1"/>
          </a:solidFill>
          <a:latin typeface="+mn-lt"/>
          <a:ea typeface="MS PGothic" panose="020B0600070205080204" pitchFamily="34"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rgbClr val="8BCACD"/>
        </a:solid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a:t>Click to edit Master title style</a:t>
            </a:r>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ACDF6120-F1F0-4C60-9FE9-39AC71A9C79D}" type="datetimeFigureOut">
              <a:rPr lang="en-US" smtClean="0"/>
              <a:pPr/>
              <a:t>3/28/2019</a:t>
            </a:fld>
            <a:endParaRPr lang="en-US" sz="1400" dirty="0">
              <a:solidFill>
                <a:schemeClr val="tx2"/>
              </a:solidFill>
            </a:endParaRPr>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pPr algn="r" eaLnBrk="1" latinLnBrk="0" hangingPunct="1"/>
            <a:endParaRPr kumimoji="0" lang="en-US" sz="1400" dirty="0">
              <a:solidFill>
                <a:schemeClr val="tx2"/>
              </a:solidFill>
            </a:endParaRPr>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pPr algn="l" eaLnBrk="1" latinLnBrk="0" hangingPunct="1"/>
            <a:fld id="{EA7C8D44-3667-46F6-9772-CC52308E2A7F}" type="slidenum">
              <a:rPr kumimoji="0" lang="en-US" smtClean="0"/>
              <a:pPr algn="l" eaLnBrk="1" latinLnBrk="0" hangingPunct="1"/>
              <a:t>‹#›</a:t>
            </a:fld>
            <a:endParaRPr kumimoji="0" lang="en-US" sz="1600" dirty="0">
              <a:solidFill>
                <a:schemeClr val="tx2"/>
              </a:solidFill>
            </a:endParaRPr>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extLst>
      <p:ext uri="{BB962C8B-B14F-4D97-AF65-F5344CB8AC3E}">
        <p14:creationId xmlns:p14="http://schemas.microsoft.com/office/powerpoint/2010/main" val="4116965595"/>
      </p:ext>
    </p:extLst>
  </p:cSld>
  <p:clrMap bg1="lt1" tx1="dk1" bg2="lt2" tx2="dk2" accent1="accent1" accent2="accent2" accent3="accent3" accent4="accent4" accent5="accent5" accent6="accent6" hlink="hlink" folHlink="folHlink"/>
  <p:sldLayoutIdLst>
    <p:sldLayoutId id="2147483928" r:id="rId1"/>
    <p:sldLayoutId id="2147483929" r:id="rId2"/>
    <p:sldLayoutId id="2147483930" r:id="rId3"/>
    <p:sldLayoutId id="2147483931" r:id="rId4"/>
    <p:sldLayoutId id="2147483932" r:id="rId5"/>
    <p:sldLayoutId id="2147483933" r:id="rId6"/>
    <p:sldLayoutId id="2147483934" r:id="rId7"/>
    <p:sldLayoutId id="2147483935" r:id="rId8"/>
    <p:sldLayoutId id="2147483936" r:id="rId9"/>
    <p:sldLayoutId id="2147483937" r:id="rId10"/>
    <p:sldLayoutId id="2147483938" r:id="rId11"/>
    <p:sldLayoutId id="2147483939" r:id="rId12"/>
    <p:sldLayoutId id="2147483942" r:id="rId13"/>
    <p:sldLayoutId id="2147483943" r:id="rId14"/>
    <p:sldLayoutId id="2147483944" r:id="rId15"/>
    <p:sldLayoutId id="2147483945" r:id="rId16"/>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16FF90-32C0-4F19-AC52-D68A1258D948}" type="datetimeFigureOut">
              <a:rPr lang="en-US" smtClean="0"/>
              <a:t>3/28/2019</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12B997-B6D3-4F89-92AE-7480D42216B2}" type="slidenum">
              <a:rPr lang="en-US" smtClean="0"/>
              <a:t>‹#›</a:t>
            </a:fld>
            <a:endParaRPr lang="en-US"/>
          </a:p>
        </p:txBody>
      </p:sp>
    </p:spTree>
    <p:extLst>
      <p:ext uri="{BB962C8B-B14F-4D97-AF65-F5344CB8AC3E}">
        <p14:creationId xmlns:p14="http://schemas.microsoft.com/office/powerpoint/2010/main" val="2546400354"/>
      </p:ext>
    </p:extLst>
  </p:cSld>
  <p:clrMap bg1="lt1" tx1="dk1" bg2="lt2" tx2="dk2" accent1="accent1" accent2="accent2" accent3="accent3" accent4="accent4" accent5="accent5" accent6="accent6" hlink="hlink" folHlink="folHlink"/>
  <p:sldLayoutIdLst>
    <p:sldLayoutId id="2147483947" r:id="rId1"/>
    <p:sldLayoutId id="2147483948" r:id="rId2"/>
    <p:sldLayoutId id="2147483949" r:id="rId3"/>
    <p:sldLayoutId id="2147483950" r:id="rId4"/>
    <p:sldLayoutId id="2147483951" r:id="rId5"/>
    <p:sldLayoutId id="2147483952" r:id="rId6"/>
    <p:sldLayoutId id="2147483953" r:id="rId7"/>
    <p:sldLayoutId id="2147483954" r:id="rId8"/>
    <p:sldLayoutId id="2147483955" r:id="rId9"/>
    <p:sldLayoutId id="2147483956" r:id="rId10"/>
    <p:sldLayoutId id="214748395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ltLang="ko-KR"/>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ltLang="ko-KR"/>
              <a:t>Edit Master text styles</a:t>
            </a:r>
          </a:p>
          <a:p>
            <a:pPr lvl="1"/>
            <a:r>
              <a:rPr lang="en-US" altLang="ko-KR"/>
              <a:t>Second level</a:t>
            </a:r>
          </a:p>
          <a:p>
            <a:pPr lvl="2"/>
            <a:r>
              <a:rPr lang="en-US" altLang="ko-KR"/>
              <a:t>Third level</a:t>
            </a:r>
          </a:p>
          <a:p>
            <a:pPr lvl="3"/>
            <a:r>
              <a:rPr lang="en-US" altLang="ko-KR"/>
              <a:t>Fourth level</a:t>
            </a:r>
          </a:p>
          <a:p>
            <a:pPr lvl="4"/>
            <a:r>
              <a:rPr lang="en-US" altLang="ko-KR"/>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DB112C-278B-489C-88B0-3AC0ADC65D91}" type="datetimeFigureOut">
              <a:rPr lang="ko-KR" altLang="en-US" smtClean="0"/>
              <a:t>2019-03-28</a:t>
            </a:fld>
            <a:endParaRPr lang="ko-KR"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0F48FE-36FC-41C6-B509-C3261CFFAD73}" type="slidenum">
              <a:rPr lang="ko-KR" altLang="en-US" smtClean="0"/>
              <a:t>‹#›</a:t>
            </a:fld>
            <a:endParaRPr lang="ko-KR" altLang="en-US"/>
          </a:p>
        </p:txBody>
      </p:sp>
    </p:spTree>
    <p:extLst>
      <p:ext uri="{BB962C8B-B14F-4D97-AF65-F5344CB8AC3E}">
        <p14:creationId xmlns:p14="http://schemas.microsoft.com/office/powerpoint/2010/main" val="3997606997"/>
      </p:ext>
    </p:extLst>
  </p:cSld>
  <p:clrMap bg1="lt1" tx1="dk1" bg2="lt2" tx2="dk2" accent1="accent1" accent2="accent2" accent3="accent3" accent4="accent4" accent5="accent5" accent6="accent6" hlink="hlink" folHlink="folHlink"/>
  <p:sldLayoutIdLst>
    <p:sldLayoutId id="2147484000" r:id="rId1"/>
    <p:sldLayoutId id="2147484001" r:id="rId2"/>
    <p:sldLayoutId id="2147484002" r:id="rId3"/>
    <p:sldLayoutId id="2147484003" r:id="rId4"/>
    <p:sldLayoutId id="2147484004" r:id="rId5"/>
    <p:sldLayoutId id="2147484005" r:id="rId6"/>
    <p:sldLayoutId id="2147484006" r:id="rId7"/>
    <p:sldLayoutId id="2147484007" r:id="rId8"/>
    <p:sldLayoutId id="2147484008" r:id="rId9"/>
    <p:sldLayoutId id="2147484009" r:id="rId10"/>
    <p:sldLayoutId id="2147484010" r:id="rId11"/>
  </p:sldLayoutIdLst>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Rectangle 2"/>
          <p:cNvSpPr/>
          <p:nvPr userDrawn="1"/>
        </p:nvSpPr>
        <p:spPr>
          <a:xfrm>
            <a:off x="0" y="-1"/>
            <a:ext cx="9144000" cy="1058305"/>
          </a:xfrm>
          <a:prstGeom prst="rect">
            <a:avLst/>
          </a:prstGeom>
          <a:solidFill>
            <a:srgbClr val="4799B5"/>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descr="horizontal RGB white.eps"/>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291966" y="225746"/>
            <a:ext cx="3401400" cy="577885"/>
          </a:xfrm>
          <a:prstGeom prst="rect">
            <a:avLst/>
          </a:prstGeom>
        </p:spPr>
      </p:pic>
      <p:pic>
        <p:nvPicPr>
          <p:cNvPr id="7" name="Picture 6" descr="IFAS2013.png"/>
          <p:cNvPicPr>
            <a:picLocks noChangeAspect="1"/>
          </p:cNvPicPr>
          <p:nvPr userDrawn="1"/>
        </p:nvPicPr>
        <p:blipFill>
          <a:blip r:embed="rId10" cstate="email">
            <a:extLst>
              <a:ext uri="{28A0092B-C50C-407E-A947-70E740481C1C}">
                <a14:useLocalDpi xmlns:a14="http://schemas.microsoft.com/office/drawing/2010/main"/>
              </a:ext>
            </a:extLst>
          </a:blip>
          <a:stretch>
            <a:fillRect/>
          </a:stretch>
        </p:blipFill>
        <p:spPr>
          <a:xfrm>
            <a:off x="7652952" y="6224738"/>
            <a:ext cx="1023644" cy="338862"/>
          </a:xfrm>
          <a:prstGeom prst="rect">
            <a:avLst/>
          </a:prstGeom>
        </p:spPr>
      </p:pic>
      <p:pic>
        <p:nvPicPr>
          <p:cNvPr id="8" name="Picture 7"/>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0" y="5949108"/>
            <a:ext cx="2339546" cy="910084"/>
          </a:xfrm>
          <a:prstGeom prst="rect">
            <a:avLst/>
          </a:prstGeom>
        </p:spPr>
      </p:pic>
      <p:pic>
        <p:nvPicPr>
          <p:cNvPr id="6" name="Picture 5"/>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6617898" y="6224737"/>
            <a:ext cx="870296" cy="414863"/>
          </a:xfrm>
          <a:prstGeom prst="rect">
            <a:avLst/>
          </a:prstGeom>
        </p:spPr>
      </p:pic>
    </p:spTree>
    <p:extLst>
      <p:ext uri="{BB962C8B-B14F-4D97-AF65-F5344CB8AC3E}">
        <p14:creationId xmlns:p14="http://schemas.microsoft.com/office/powerpoint/2010/main" val="1996305161"/>
      </p:ext>
    </p:extLst>
  </p:cSld>
  <p:clrMap bg1="lt1" tx1="dk1" bg2="lt2" tx2="dk2" accent1="accent1" accent2="accent2" accent3="accent3" accent4="accent4" accent5="accent5" accent6="accent6" hlink="hlink" folHlink="folHlink"/>
  <p:sldLayoutIdLst>
    <p:sldLayoutId id="2147484028" r:id="rId1"/>
    <p:sldLayoutId id="2147484029" r:id="rId2"/>
    <p:sldLayoutId id="2147484030" r:id="rId3"/>
    <p:sldLayoutId id="2147484031" r:id="rId4"/>
    <p:sldLayoutId id="2147484032" r:id="rId5"/>
    <p:sldLayoutId id="2147484033" r:id="rId6"/>
    <p:sldLayoutId id="2147484034" r:id="rId7"/>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9144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Tree>
    <p:extLst>
      <p:ext uri="{BB962C8B-B14F-4D97-AF65-F5344CB8AC3E}">
        <p14:creationId xmlns:p14="http://schemas.microsoft.com/office/powerpoint/2010/main" val="1723772759"/>
      </p:ext>
    </p:extLst>
  </p:cSld>
  <p:clrMap bg1="lt1" tx1="dk1" bg2="lt2" tx2="dk2" accent1="accent1" accent2="accent2" accent3="accent3" accent4="accent4" accent5="accent5" accent6="accent6" hlink="hlink" folHlink="folHlink"/>
  <p:sldLayoutIdLst>
    <p:sldLayoutId id="2147484036" r:id="rId1"/>
    <p:sldLayoutId id="2147484037" r:id="rId2"/>
    <p:sldLayoutId id="2147484038" r:id="rId3"/>
    <p:sldLayoutId id="2147484039" r:id="rId4"/>
    <p:sldLayoutId id="2147484040" r:id="rId5"/>
    <p:sldLayoutId id="2147484041" r:id="rId6"/>
    <p:sldLayoutId id="2147484042" r:id="rId7"/>
    <p:sldLayoutId id="2147484044" r:id="rId8"/>
    <p:sldLayoutId id="2147484045" r:id="rId9"/>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9144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Tree>
    <p:extLst>
      <p:ext uri="{BB962C8B-B14F-4D97-AF65-F5344CB8AC3E}">
        <p14:creationId xmlns:p14="http://schemas.microsoft.com/office/powerpoint/2010/main" val="1906923961"/>
      </p:ext>
    </p:extLst>
  </p:cSld>
  <p:clrMap bg1="lt1" tx1="dk1" bg2="lt2" tx2="dk2" accent1="accent1" accent2="accent2" accent3="accent3" accent4="accent4" accent5="accent5" accent6="accent6" hlink="hlink" folHlink="folHlink"/>
  <p:sldLayoutIdLst>
    <p:sldLayoutId id="2147484047" r:id="rId1"/>
    <p:sldLayoutId id="2147484048" r:id="rId2"/>
    <p:sldLayoutId id="2147484049" r:id="rId3"/>
    <p:sldLayoutId id="2147484050" r:id="rId4"/>
    <p:sldLayoutId id="2147484051" r:id="rId5"/>
    <p:sldLayoutId id="2147484052" r:id="rId6"/>
    <p:sldLayoutId id="2147484053" r:id="rId7"/>
    <p:sldLayoutId id="2147484054" r:id="rId8"/>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638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108" dirty="0">
                <a:solidFill>
                  <a:srgbClr val="000000"/>
                </a:solidFill>
                <a:latin typeface="+mn-lt"/>
                <a:cs typeface="Arial" charset="0"/>
                <a:sym typeface="Gill Sans" charset="0"/>
              </a:defRPr>
            </a:lvl1pPr>
          </a:lstStyle>
          <a:p>
            <a:pPr eaLnBrk="0" hangingPunct="0">
              <a:defRPr/>
            </a:pPr>
            <a:endParaRPr lang="en-US"/>
          </a:p>
        </p:txBody>
      </p:sp>
      <p:sp>
        <p:nvSpPr>
          <p:cNvPr id="16389" name="Rectangle 5"/>
          <p:cNvSpPr>
            <a:spLocks noGrp="1" noChangeArrowheads="1"/>
          </p:cNvSpPr>
          <p:nvPr>
            <p:ph type="ftr" sz="quarter" idx="3"/>
          </p:nvPr>
        </p:nvSpPr>
        <p:spPr bwMode="auto">
          <a:xfrm>
            <a:off x="2743200" y="6248400"/>
            <a:ext cx="3657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108" dirty="0">
                <a:solidFill>
                  <a:srgbClr val="000000"/>
                </a:solidFill>
                <a:latin typeface="+mn-lt"/>
                <a:cs typeface="Arial" charset="0"/>
                <a:sym typeface="Gill Sans" charset="0"/>
              </a:defRPr>
            </a:lvl1pPr>
          </a:lstStyle>
          <a:p>
            <a:pPr eaLnBrk="0" hangingPunct="0">
              <a:defRPr/>
            </a:pPr>
            <a:endParaRPr lang="en-US"/>
          </a:p>
        </p:txBody>
      </p:sp>
      <p:sp>
        <p:nvSpPr>
          <p:cNvPr id="1639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108">
                <a:solidFill>
                  <a:srgbClr val="000000"/>
                </a:solidFill>
                <a:latin typeface="+mn-lt"/>
                <a:cs typeface="Arial" charset="0"/>
                <a:sym typeface="Gill Sans" charset="0"/>
              </a:defRPr>
            </a:lvl1pPr>
          </a:lstStyle>
          <a:p>
            <a:pPr eaLnBrk="0" hangingPunct="0">
              <a:defRPr/>
            </a:pPr>
            <a:fld id="{B95AE23F-80CF-4AD0-BBD1-5DF15396CBDE}" type="slidenum">
              <a:rPr lang="en-US"/>
              <a:pPr eaLnBrk="0" hangingPunct="0">
                <a:defRPr/>
              </a:pPr>
              <a:t>‹#›</a:t>
            </a:fld>
            <a:endParaRPr lang="en-US" dirty="0"/>
          </a:p>
        </p:txBody>
      </p:sp>
    </p:spTree>
    <p:extLst>
      <p:ext uri="{BB962C8B-B14F-4D97-AF65-F5344CB8AC3E}">
        <p14:creationId xmlns:p14="http://schemas.microsoft.com/office/powerpoint/2010/main" val="2417927628"/>
      </p:ext>
    </p:extLst>
  </p:cSld>
  <p:clrMap bg1="lt1" tx1="dk1" bg2="lt2" tx2="dk2" accent1="accent1" accent2="accent2" accent3="accent3" accent4="accent4" accent5="accent5" accent6="accent6" hlink="hlink" folHlink="folHlink"/>
  <p:transition/>
  <p:hf sldNum="0" hdr="0" ftr="0" dt="0"/>
  <p:txStyles>
    <p:titleStyle>
      <a:lvl1pPr algn="l" rtl="0" eaLnBrk="0" fontAlgn="base" hangingPunct="0">
        <a:spcBef>
          <a:spcPct val="0"/>
        </a:spcBef>
        <a:spcAft>
          <a:spcPct val="0"/>
        </a:spcAft>
        <a:defRPr sz="2200" b="1">
          <a:solidFill>
            <a:schemeClr val="tx2"/>
          </a:solidFill>
          <a:latin typeface="+mj-lt"/>
          <a:ea typeface="+mj-ea"/>
          <a:cs typeface="+mj-cs"/>
        </a:defRPr>
      </a:lvl1pPr>
      <a:lvl2pPr algn="l" rtl="0" eaLnBrk="0" fontAlgn="base" hangingPunct="0">
        <a:spcBef>
          <a:spcPct val="0"/>
        </a:spcBef>
        <a:spcAft>
          <a:spcPct val="0"/>
        </a:spcAft>
        <a:defRPr sz="2200" b="1">
          <a:solidFill>
            <a:schemeClr val="tx2"/>
          </a:solidFill>
          <a:latin typeface="Arial" charset="0"/>
        </a:defRPr>
      </a:lvl2pPr>
      <a:lvl3pPr algn="l" rtl="0" eaLnBrk="0" fontAlgn="base" hangingPunct="0">
        <a:spcBef>
          <a:spcPct val="0"/>
        </a:spcBef>
        <a:spcAft>
          <a:spcPct val="0"/>
        </a:spcAft>
        <a:defRPr sz="2200" b="1">
          <a:solidFill>
            <a:schemeClr val="tx2"/>
          </a:solidFill>
          <a:latin typeface="Arial" charset="0"/>
        </a:defRPr>
      </a:lvl3pPr>
      <a:lvl4pPr algn="l" rtl="0" eaLnBrk="0" fontAlgn="base" hangingPunct="0">
        <a:spcBef>
          <a:spcPct val="0"/>
        </a:spcBef>
        <a:spcAft>
          <a:spcPct val="0"/>
        </a:spcAft>
        <a:defRPr sz="2200" b="1">
          <a:solidFill>
            <a:schemeClr val="tx2"/>
          </a:solidFill>
          <a:latin typeface="Arial" charset="0"/>
        </a:defRPr>
      </a:lvl4pPr>
      <a:lvl5pPr algn="l" rtl="0" eaLnBrk="0" fontAlgn="base" hangingPunct="0">
        <a:spcBef>
          <a:spcPct val="0"/>
        </a:spcBef>
        <a:spcAft>
          <a:spcPct val="0"/>
        </a:spcAft>
        <a:defRPr sz="2200" b="1">
          <a:solidFill>
            <a:schemeClr val="tx2"/>
          </a:solidFill>
          <a:latin typeface="Arial" charset="0"/>
        </a:defRPr>
      </a:lvl5pPr>
      <a:lvl6pPr marL="422041" algn="l" rtl="0" eaLnBrk="1" fontAlgn="base" hangingPunct="1">
        <a:spcBef>
          <a:spcPct val="0"/>
        </a:spcBef>
        <a:spcAft>
          <a:spcPct val="0"/>
        </a:spcAft>
        <a:defRPr sz="2215" b="1">
          <a:solidFill>
            <a:schemeClr val="tx2"/>
          </a:solidFill>
          <a:latin typeface="Arial" charset="0"/>
        </a:defRPr>
      </a:lvl6pPr>
      <a:lvl7pPr marL="844083" algn="l" rtl="0" eaLnBrk="1" fontAlgn="base" hangingPunct="1">
        <a:spcBef>
          <a:spcPct val="0"/>
        </a:spcBef>
        <a:spcAft>
          <a:spcPct val="0"/>
        </a:spcAft>
        <a:defRPr sz="2215" b="1">
          <a:solidFill>
            <a:schemeClr val="tx2"/>
          </a:solidFill>
          <a:latin typeface="Arial" charset="0"/>
        </a:defRPr>
      </a:lvl7pPr>
      <a:lvl8pPr marL="1266124" algn="l" rtl="0" eaLnBrk="1" fontAlgn="base" hangingPunct="1">
        <a:spcBef>
          <a:spcPct val="0"/>
        </a:spcBef>
        <a:spcAft>
          <a:spcPct val="0"/>
        </a:spcAft>
        <a:defRPr sz="2215" b="1">
          <a:solidFill>
            <a:schemeClr val="tx2"/>
          </a:solidFill>
          <a:latin typeface="Arial" charset="0"/>
        </a:defRPr>
      </a:lvl8pPr>
      <a:lvl9pPr marL="1688165" algn="l" rtl="0" eaLnBrk="1" fontAlgn="base" hangingPunct="1">
        <a:spcBef>
          <a:spcPct val="0"/>
        </a:spcBef>
        <a:spcAft>
          <a:spcPct val="0"/>
        </a:spcAft>
        <a:defRPr sz="2215" b="1">
          <a:solidFill>
            <a:schemeClr val="tx2"/>
          </a:solidFill>
          <a:latin typeface="Arial" charset="0"/>
        </a:defRPr>
      </a:lvl9pPr>
    </p:titleStyle>
    <p:bodyStyle>
      <a:lvl1pPr marL="315913" indent="-315913" algn="l" rtl="0" eaLnBrk="0" fontAlgn="base" hangingPunct="0">
        <a:spcBef>
          <a:spcPct val="50000"/>
        </a:spcBef>
        <a:spcAft>
          <a:spcPct val="0"/>
        </a:spcAft>
        <a:buChar char="•"/>
        <a:defRPr sz="2000">
          <a:solidFill>
            <a:schemeClr val="tx1"/>
          </a:solidFill>
          <a:latin typeface="Arial" panose="020B0604020202020204" pitchFamily="34" charset="0"/>
          <a:ea typeface="+mn-ea"/>
          <a:cs typeface="Arial" panose="020B0604020202020204" pitchFamily="34" charset="0"/>
        </a:defRPr>
      </a:lvl1pPr>
      <a:lvl2pPr marL="685800" indent="-263525" algn="l" rtl="0" eaLnBrk="0" fontAlgn="base" hangingPunct="0">
        <a:spcBef>
          <a:spcPct val="50000"/>
        </a:spcBef>
        <a:spcAft>
          <a:spcPct val="0"/>
        </a:spcAft>
        <a:buChar char="–"/>
        <a:defRPr sz="2000">
          <a:solidFill>
            <a:schemeClr val="tx1"/>
          </a:solidFill>
          <a:latin typeface="Arial" panose="020B0604020202020204" pitchFamily="34" charset="0"/>
          <a:cs typeface="Arial" panose="020B0604020202020204" pitchFamily="34" charset="0"/>
        </a:defRPr>
      </a:lvl2pPr>
      <a:lvl3pPr marL="1054100" indent="-209550" algn="l" rtl="0" eaLnBrk="0" fontAlgn="base" hangingPunct="0">
        <a:spcBef>
          <a:spcPct val="50000"/>
        </a:spcBef>
        <a:spcAft>
          <a:spcPct val="0"/>
        </a:spcAft>
        <a:buChar char="•"/>
        <a:defRPr>
          <a:solidFill>
            <a:schemeClr val="tx1"/>
          </a:solidFill>
          <a:latin typeface="Arial" panose="020B0604020202020204" pitchFamily="34" charset="0"/>
          <a:cs typeface="Arial" panose="020B0604020202020204" pitchFamily="34" charset="0"/>
        </a:defRPr>
      </a:lvl3pPr>
      <a:lvl4pPr marL="1476375" indent="-209550" algn="l" rtl="0" eaLnBrk="0" fontAlgn="base" hangingPunct="0">
        <a:spcBef>
          <a:spcPct val="50000"/>
        </a:spcBef>
        <a:spcAft>
          <a:spcPct val="0"/>
        </a:spcAft>
        <a:buChar char="–"/>
        <a:defRPr sz="1400">
          <a:solidFill>
            <a:schemeClr val="tx1"/>
          </a:solidFill>
          <a:latin typeface="Arial" panose="020B0604020202020204" pitchFamily="34" charset="0"/>
          <a:cs typeface="Arial" panose="020B0604020202020204" pitchFamily="34" charset="0"/>
        </a:defRPr>
      </a:lvl4pPr>
      <a:lvl5pPr marL="1898650" indent="-209550" algn="l" rtl="0" eaLnBrk="0" fontAlgn="base" hangingPunct="0">
        <a:spcBef>
          <a:spcPct val="50000"/>
        </a:spcBef>
        <a:spcAft>
          <a:spcPct val="0"/>
        </a:spcAft>
        <a:buChar char="»"/>
        <a:defRPr sz="1400">
          <a:solidFill>
            <a:schemeClr val="tx1"/>
          </a:solidFill>
          <a:latin typeface="Arial" panose="020B0604020202020204" pitchFamily="34" charset="0"/>
          <a:cs typeface="Arial" panose="020B0604020202020204" pitchFamily="34" charset="0"/>
        </a:defRPr>
      </a:lvl5pPr>
      <a:lvl6pPr marL="2321227" indent="-211021" algn="l" rtl="0" eaLnBrk="1" fontAlgn="base" hangingPunct="1">
        <a:spcBef>
          <a:spcPct val="50000"/>
        </a:spcBef>
        <a:spcAft>
          <a:spcPct val="0"/>
        </a:spcAft>
        <a:buChar char="»"/>
        <a:defRPr sz="1477">
          <a:solidFill>
            <a:schemeClr val="tx1"/>
          </a:solidFill>
          <a:latin typeface="+mn-lt"/>
        </a:defRPr>
      </a:lvl6pPr>
      <a:lvl7pPr marL="2743269" indent="-211021" algn="l" rtl="0" eaLnBrk="1" fontAlgn="base" hangingPunct="1">
        <a:spcBef>
          <a:spcPct val="50000"/>
        </a:spcBef>
        <a:spcAft>
          <a:spcPct val="0"/>
        </a:spcAft>
        <a:buChar char="»"/>
        <a:defRPr sz="1477">
          <a:solidFill>
            <a:schemeClr val="tx1"/>
          </a:solidFill>
          <a:latin typeface="+mn-lt"/>
        </a:defRPr>
      </a:lvl7pPr>
      <a:lvl8pPr marL="3165310" indent="-211021" algn="l" rtl="0" eaLnBrk="1" fontAlgn="base" hangingPunct="1">
        <a:spcBef>
          <a:spcPct val="50000"/>
        </a:spcBef>
        <a:spcAft>
          <a:spcPct val="0"/>
        </a:spcAft>
        <a:buChar char="»"/>
        <a:defRPr sz="1477">
          <a:solidFill>
            <a:schemeClr val="tx1"/>
          </a:solidFill>
          <a:latin typeface="+mn-lt"/>
        </a:defRPr>
      </a:lvl8pPr>
      <a:lvl9pPr marL="3587351" indent="-211021" algn="l" rtl="0" eaLnBrk="1" fontAlgn="base" hangingPunct="1">
        <a:spcBef>
          <a:spcPct val="50000"/>
        </a:spcBef>
        <a:spcAft>
          <a:spcPct val="0"/>
        </a:spcAft>
        <a:buChar char="»"/>
        <a:defRPr sz="1477">
          <a:solidFill>
            <a:schemeClr val="tx1"/>
          </a:solidFill>
          <a:latin typeface="+mn-lt"/>
        </a:defRPr>
      </a:lvl9pPr>
    </p:bodyStyle>
    <p:otherStyle>
      <a:defPPr>
        <a:defRPr lang="en-US"/>
      </a:defPPr>
      <a:lvl1pPr marL="0" algn="l" defTabSz="844083" rtl="0" eaLnBrk="1" latinLnBrk="0" hangingPunct="1">
        <a:defRPr sz="1662" kern="1200">
          <a:solidFill>
            <a:schemeClr val="tx1"/>
          </a:solidFill>
          <a:latin typeface="+mn-lt"/>
          <a:ea typeface="+mn-ea"/>
          <a:cs typeface="+mn-cs"/>
        </a:defRPr>
      </a:lvl1pPr>
      <a:lvl2pPr marL="422041" algn="l" defTabSz="844083" rtl="0" eaLnBrk="1" latinLnBrk="0" hangingPunct="1">
        <a:defRPr sz="1662" kern="1200">
          <a:solidFill>
            <a:schemeClr val="tx1"/>
          </a:solidFill>
          <a:latin typeface="+mn-lt"/>
          <a:ea typeface="+mn-ea"/>
          <a:cs typeface="+mn-cs"/>
        </a:defRPr>
      </a:lvl2pPr>
      <a:lvl3pPr marL="844083" algn="l" defTabSz="844083" rtl="0" eaLnBrk="1" latinLnBrk="0" hangingPunct="1">
        <a:defRPr sz="1662" kern="1200">
          <a:solidFill>
            <a:schemeClr val="tx1"/>
          </a:solidFill>
          <a:latin typeface="+mn-lt"/>
          <a:ea typeface="+mn-ea"/>
          <a:cs typeface="+mn-cs"/>
        </a:defRPr>
      </a:lvl3pPr>
      <a:lvl4pPr marL="1266124" algn="l" defTabSz="844083" rtl="0" eaLnBrk="1" latinLnBrk="0" hangingPunct="1">
        <a:defRPr sz="1662" kern="1200">
          <a:solidFill>
            <a:schemeClr val="tx1"/>
          </a:solidFill>
          <a:latin typeface="+mn-lt"/>
          <a:ea typeface="+mn-ea"/>
          <a:cs typeface="+mn-cs"/>
        </a:defRPr>
      </a:lvl4pPr>
      <a:lvl5pPr marL="1688165" algn="l" defTabSz="844083" rtl="0" eaLnBrk="1" latinLnBrk="0" hangingPunct="1">
        <a:defRPr sz="1662" kern="1200">
          <a:solidFill>
            <a:schemeClr val="tx1"/>
          </a:solidFill>
          <a:latin typeface="+mn-lt"/>
          <a:ea typeface="+mn-ea"/>
          <a:cs typeface="+mn-cs"/>
        </a:defRPr>
      </a:lvl5pPr>
      <a:lvl6pPr marL="2110207" algn="l" defTabSz="844083" rtl="0" eaLnBrk="1" latinLnBrk="0" hangingPunct="1">
        <a:defRPr sz="1662" kern="1200">
          <a:solidFill>
            <a:schemeClr val="tx1"/>
          </a:solidFill>
          <a:latin typeface="+mn-lt"/>
          <a:ea typeface="+mn-ea"/>
          <a:cs typeface="+mn-cs"/>
        </a:defRPr>
      </a:lvl6pPr>
      <a:lvl7pPr marL="2532248" algn="l" defTabSz="844083" rtl="0" eaLnBrk="1" latinLnBrk="0" hangingPunct="1">
        <a:defRPr sz="1662" kern="1200">
          <a:solidFill>
            <a:schemeClr val="tx1"/>
          </a:solidFill>
          <a:latin typeface="+mn-lt"/>
          <a:ea typeface="+mn-ea"/>
          <a:cs typeface="+mn-cs"/>
        </a:defRPr>
      </a:lvl7pPr>
      <a:lvl8pPr marL="2954289" algn="l" defTabSz="844083" rtl="0" eaLnBrk="1" latinLnBrk="0" hangingPunct="1">
        <a:defRPr sz="1662" kern="1200">
          <a:solidFill>
            <a:schemeClr val="tx1"/>
          </a:solidFill>
          <a:latin typeface="+mn-lt"/>
          <a:ea typeface="+mn-ea"/>
          <a:cs typeface="+mn-cs"/>
        </a:defRPr>
      </a:lvl8pPr>
      <a:lvl9pPr marL="3376331" algn="l" defTabSz="844083" rtl="0" eaLnBrk="1" latinLnBrk="0" hangingPunct="1">
        <a:defRPr sz="1662"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9144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sz="1800" dirty="0">
              <a:solidFill>
                <a:prstClr val="white"/>
              </a:solidFill>
            </a:endParaRPr>
          </a:p>
        </p:txBody>
      </p:sp>
    </p:spTree>
    <p:extLst>
      <p:ext uri="{BB962C8B-B14F-4D97-AF65-F5344CB8AC3E}">
        <p14:creationId xmlns:p14="http://schemas.microsoft.com/office/powerpoint/2010/main" val="714894564"/>
      </p:ext>
    </p:extLst>
  </p:cSld>
  <p:clrMap bg1="lt1" tx1="dk1" bg2="lt2" tx2="dk2" accent1="accent1" accent2="accent2" accent3="accent3" accent4="accent4" accent5="accent5" accent6="accent6" hlink="hlink" folHlink="folHlink"/>
  <p:sldLayoutIdLst>
    <p:sldLayoutId id="2147484056" r:id="rId1"/>
    <p:sldLayoutId id="2147484057" r:id="rId2"/>
    <p:sldLayoutId id="2147484058" r:id="rId3"/>
    <p:sldLayoutId id="2147484059" r:id="rId4"/>
    <p:sldLayoutId id="2147484060" r:id="rId5"/>
    <p:sldLayoutId id="2147484061" r:id="rId6"/>
    <p:sldLayoutId id="2147484062" r:id="rId7"/>
    <p:sldLayoutId id="2147484063" r:id="rId8"/>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9144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Tree>
    <p:extLst>
      <p:ext uri="{BB962C8B-B14F-4D97-AF65-F5344CB8AC3E}">
        <p14:creationId xmlns:p14="http://schemas.microsoft.com/office/powerpoint/2010/main" val="644188815"/>
      </p:ext>
    </p:extLst>
  </p:cSld>
  <p:clrMap bg1="lt1" tx1="dk1" bg2="lt2" tx2="dk2" accent1="accent1" accent2="accent2" accent3="accent3" accent4="accent4" accent5="accent5" accent6="accent6" hlink="hlink" folHlink="folHlink"/>
  <p:sldLayoutIdLst>
    <p:sldLayoutId id="2147484065" r:id="rId1"/>
    <p:sldLayoutId id="2147484066" r:id="rId2"/>
    <p:sldLayoutId id="2147484067" r:id="rId3"/>
    <p:sldLayoutId id="2147484068" r:id="rId4"/>
    <p:sldLayoutId id="2147484069" r:id="rId5"/>
    <p:sldLayoutId id="2147484070" r:id="rId6"/>
    <p:sldLayoutId id="2147484071" r:id="rId7"/>
    <p:sldLayoutId id="2147484072" r:id="rId8"/>
    <p:sldLayoutId id="2147484073" r:id="rId9"/>
    <p:sldLayoutId id="2147484074" r:id="rId10"/>
    <p:sldLayoutId id="2147484075"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2C06675C-3946-41FD-9455-E5F7CCDBEB39}" type="datetimeFigureOut">
              <a:rPr lang="en-GB" smtClean="0"/>
              <a:t>28/03/2019</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C73409D-FCCD-46DB-BCC3-EE9DE64111C6}" type="slidenum">
              <a:rPr lang="en-GB" smtClean="0"/>
              <a:t>‹#›</a:t>
            </a:fld>
            <a:endParaRPr lang="en-GB"/>
          </a:p>
        </p:txBody>
      </p:sp>
    </p:spTree>
    <p:extLst>
      <p:ext uri="{BB962C8B-B14F-4D97-AF65-F5344CB8AC3E}">
        <p14:creationId xmlns:p14="http://schemas.microsoft.com/office/powerpoint/2010/main" val="1178199816"/>
      </p:ext>
    </p:extLst>
  </p:cSld>
  <p:clrMap bg1="lt1" tx1="dk1" bg2="lt2" tx2="dk2" accent1="accent1" accent2="accent2" accent3="accent3" accent4="accent4" accent5="accent5" accent6="accent6" hlink="hlink" folHlink="folHlink"/>
  <p:sldLayoutIdLst>
    <p:sldLayoutId id="2147484077" r:id="rId1"/>
    <p:sldLayoutId id="2147484078" r:id="rId2"/>
    <p:sldLayoutId id="2147484079" r:id="rId3"/>
    <p:sldLayoutId id="2147484080" r:id="rId4"/>
    <p:sldLayoutId id="2147484081" r:id="rId5"/>
    <p:sldLayoutId id="2147484082" r:id="rId6"/>
    <p:sldLayoutId id="2147484083" r:id="rId7"/>
    <p:sldLayoutId id="2147484084" r:id="rId8"/>
    <p:sldLayoutId id="2147484085" r:id="rId9"/>
    <p:sldLayoutId id="2147484086" r:id="rId10"/>
    <p:sldLayoutId id="2147484087"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9144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sz="1800" dirty="0">
              <a:solidFill>
                <a:prstClr val="white"/>
              </a:solidFill>
            </a:endParaRPr>
          </a:p>
        </p:txBody>
      </p:sp>
    </p:spTree>
    <p:extLst>
      <p:ext uri="{BB962C8B-B14F-4D97-AF65-F5344CB8AC3E}">
        <p14:creationId xmlns:p14="http://schemas.microsoft.com/office/powerpoint/2010/main" val="261198235"/>
      </p:ext>
    </p:extLst>
  </p:cSld>
  <p:clrMap bg1="lt1" tx1="dk1" bg2="lt2" tx2="dk2" accent1="accent1" accent2="accent2" accent3="accent3" accent4="accent4" accent5="accent5" accent6="accent6" hlink="hlink" folHlink="folHlink"/>
  <p:sldLayoutIdLst>
    <p:sldLayoutId id="2147484109" r:id="rId1"/>
    <p:sldLayoutId id="2147484110" r:id="rId2"/>
    <p:sldLayoutId id="2147484111" r:id="rId3"/>
    <p:sldLayoutId id="2147484112" r:id="rId4"/>
    <p:sldLayoutId id="2147484113" r:id="rId5"/>
    <p:sldLayoutId id="2147484114" r:id="rId6"/>
    <p:sldLayoutId id="2147484115" r:id="rId7"/>
    <p:sldLayoutId id="2147484116" r:id="rId8"/>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9144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Tree>
    <p:extLst>
      <p:ext uri="{BB962C8B-B14F-4D97-AF65-F5344CB8AC3E}">
        <p14:creationId xmlns:p14="http://schemas.microsoft.com/office/powerpoint/2010/main" val="325322545"/>
      </p:ext>
    </p:extLst>
  </p:cSld>
  <p:clrMap bg1="lt1" tx1="dk1" bg2="lt2" tx2="dk2" accent1="accent1" accent2="accent2" accent3="accent3" accent4="accent4" accent5="accent5" accent6="accent6" hlink="hlink" folHlink="folHlink"/>
  <p:sldLayoutIdLst>
    <p:sldLayoutId id="2147484118" r:id="rId1"/>
    <p:sldLayoutId id="2147484119" r:id="rId2"/>
    <p:sldLayoutId id="2147484120" r:id="rId3"/>
    <p:sldLayoutId id="2147484121" r:id="rId4"/>
    <p:sldLayoutId id="2147484122" r:id="rId5"/>
    <p:sldLayoutId id="2147484123" r:id="rId6"/>
    <p:sldLayoutId id="2147484124" r:id="rId7"/>
    <p:sldLayoutId id="2147484125" r:id="rId8"/>
    <p:sldLayoutId id="2147484126" r:id="rId9"/>
    <p:sldLayoutId id="2147484128" r:id="rId10"/>
    <p:sldLayoutId id="2147484129"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9144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sz="1800" dirty="0">
              <a:solidFill>
                <a:prstClr val="white"/>
              </a:solidFill>
            </a:endParaRPr>
          </a:p>
        </p:txBody>
      </p:sp>
    </p:spTree>
    <p:extLst>
      <p:ext uri="{BB962C8B-B14F-4D97-AF65-F5344CB8AC3E}">
        <p14:creationId xmlns:p14="http://schemas.microsoft.com/office/powerpoint/2010/main" val="2207948600"/>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9144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sz="1800" dirty="0">
              <a:solidFill>
                <a:prstClr val="white"/>
              </a:solidFill>
            </a:endParaRPr>
          </a:p>
        </p:txBody>
      </p:sp>
    </p:spTree>
    <p:extLst>
      <p:ext uri="{BB962C8B-B14F-4D97-AF65-F5344CB8AC3E}">
        <p14:creationId xmlns:p14="http://schemas.microsoft.com/office/powerpoint/2010/main" val="2542090529"/>
      </p:ext>
    </p:extLst>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9144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Tree>
    <p:extLst>
      <p:ext uri="{BB962C8B-B14F-4D97-AF65-F5344CB8AC3E}">
        <p14:creationId xmlns:p14="http://schemas.microsoft.com/office/powerpoint/2010/main" val="2272457499"/>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9144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Tree>
    <p:extLst>
      <p:ext uri="{BB962C8B-B14F-4D97-AF65-F5344CB8AC3E}">
        <p14:creationId xmlns:p14="http://schemas.microsoft.com/office/powerpoint/2010/main" val="2182574106"/>
      </p:ext>
    </p:extLst>
  </p:cSld>
  <p:clrMap bg1="lt1" tx1="dk1" bg2="lt2" tx2="dk2" accent1="accent1" accent2="accent2" accent3="accent3" accent4="accent4" accent5="accent5" accent6="accent6" hlink="hlink" folHlink="folHlink"/>
  <p:sldLayoutIdLst>
    <p:sldLayoutId id="2147483768" r:id="rId1"/>
    <p:sldLayoutId id="2147483769" r:id="rId2"/>
    <p:sldLayoutId id="2147483770" r:id="rId3"/>
    <p:sldLayoutId id="2147483771" r:id="rId4"/>
    <p:sldLayoutId id="2147483772" r:id="rId5"/>
    <p:sldLayoutId id="2147483773" r:id="rId6"/>
    <p:sldLayoutId id="2147483774" r:id="rId7"/>
    <p:sldLayoutId id="2147484107" r:id="rId8"/>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9144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solidFill>
                <a:prstClr val="white"/>
              </a:solidFill>
            </a:endParaRPr>
          </a:p>
        </p:txBody>
      </p:sp>
    </p:spTree>
    <p:extLst>
      <p:ext uri="{BB962C8B-B14F-4D97-AF65-F5344CB8AC3E}">
        <p14:creationId xmlns:p14="http://schemas.microsoft.com/office/powerpoint/2010/main" val="2392740240"/>
      </p:ext>
    </p:extLst>
  </p:cSld>
  <p:clrMap bg1="lt1" tx1="dk1" bg2="lt2" tx2="dk2" accent1="accent1" accent2="accent2" accent3="accent3" accent4="accent4" accent5="accent5" accent6="accent6" hlink="hlink" folHlink="folHlink"/>
  <p:sldLayoutIdLst>
    <p:sldLayoutId id="2147483777" r:id="rId1"/>
    <p:sldLayoutId id="2147483778" r:id="rId2"/>
    <p:sldLayoutId id="2147483779" r:id="rId3"/>
    <p:sldLayoutId id="2147483780" r:id="rId4"/>
    <p:sldLayoutId id="2147483781" r:id="rId5"/>
    <p:sldLayoutId id="2147483782" r:id="rId6"/>
    <p:sldLayoutId id="2147483783" r:id="rId7"/>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6B788A03-95AD-486E-85A7-551BC837DE10}" type="datetimeFigureOut">
              <a:rPr lang="en-US" smtClean="0"/>
              <a:t>3/28/2019</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A85E49E-8120-4640-85B2-DAC2B9C7BA7D}" type="slidenum">
              <a:rPr lang="en-US" smtClean="0"/>
              <a:t>‹#›</a:t>
            </a:fld>
            <a:endParaRPr lang="en-US"/>
          </a:p>
        </p:txBody>
      </p:sp>
    </p:spTree>
    <p:extLst>
      <p:ext uri="{BB962C8B-B14F-4D97-AF65-F5344CB8AC3E}">
        <p14:creationId xmlns:p14="http://schemas.microsoft.com/office/powerpoint/2010/main" val="1293896008"/>
      </p:ext>
    </p:extLst>
  </p:cSld>
  <p:clrMap bg1="lt1" tx1="dk1" bg2="lt2" tx2="dk2" accent1="accent1" accent2="accent2" accent3="accent3" accent4="accent4" accent5="accent5" accent6="accent6" hlink="hlink" folHlink="folHlink"/>
  <p:sldLayoutIdLst>
    <p:sldLayoutId id="2147483798" r:id="rId1"/>
    <p:sldLayoutId id="2147483799" r:id="rId2"/>
    <p:sldLayoutId id="2147483800" r:id="rId3"/>
    <p:sldLayoutId id="2147483801" r:id="rId4"/>
    <p:sldLayoutId id="2147483802" r:id="rId5"/>
    <p:sldLayoutId id="2147483803" r:id="rId6"/>
    <p:sldLayoutId id="2147483804" r:id="rId7"/>
    <p:sldLayoutId id="2147483805" r:id="rId8"/>
    <p:sldLayoutId id="2147483806" r:id="rId9"/>
    <p:sldLayoutId id="2147483807" r:id="rId10"/>
    <p:sldLayoutId id="2147483808" r:id="rId11"/>
    <p:sldLayoutId id="2147483809"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9144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solidFill>
                <a:prstClr val="white"/>
              </a:solidFill>
            </a:endParaRPr>
          </a:p>
        </p:txBody>
      </p:sp>
    </p:spTree>
    <p:extLst>
      <p:ext uri="{BB962C8B-B14F-4D97-AF65-F5344CB8AC3E}">
        <p14:creationId xmlns:p14="http://schemas.microsoft.com/office/powerpoint/2010/main" val="1965677531"/>
      </p:ext>
    </p:extLst>
  </p:cSld>
  <p:clrMap bg1="lt1" tx1="dk1" bg2="lt2" tx2="dk2" accent1="accent1" accent2="accent2" accent3="accent3" accent4="accent4" accent5="accent5" accent6="accent6" hlink="hlink" folHlink="folHlink"/>
  <p:sldLayoutIdLst>
    <p:sldLayoutId id="2147483820" r:id="rId1"/>
    <p:sldLayoutId id="2147483821" r:id="rId2"/>
    <p:sldLayoutId id="2147483822" r:id="rId3"/>
    <p:sldLayoutId id="2147483823" r:id="rId4"/>
    <p:sldLayoutId id="2147483824" r:id="rId5"/>
    <p:sldLayoutId id="2147483825" r:id="rId6"/>
    <p:sldLayoutId id="2147483826" r:id="rId7"/>
    <p:sldLayoutId id="2147483827" r:id="rId8"/>
    <p:sldLayoutId id="2147483829" r:id="rId9"/>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4.emf"/><Relationship Id="rId7" Type="http://schemas.openxmlformats.org/officeDocument/2006/relationships/image" Target="../media/image28.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10.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6.xml"/><Relationship Id="rId1" Type="http://schemas.openxmlformats.org/officeDocument/2006/relationships/slideLayout" Target="../slideLayouts/slideLayout203.xml"/></Relationships>
</file>

<file path=ppt/slides/_rels/slide11.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image" Target="../media/image45.emf"/><Relationship Id="rId1" Type="http://schemas.openxmlformats.org/officeDocument/2006/relationships/slideLayout" Target="../slideLayouts/slideLayout191.xml"/></Relationships>
</file>

<file path=ppt/slides/_rels/slide12.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7.xml"/><Relationship Id="rId1" Type="http://schemas.openxmlformats.org/officeDocument/2006/relationships/slideLayout" Target="../slideLayouts/slideLayout90.xml"/></Relationships>
</file>

<file path=ppt/slides/_rels/slide13.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notesSlide" Target="../notesSlides/notesSlide8.xml"/><Relationship Id="rId1" Type="http://schemas.openxmlformats.org/officeDocument/2006/relationships/slideLayout" Target="../slideLayouts/slideLayout90.xml"/><Relationship Id="rId4" Type="http://schemas.openxmlformats.org/officeDocument/2006/relationships/image" Target="../media/image49.jpeg"/></Relationships>
</file>

<file path=ppt/slides/_rels/slide14.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31.xml"/><Relationship Id="rId4" Type="http://schemas.openxmlformats.org/officeDocument/2006/relationships/image" Target="../media/image49.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6.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hyperlink" Target="#_ENREF_17"/><Relationship Id="rId1" Type="http://schemas.openxmlformats.org/officeDocument/2006/relationships/slideLayout" Target="../slideLayouts/slideLayout35.xml"/></Relationships>
</file>

<file path=ppt/slides/_rels/slide17.xml.rels><?xml version="1.0" encoding="UTF-8" standalone="yes"?>
<Relationships xmlns="http://schemas.openxmlformats.org/package/2006/relationships"><Relationship Id="rId2" Type="http://schemas.openxmlformats.org/officeDocument/2006/relationships/image" Target="../media/image53.emf"/><Relationship Id="rId1" Type="http://schemas.openxmlformats.org/officeDocument/2006/relationships/slideLayout" Target="../slideLayouts/slideLayout31.xml"/></Relationships>
</file>

<file path=ppt/slides/_rels/slide18.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slideLayout" Target="../slideLayouts/slideLayout173.xml"/><Relationship Id="rId6" Type="http://schemas.microsoft.com/office/2007/relationships/hdphoto" Target="../media/hdphoto1.wdp"/><Relationship Id="rId5" Type="http://schemas.openxmlformats.org/officeDocument/2006/relationships/image" Target="../media/image57.png"/><Relationship Id="rId4" Type="http://schemas.openxmlformats.org/officeDocument/2006/relationships/image" Target="../media/image56.jpeg"/></Relationships>
</file>

<file path=ppt/slides/_rels/slide19.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173.xml"/></Relationships>
</file>

<file path=ppt/slides/_rels/slide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xml"/><Relationship Id="rId1" Type="http://schemas.openxmlformats.org/officeDocument/2006/relationships/slideLayout" Target="../slideLayouts/slideLayout56.xml"/><Relationship Id="rId4" Type="http://schemas.openxmlformats.org/officeDocument/2006/relationships/image" Target="../media/image29.jpeg"/></Relationships>
</file>

<file path=ppt/slides/_rels/slide20.xml.rels><?xml version="1.0" encoding="UTF-8" standalone="yes"?>
<Relationships xmlns="http://schemas.openxmlformats.org/package/2006/relationships"><Relationship Id="rId3" Type="http://schemas.openxmlformats.org/officeDocument/2006/relationships/image" Target="../media/image60.jpeg"/><Relationship Id="rId7" Type="http://schemas.openxmlformats.org/officeDocument/2006/relationships/image" Target="../media/image64.jpeg"/><Relationship Id="rId2" Type="http://schemas.openxmlformats.org/officeDocument/2006/relationships/image" Target="../media/image59.emf"/><Relationship Id="rId1" Type="http://schemas.openxmlformats.org/officeDocument/2006/relationships/slideLayout" Target="../slideLayouts/slideLayout90.xml"/><Relationship Id="rId6" Type="http://schemas.openxmlformats.org/officeDocument/2006/relationships/image" Target="../media/image63.png"/><Relationship Id="rId5" Type="http://schemas.openxmlformats.org/officeDocument/2006/relationships/image" Target="../media/image62.jpeg"/><Relationship Id="rId4" Type="http://schemas.openxmlformats.org/officeDocument/2006/relationships/image" Target="../media/image61.jpeg"/></Relationships>
</file>

<file path=ppt/slides/_rels/slide21.xml.rels><?xml version="1.0" encoding="UTF-8" standalone="yes"?>
<Relationships xmlns="http://schemas.openxmlformats.org/package/2006/relationships"><Relationship Id="rId3" Type="http://schemas.openxmlformats.org/officeDocument/2006/relationships/image" Target="../media/image66.emf"/><Relationship Id="rId2" Type="http://schemas.openxmlformats.org/officeDocument/2006/relationships/image" Target="../media/image65.jpeg"/><Relationship Id="rId1" Type="http://schemas.openxmlformats.org/officeDocument/2006/relationships/slideLayout" Target="../slideLayouts/slideLayout14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9.xml"/><Relationship Id="rId1" Type="http://schemas.openxmlformats.org/officeDocument/2006/relationships/slideLayout" Target="../slideLayouts/slideLayout182.xml"/><Relationship Id="rId4" Type="http://schemas.openxmlformats.org/officeDocument/2006/relationships/image" Target="../media/image69.emf"/></Relationships>
</file>

<file path=ppt/slides/_rels/slide25.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70.jpeg"/><Relationship Id="rId1" Type="http://schemas.openxmlformats.org/officeDocument/2006/relationships/slideLayout" Target="../slideLayouts/slideLayout205.xml"/></Relationships>
</file>

<file path=ppt/slides/_rels/slide26.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notesSlide" Target="../notesSlides/notesSlide10.xml"/><Relationship Id="rId1" Type="http://schemas.openxmlformats.org/officeDocument/2006/relationships/slideLayout" Target="../slideLayouts/slideLayout56.xml"/><Relationship Id="rId4" Type="http://schemas.openxmlformats.org/officeDocument/2006/relationships/image" Target="../media/image73.jpeg"/></Relationships>
</file>

<file path=ppt/slides/_rels/slide27.xml.rels><?xml version="1.0" encoding="UTF-8" standalone="yes"?>
<Relationships xmlns="http://schemas.openxmlformats.org/package/2006/relationships"><Relationship Id="rId3" Type="http://schemas.openxmlformats.org/officeDocument/2006/relationships/image" Target="../media/image75.emf"/><Relationship Id="rId2" Type="http://schemas.openxmlformats.org/officeDocument/2006/relationships/image" Target="../media/image74.emf"/><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xml"/><Relationship Id="rId1" Type="http://schemas.openxmlformats.org/officeDocument/2006/relationships/slideLayout" Target="../slideLayouts/slideLayout37.xml"/></Relationships>
</file>

<file path=ppt/slides/_rels/slide30.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notesSlide" Target="../notesSlides/notesSlide11.xml"/><Relationship Id="rId1" Type="http://schemas.openxmlformats.org/officeDocument/2006/relationships/slideLayout" Target="../slideLayouts/slideLayout46.xml"/><Relationship Id="rId4" Type="http://schemas.openxmlformats.org/officeDocument/2006/relationships/image" Target="../media/image79.jpeg"/></Relationships>
</file>

<file path=ppt/slides/_rels/slide31.xml.rels><?xml version="1.0" encoding="UTF-8" standalone="yes"?>
<Relationships xmlns="http://schemas.openxmlformats.org/package/2006/relationships"><Relationship Id="rId8" Type="http://schemas.openxmlformats.org/officeDocument/2006/relationships/image" Target="../media/image80.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2.xml"/><Relationship Id="rId1" Type="http://schemas.openxmlformats.org/officeDocument/2006/relationships/slideLayout" Target="../slideLayouts/slideLayout10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2.xml.rels><?xml version="1.0" encoding="UTF-8" standalone="yes"?>
<Relationships xmlns="http://schemas.openxmlformats.org/package/2006/relationships"><Relationship Id="rId8" Type="http://schemas.openxmlformats.org/officeDocument/2006/relationships/image" Target="../media/image87.png"/><Relationship Id="rId3" Type="http://schemas.openxmlformats.org/officeDocument/2006/relationships/image" Target="../media/image82.png"/><Relationship Id="rId7" Type="http://schemas.openxmlformats.org/officeDocument/2006/relationships/image" Target="../media/image86.png"/><Relationship Id="rId2" Type="http://schemas.openxmlformats.org/officeDocument/2006/relationships/image" Target="../media/image81.emf"/><Relationship Id="rId1" Type="http://schemas.openxmlformats.org/officeDocument/2006/relationships/slideLayout" Target="../slideLayouts/slideLayout121.xml"/><Relationship Id="rId6" Type="http://schemas.openxmlformats.org/officeDocument/2006/relationships/image" Target="../media/image85.png"/><Relationship Id="rId5" Type="http://schemas.openxmlformats.org/officeDocument/2006/relationships/image" Target="../media/image84.jpeg"/><Relationship Id="rId4" Type="http://schemas.openxmlformats.org/officeDocument/2006/relationships/image" Target="../media/image83.png"/><Relationship Id="rId9" Type="http://schemas.openxmlformats.org/officeDocument/2006/relationships/image" Target="../media/image88.tiff"/></Relationships>
</file>

<file path=ppt/slides/_rels/slide33.xml.rels><?xml version="1.0" encoding="UTF-8" standalone="yes"?>
<Relationships xmlns="http://schemas.openxmlformats.org/package/2006/relationships"><Relationship Id="rId2" Type="http://schemas.openxmlformats.org/officeDocument/2006/relationships/image" Target="../media/image89.jpg"/><Relationship Id="rId1" Type="http://schemas.openxmlformats.org/officeDocument/2006/relationships/slideLayout" Target="../slideLayouts/slideLayout121.xml"/></Relationships>
</file>

<file path=ppt/slides/_rels/slide34.xml.rels><?xml version="1.0" encoding="UTF-8" standalone="yes"?>
<Relationships xmlns="http://schemas.openxmlformats.org/package/2006/relationships"><Relationship Id="rId8" Type="http://schemas.openxmlformats.org/officeDocument/2006/relationships/image" Target="../media/image86.png"/><Relationship Id="rId13" Type="http://schemas.openxmlformats.org/officeDocument/2006/relationships/image" Target="../media/image85.png"/><Relationship Id="rId3" Type="http://schemas.openxmlformats.org/officeDocument/2006/relationships/diagramLayout" Target="../diagrams/layout2.xml"/><Relationship Id="rId7" Type="http://schemas.openxmlformats.org/officeDocument/2006/relationships/image" Target="../media/image84.jpeg"/><Relationship Id="rId12" Type="http://schemas.openxmlformats.org/officeDocument/2006/relationships/image" Target="../media/image83.png"/><Relationship Id="rId2" Type="http://schemas.openxmlformats.org/officeDocument/2006/relationships/diagramData" Target="../diagrams/data2.xml"/><Relationship Id="rId1" Type="http://schemas.openxmlformats.org/officeDocument/2006/relationships/slideLayout" Target="../slideLayouts/slideLayout121.xml"/><Relationship Id="rId6" Type="http://schemas.microsoft.com/office/2007/relationships/diagramDrawing" Target="../diagrams/drawing2.xml"/><Relationship Id="rId11" Type="http://schemas.openxmlformats.org/officeDocument/2006/relationships/image" Target="../media/image82.png"/><Relationship Id="rId5" Type="http://schemas.openxmlformats.org/officeDocument/2006/relationships/diagramColors" Target="../diagrams/colors2.xml"/><Relationship Id="rId10" Type="http://schemas.openxmlformats.org/officeDocument/2006/relationships/image" Target="../media/image90.tiff"/><Relationship Id="rId4" Type="http://schemas.openxmlformats.org/officeDocument/2006/relationships/diagramQuickStyle" Target="../diagrams/quickStyle2.xml"/><Relationship Id="rId9" Type="http://schemas.openxmlformats.org/officeDocument/2006/relationships/image" Target="../media/image87.png"/></Relationships>
</file>

<file path=ppt/slides/_rels/slide35.xml.rels><?xml version="1.0" encoding="UTF-8" standalone="yes"?>
<Relationships xmlns="http://schemas.openxmlformats.org/package/2006/relationships"><Relationship Id="rId8" Type="http://schemas.openxmlformats.org/officeDocument/2006/relationships/image" Target="../media/image94.jpeg"/><Relationship Id="rId3" Type="http://schemas.openxmlformats.org/officeDocument/2006/relationships/slideLayout" Target="../slideLayouts/slideLayout115.xml"/><Relationship Id="rId7" Type="http://schemas.openxmlformats.org/officeDocument/2006/relationships/image" Target="../media/image93.png"/><Relationship Id="rId2" Type="http://schemas.openxmlformats.org/officeDocument/2006/relationships/tags" Target="../tags/tag2.xml"/><Relationship Id="rId1" Type="http://schemas.openxmlformats.org/officeDocument/2006/relationships/vmlDrawing" Target="../drawings/vmlDrawing1.vml"/><Relationship Id="rId6" Type="http://schemas.openxmlformats.org/officeDocument/2006/relationships/image" Target="../media/image92.emf"/><Relationship Id="rId5" Type="http://schemas.openxmlformats.org/officeDocument/2006/relationships/image" Target="../media/image91.emf"/><Relationship Id="rId10" Type="http://schemas.openxmlformats.org/officeDocument/2006/relationships/image" Target="../media/image96.png"/><Relationship Id="rId4" Type="http://schemas.openxmlformats.org/officeDocument/2006/relationships/oleObject" Target="../embeddings/oleObject1.bin"/><Relationship Id="rId9" Type="http://schemas.openxmlformats.org/officeDocument/2006/relationships/image" Target="../media/image95.png"/></Relationships>
</file>

<file path=ppt/slides/_rels/slide36.xml.rels><?xml version="1.0" encoding="UTF-8" standalone="yes"?>
<Relationships xmlns="http://schemas.openxmlformats.org/package/2006/relationships"><Relationship Id="rId3" Type="http://schemas.openxmlformats.org/officeDocument/2006/relationships/image" Target="../media/image97.jpeg"/><Relationship Id="rId2" Type="http://schemas.openxmlformats.org/officeDocument/2006/relationships/notesSlide" Target="../notesSlides/notesSlide13.xml"/><Relationship Id="rId1" Type="http://schemas.openxmlformats.org/officeDocument/2006/relationships/slideLayout" Target="../slideLayouts/slideLayout132.xml"/><Relationship Id="rId5" Type="http://schemas.openxmlformats.org/officeDocument/2006/relationships/image" Target="../media/image99.jpeg"/><Relationship Id="rId4" Type="http://schemas.openxmlformats.org/officeDocument/2006/relationships/image" Target="../media/image98.wm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01.emf"/><Relationship Id="rId2" Type="http://schemas.openxmlformats.org/officeDocument/2006/relationships/image" Target="../media/image100.emf"/><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slideLayout" Target="../slideLayouts/slideLayout64.xml"/><Relationship Id="rId1" Type="http://schemas.openxmlformats.org/officeDocument/2006/relationships/tags" Target="../tags/tag1.xml"/><Relationship Id="rId6" Type="http://schemas.openxmlformats.org/officeDocument/2006/relationships/chart" Target="../charts/chart2.xml"/><Relationship Id="rId5" Type="http://schemas.openxmlformats.org/officeDocument/2006/relationships/image" Target="../media/image31.png"/><Relationship Id="rId4" Type="http://schemas.openxmlformats.org/officeDocument/2006/relationships/image" Target="../media/image30.jpeg"/></Relationships>
</file>

<file path=ppt/slides/_rels/slide40.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102.jpeg"/><Relationship Id="rId1" Type="http://schemas.openxmlformats.org/officeDocument/2006/relationships/slideLayout" Target="../slideLayouts/slideLayout16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5.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notesSlide" Target="../notesSlides/notesSlide4.xml"/><Relationship Id="rId1" Type="http://schemas.openxmlformats.org/officeDocument/2006/relationships/slideLayout" Target="../slideLayouts/slideLayout95.xml"/><Relationship Id="rId6" Type="http://schemas.openxmlformats.org/officeDocument/2006/relationships/image" Target="../media/image35.png"/><Relationship Id="rId5" Type="http://schemas.openxmlformats.org/officeDocument/2006/relationships/image" Target="../media/image34.png"/><Relationship Id="rId10" Type="http://schemas.openxmlformats.org/officeDocument/2006/relationships/image" Target="../media/image39.png"/><Relationship Id="rId4" Type="http://schemas.openxmlformats.org/officeDocument/2006/relationships/image" Target="../media/image33.png"/><Relationship Id="rId9" Type="http://schemas.openxmlformats.org/officeDocument/2006/relationships/image" Target="../media/image38.png"/></Relationships>
</file>

<file path=ppt/slides/_rels/slide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92.xml"/><Relationship Id="rId4" Type="http://schemas.openxmlformats.org/officeDocument/2006/relationships/hyperlink" Target="https://www.worldbank.org/en/topic/agriculture/publication/the-safe-food-imperative-accelerating-progress-in-low-and-middle-income-countries"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2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05.xml"/></Relationships>
</file>

<file path=ppt/slides/_rels/slide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5.xml"/><Relationship Id="rId1" Type="http://schemas.openxmlformats.org/officeDocument/2006/relationships/slideLayout" Target="../slideLayouts/slideLayout3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0" y="203493"/>
            <a:ext cx="9144508" cy="1296144"/>
          </a:xfrm>
        </p:spPr>
        <p:txBody>
          <a:bodyPr/>
          <a:lstStyle/>
          <a:p>
            <a:pPr>
              <a:lnSpc>
                <a:spcPct val="100000"/>
              </a:lnSpc>
            </a:pPr>
            <a:r>
              <a:rPr lang="en-GB" sz="3800" b="1" dirty="0"/>
              <a:t>ILRI research on foodborne diseases and antimicrobial resistance associated with pigs</a:t>
            </a:r>
            <a:endParaRPr lang="en-US" sz="3800" b="1" dirty="0"/>
          </a:p>
        </p:txBody>
      </p:sp>
      <p:sp>
        <p:nvSpPr>
          <p:cNvPr id="3" name="Text Placeholder 2"/>
          <p:cNvSpPr>
            <a:spLocks noGrp="1"/>
          </p:cNvSpPr>
          <p:nvPr>
            <p:ph type="body" sz="quarter" idx="11"/>
          </p:nvPr>
        </p:nvSpPr>
        <p:spPr>
          <a:xfrm>
            <a:off x="0" y="1816232"/>
            <a:ext cx="8991600" cy="831717"/>
          </a:xfrm>
        </p:spPr>
        <p:txBody>
          <a:bodyPr/>
          <a:lstStyle/>
          <a:p>
            <a:r>
              <a:rPr lang="en-US" sz="1700" i="0" dirty="0">
                <a:solidFill>
                  <a:srgbClr val="FFFF00"/>
                </a:solidFill>
              </a:rPr>
              <a:t>D. Grace , F. Mutua, F. Unger, J. Lindahl, K. Roesel, R. Deka, S.X. Dang, B Wieland, H. Nguyen-Viet </a:t>
            </a:r>
          </a:p>
          <a:p>
            <a:r>
              <a:rPr lang="en-US" sz="1800" i="0" dirty="0">
                <a:solidFill>
                  <a:srgbClr val="FFFF00"/>
                </a:solidFill>
              </a:rPr>
              <a:t>ILRI Vietnam, Kenya, Ethiopia</a:t>
            </a:r>
          </a:p>
        </p:txBody>
      </p:sp>
      <p:sp>
        <p:nvSpPr>
          <p:cNvPr id="13" name="Text Placeholder 1">
            <a:extLst>
              <a:ext uri="{FF2B5EF4-FFF2-40B4-BE49-F238E27FC236}">
                <a16:creationId xmlns:a16="http://schemas.microsoft.com/office/drawing/2014/main" xmlns="" id="{B6C06035-982F-4AA7-A216-AF347DF3DCD3}"/>
              </a:ext>
            </a:extLst>
          </p:cNvPr>
          <p:cNvSpPr>
            <a:spLocks noGrp="1"/>
          </p:cNvSpPr>
          <p:nvPr>
            <p:ph type="body" sz="quarter" idx="12"/>
          </p:nvPr>
        </p:nvSpPr>
        <p:spPr>
          <a:xfrm>
            <a:off x="838200" y="2855131"/>
            <a:ext cx="7620000" cy="573869"/>
          </a:xfrm>
        </p:spPr>
        <p:txBody>
          <a:bodyPr/>
          <a:lstStyle/>
          <a:p>
            <a:r>
              <a:rPr lang="en-US" dirty="0"/>
              <a:t>Regional Pig research symposium, Hanoi, 28 March 2019</a:t>
            </a:r>
          </a:p>
        </p:txBody>
      </p:sp>
      <p:pic>
        <p:nvPicPr>
          <p:cNvPr id="10" name="Picture 9">
            <a:extLst>
              <a:ext uri="{FF2B5EF4-FFF2-40B4-BE49-F238E27FC236}">
                <a16:creationId xmlns:a16="http://schemas.microsoft.com/office/drawing/2014/main" xmlns="" id="{ABBE36C6-8677-495F-9856-AC3999CF0698}"/>
              </a:ext>
            </a:extLst>
          </p:cNvPr>
          <p:cNvPicPr>
            <a:picLocks noChangeAspect="1"/>
          </p:cNvPicPr>
          <p:nvPr/>
        </p:nvPicPr>
        <p:blipFill>
          <a:blip r:embed="rId3"/>
          <a:stretch>
            <a:fillRect/>
          </a:stretch>
        </p:blipFill>
        <p:spPr>
          <a:xfrm>
            <a:off x="3818033" y="5855655"/>
            <a:ext cx="1083256" cy="954487"/>
          </a:xfrm>
          <a:prstGeom prst="rect">
            <a:avLst/>
          </a:prstGeom>
        </p:spPr>
      </p:pic>
      <p:pic>
        <p:nvPicPr>
          <p:cNvPr id="12" name="Picture 9" descr="P:\Logos\c\cgiar\cgiar_Logo.jpg">
            <a:extLst>
              <a:ext uri="{FF2B5EF4-FFF2-40B4-BE49-F238E27FC236}">
                <a16:creationId xmlns:a16="http://schemas.microsoft.com/office/drawing/2014/main" xmlns="" id="{E81163D5-9EC9-4E6A-A186-A447B63E1FDA}"/>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953000" y="5661171"/>
            <a:ext cx="862136" cy="1022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a:extLst>
              <a:ext uri="{FF2B5EF4-FFF2-40B4-BE49-F238E27FC236}">
                <a16:creationId xmlns:a16="http://schemas.microsoft.com/office/drawing/2014/main" xmlns="" id="{7B258485-7CE6-4B40-B39B-2AEC1760002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81000" y="3473697"/>
            <a:ext cx="1631328" cy="2175104"/>
          </a:xfrm>
          <a:prstGeom prst="rect">
            <a:avLst/>
          </a:prstGeom>
        </p:spPr>
      </p:pic>
      <p:pic>
        <p:nvPicPr>
          <p:cNvPr id="8" name="Picture 7">
            <a:extLst>
              <a:ext uri="{FF2B5EF4-FFF2-40B4-BE49-F238E27FC236}">
                <a16:creationId xmlns:a16="http://schemas.microsoft.com/office/drawing/2014/main" xmlns="" id="{7F36D88D-1EBD-4577-BE54-9D3C6511264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 t="36626" r="12276" b="-19037"/>
          <a:stretch/>
        </p:blipFill>
        <p:spPr>
          <a:xfrm>
            <a:off x="3352800" y="3504540"/>
            <a:ext cx="1701355" cy="2841625"/>
          </a:xfrm>
          <a:prstGeom prst="rect">
            <a:avLst/>
          </a:prstGeom>
        </p:spPr>
      </p:pic>
      <p:pic>
        <p:nvPicPr>
          <p:cNvPr id="9" name="Picture 8">
            <a:extLst>
              <a:ext uri="{FF2B5EF4-FFF2-40B4-BE49-F238E27FC236}">
                <a16:creationId xmlns:a16="http://schemas.microsoft.com/office/drawing/2014/main" xmlns="" id="{E815E37E-1697-4C25-8B1C-12FFAF33B7E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240385" y="3501909"/>
            <a:ext cx="1885425" cy="2159262"/>
          </a:xfrm>
          <a:prstGeom prst="rect">
            <a:avLst/>
          </a:prstGeom>
        </p:spPr>
      </p:pic>
    </p:spTree>
    <p:extLst>
      <p:ext uri="{BB962C8B-B14F-4D97-AF65-F5344CB8AC3E}">
        <p14:creationId xmlns:p14="http://schemas.microsoft.com/office/powerpoint/2010/main" val="3879961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3"/>
          <p:cNvSpPr txBox="1">
            <a:spLocks/>
          </p:cNvSpPr>
          <p:nvPr/>
        </p:nvSpPr>
        <p:spPr>
          <a:xfrm>
            <a:off x="4716016" y="1556792"/>
            <a:ext cx="4176464" cy="5030019"/>
          </a:xfrm>
          <a:prstGeom prst="rect">
            <a:avLst/>
          </a:prstGeom>
        </p:spPr>
        <p:txBody>
          <a:bodyPr/>
          <a:lst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20000"/>
              </a:spcBef>
              <a:spcAft>
                <a:spcPct val="0"/>
              </a:spcAft>
              <a:buClrTx/>
              <a:buSzTx/>
              <a:buFont typeface="Arial" charset="0"/>
              <a:buNone/>
              <a:tabLst/>
              <a:defRPr/>
            </a:pPr>
            <a:endParaRPr kumimoji="0" lang="en-GB" sz="2200" b="0" i="0" u="none" strike="noStrike" kern="1200" cap="none" spc="0" normalizeH="0" baseline="0" noProof="0" dirty="0">
              <a:ln>
                <a:noFill/>
              </a:ln>
              <a:solidFill>
                <a:prstClr val="black"/>
              </a:solidFill>
              <a:effectLst/>
              <a:uLnTx/>
              <a:uFillTx/>
              <a:latin typeface="Calibri"/>
              <a:ea typeface="+mn-ea"/>
              <a:cs typeface="+mn-cs"/>
            </a:endParaRPr>
          </a:p>
        </p:txBody>
      </p:sp>
      <p:sp>
        <p:nvSpPr>
          <p:cNvPr id="9" name="Title 1"/>
          <p:cNvSpPr>
            <a:spLocks noGrp="1"/>
          </p:cNvSpPr>
          <p:nvPr>
            <p:ph type="title"/>
          </p:nvPr>
        </p:nvSpPr>
        <p:spPr>
          <a:xfrm>
            <a:off x="457200" y="0"/>
            <a:ext cx="8579296" cy="1124744"/>
          </a:xfrm>
        </p:spPr>
        <p:txBody>
          <a:bodyPr/>
          <a:lstStyle/>
          <a:p>
            <a:pPr algn="l"/>
            <a:r>
              <a:rPr lang="en-GB" sz="4000" dirty="0">
                <a:solidFill>
                  <a:schemeClr val="bg1"/>
                </a:solidFill>
              </a:rPr>
              <a:t>Food safety in Vietnam</a:t>
            </a:r>
          </a:p>
        </p:txBody>
      </p:sp>
      <p:sp>
        <p:nvSpPr>
          <p:cNvPr id="2" name="Rectangle 1"/>
          <p:cNvSpPr/>
          <p:nvPr/>
        </p:nvSpPr>
        <p:spPr>
          <a:xfrm>
            <a:off x="3707904" y="1412776"/>
            <a:ext cx="5278309" cy="5262979"/>
          </a:xfrm>
          <a:prstGeom prst="rect">
            <a:avLst/>
          </a:prstGeom>
        </p:spPr>
        <p:txBody>
          <a:bodyPr wrap="square">
            <a:spAutoFit/>
          </a:bodyPr>
          <a:lstStyle/>
          <a:p>
            <a:pPr marL="342900" marR="0" lvl="0" indent="-3429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Calibri"/>
                <a:ea typeface="ＭＳ Ｐゴシック" pitchFamily="4" charset="-128"/>
              </a:rPr>
              <a:t>Food safety among the </a:t>
            </a:r>
            <a:r>
              <a:rPr kumimoji="0" lang="en-GB" sz="2400" b="1" i="0" u="none" strike="noStrike" kern="1200" cap="none" spc="0" normalizeH="0" baseline="0" noProof="0" dirty="0">
                <a:ln>
                  <a:noFill/>
                </a:ln>
                <a:solidFill>
                  <a:prstClr val="black"/>
                </a:solidFill>
                <a:effectLst/>
                <a:uLnTx/>
                <a:uFillTx/>
                <a:latin typeface="Calibri"/>
                <a:ea typeface="ＭＳ Ｐゴシック" pitchFamily="4" charset="-128"/>
              </a:rPr>
              <a:t>most pressing issues</a:t>
            </a:r>
            <a:r>
              <a:rPr kumimoji="0" lang="en-GB" sz="2400" b="0" i="0" u="none" strike="noStrike" kern="1200" cap="none" spc="0" normalizeH="0" baseline="0" noProof="0" dirty="0">
                <a:ln>
                  <a:noFill/>
                </a:ln>
                <a:solidFill>
                  <a:prstClr val="black"/>
                </a:solidFill>
                <a:effectLst/>
                <a:uLnTx/>
                <a:uFillTx/>
                <a:latin typeface="Calibri"/>
                <a:ea typeface="ＭＳ Ｐゴシック" pitchFamily="4" charset="-128"/>
              </a:rPr>
              <a:t>, more important than education or health care</a:t>
            </a:r>
          </a:p>
          <a:p>
            <a:pPr marL="342900" marR="0" lvl="0" indent="-3429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Calibri"/>
                <a:ea typeface="ＭＳ Ｐゴシック" pitchFamily="4" charset="-128"/>
              </a:rPr>
              <a:t>Vietnam has a </a:t>
            </a:r>
            <a:r>
              <a:rPr kumimoji="0" lang="en-GB" sz="2400" b="1" i="0" u="none" strike="noStrike" kern="1200" cap="none" spc="0" normalizeH="0" baseline="0" noProof="0" dirty="0">
                <a:ln>
                  <a:noFill/>
                </a:ln>
                <a:solidFill>
                  <a:prstClr val="black"/>
                </a:solidFill>
                <a:effectLst/>
                <a:uLnTx/>
                <a:uFillTx/>
                <a:latin typeface="Calibri"/>
                <a:ea typeface="ＭＳ Ｐゴシック" pitchFamily="4" charset="-128"/>
              </a:rPr>
              <a:t>modern food safety legislation</a:t>
            </a:r>
            <a:r>
              <a:rPr kumimoji="0" lang="en-GB" sz="2400" b="0" i="0" u="none" strike="noStrike" kern="1200" cap="none" spc="0" normalizeH="0" baseline="0" noProof="0" dirty="0">
                <a:ln>
                  <a:noFill/>
                </a:ln>
                <a:solidFill>
                  <a:prstClr val="black"/>
                </a:solidFill>
                <a:effectLst/>
                <a:uLnTx/>
                <a:uFillTx/>
                <a:latin typeface="Calibri"/>
                <a:ea typeface="ＭＳ Ｐゴシック" pitchFamily="4" charset="-128"/>
              </a:rPr>
              <a:t> system but the use of risk based approach is limited.</a:t>
            </a:r>
          </a:p>
          <a:p>
            <a:pPr marL="342900" marR="0" lvl="1" indent="-3429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Calibri"/>
                <a:ea typeface="ＭＳ Ｐゴシック" pitchFamily="4" charset="-128"/>
              </a:rPr>
              <a:t>Risk perception towards </a:t>
            </a:r>
            <a:r>
              <a:rPr kumimoji="0" lang="en-GB" sz="2400" b="1" i="0" u="none" strike="noStrike" kern="1200" cap="none" spc="0" normalizeH="0" baseline="0" noProof="0" dirty="0">
                <a:ln>
                  <a:noFill/>
                </a:ln>
                <a:solidFill>
                  <a:prstClr val="black"/>
                </a:solidFill>
                <a:effectLst/>
                <a:uLnTx/>
                <a:uFillTx/>
                <a:latin typeface="Calibri"/>
                <a:ea typeface="ＭＳ Ｐゴシック" pitchFamily="4" charset="-128"/>
              </a:rPr>
              <a:t>chemical hazards</a:t>
            </a:r>
            <a:r>
              <a:rPr kumimoji="0" lang="en-GB" sz="2400" b="0" i="0" u="none" strike="noStrike" kern="1200" cap="none" spc="0" normalizeH="0" baseline="0" noProof="0" dirty="0">
                <a:ln>
                  <a:noFill/>
                </a:ln>
                <a:solidFill>
                  <a:prstClr val="black"/>
                </a:solidFill>
                <a:effectLst/>
                <a:uLnTx/>
                <a:uFillTx/>
                <a:latin typeface="Calibri"/>
                <a:ea typeface="ＭＳ Ｐゴシック" pitchFamily="4" charset="-128"/>
              </a:rPr>
              <a:t> is important, issue of </a:t>
            </a:r>
            <a:r>
              <a:rPr kumimoji="0" lang="en-GB" sz="2400" b="1" i="0" u="none" strike="noStrike" kern="1200" cap="none" spc="0" normalizeH="0" baseline="0" noProof="0" dirty="0">
                <a:ln>
                  <a:noFill/>
                </a:ln>
                <a:solidFill>
                  <a:prstClr val="black"/>
                </a:solidFill>
                <a:effectLst/>
                <a:uLnTx/>
                <a:uFillTx/>
                <a:latin typeface="Calibri"/>
                <a:ea typeface="ＭＳ Ｐゴシック" pitchFamily="4" charset="-128"/>
              </a:rPr>
              <a:t>risk communication</a:t>
            </a:r>
          </a:p>
          <a:p>
            <a:pPr marL="342900" marR="0" lvl="1" indent="-3429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Calibri"/>
                <a:ea typeface="ＭＳ Ｐゴシック" pitchFamily="4" charset="-128"/>
              </a:rPr>
              <a:t>Food exports relatively well managed but </a:t>
            </a:r>
            <a:r>
              <a:rPr kumimoji="0" lang="en-US" sz="2400" b="1" i="0" u="none" strike="noStrike" kern="1200" cap="none" spc="0" normalizeH="0" baseline="0" noProof="0" dirty="0">
                <a:ln>
                  <a:noFill/>
                </a:ln>
                <a:solidFill>
                  <a:prstClr val="black"/>
                </a:solidFill>
                <a:effectLst/>
                <a:uLnTx/>
                <a:uFillTx/>
                <a:latin typeface="Calibri"/>
                <a:ea typeface="ＭＳ Ｐゴシック" pitchFamily="4" charset="-128"/>
              </a:rPr>
              <a:t>deficits in domestic markets.</a:t>
            </a:r>
          </a:p>
          <a:p>
            <a:pPr marL="342900" marR="0" lvl="1" indent="-3429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Calibri"/>
                <a:ea typeface="ＭＳ Ｐゴシック" pitchFamily="4" charset="-128"/>
              </a:rPr>
              <a:t>Vietnam government is actively </a:t>
            </a:r>
            <a:r>
              <a:rPr kumimoji="0" lang="en-US" sz="2400" b="1" i="0" u="none" strike="noStrike" kern="1200" cap="none" spc="0" normalizeH="0" baseline="0" noProof="0" dirty="0">
                <a:ln>
                  <a:noFill/>
                </a:ln>
                <a:solidFill>
                  <a:prstClr val="black"/>
                </a:solidFill>
                <a:effectLst/>
                <a:uLnTx/>
                <a:uFillTx/>
                <a:latin typeface="Calibri"/>
                <a:ea typeface="ＭＳ Ｐゴシック" pitchFamily="4" charset="-128"/>
              </a:rPr>
              <a:t>responding to high food safety concerns</a:t>
            </a:r>
          </a:p>
        </p:txBody>
      </p:sp>
      <p:pic>
        <p:nvPicPr>
          <p:cNvPr id="6" name="Picture 4" descr="ANd9GcTPcNBrqrzNKwM5PgqRZyQ9p4VOo1dzfSlytHNnApJKePpqLpBiE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772816"/>
            <a:ext cx="2540881" cy="38164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9322643"/>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83925133-3A12-4BA6-BA58-A6E65BE09EDD}"/>
              </a:ext>
            </a:extLst>
          </p:cNvPr>
          <p:cNvPicPr>
            <a:picLocks noChangeAspect="1"/>
          </p:cNvPicPr>
          <p:nvPr/>
        </p:nvPicPr>
        <p:blipFill>
          <a:blip r:embed="rId2"/>
          <a:stretch>
            <a:fillRect/>
          </a:stretch>
        </p:blipFill>
        <p:spPr>
          <a:xfrm>
            <a:off x="429419" y="4741585"/>
            <a:ext cx="8521547" cy="1638896"/>
          </a:xfrm>
          <a:prstGeom prst="rect">
            <a:avLst/>
          </a:prstGeom>
        </p:spPr>
      </p:pic>
      <p:sp>
        <p:nvSpPr>
          <p:cNvPr id="4" name="Rectangle 3">
            <a:extLst>
              <a:ext uri="{FF2B5EF4-FFF2-40B4-BE49-F238E27FC236}">
                <a16:creationId xmlns:a16="http://schemas.microsoft.com/office/drawing/2014/main" xmlns="" id="{23AF97A2-C61E-4B1D-B071-0B609B1CA41B}"/>
              </a:ext>
            </a:extLst>
          </p:cNvPr>
          <p:cNvSpPr/>
          <p:nvPr/>
        </p:nvSpPr>
        <p:spPr>
          <a:xfrm>
            <a:off x="429418" y="5405120"/>
            <a:ext cx="8521547" cy="304800"/>
          </a:xfrm>
          <a:prstGeom prst="rect">
            <a:avLst/>
          </a:prstGeom>
          <a:solidFill>
            <a:srgbClr val="C00000">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3" name="Picture 2">
            <a:extLst>
              <a:ext uri="{FF2B5EF4-FFF2-40B4-BE49-F238E27FC236}">
                <a16:creationId xmlns:a16="http://schemas.microsoft.com/office/drawing/2014/main" xmlns="" id="{E2BA4479-B508-4340-9086-899B00E0DFAD}"/>
              </a:ext>
            </a:extLst>
          </p:cNvPr>
          <p:cNvPicPr>
            <a:picLocks noChangeAspect="1"/>
          </p:cNvPicPr>
          <p:nvPr/>
        </p:nvPicPr>
        <p:blipFill>
          <a:blip r:embed="rId3"/>
          <a:stretch>
            <a:fillRect/>
          </a:stretch>
        </p:blipFill>
        <p:spPr>
          <a:xfrm>
            <a:off x="152400" y="139750"/>
            <a:ext cx="8767816" cy="4203650"/>
          </a:xfrm>
          <a:prstGeom prst="rect">
            <a:avLst/>
          </a:prstGeom>
        </p:spPr>
      </p:pic>
    </p:spTree>
    <p:extLst>
      <p:ext uri="{BB962C8B-B14F-4D97-AF65-F5344CB8AC3E}">
        <p14:creationId xmlns:p14="http://schemas.microsoft.com/office/powerpoint/2010/main" val="33295710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Grp="1" noChangeArrowheads="1"/>
          </p:cNvSpPr>
          <p:nvPr>
            <p:ph type="title"/>
          </p:nvPr>
        </p:nvSpPr>
        <p:spPr>
          <a:xfrm>
            <a:off x="201488" y="44624"/>
            <a:ext cx="8763000" cy="1152128"/>
          </a:xfrm>
        </p:spPr>
        <p:txBody>
          <a:bodyPr/>
          <a:lstStyle/>
          <a:p>
            <a:pPr algn="l" eaLnBrk="1" hangingPunct="1"/>
            <a:r>
              <a:rPr lang="en-GB" altLang="en-US" sz="4000" dirty="0">
                <a:latin typeface="+mn-lt"/>
              </a:rPr>
              <a:t>Taskforce of Risk assessment for food safety in Vietnam</a:t>
            </a:r>
          </a:p>
        </p:txBody>
      </p:sp>
      <p:sp>
        <p:nvSpPr>
          <p:cNvPr id="16388" name="Rectangle 3"/>
          <p:cNvSpPr>
            <a:spLocks noGrp="1" noChangeArrowheads="1"/>
          </p:cNvSpPr>
          <p:nvPr>
            <p:ph type="body" idx="1"/>
          </p:nvPr>
        </p:nvSpPr>
        <p:spPr>
          <a:xfrm>
            <a:off x="35496" y="1628800"/>
            <a:ext cx="4283968" cy="4869904"/>
          </a:xfrm>
        </p:spPr>
        <p:txBody>
          <a:bodyPr/>
          <a:lstStyle/>
          <a:p>
            <a:pPr>
              <a:buFont typeface="Arial" pitchFamily="34" charset="0"/>
              <a:buChar char="•"/>
            </a:pPr>
            <a:r>
              <a:rPr lang="en-US" altLang="en-US" sz="2400" dirty="0"/>
              <a:t>Linking research to policy</a:t>
            </a:r>
          </a:p>
          <a:p>
            <a:pPr>
              <a:buFont typeface="Arial" pitchFamily="34" charset="0"/>
              <a:buChar char="•"/>
            </a:pPr>
            <a:r>
              <a:rPr lang="en-US" altLang="en-US" sz="2400" dirty="0"/>
              <a:t>Taskforce: composed by experts from universities, research institutes, policy makers from the ministries (health, agriculture)</a:t>
            </a:r>
          </a:p>
          <a:p>
            <a:pPr>
              <a:buFont typeface="Arial" pitchFamily="34" charset="0"/>
              <a:buChar char="•"/>
            </a:pPr>
            <a:r>
              <a:rPr lang="en-US" altLang="en-US" sz="2400" dirty="0"/>
              <a:t>Risk analysis capacity development for researchers and policy makers</a:t>
            </a:r>
          </a:p>
          <a:p>
            <a:pPr>
              <a:buFont typeface="Arial" pitchFamily="34" charset="0"/>
              <a:buChar char="•"/>
            </a:pPr>
            <a:r>
              <a:rPr lang="en-US" altLang="en-US" sz="2400" dirty="0"/>
              <a:t>Taskforce now institutionalized and sustainable</a:t>
            </a:r>
          </a:p>
        </p:txBody>
      </p:sp>
      <p:pic>
        <p:nvPicPr>
          <p:cNvPr id="13" name="Picture 12"/>
          <p:cNvPicPr>
            <a:picLocks noChangeAspect="1"/>
          </p:cNvPicPr>
          <p:nvPr/>
        </p:nvPicPr>
        <p:blipFill rotWithShape="1">
          <a:blip r:embed="rId3" cstate="print">
            <a:extLst>
              <a:ext uri="{28A0092B-C50C-407E-A947-70E740481C1C}">
                <a14:useLocalDpi xmlns:a14="http://schemas.microsoft.com/office/drawing/2010/main" val="0"/>
              </a:ext>
            </a:extLst>
          </a:blip>
          <a:srcRect l="2116" t="17312" r="2397" b="4757"/>
          <a:stretch/>
        </p:blipFill>
        <p:spPr>
          <a:xfrm>
            <a:off x="4352553" y="2132856"/>
            <a:ext cx="4772618" cy="3240360"/>
          </a:xfrm>
          <a:prstGeom prst="rect">
            <a:avLst/>
          </a:prstGeom>
        </p:spPr>
      </p:pic>
    </p:spTree>
    <p:extLst>
      <p:ext uri="{BB962C8B-B14F-4D97-AF65-F5344CB8AC3E}">
        <p14:creationId xmlns:p14="http://schemas.microsoft.com/office/powerpoint/2010/main" val="4344604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Grp="1" noChangeArrowheads="1"/>
          </p:cNvSpPr>
          <p:nvPr>
            <p:ph type="title"/>
          </p:nvPr>
        </p:nvSpPr>
        <p:spPr>
          <a:xfrm>
            <a:off x="533400" y="44624"/>
            <a:ext cx="8382000" cy="806450"/>
          </a:xfrm>
        </p:spPr>
        <p:txBody>
          <a:bodyPr/>
          <a:lstStyle/>
          <a:p>
            <a:r>
              <a:rPr lang="en-GB" altLang="en-US" sz="4000" dirty="0"/>
              <a:t>Capacity  building impact: curriculum development &amp; trainings</a:t>
            </a:r>
            <a:endParaRPr lang="en-GB" altLang="en-US" sz="4000" dirty="0">
              <a:latin typeface="+mn-lt"/>
            </a:endParaRPr>
          </a:p>
        </p:txBody>
      </p:sp>
      <p:sp>
        <p:nvSpPr>
          <p:cNvPr id="16388" name="Rectangle 3"/>
          <p:cNvSpPr>
            <a:spLocks noGrp="1" noChangeArrowheads="1"/>
          </p:cNvSpPr>
          <p:nvPr>
            <p:ph type="body" idx="1"/>
          </p:nvPr>
        </p:nvSpPr>
        <p:spPr>
          <a:xfrm>
            <a:off x="304800" y="1484784"/>
            <a:ext cx="5923384" cy="5040312"/>
          </a:xfrm>
        </p:spPr>
        <p:txBody>
          <a:bodyPr/>
          <a:lstStyle/>
          <a:p>
            <a:pPr>
              <a:spcBef>
                <a:spcPts val="375"/>
              </a:spcBef>
            </a:pPr>
            <a:r>
              <a:rPr lang="en-US" sz="2800" dirty="0"/>
              <a:t>Guidelines on FS risk assessment: more accessible and understandable in use in 17 universities, 7 cities</a:t>
            </a:r>
          </a:p>
          <a:p>
            <a:pPr>
              <a:spcBef>
                <a:spcPts val="375"/>
              </a:spcBef>
            </a:pPr>
            <a:r>
              <a:rPr lang="en-US" sz="2800" dirty="0"/>
              <a:t>Curriculum developed to teach 200 students per year: majority of future food safety human resources</a:t>
            </a:r>
          </a:p>
          <a:p>
            <a:pPr>
              <a:spcBef>
                <a:spcPts val="375"/>
              </a:spcBef>
            </a:pPr>
            <a:r>
              <a:rPr lang="en-GB" sz="2800" dirty="0"/>
              <a:t>Trainings for veterinary and public health staff at ministry level</a:t>
            </a:r>
          </a:p>
          <a:p>
            <a:pPr>
              <a:spcBef>
                <a:spcPts val="375"/>
              </a:spcBef>
            </a:pPr>
            <a:r>
              <a:rPr lang="en-US" sz="2800" dirty="0"/>
              <a:t>Hand-on training on risk assessment for researchers, students</a:t>
            </a:r>
            <a:endParaRPr lang="en-US" sz="3000" dirty="0"/>
          </a:p>
          <a:p>
            <a:pPr>
              <a:spcBef>
                <a:spcPts val="375"/>
              </a:spcBef>
            </a:pPr>
            <a:endParaRPr lang="en-US" sz="3000" dirty="0"/>
          </a:p>
          <a:p>
            <a:pPr>
              <a:spcBef>
                <a:spcPts val="375"/>
              </a:spcBef>
            </a:pPr>
            <a:endParaRPr lang="en-US" sz="3000" dirty="0"/>
          </a:p>
          <a:p>
            <a:pPr>
              <a:spcBef>
                <a:spcPts val="375"/>
              </a:spcBef>
            </a:pPr>
            <a:endParaRPr lang="en-US" sz="3000" dirty="0"/>
          </a:p>
        </p:txBody>
      </p:sp>
      <p:pic>
        <p:nvPicPr>
          <p:cNvPr id="6" name="Picture 5">
            <a:extLst>
              <a:ext uri="{FF2B5EF4-FFF2-40B4-BE49-F238E27FC236}">
                <a16:creationId xmlns:a16="http://schemas.microsoft.com/office/drawing/2014/main" xmlns="" id="{39821EA1-69D9-4E26-8EE1-6B710388E773}"/>
              </a:ext>
            </a:extLst>
          </p:cNvPr>
          <p:cNvPicPr>
            <a:picLocks noChangeAspect="1"/>
          </p:cNvPicPr>
          <p:nvPr/>
        </p:nvPicPr>
        <p:blipFill>
          <a:blip r:embed="rId3"/>
          <a:stretch>
            <a:fillRect/>
          </a:stretch>
        </p:blipFill>
        <p:spPr>
          <a:xfrm>
            <a:off x="6732240" y="1420891"/>
            <a:ext cx="1584176" cy="2152125"/>
          </a:xfrm>
          <a:prstGeom prst="rect">
            <a:avLst/>
          </a:prstGeom>
          <a:ln>
            <a:solidFill>
              <a:schemeClr val="accent1"/>
            </a:solidFill>
          </a:ln>
        </p:spPr>
      </p:pic>
      <p:pic>
        <p:nvPicPr>
          <p:cNvPr id="7" name="Picture 3" descr="photo 4.JPG">
            <a:extLst>
              <a:ext uri="{FF2B5EF4-FFF2-40B4-BE49-F238E27FC236}">
                <a16:creationId xmlns:a16="http://schemas.microsoft.com/office/drawing/2014/main" xmlns="" id="{3638B9C8-2F0F-43B1-8B21-5276203F7213}"/>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16216" y="3933056"/>
            <a:ext cx="2028089" cy="25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526850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09" name="Title 3"/>
          <p:cNvSpPr txBox="1">
            <a:spLocks/>
          </p:cNvSpPr>
          <p:nvPr/>
        </p:nvSpPr>
        <p:spPr bwMode="auto">
          <a:xfrm>
            <a:off x="457200" y="76200"/>
            <a:ext cx="8610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pitchFamily="34" charset="0"/>
              </a:defRPr>
            </a:lvl1pPr>
            <a:lvl2pPr>
              <a:defRPr sz="2800">
                <a:solidFill>
                  <a:schemeClr val="tx1"/>
                </a:solidFill>
                <a:latin typeface="Arial" pitchFamily="34" charset="0"/>
              </a:defRPr>
            </a:lvl2pPr>
            <a:lvl3pPr>
              <a:defRPr sz="2400">
                <a:solidFill>
                  <a:schemeClr val="tx1"/>
                </a:solidFill>
                <a:latin typeface="Arial" pitchFamily="34" charset="0"/>
              </a:defRPr>
            </a:lvl3pPr>
            <a:lvl4pPr>
              <a:defRPr sz="2000">
                <a:solidFill>
                  <a:schemeClr val="tx1"/>
                </a:solidFill>
                <a:latin typeface="Arial" pitchFamily="34" charset="0"/>
              </a:defRPr>
            </a:lvl4pPr>
            <a:lvl5pPr>
              <a:defRPr sz="2000">
                <a:solidFill>
                  <a:schemeClr val="tx1"/>
                </a:solidFill>
                <a:latin typeface="Arial" pitchFamily="34" charset="0"/>
              </a:defRPr>
            </a:lvl5pPr>
            <a:lvl6pPr eaLnBrk="0" hangingPunct="0">
              <a:defRPr sz="2000">
                <a:solidFill>
                  <a:schemeClr val="tx1"/>
                </a:solidFill>
                <a:latin typeface="Arial" pitchFamily="34" charset="0"/>
              </a:defRPr>
            </a:lvl6pPr>
            <a:lvl7pPr eaLnBrk="0" hangingPunct="0">
              <a:defRPr sz="2000">
                <a:solidFill>
                  <a:schemeClr val="tx1"/>
                </a:solidFill>
                <a:latin typeface="Arial" pitchFamily="34" charset="0"/>
              </a:defRPr>
            </a:lvl7pPr>
            <a:lvl8pPr eaLnBrk="0" hangingPunct="0">
              <a:defRPr sz="2000">
                <a:solidFill>
                  <a:schemeClr val="tx1"/>
                </a:solidFill>
                <a:latin typeface="Arial" pitchFamily="34" charset="0"/>
              </a:defRPr>
            </a:lvl8pPr>
            <a:lvl9pPr eaLnBrk="0" hangingPunct="0">
              <a:defRPr sz="2000">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altLang="en-US" sz="3500" b="1" i="0" u="none" strike="noStrike" kern="1200" cap="none" spc="0" normalizeH="0" baseline="0" noProof="0" dirty="0">
              <a:ln>
                <a:noFill/>
              </a:ln>
              <a:solidFill>
                <a:srgbClr val="FFFFFF"/>
              </a:solidFill>
              <a:effectLst/>
              <a:uLnTx/>
              <a:uFillTx/>
              <a:latin typeface="Calibri"/>
              <a:ea typeface="ＭＳ Ｐゴシック" pitchFamily="4" charset="-128"/>
              <a:cs typeface="Arial" charset="0"/>
            </a:endParaRPr>
          </a:p>
        </p:txBody>
      </p:sp>
      <p:pic>
        <p:nvPicPr>
          <p:cNvPr id="16410" name="Picture 64"/>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935225" y="2780120"/>
            <a:ext cx="1696410" cy="1354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179388" y="1268760"/>
            <a:ext cx="8964612" cy="1400383"/>
          </a:xfrm>
          <a:prstGeom prst="rect">
            <a:avLst/>
          </a:prstGeom>
        </p:spPr>
        <p:txBody>
          <a:bodyPr>
            <a:spAutoFit/>
          </a:bodyPr>
          <a:lstStyle/>
          <a:p>
            <a:pPr marL="0" marR="0" lvl="0" indent="0" algn="l" defTabSz="914400" rtl="0" eaLnBrk="1" fontAlgn="base" latinLnBrk="0" hangingPunct="1">
              <a:lnSpc>
                <a:spcPct val="100000"/>
              </a:lnSpc>
              <a:spcBef>
                <a:spcPts val="1200"/>
              </a:spcBef>
              <a:spcAft>
                <a:spcPts val="60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Calibri"/>
                <a:ea typeface="ＭＳ Ｐゴシック" pitchFamily="4" charset="-128"/>
                <a:cs typeface="Times New Roman" panose="02020603050405020304" pitchFamily="18" charset="0"/>
              </a:rPr>
              <a:t>Microbial and Chemical Risk Assessment </a:t>
            </a:r>
          </a:p>
          <a:p>
            <a:pPr marL="228600" marR="0" lvl="0" indent="-22860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2000" b="0" i="1" u="none" strike="noStrike" kern="1200" cap="none" spc="0" normalizeH="0" baseline="0" noProof="0" dirty="0">
                <a:ln>
                  <a:noFill/>
                </a:ln>
                <a:solidFill>
                  <a:srgbClr val="000000"/>
                </a:solidFill>
                <a:effectLst/>
                <a:uLnTx/>
                <a:uFillTx/>
                <a:latin typeface="Calibri"/>
                <a:ea typeface="ＭＳ Ｐゴシック" pitchFamily="4" charset="-128"/>
                <a:cs typeface="Times New Roman" panose="02020603050405020304" pitchFamily="18" charset="0"/>
              </a:rPr>
              <a:t>Salmonella </a:t>
            </a:r>
            <a:r>
              <a:rPr kumimoji="0" lang="en-US" sz="2000" b="0" i="0" u="none" strike="noStrike" kern="1200" cap="none" spc="0" normalizeH="0" baseline="0" noProof="0" dirty="0">
                <a:ln>
                  <a:noFill/>
                </a:ln>
                <a:solidFill>
                  <a:srgbClr val="000000"/>
                </a:solidFill>
                <a:effectLst/>
                <a:uLnTx/>
                <a:uFillTx/>
                <a:latin typeface="Calibri"/>
                <a:ea typeface="ＭＳ Ｐゴシック" pitchFamily="4" charset="-128"/>
                <a:cs typeface="Times New Roman" panose="02020603050405020304" pitchFamily="18" charset="0"/>
              </a:rPr>
              <a:t>risk pathways developed for producers, slaughterhouse and consumers, </a:t>
            </a:r>
            <a:r>
              <a:rPr kumimoji="0" lang="en-GB" sz="2000" b="0" i="0" u="none" strike="noStrike" kern="1200" cap="none" spc="0" normalizeH="0" baseline="0" noProof="0" dirty="0">
                <a:ln>
                  <a:noFill/>
                </a:ln>
                <a:solidFill>
                  <a:srgbClr val="000000"/>
                </a:solidFill>
                <a:effectLst/>
                <a:uLnTx/>
                <a:uFillTx/>
                <a:latin typeface="Calibri"/>
                <a:ea typeface="ＭＳ Ｐゴシック" pitchFamily="4" charset="-128"/>
                <a:cs typeface="Times New Roman" panose="02020603050405020304" pitchFamily="18" charset="0"/>
              </a:rPr>
              <a:t>quantitative microbial risk assessment (QMRA) risk for consumer</a:t>
            </a:r>
          </a:p>
          <a:p>
            <a:pPr marL="228600" marR="0" lvl="0" indent="-22860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000000"/>
                </a:solidFill>
                <a:effectLst/>
                <a:uLnTx/>
                <a:uFillTx/>
                <a:latin typeface="Calibri"/>
                <a:ea typeface="ＭＳ Ｐゴシック" pitchFamily="4" charset="-128"/>
                <a:cs typeface="Times New Roman" panose="02020603050405020304" pitchFamily="18" charset="0"/>
              </a:rPr>
              <a:t>Chemical risk assessment: </a:t>
            </a:r>
            <a:r>
              <a:rPr kumimoji="0" lang="en-US" sz="2000" b="0" i="0" u="none" strike="noStrike" kern="1200" cap="none" spc="0" normalizeH="0" baseline="0" noProof="0" dirty="0">
                <a:ln>
                  <a:noFill/>
                </a:ln>
                <a:solidFill>
                  <a:srgbClr val="000000"/>
                </a:solidFill>
                <a:effectLst/>
                <a:uLnTx/>
                <a:uFillTx/>
                <a:latin typeface="Calibri"/>
                <a:ea typeface="ＭＳ Ｐゴシック" pitchFamily="4" charset="-128"/>
                <a:cs typeface="Times New Roman" panose="02020603050405020304" pitchFamily="18" charset="0"/>
              </a:rPr>
              <a:t>antibiotic residues, banned chemicals, heavy metals</a:t>
            </a:r>
            <a:endParaRPr kumimoji="0" lang="en-US" sz="2000" b="0" i="0" u="none" strike="noStrike" kern="1200" cap="none" spc="0" normalizeH="0" baseline="0" noProof="0" dirty="0">
              <a:ln>
                <a:noFill/>
              </a:ln>
              <a:solidFill>
                <a:srgbClr val="000000"/>
              </a:solidFill>
              <a:effectLst/>
              <a:uLnTx/>
              <a:uFillTx/>
              <a:latin typeface="Calibri"/>
              <a:ea typeface="ＭＳ Ｐゴシック" pitchFamily="4" charset="-128"/>
              <a:cs typeface="Arial" charset="0"/>
            </a:endParaRPr>
          </a:p>
        </p:txBody>
      </p:sp>
      <p:sp>
        <p:nvSpPr>
          <p:cNvPr id="29" name="Rectangle 28"/>
          <p:cNvSpPr/>
          <p:nvPr/>
        </p:nvSpPr>
        <p:spPr>
          <a:xfrm>
            <a:off x="1115616" y="6237312"/>
            <a:ext cx="6912768" cy="369332"/>
          </a:xfrm>
          <a:prstGeom prst="rect">
            <a:avLst/>
          </a:prstGeom>
        </p:spPr>
        <p:txBody>
          <a:bodyPr wrap="square">
            <a:spAutoFit/>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pitchFamily="34" charset="0"/>
                <a:ea typeface="ＭＳ Ｐゴシック" pitchFamily="4" charset="-128"/>
                <a:cs typeface="Times New Roman" panose="02020603050405020304" pitchFamily="18" charset="0"/>
              </a:rPr>
              <a:t>1,275 samples </a:t>
            </a:r>
            <a:r>
              <a:rPr kumimoji="0" lang="en-GB" sz="1800" b="0" i="0" u="none" strike="noStrike" kern="1200" cap="none" spc="0" normalizeH="0" baseline="0" noProof="0" dirty="0">
                <a:ln>
                  <a:noFill/>
                </a:ln>
                <a:solidFill>
                  <a:prstClr val="black"/>
                </a:solidFill>
                <a:effectLst/>
                <a:uLnTx/>
                <a:uFillTx/>
                <a:latin typeface="Calibri" pitchFamily="34" charset="0"/>
                <a:ea typeface="ＭＳ Ｐゴシック" pitchFamily="4" charset="-128"/>
                <a:cs typeface="Times New Roman" panose="02020603050405020304" pitchFamily="18" charset="0"/>
              </a:rPr>
              <a:t>(farms, slaughterhouse, market) collected during 1 year</a:t>
            </a:r>
          </a:p>
        </p:txBody>
      </p:sp>
      <p:sp>
        <p:nvSpPr>
          <p:cNvPr id="3" name="Title 2"/>
          <p:cNvSpPr>
            <a:spLocks noGrp="1"/>
          </p:cNvSpPr>
          <p:nvPr>
            <p:ph type="title"/>
          </p:nvPr>
        </p:nvSpPr>
        <p:spPr>
          <a:xfrm>
            <a:off x="457200" y="0"/>
            <a:ext cx="8686800" cy="1143000"/>
          </a:xfrm>
        </p:spPr>
        <p:txBody>
          <a:bodyPr/>
          <a:lstStyle/>
          <a:p>
            <a:pPr algn="ctr"/>
            <a:r>
              <a:rPr lang="en-US" altLang="en-US" dirty="0">
                <a:solidFill>
                  <a:srgbClr val="FFFFFF"/>
                </a:solidFill>
              </a:rPr>
              <a:t>PigRISK: Pork safety in Vietnam (2012-2017)</a:t>
            </a:r>
            <a:endParaRPr lang="en-US" dirty="0"/>
          </a:p>
        </p:txBody>
      </p:sp>
      <p:grpSp>
        <p:nvGrpSpPr>
          <p:cNvPr id="31" name="Group 26"/>
          <p:cNvGrpSpPr>
            <a:grpSpLocks/>
          </p:cNvGrpSpPr>
          <p:nvPr/>
        </p:nvGrpSpPr>
        <p:grpSpPr bwMode="auto">
          <a:xfrm>
            <a:off x="931862" y="4194199"/>
            <a:ext cx="7550150" cy="563563"/>
            <a:chOff x="-627" y="0"/>
            <a:chExt cx="51721" cy="3616"/>
          </a:xfrm>
        </p:grpSpPr>
        <p:sp>
          <p:nvSpPr>
            <p:cNvPr id="32" name="Freeform 5"/>
            <p:cNvSpPr>
              <a:spLocks/>
            </p:cNvSpPr>
            <p:nvPr/>
          </p:nvSpPr>
          <p:spPr bwMode="auto">
            <a:xfrm>
              <a:off x="-627" y="0"/>
              <a:ext cx="11644" cy="3616"/>
            </a:xfrm>
            <a:custGeom>
              <a:avLst/>
              <a:gdLst>
                <a:gd name="T0" fmla="*/ 0 w 1256448"/>
                <a:gd name="T1" fmla="*/ 0 h 469306"/>
                <a:gd name="T2" fmla="*/ 0 w 1256448"/>
                <a:gd name="T3" fmla="*/ 0 h 469306"/>
                <a:gd name="T4" fmla="*/ 0 w 1256448"/>
                <a:gd name="T5" fmla="*/ 0 h 469306"/>
                <a:gd name="T6" fmla="*/ 0 w 1256448"/>
                <a:gd name="T7" fmla="*/ 0 h 469306"/>
                <a:gd name="T8" fmla="*/ 0 w 1256448"/>
                <a:gd name="T9" fmla="*/ 0 h 469306"/>
                <a:gd name="T10" fmla="*/ 0 w 1256448"/>
                <a:gd name="T11" fmla="*/ 0 h 469306"/>
                <a:gd name="T12" fmla="*/ 0 60000 65536"/>
                <a:gd name="T13" fmla="*/ 0 60000 65536"/>
                <a:gd name="T14" fmla="*/ 0 60000 65536"/>
                <a:gd name="T15" fmla="*/ 0 60000 65536"/>
                <a:gd name="T16" fmla="*/ 0 60000 65536"/>
                <a:gd name="T17" fmla="*/ 0 60000 65536"/>
                <a:gd name="T18" fmla="*/ 0 w 1256448"/>
                <a:gd name="T19" fmla="*/ 0 h 469306"/>
                <a:gd name="T20" fmla="*/ 1256448 w 1256448"/>
                <a:gd name="T21" fmla="*/ 469306 h 469306"/>
              </a:gdLst>
              <a:ahLst/>
              <a:cxnLst>
                <a:cxn ang="T12">
                  <a:pos x="T0" y="T1"/>
                </a:cxn>
                <a:cxn ang="T13">
                  <a:pos x="T2" y="T3"/>
                </a:cxn>
                <a:cxn ang="T14">
                  <a:pos x="T4" y="T5"/>
                </a:cxn>
                <a:cxn ang="T15">
                  <a:pos x="T6" y="T7"/>
                </a:cxn>
                <a:cxn ang="T16">
                  <a:pos x="T8" y="T9"/>
                </a:cxn>
                <a:cxn ang="T17">
                  <a:pos x="T10" y="T11"/>
                </a:cxn>
              </a:cxnLst>
              <a:rect l="T18" t="T19" r="T20" b="T21"/>
              <a:pathLst>
                <a:path w="1256448" h="469306">
                  <a:moveTo>
                    <a:pt x="0" y="0"/>
                  </a:moveTo>
                  <a:lnTo>
                    <a:pt x="1021795" y="0"/>
                  </a:lnTo>
                  <a:lnTo>
                    <a:pt x="1256448" y="234653"/>
                  </a:lnTo>
                  <a:lnTo>
                    <a:pt x="1021795" y="469306"/>
                  </a:lnTo>
                  <a:lnTo>
                    <a:pt x="0" y="469306"/>
                  </a:lnTo>
                  <a:lnTo>
                    <a:pt x="0" y="0"/>
                  </a:lnTo>
                  <a:close/>
                </a:path>
              </a:pathLst>
            </a:custGeom>
            <a:solidFill>
              <a:srgbClr val="C0504D"/>
            </a:solidFill>
            <a:ln w="25400">
              <a:solidFill>
                <a:srgbClr val="FFFFFF"/>
              </a:solidFill>
              <a:miter lim="800000"/>
              <a:headEnd/>
              <a:tailEnd/>
            </a:ln>
          </p:spPr>
          <p:txBody>
            <a:bodyPr lIns="69342" tIns="34671" rIns="134662" bIns="34671" anchor="ctr"/>
            <a:lstStyle>
              <a:lvl1pPr>
                <a:spcBef>
                  <a:spcPct val="20000"/>
                </a:spcBef>
                <a:buFont typeface="Arial" panose="020B0604020202020204" pitchFamily="34" charset="0"/>
                <a:buChar char="•"/>
                <a:defRPr sz="32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00000"/>
                </a:lnSpc>
                <a:spcBef>
                  <a:spcPts val="500"/>
                </a:spcBef>
                <a:spcAft>
                  <a:spcPts val="538"/>
                </a:spcAft>
                <a:buClrTx/>
                <a:buSzTx/>
                <a:buFontTx/>
                <a:buNone/>
                <a:tabLst/>
                <a:defRPr/>
              </a:pPr>
              <a:r>
                <a:rPr kumimoji="0" lang="en-GB" altLang="en-US" sz="1500" b="1" i="1" u="none" strike="noStrike" kern="1200" cap="none" spc="0" normalizeH="0" baseline="0" noProof="0">
                  <a:ln>
                    <a:noFill/>
                  </a:ln>
                  <a:solidFill>
                    <a:srgbClr val="FFFFFF"/>
                  </a:solidFill>
                  <a:effectLst/>
                  <a:uLnTx/>
                  <a:uFillTx/>
                  <a:latin typeface="Calibri" panose="020F0502020204030204" pitchFamily="34" charset="0"/>
                  <a:ea typeface="MS PGothic" panose="020B0600070205080204" pitchFamily="34" charset="-128"/>
                  <a:cs typeface="Arial" panose="020B0604020202020204" pitchFamily="34" charset="0"/>
                </a:rPr>
                <a:t>Farm</a:t>
              </a:r>
              <a:endParaRPr kumimoji="0" lang="vi-VN" altLang="en-US" sz="1500" b="0" i="0" u="none" strike="noStrike" kern="1200" cap="none" spc="0" normalizeH="0" baseline="0" noProof="0">
                <a:ln>
                  <a:noFill/>
                </a:ln>
                <a:solidFill>
                  <a:prstClr val="black"/>
                </a:solidFill>
                <a:effectLst/>
                <a:uLnTx/>
                <a:uFillTx/>
                <a:latin typeface="Arial" panose="020B0604020202020204" pitchFamily="34" charset="0"/>
                <a:ea typeface="MS PGothic" panose="020B0600070205080204" pitchFamily="34" charset="-128"/>
                <a:cs typeface="Arial" panose="020B0604020202020204" pitchFamily="34" charset="0"/>
              </a:endParaRPr>
            </a:p>
          </p:txBody>
        </p:sp>
        <p:sp>
          <p:nvSpPr>
            <p:cNvPr id="33" name="Freeform 3"/>
            <p:cNvSpPr>
              <a:spLocks/>
            </p:cNvSpPr>
            <p:nvPr/>
          </p:nvSpPr>
          <p:spPr bwMode="auto">
            <a:xfrm>
              <a:off x="7340" y="0"/>
              <a:ext cx="15321" cy="3616"/>
            </a:xfrm>
            <a:custGeom>
              <a:avLst/>
              <a:gdLst>
                <a:gd name="T0" fmla="*/ 0 w 1256448"/>
                <a:gd name="T1" fmla="*/ 0 h 469306"/>
                <a:gd name="T2" fmla="*/ 0 w 1256448"/>
                <a:gd name="T3" fmla="*/ 0 h 469306"/>
                <a:gd name="T4" fmla="*/ 0 w 1256448"/>
                <a:gd name="T5" fmla="*/ 0 h 469306"/>
                <a:gd name="T6" fmla="*/ 0 w 1256448"/>
                <a:gd name="T7" fmla="*/ 0 h 469306"/>
                <a:gd name="T8" fmla="*/ 0 w 1256448"/>
                <a:gd name="T9" fmla="*/ 0 h 469306"/>
                <a:gd name="T10" fmla="*/ 0 w 1256448"/>
                <a:gd name="T11" fmla="*/ 0 h 469306"/>
                <a:gd name="T12" fmla="*/ 0 w 1256448"/>
                <a:gd name="T13" fmla="*/ 0 h 469306"/>
                <a:gd name="T14" fmla="*/ 0 60000 65536"/>
                <a:gd name="T15" fmla="*/ 0 60000 65536"/>
                <a:gd name="T16" fmla="*/ 0 60000 65536"/>
                <a:gd name="T17" fmla="*/ 0 60000 65536"/>
                <a:gd name="T18" fmla="*/ 0 60000 65536"/>
                <a:gd name="T19" fmla="*/ 0 60000 65536"/>
                <a:gd name="T20" fmla="*/ 0 60000 65536"/>
                <a:gd name="T21" fmla="*/ 0 w 1256448"/>
                <a:gd name="T22" fmla="*/ 0 h 469306"/>
                <a:gd name="T23" fmla="*/ 1256448 w 1256448"/>
                <a:gd name="T24" fmla="*/ 469306 h 4693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56448" h="469306">
                  <a:moveTo>
                    <a:pt x="0" y="0"/>
                  </a:moveTo>
                  <a:lnTo>
                    <a:pt x="1021795" y="0"/>
                  </a:lnTo>
                  <a:lnTo>
                    <a:pt x="1256448" y="234653"/>
                  </a:lnTo>
                  <a:lnTo>
                    <a:pt x="1021795" y="469306"/>
                  </a:lnTo>
                  <a:lnTo>
                    <a:pt x="0" y="469306"/>
                  </a:lnTo>
                  <a:lnTo>
                    <a:pt x="234653" y="234653"/>
                  </a:lnTo>
                  <a:lnTo>
                    <a:pt x="0" y="0"/>
                  </a:lnTo>
                  <a:close/>
                </a:path>
              </a:pathLst>
            </a:custGeom>
            <a:solidFill>
              <a:srgbClr val="9BBB59"/>
            </a:solidFill>
            <a:ln w="25400">
              <a:solidFill>
                <a:srgbClr val="FFFFFF"/>
              </a:solidFill>
              <a:miter lim="800000"/>
              <a:headEnd/>
              <a:tailEnd/>
            </a:ln>
          </p:spPr>
          <p:txBody>
            <a:bodyPr lIns="286660" tIns="34671" rIns="251989" bIns="34671" anchor="ctr"/>
            <a:lstStyle>
              <a:lvl1pPr>
                <a:spcBef>
                  <a:spcPct val="20000"/>
                </a:spcBef>
                <a:buFont typeface="Arial" panose="020B0604020202020204" pitchFamily="34" charset="0"/>
                <a:buChar char="•"/>
                <a:defRPr sz="32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r" defTabSz="914400" rtl="0" eaLnBrk="1" fontAlgn="base" latinLnBrk="0" hangingPunct="1">
                <a:lnSpc>
                  <a:spcPct val="100000"/>
                </a:lnSpc>
                <a:spcBef>
                  <a:spcPts val="500"/>
                </a:spcBef>
                <a:spcAft>
                  <a:spcPts val="538"/>
                </a:spcAft>
                <a:buClrTx/>
                <a:buSzTx/>
                <a:buFontTx/>
                <a:buNone/>
                <a:tabLst/>
                <a:defRPr/>
              </a:pPr>
              <a:r>
                <a:rPr kumimoji="0" lang="en-GB" altLang="en-US" sz="1500" b="1" i="1" u="none" strike="noStrike" kern="1200" cap="none" spc="0" normalizeH="0" baseline="0" noProof="0">
                  <a:ln>
                    <a:noFill/>
                  </a:ln>
                  <a:solidFill>
                    <a:srgbClr val="FFFFFF"/>
                  </a:solidFill>
                  <a:effectLst/>
                  <a:uLnTx/>
                  <a:uFillTx/>
                  <a:latin typeface="Calibri" panose="020F0502020204030204" pitchFamily="34" charset="0"/>
                  <a:ea typeface="MS PGothic" panose="020B0600070205080204" pitchFamily="34" charset="-128"/>
                  <a:cs typeface="Arial" panose="020B0604020202020204" pitchFamily="34" charset="0"/>
                </a:rPr>
                <a:t>Transportation to SH</a:t>
              </a:r>
              <a:endParaRPr kumimoji="0" lang="vi-VN" altLang="en-US" sz="1500" b="0" i="0" u="none" strike="noStrike" kern="1200" cap="none" spc="0" normalizeH="0" baseline="0" noProof="0">
                <a:ln>
                  <a:noFill/>
                </a:ln>
                <a:solidFill>
                  <a:prstClr val="black"/>
                </a:solidFill>
                <a:effectLst/>
                <a:uLnTx/>
                <a:uFillTx/>
                <a:latin typeface="Arial" panose="020B0604020202020204" pitchFamily="34" charset="0"/>
                <a:ea typeface="MS PGothic" panose="020B0600070205080204" pitchFamily="34" charset="-128"/>
                <a:cs typeface="Arial" panose="020B0604020202020204" pitchFamily="34" charset="0"/>
              </a:endParaRPr>
            </a:p>
          </p:txBody>
        </p:sp>
        <p:sp>
          <p:nvSpPr>
            <p:cNvPr id="34" name="Freeform 4"/>
            <p:cNvSpPr>
              <a:spLocks/>
            </p:cNvSpPr>
            <p:nvPr/>
          </p:nvSpPr>
          <p:spPr bwMode="auto">
            <a:xfrm>
              <a:off x="19240" y="0"/>
              <a:ext cx="12598" cy="3610"/>
            </a:xfrm>
            <a:custGeom>
              <a:avLst/>
              <a:gdLst>
                <a:gd name="T0" fmla="*/ 0 w 1256448"/>
                <a:gd name="T1" fmla="*/ 0 h 469306"/>
                <a:gd name="T2" fmla="*/ 0 w 1256448"/>
                <a:gd name="T3" fmla="*/ 0 h 469306"/>
                <a:gd name="T4" fmla="*/ 0 w 1256448"/>
                <a:gd name="T5" fmla="*/ 0 h 469306"/>
                <a:gd name="T6" fmla="*/ 0 w 1256448"/>
                <a:gd name="T7" fmla="*/ 0 h 469306"/>
                <a:gd name="T8" fmla="*/ 0 w 1256448"/>
                <a:gd name="T9" fmla="*/ 0 h 469306"/>
                <a:gd name="T10" fmla="*/ 0 w 1256448"/>
                <a:gd name="T11" fmla="*/ 0 h 469306"/>
                <a:gd name="T12" fmla="*/ 0 w 1256448"/>
                <a:gd name="T13" fmla="*/ 0 h 469306"/>
                <a:gd name="T14" fmla="*/ 0 60000 65536"/>
                <a:gd name="T15" fmla="*/ 0 60000 65536"/>
                <a:gd name="T16" fmla="*/ 0 60000 65536"/>
                <a:gd name="T17" fmla="*/ 0 60000 65536"/>
                <a:gd name="T18" fmla="*/ 0 60000 65536"/>
                <a:gd name="T19" fmla="*/ 0 60000 65536"/>
                <a:gd name="T20" fmla="*/ 0 60000 65536"/>
                <a:gd name="T21" fmla="*/ 0 w 1256448"/>
                <a:gd name="T22" fmla="*/ 0 h 469306"/>
                <a:gd name="T23" fmla="*/ 1256448 w 1256448"/>
                <a:gd name="T24" fmla="*/ 469306 h 4693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56448" h="469306">
                  <a:moveTo>
                    <a:pt x="0" y="0"/>
                  </a:moveTo>
                  <a:lnTo>
                    <a:pt x="1021795" y="0"/>
                  </a:lnTo>
                  <a:lnTo>
                    <a:pt x="1256448" y="234653"/>
                  </a:lnTo>
                  <a:lnTo>
                    <a:pt x="1021795" y="469306"/>
                  </a:lnTo>
                  <a:lnTo>
                    <a:pt x="0" y="469306"/>
                  </a:lnTo>
                  <a:lnTo>
                    <a:pt x="234653" y="234653"/>
                  </a:lnTo>
                  <a:lnTo>
                    <a:pt x="0" y="0"/>
                  </a:lnTo>
                  <a:close/>
                </a:path>
              </a:pathLst>
            </a:custGeom>
            <a:solidFill>
              <a:srgbClr val="8064A2"/>
            </a:solidFill>
            <a:ln w="25400">
              <a:solidFill>
                <a:srgbClr val="FFFFFF"/>
              </a:solidFill>
              <a:miter lim="800000"/>
              <a:headEnd/>
              <a:tailEnd/>
            </a:ln>
          </p:spPr>
          <p:txBody>
            <a:bodyPr lIns="286660" tIns="34671" rIns="251989" bIns="34671" anchor="ctr"/>
            <a:lstStyle>
              <a:lvl1pPr>
                <a:spcBef>
                  <a:spcPct val="20000"/>
                </a:spcBef>
                <a:buFont typeface="Arial" panose="020B0604020202020204" pitchFamily="34" charset="0"/>
                <a:buChar char="•"/>
                <a:defRPr sz="32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r" defTabSz="914400" rtl="0" eaLnBrk="1" fontAlgn="base" latinLnBrk="0" hangingPunct="1">
                <a:lnSpc>
                  <a:spcPct val="100000"/>
                </a:lnSpc>
                <a:spcBef>
                  <a:spcPts val="500"/>
                </a:spcBef>
                <a:spcAft>
                  <a:spcPts val="538"/>
                </a:spcAft>
                <a:buClrTx/>
                <a:buSzTx/>
                <a:buFontTx/>
                <a:buNone/>
                <a:tabLst/>
                <a:defRPr/>
              </a:pPr>
              <a:r>
                <a:rPr kumimoji="0" lang="en-GB" altLang="en-US" sz="1500" b="1" i="1" u="none" strike="noStrike" kern="1200" cap="none" spc="0" normalizeH="0" baseline="0" noProof="0">
                  <a:ln>
                    <a:noFill/>
                  </a:ln>
                  <a:solidFill>
                    <a:srgbClr val="FFFFFF"/>
                  </a:solidFill>
                  <a:effectLst/>
                  <a:uLnTx/>
                  <a:uFillTx/>
                  <a:latin typeface="Calibri" panose="020F0502020204030204" pitchFamily="34" charset="0"/>
                  <a:ea typeface="MS PGothic" panose="020B0600070205080204" pitchFamily="34" charset="-128"/>
                  <a:cs typeface="Arial" panose="020B0604020202020204" pitchFamily="34" charset="0"/>
                </a:rPr>
                <a:t>Slaughterhouse</a:t>
              </a:r>
              <a:endParaRPr kumimoji="0" lang="vi-VN" altLang="en-US" sz="1500" b="0" i="0" u="none" strike="noStrike" kern="1200" cap="none" spc="0" normalizeH="0" baseline="0" noProof="0">
                <a:ln>
                  <a:noFill/>
                </a:ln>
                <a:solidFill>
                  <a:prstClr val="black"/>
                </a:solidFill>
                <a:effectLst/>
                <a:uLnTx/>
                <a:uFillTx/>
                <a:latin typeface="Arial" panose="020B0604020202020204" pitchFamily="34" charset="0"/>
                <a:ea typeface="MS PGothic" panose="020B0600070205080204" pitchFamily="34" charset="-128"/>
                <a:cs typeface="Arial" panose="020B0604020202020204" pitchFamily="34" charset="0"/>
              </a:endParaRPr>
            </a:p>
          </p:txBody>
        </p:sp>
        <p:sp>
          <p:nvSpPr>
            <p:cNvPr id="35" name="Rectangle 42"/>
            <p:cNvSpPr>
              <a:spLocks noChangeArrowheads="1"/>
            </p:cNvSpPr>
            <p:nvPr/>
          </p:nvSpPr>
          <p:spPr bwMode="auto">
            <a:xfrm>
              <a:off x="38495" y="0"/>
              <a:ext cx="12599" cy="3470"/>
            </a:xfrm>
            <a:prstGeom prst="rect">
              <a:avLst/>
            </a:prstGeom>
            <a:solidFill>
              <a:srgbClr val="622423"/>
            </a:solidFill>
            <a:ln>
              <a:noFill/>
            </a:ln>
            <a:extLst>
              <a:ext uri="{91240B29-F687-4F45-9708-019B960494DF}">
                <a14:hiddenLine xmlns:a14="http://schemas.microsoft.com/office/drawing/2010/main" w="25400">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r" defTabSz="914400" rtl="0" eaLnBrk="1" fontAlgn="base" latinLnBrk="0" hangingPunct="1">
                <a:lnSpc>
                  <a:spcPct val="100000"/>
                </a:lnSpc>
                <a:spcBef>
                  <a:spcPts val="500"/>
                </a:spcBef>
                <a:spcAft>
                  <a:spcPts val="500"/>
                </a:spcAft>
                <a:buClrTx/>
                <a:buSzTx/>
                <a:buFontTx/>
                <a:buNone/>
                <a:tabLst/>
                <a:defRPr/>
              </a:pPr>
              <a:r>
                <a:rPr kumimoji="0" lang="en-GB" altLang="en-US" sz="1500" b="1" i="1" u="none" strike="noStrike" kern="1200" cap="none" spc="0" normalizeH="0" baseline="0" noProof="0">
                  <a:ln>
                    <a:noFill/>
                  </a:ln>
                  <a:solidFill>
                    <a:srgbClr val="FFFFFF"/>
                  </a:solidFill>
                  <a:effectLst/>
                  <a:uLnTx/>
                  <a:uFillTx/>
                  <a:latin typeface="Calibri" panose="020F0502020204030204" pitchFamily="34" charset="0"/>
                  <a:ea typeface="MS PGothic" panose="020B0600070205080204" pitchFamily="34" charset="-128"/>
                  <a:cs typeface="Arial" panose="020B0604020202020204" pitchFamily="34" charset="0"/>
                </a:rPr>
                <a:t>Consumers</a:t>
              </a:r>
              <a:endParaRPr kumimoji="0" lang="vi-VN" altLang="en-US" sz="1500" b="0" i="0" u="none" strike="noStrike" kern="1200" cap="none" spc="0" normalizeH="0" baseline="0" noProof="0">
                <a:ln>
                  <a:noFill/>
                </a:ln>
                <a:solidFill>
                  <a:prstClr val="black"/>
                </a:solidFill>
                <a:effectLst/>
                <a:uLnTx/>
                <a:uFillTx/>
                <a:latin typeface="Arial" panose="020B0604020202020204" pitchFamily="34" charset="0"/>
                <a:ea typeface="MS PGothic" panose="020B0600070205080204" pitchFamily="34" charset="-128"/>
                <a:cs typeface="Arial" panose="020B0604020202020204" pitchFamily="34" charset="0"/>
              </a:endParaRPr>
            </a:p>
          </p:txBody>
        </p:sp>
        <p:sp>
          <p:nvSpPr>
            <p:cNvPr id="39" name="Freeform 5"/>
            <p:cNvSpPr>
              <a:spLocks/>
            </p:cNvSpPr>
            <p:nvPr/>
          </p:nvSpPr>
          <p:spPr bwMode="auto">
            <a:xfrm>
              <a:off x="29527" y="0"/>
              <a:ext cx="12598" cy="3610"/>
            </a:xfrm>
            <a:custGeom>
              <a:avLst/>
              <a:gdLst>
                <a:gd name="T0" fmla="*/ 0 w 1256448"/>
                <a:gd name="T1" fmla="*/ 0 h 469306"/>
                <a:gd name="T2" fmla="*/ 0 w 1256448"/>
                <a:gd name="T3" fmla="*/ 0 h 469306"/>
                <a:gd name="T4" fmla="*/ 0 w 1256448"/>
                <a:gd name="T5" fmla="*/ 0 h 469306"/>
                <a:gd name="T6" fmla="*/ 0 w 1256448"/>
                <a:gd name="T7" fmla="*/ 0 h 469306"/>
                <a:gd name="T8" fmla="*/ 0 w 1256448"/>
                <a:gd name="T9" fmla="*/ 0 h 469306"/>
                <a:gd name="T10" fmla="*/ 0 w 1256448"/>
                <a:gd name="T11" fmla="*/ 0 h 469306"/>
                <a:gd name="T12" fmla="*/ 0 w 1256448"/>
                <a:gd name="T13" fmla="*/ 0 h 469306"/>
                <a:gd name="T14" fmla="*/ 0 60000 65536"/>
                <a:gd name="T15" fmla="*/ 0 60000 65536"/>
                <a:gd name="T16" fmla="*/ 0 60000 65536"/>
                <a:gd name="T17" fmla="*/ 0 60000 65536"/>
                <a:gd name="T18" fmla="*/ 0 60000 65536"/>
                <a:gd name="T19" fmla="*/ 0 60000 65536"/>
                <a:gd name="T20" fmla="*/ 0 60000 65536"/>
                <a:gd name="T21" fmla="*/ 0 w 1256448"/>
                <a:gd name="T22" fmla="*/ 0 h 469306"/>
                <a:gd name="T23" fmla="*/ 1256448 w 1256448"/>
                <a:gd name="T24" fmla="*/ 469306 h 4693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56448" h="469306">
                  <a:moveTo>
                    <a:pt x="0" y="0"/>
                  </a:moveTo>
                  <a:lnTo>
                    <a:pt x="1021795" y="0"/>
                  </a:lnTo>
                  <a:lnTo>
                    <a:pt x="1256448" y="234653"/>
                  </a:lnTo>
                  <a:lnTo>
                    <a:pt x="1021795" y="469306"/>
                  </a:lnTo>
                  <a:lnTo>
                    <a:pt x="0" y="469306"/>
                  </a:lnTo>
                  <a:lnTo>
                    <a:pt x="234653" y="234653"/>
                  </a:lnTo>
                  <a:lnTo>
                    <a:pt x="0" y="0"/>
                  </a:lnTo>
                  <a:close/>
                </a:path>
              </a:pathLst>
            </a:custGeom>
            <a:solidFill>
              <a:srgbClr val="4BACC6"/>
            </a:solidFill>
            <a:ln w="25400">
              <a:solidFill>
                <a:srgbClr val="FFFFFF"/>
              </a:solidFill>
              <a:miter lim="800000"/>
              <a:headEnd/>
              <a:tailEnd/>
            </a:ln>
          </p:spPr>
          <p:txBody>
            <a:bodyPr lIns="286660" tIns="34671" rIns="251989" bIns="34671" anchor="ctr"/>
            <a:lstStyle>
              <a:lvl1pPr>
                <a:spcBef>
                  <a:spcPct val="20000"/>
                </a:spcBef>
                <a:buFont typeface="Arial" panose="020B0604020202020204" pitchFamily="34" charset="0"/>
                <a:buChar char="•"/>
                <a:defRPr sz="32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00000"/>
                </a:lnSpc>
                <a:spcBef>
                  <a:spcPts val="500"/>
                </a:spcBef>
                <a:spcAft>
                  <a:spcPts val="538"/>
                </a:spcAft>
                <a:buClrTx/>
                <a:buSzTx/>
                <a:buFontTx/>
                <a:buNone/>
                <a:tabLst/>
                <a:defRPr/>
              </a:pPr>
              <a:r>
                <a:rPr kumimoji="0" lang="en-GB" altLang="en-US" sz="1500" b="1" i="1" u="none" strike="noStrike" kern="1200" cap="none" spc="0" normalizeH="0" baseline="0" noProof="0">
                  <a:ln>
                    <a:noFill/>
                  </a:ln>
                  <a:solidFill>
                    <a:srgbClr val="FFFFFF"/>
                  </a:solidFill>
                  <a:effectLst/>
                  <a:uLnTx/>
                  <a:uFillTx/>
                  <a:latin typeface="Calibri" panose="020F0502020204030204" pitchFamily="34" charset="0"/>
                  <a:ea typeface="MS PGothic" panose="020B0600070205080204" pitchFamily="34" charset="-128"/>
                  <a:cs typeface="Arial" panose="020B0604020202020204" pitchFamily="34" charset="0"/>
                </a:rPr>
                <a:t>Retailer</a:t>
              </a:r>
              <a:endParaRPr kumimoji="0" lang="vi-VN" altLang="en-US" sz="1500" b="0" i="0" u="none" strike="noStrike" kern="1200" cap="none" spc="0" normalizeH="0" baseline="0" noProof="0">
                <a:ln>
                  <a:noFill/>
                </a:ln>
                <a:solidFill>
                  <a:prstClr val="black"/>
                </a:solidFill>
                <a:effectLst/>
                <a:uLnTx/>
                <a:uFillTx/>
                <a:latin typeface="Arial" panose="020B0604020202020204" pitchFamily="34" charset="0"/>
                <a:ea typeface="MS PGothic" panose="020B0600070205080204" pitchFamily="34" charset="-128"/>
                <a:cs typeface="Arial" panose="020B0604020202020204" pitchFamily="34" charset="0"/>
              </a:endParaRPr>
            </a:p>
          </p:txBody>
        </p:sp>
      </p:grpSp>
      <p:sp>
        <p:nvSpPr>
          <p:cNvPr id="40" name="Down Arrow 39"/>
          <p:cNvSpPr/>
          <p:nvPr/>
        </p:nvSpPr>
        <p:spPr>
          <a:xfrm>
            <a:off x="1331912" y="4725144"/>
            <a:ext cx="412750" cy="6064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pitchFamily="34" charset="0"/>
              <a:ea typeface="MS PGothic" panose="020B0600070205080204" pitchFamily="34" charset="-128"/>
              <a:cs typeface="+mn-cs"/>
            </a:endParaRPr>
          </a:p>
        </p:txBody>
      </p:sp>
      <p:sp>
        <p:nvSpPr>
          <p:cNvPr id="41" name="Rectangle 40"/>
          <p:cNvSpPr/>
          <p:nvPr/>
        </p:nvSpPr>
        <p:spPr>
          <a:xfrm>
            <a:off x="144016" y="5453087"/>
            <a:ext cx="3637409" cy="646112"/>
          </a:xfrm>
          <a:prstGeom prst="rect">
            <a:avLst/>
          </a:prstGeom>
          <a:gradFill>
            <a:gsLst>
              <a:gs pos="75885">
                <a:srgbClr val="FFD7D6"/>
              </a:gs>
              <a:gs pos="0">
                <a:schemeClr val="accent2">
                  <a:tint val="50000"/>
                  <a:satMod val="300000"/>
                </a:schemeClr>
              </a:gs>
              <a:gs pos="35000">
                <a:schemeClr val="accent2">
                  <a:tint val="37000"/>
                  <a:satMod val="300000"/>
                </a:schemeClr>
              </a:gs>
              <a:gs pos="100000">
                <a:schemeClr val="accent2">
                  <a:tint val="15000"/>
                  <a:satMod val="350000"/>
                </a:schemeClr>
              </a:gs>
            </a:gsLst>
          </a:gradFill>
        </p:spPr>
        <p:style>
          <a:lnRef idx="1">
            <a:schemeClr val="accent2"/>
          </a:lnRef>
          <a:fillRef idx="2">
            <a:schemeClr val="accent2"/>
          </a:fillRef>
          <a:effectRef idx="1">
            <a:schemeClr val="accent2"/>
          </a:effectRef>
          <a:fontRef idx="minor">
            <a:schemeClr val="dk1"/>
          </a:fontRef>
        </p:style>
        <p:txBody>
          <a:bodyPr anchor="ctr"/>
          <a:lstStyle/>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Feed in bags, remaining feeds at the cages, environment</a:t>
            </a:r>
          </a:p>
        </p:txBody>
      </p:sp>
      <p:sp>
        <p:nvSpPr>
          <p:cNvPr id="42" name="Down Arrow 41"/>
          <p:cNvSpPr/>
          <p:nvPr/>
        </p:nvSpPr>
        <p:spPr>
          <a:xfrm>
            <a:off x="6032500" y="4725144"/>
            <a:ext cx="412750" cy="6064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pitchFamily="34" charset="0"/>
              <a:ea typeface="MS PGothic" panose="020B0600070205080204" pitchFamily="34" charset="-128"/>
              <a:cs typeface="+mn-cs"/>
            </a:endParaRPr>
          </a:p>
        </p:txBody>
      </p:sp>
      <p:sp>
        <p:nvSpPr>
          <p:cNvPr id="43" name="Rectangle 42"/>
          <p:cNvSpPr/>
          <p:nvPr/>
        </p:nvSpPr>
        <p:spPr>
          <a:xfrm>
            <a:off x="5694362" y="5453087"/>
            <a:ext cx="1323975" cy="646112"/>
          </a:xfrm>
          <a:prstGeom prst="rect">
            <a:avLst/>
          </a:prstGeom>
          <a:gradFill>
            <a:gsLst>
              <a:gs pos="75885">
                <a:srgbClr val="FFD7D6"/>
              </a:gs>
              <a:gs pos="0">
                <a:schemeClr val="accent2">
                  <a:tint val="50000"/>
                  <a:satMod val="300000"/>
                </a:schemeClr>
              </a:gs>
              <a:gs pos="35000">
                <a:schemeClr val="accent2">
                  <a:tint val="37000"/>
                  <a:satMod val="300000"/>
                </a:schemeClr>
              </a:gs>
              <a:gs pos="100000">
                <a:schemeClr val="accent2">
                  <a:tint val="15000"/>
                  <a:satMod val="350000"/>
                </a:schemeClr>
              </a:gs>
            </a:gsLst>
          </a:gradFill>
        </p:spPr>
        <p:style>
          <a:lnRef idx="1">
            <a:schemeClr val="accent2"/>
          </a:lnRef>
          <a:fillRef idx="2">
            <a:schemeClr val="accent2"/>
          </a:fillRef>
          <a:effectRef idx="1">
            <a:schemeClr val="accent2"/>
          </a:effectRef>
          <a:fontRef idx="minor">
            <a:schemeClr val="dk1"/>
          </a:fontRef>
        </p:style>
        <p:txBody>
          <a:bodyPr/>
          <a:lstStyle/>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Pork</a:t>
            </a:r>
          </a:p>
        </p:txBody>
      </p:sp>
      <p:sp>
        <p:nvSpPr>
          <p:cNvPr id="46" name="Rectangle 45"/>
          <p:cNvSpPr/>
          <p:nvPr/>
        </p:nvSpPr>
        <p:spPr>
          <a:xfrm>
            <a:off x="3968750" y="5453087"/>
            <a:ext cx="1323975" cy="646112"/>
          </a:xfrm>
          <a:prstGeom prst="rect">
            <a:avLst/>
          </a:prstGeom>
          <a:gradFill>
            <a:gsLst>
              <a:gs pos="75885">
                <a:srgbClr val="FFD7D6"/>
              </a:gs>
              <a:gs pos="0">
                <a:schemeClr val="accent2">
                  <a:tint val="50000"/>
                  <a:satMod val="300000"/>
                </a:schemeClr>
              </a:gs>
              <a:gs pos="35000">
                <a:schemeClr val="accent2">
                  <a:tint val="37000"/>
                  <a:satMod val="300000"/>
                </a:schemeClr>
              </a:gs>
              <a:gs pos="100000">
                <a:schemeClr val="accent2">
                  <a:tint val="15000"/>
                  <a:satMod val="350000"/>
                </a:schemeClr>
              </a:gs>
            </a:gsLst>
          </a:gradFill>
        </p:spPr>
        <p:style>
          <a:lnRef idx="1">
            <a:schemeClr val="accent2"/>
          </a:lnRef>
          <a:fillRef idx="2">
            <a:schemeClr val="accent2"/>
          </a:fillRef>
          <a:effectRef idx="1">
            <a:schemeClr val="accent2"/>
          </a:effectRef>
          <a:fontRef idx="minor">
            <a:schemeClr val="dk1"/>
          </a:fontRef>
        </p:style>
        <p:txBody>
          <a:bodyPr/>
          <a:lstStyle/>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Liver</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Kidney</a:t>
            </a:r>
          </a:p>
        </p:txBody>
      </p:sp>
      <p:sp>
        <p:nvSpPr>
          <p:cNvPr id="47" name="Down Arrow 46"/>
          <p:cNvSpPr/>
          <p:nvPr/>
        </p:nvSpPr>
        <p:spPr>
          <a:xfrm>
            <a:off x="4454525" y="4725144"/>
            <a:ext cx="412750" cy="6064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pitchFamily="34" charset="0"/>
              <a:ea typeface="MS PGothic" panose="020B0600070205080204" pitchFamily="34" charset="-128"/>
              <a:cs typeface="+mn-cs"/>
            </a:endParaRPr>
          </a:p>
        </p:txBody>
      </p:sp>
      <p:sp>
        <p:nvSpPr>
          <p:cNvPr id="49" name="Rounded Rectangle 48"/>
          <p:cNvSpPr/>
          <p:nvPr/>
        </p:nvSpPr>
        <p:spPr>
          <a:xfrm>
            <a:off x="3844925" y="5353074"/>
            <a:ext cx="3298825" cy="884238"/>
          </a:xfrm>
          <a:prstGeom prst="roundRect">
            <a:avLst/>
          </a:prstGeom>
          <a:noFill/>
        </p:spPr>
        <p:style>
          <a:lnRef idx="2">
            <a:schemeClr val="accent2"/>
          </a:lnRef>
          <a:fillRef idx="1">
            <a:schemeClr val="lt1"/>
          </a:fillRef>
          <a:effectRef idx="0">
            <a:schemeClr val="accent2"/>
          </a:effectRef>
          <a:fontRef idx="minor">
            <a:schemeClr val="dk1"/>
          </a:fontRef>
        </p:style>
        <p:txBody>
          <a:bodyPr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pitchFamily="34" charset="0"/>
              <a:ea typeface="MS PGothic" panose="020B0600070205080204" pitchFamily="34" charset="-128"/>
              <a:cs typeface="+mn-cs"/>
            </a:endParaRPr>
          </a:p>
        </p:txBody>
      </p:sp>
      <p:pic>
        <p:nvPicPr>
          <p:cNvPr id="50" name="Picture 4" descr="photo 1.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68750" y="2753643"/>
            <a:ext cx="1070792" cy="1428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 name="Picture 3" descr="photo 4.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29697" y="2857535"/>
            <a:ext cx="1044983" cy="1312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Rectangle 21"/>
          <p:cNvSpPr/>
          <p:nvPr/>
        </p:nvSpPr>
        <p:spPr>
          <a:xfrm>
            <a:off x="7288088" y="5458559"/>
            <a:ext cx="1855912" cy="646112"/>
          </a:xfrm>
          <a:prstGeom prst="rect">
            <a:avLst/>
          </a:prstGeom>
          <a:gradFill>
            <a:gsLst>
              <a:gs pos="75885">
                <a:srgbClr val="FFD7D6"/>
              </a:gs>
              <a:gs pos="0">
                <a:schemeClr val="accent2">
                  <a:tint val="50000"/>
                  <a:satMod val="300000"/>
                </a:schemeClr>
              </a:gs>
              <a:gs pos="35000">
                <a:schemeClr val="accent2">
                  <a:tint val="37000"/>
                  <a:satMod val="300000"/>
                </a:schemeClr>
              </a:gs>
              <a:gs pos="100000">
                <a:schemeClr val="accent2">
                  <a:tint val="15000"/>
                  <a:satMod val="350000"/>
                </a:schemeClr>
              </a:gs>
            </a:gsLst>
          </a:gradFill>
        </p:spPr>
        <p:style>
          <a:lnRef idx="1">
            <a:schemeClr val="accent2"/>
          </a:lnRef>
          <a:fillRef idx="2">
            <a:schemeClr val="accent2"/>
          </a:fillRef>
          <a:effectRef idx="1">
            <a:schemeClr val="accent2"/>
          </a:effectRef>
          <a:fontRef idx="minor">
            <a:schemeClr val="dk1"/>
          </a:fontRef>
        </p:style>
        <p:txBody>
          <a:bodyPr anchor="ctr"/>
          <a:lstStyle/>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Consumption survey</a:t>
            </a:r>
          </a:p>
        </p:txBody>
      </p:sp>
      <p:sp>
        <p:nvSpPr>
          <p:cNvPr id="23" name="Rectangle 2">
            <a:extLst>
              <a:ext uri="{FF2B5EF4-FFF2-40B4-BE49-F238E27FC236}">
                <a16:creationId xmlns:a16="http://schemas.microsoft.com/office/drawing/2014/main" xmlns="" id="{78B70C7A-6CE6-4A1E-B19F-9E5313B49460}"/>
              </a:ext>
            </a:extLst>
          </p:cNvPr>
          <p:cNvSpPr>
            <a:spLocks noChangeArrowheads="1"/>
          </p:cNvSpPr>
          <p:nvPr/>
        </p:nvSpPr>
        <p:spPr bwMode="auto">
          <a:xfrm>
            <a:off x="0" y="-81880"/>
            <a:ext cx="9144000" cy="1143000"/>
          </a:xfrm>
          <a:prstGeom prst="rect">
            <a:avLst/>
          </a:prstGeom>
          <a:solidFill>
            <a:srgbClr val="6600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defRPr/>
            </a:pPr>
            <a:r>
              <a:rPr kumimoji="0" lang="en-GB" altLang="en-US" sz="2400" b="0" i="0" u="none" strike="noStrike" kern="1200" cap="none" spc="0" normalizeH="0" baseline="0" noProof="0" dirty="0" err="1">
                <a:ln>
                  <a:noFill/>
                </a:ln>
                <a:solidFill>
                  <a:prstClr val="white"/>
                </a:solidFill>
                <a:effectLst/>
                <a:uLnTx/>
                <a:uFillTx/>
                <a:latin typeface="Optima"/>
                <a:ea typeface="MS PGothic" pitchFamily="34" charset="-128"/>
                <a:cs typeface="Arial" charset="0"/>
              </a:rPr>
              <a:t>PigRISK</a:t>
            </a:r>
            <a:r>
              <a:rPr kumimoji="0" lang="en-GB" altLang="en-US" sz="2400" b="0" i="0" u="none" strike="noStrike" kern="1200" cap="none" spc="0" normalizeH="0" baseline="0" noProof="0" dirty="0">
                <a:ln>
                  <a:noFill/>
                </a:ln>
                <a:solidFill>
                  <a:prstClr val="white"/>
                </a:solidFill>
                <a:effectLst/>
                <a:uLnTx/>
                <a:uFillTx/>
                <a:latin typeface="Optima"/>
                <a:ea typeface="MS PGothic" pitchFamily="34" charset="-128"/>
                <a:cs typeface="Arial" charset="0"/>
              </a:rPr>
              <a:t> project (2012-2017)</a:t>
            </a:r>
            <a:endParaRPr kumimoji="0" lang="en-AU" altLang="en-US" sz="2400" b="0" i="1" u="none" strike="noStrike" kern="1200" cap="none" spc="0" normalizeH="0" baseline="0" noProof="0" dirty="0">
              <a:ln>
                <a:noFill/>
              </a:ln>
              <a:solidFill>
                <a:prstClr val="white"/>
              </a:solidFill>
              <a:effectLst/>
              <a:uLnTx/>
              <a:uFillTx/>
              <a:latin typeface="Calibri" pitchFamily="34" charset="0"/>
              <a:ea typeface="MS PGothic" pitchFamily="34" charset="-128"/>
              <a:cs typeface="Arial" charset="0"/>
            </a:endParaRPr>
          </a:p>
          <a:p>
            <a:pPr marL="0" marR="0" lvl="0" indent="0" algn="ctr" defTabSz="914400" rtl="0" eaLnBrk="1" fontAlgn="base" latinLnBrk="0" hangingPunct="1">
              <a:lnSpc>
                <a:spcPct val="100000"/>
              </a:lnSpc>
              <a:spcBef>
                <a:spcPct val="0"/>
              </a:spcBef>
              <a:spcAft>
                <a:spcPct val="0"/>
              </a:spcAft>
              <a:buClrTx/>
              <a:buSzTx/>
              <a:buFont typeface="Arial" pitchFamily="34" charset="0"/>
              <a:buNone/>
              <a:tabLst/>
              <a:defRPr/>
            </a:pPr>
            <a:r>
              <a:rPr kumimoji="0" lang="en-GB" altLang="en-US" sz="2400" b="1" i="0" u="none" strike="noStrike" kern="1200" cap="none" spc="0" normalizeH="0" baseline="0" noProof="0" dirty="0">
                <a:ln>
                  <a:noFill/>
                </a:ln>
                <a:solidFill>
                  <a:prstClr val="white"/>
                </a:solidFill>
                <a:effectLst/>
                <a:uLnTx/>
                <a:uFillTx/>
                <a:latin typeface="Calibri" pitchFamily="34" charset="0"/>
                <a:ea typeface="MS PGothic" pitchFamily="34" charset="-128"/>
                <a:cs typeface="Arial" charset="0"/>
              </a:rPr>
              <a:t>Food safety risk assessment along the pork value chain</a:t>
            </a:r>
            <a:r>
              <a:rPr kumimoji="0" lang="en-GB" altLang="en-US" sz="2200" b="0" i="0" u="none" strike="noStrike" kern="1200" cap="none" spc="0" normalizeH="0" baseline="0" noProof="0" dirty="0">
                <a:ln>
                  <a:noFill/>
                </a:ln>
                <a:solidFill>
                  <a:prstClr val="black"/>
                </a:solidFill>
                <a:effectLst/>
                <a:uLnTx/>
                <a:uFillTx/>
                <a:latin typeface="Optima"/>
                <a:ea typeface="MS PGothic" pitchFamily="34" charset="-128"/>
                <a:cs typeface="Arial" charset="0"/>
              </a:rPr>
              <a:t> </a:t>
            </a:r>
          </a:p>
        </p:txBody>
      </p:sp>
    </p:spTree>
    <p:extLst>
      <p:ext uri="{BB962C8B-B14F-4D97-AF65-F5344CB8AC3E}">
        <p14:creationId xmlns:p14="http://schemas.microsoft.com/office/powerpoint/2010/main" val="25502273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nvPr>
        </p:nvGraphicFramePr>
        <p:xfrm>
          <a:off x="467544" y="1484784"/>
          <a:ext cx="7992889" cy="4132971"/>
        </p:xfrm>
        <a:graphic>
          <a:graphicData uri="http://schemas.openxmlformats.org/drawingml/2006/table">
            <a:tbl>
              <a:tblPr firstRow="1" firstCol="1" bandRow="1">
                <a:tableStyleId>{0E3FDE45-AF77-4B5C-9715-49D594BDF05E}</a:tableStyleId>
              </a:tblPr>
              <a:tblGrid>
                <a:gridCol w="2624655">
                  <a:extLst>
                    <a:ext uri="{9D8B030D-6E8A-4147-A177-3AD203B41FA5}">
                      <a16:colId xmlns:a16="http://schemas.microsoft.com/office/drawing/2014/main" xmlns="" val="20000"/>
                    </a:ext>
                  </a:extLst>
                </a:gridCol>
                <a:gridCol w="2624655">
                  <a:extLst>
                    <a:ext uri="{9D8B030D-6E8A-4147-A177-3AD203B41FA5}">
                      <a16:colId xmlns:a16="http://schemas.microsoft.com/office/drawing/2014/main" xmlns="" val="20001"/>
                    </a:ext>
                  </a:extLst>
                </a:gridCol>
                <a:gridCol w="2743579">
                  <a:extLst>
                    <a:ext uri="{9D8B030D-6E8A-4147-A177-3AD203B41FA5}">
                      <a16:colId xmlns:a16="http://schemas.microsoft.com/office/drawing/2014/main" xmlns="" val="20002"/>
                    </a:ext>
                  </a:extLst>
                </a:gridCol>
              </a:tblGrid>
              <a:tr h="295045">
                <a:tc>
                  <a:txBody>
                    <a:bodyPr/>
                    <a:lstStyle/>
                    <a:p>
                      <a:pPr marL="0" marR="0">
                        <a:lnSpc>
                          <a:spcPct val="107000"/>
                        </a:lnSpc>
                        <a:spcBef>
                          <a:spcPts val="0"/>
                        </a:spcBef>
                        <a:spcAft>
                          <a:spcPts val="0"/>
                        </a:spcAft>
                      </a:pPr>
                      <a:r>
                        <a:rPr lang="en-US" sz="2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Actor </a:t>
                      </a:r>
                    </a:p>
                  </a:txBody>
                  <a:tcPr marL="51435" marR="51435" marT="0" marB="0" anchor="ctr"/>
                </a:tc>
                <a:tc>
                  <a:txBody>
                    <a:bodyPr/>
                    <a:lstStyle/>
                    <a:p>
                      <a:pPr marL="0" marR="0">
                        <a:lnSpc>
                          <a:spcPct val="107000"/>
                        </a:lnSpc>
                        <a:spcBef>
                          <a:spcPts val="0"/>
                        </a:spcBef>
                        <a:spcAft>
                          <a:spcPts val="0"/>
                        </a:spcAft>
                      </a:pPr>
                      <a:r>
                        <a:rPr lang="en-US" sz="2000" dirty="0">
                          <a:effectLst/>
                        </a:rPr>
                        <a:t>Sample type</a:t>
                      </a:r>
                      <a:endParaRPr lang="en-US" sz="2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tc>
                  <a:txBody>
                    <a:bodyPr/>
                    <a:lstStyle/>
                    <a:p>
                      <a:pPr marL="0" marR="0" algn="ctr">
                        <a:lnSpc>
                          <a:spcPct val="107000"/>
                        </a:lnSpc>
                        <a:spcBef>
                          <a:spcPts val="0"/>
                        </a:spcBef>
                        <a:spcAft>
                          <a:spcPts val="0"/>
                        </a:spcAft>
                      </a:pPr>
                      <a:r>
                        <a:rPr lang="en-US" sz="2000" dirty="0" err="1">
                          <a:effectLst/>
                        </a:rPr>
                        <a:t>Prev</a:t>
                      </a:r>
                      <a:r>
                        <a:rPr lang="en-US" sz="2000" dirty="0">
                          <a:effectLst/>
                        </a:rPr>
                        <a:t> (%)</a:t>
                      </a:r>
                      <a:endParaRPr lang="en-US" sz="2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extLst>
                  <a:ext uri="{0D108BD9-81ED-4DB2-BD59-A6C34878D82A}">
                    <a16:rowId xmlns:a16="http://schemas.microsoft.com/office/drawing/2014/main" xmlns="" val="10000"/>
                  </a:ext>
                </a:extLst>
              </a:tr>
              <a:tr h="465952">
                <a:tc>
                  <a:txBody>
                    <a:bodyPr/>
                    <a:lstStyle/>
                    <a:p>
                      <a:pPr marL="0" marR="0">
                        <a:lnSpc>
                          <a:spcPct val="100000"/>
                        </a:lnSpc>
                        <a:spcBef>
                          <a:spcPts val="0"/>
                        </a:spcBef>
                        <a:spcAft>
                          <a:spcPts val="0"/>
                        </a:spcAft>
                      </a:pPr>
                      <a:r>
                        <a:rPr lang="en-US" sz="20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Producer</a:t>
                      </a:r>
                    </a:p>
                  </a:txBody>
                  <a:tcPr marL="51435" marR="51435" marT="0" marB="0" anchor="ctr"/>
                </a:tc>
                <a:tc>
                  <a:txBody>
                    <a:bodyPr/>
                    <a:lstStyle/>
                    <a:p>
                      <a:pPr marL="0" marR="0">
                        <a:lnSpc>
                          <a:spcPct val="100000"/>
                        </a:lnSpc>
                        <a:spcBef>
                          <a:spcPts val="0"/>
                        </a:spcBef>
                        <a:spcAft>
                          <a:spcPts val="0"/>
                        </a:spcAft>
                      </a:pPr>
                      <a:r>
                        <a:rPr lang="en-US" sz="2000" b="0" dirty="0">
                          <a:effectLst/>
                        </a:rPr>
                        <a:t>Drink-FA</a:t>
                      </a:r>
                      <a:endParaRPr lang="en-US" sz="20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tc>
                  <a:txBody>
                    <a:bodyPr/>
                    <a:lstStyle/>
                    <a:p>
                      <a:pPr marL="0" marR="0" algn="ctr">
                        <a:lnSpc>
                          <a:spcPct val="100000"/>
                        </a:lnSpc>
                        <a:spcBef>
                          <a:spcPts val="0"/>
                        </a:spcBef>
                        <a:spcAft>
                          <a:spcPts val="0"/>
                        </a:spcAft>
                      </a:pPr>
                      <a:r>
                        <a:rPr lang="en-US" sz="2000" b="0" dirty="0">
                          <a:effectLst/>
                        </a:rPr>
                        <a:t>19.4</a:t>
                      </a:r>
                      <a:endParaRPr lang="en-US" sz="20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extLst>
                  <a:ext uri="{0D108BD9-81ED-4DB2-BD59-A6C34878D82A}">
                    <a16:rowId xmlns:a16="http://schemas.microsoft.com/office/drawing/2014/main" xmlns="" val="10001"/>
                  </a:ext>
                </a:extLst>
              </a:tr>
              <a:tr h="43204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Producer</a:t>
                      </a:r>
                    </a:p>
                  </a:txBody>
                  <a:tcPr marL="51435" marR="51435" marT="0" marB="0" anchor="ctr"/>
                </a:tc>
                <a:tc>
                  <a:txBody>
                    <a:bodyPr/>
                    <a:lstStyle/>
                    <a:p>
                      <a:pPr marL="0" marR="0">
                        <a:lnSpc>
                          <a:spcPct val="100000"/>
                        </a:lnSpc>
                        <a:spcBef>
                          <a:spcPts val="0"/>
                        </a:spcBef>
                        <a:spcAft>
                          <a:spcPts val="0"/>
                        </a:spcAft>
                      </a:pPr>
                      <a:r>
                        <a:rPr lang="en-US" sz="2000" b="0" dirty="0">
                          <a:effectLst/>
                        </a:rPr>
                        <a:t>Floor</a:t>
                      </a:r>
                      <a:r>
                        <a:rPr lang="en-US" sz="2000" b="0" baseline="0" dirty="0">
                          <a:effectLst/>
                        </a:rPr>
                        <a:t> </a:t>
                      </a:r>
                      <a:r>
                        <a:rPr lang="en-US" sz="2000" b="0" dirty="0">
                          <a:effectLst/>
                        </a:rPr>
                        <a:t>Swab-FA</a:t>
                      </a:r>
                      <a:endParaRPr lang="en-US" sz="20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tc>
                  <a:txBody>
                    <a:bodyPr/>
                    <a:lstStyle/>
                    <a:p>
                      <a:pPr marL="0" marR="0" algn="ctr">
                        <a:lnSpc>
                          <a:spcPct val="100000"/>
                        </a:lnSpc>
                        <a:spcBef>
                          <a:spcPts val="0"/>
                        </a:spcBef>
                        <a:spcAft>
                          <a:spcPts val="0"/>
                        </a:spcAft>
                      </a:pPr>
                      <a:r>
                        <a:rPr lang="en-US" sz="2000" b="0">
                          <a:effectLst/>
                        </a:rPr>
                        <a:t>36.1</a:t>
                      </a:r>
                      <a:endParaRPr lang="en-US" sz="2000" b="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extLst>
                  <a:ext uri="{0D108BD9-81ED-4DB2-BD59-A6C34878D82A}">
                    <a16:rowId xmlns:a16="http://schemas.microsoft.com/office/drawing/2014/main" xmlns="" val="10002"/>
                  </a:ext>
                </a:extLst>
              </a:tr>
              <a:tr h="4324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Producer</a:t>
                      </a:r>
                    </a:p>
                  </a:txBody>
                  <a:tcPr marL="51435" marR="51435" marT="0" marB="0" anchor="ctr"/>
                </a:tc>
                <a:tc>
                  <a:txBody>
                    <a:bodyPr/>
                    <a:lstStyle/>
                    <a:p>
                      <a:pPr marL="0" marR="0">
                        <a:lnSpc>
                          <a:spcPct val="100000"/>
                        </a:lnSpc>
                        <a:spcBef>
                          <a:spcPts val="0"/>
                        </a:spcBef>
                        <a:spcAft>
                          <a:spcPts val="0"/>
                        </a:spcAft>
                      </a:pPr>
                      <a:r>
                        <a:rPr lang="en-US" sz="2000" b="0" dirty="0">
                          <a:effectLst/>
                        </a:rPr>
                        <a:t>Waste Water-FA</a:t>
                      </a:r>
                      <a:endParaRPr lang="en-US" sz="20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tc>
                  <a:txBody>
                    <a:bodyPr/>
                    <a:lstStyle/>
                    <a:p>
                      <a:pPr marL="0" marR="0" algn="ctr">
                        <a:lnSpc>
                          <a:spcPct val="100000"/>
                        </a:lnSpc>
                        <a:spcBef>
                          <a:spcPts val="0"/>
                        </a:spcBef>
                        <a:spcAft>
                          <a:spcPts val="0"/>
                        </a:spcAft>
                      </a:pPr>
                      <a:r>
                        <a:rPr lang="en-US" sz="2000" b="0">
                          <a:effectLst/>
                        </a:rPr>
                        <a:t>38.9</a:t>
                      </a:r>
                      <a:endParaRPr lang="en-US" sz="2000" b="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extLst>
                  <a:ext uri="{0D108BD9-81ED-4DB2-BD59-A6C34878D82A}">
                    <a16:rowId xmlns:a16="http://schemas.microsoft.com/office/drawing/2014/main" xmlns="" val="10003"/>
                  </a:ext>
                </a:extLst>
              </a:tr>
              <a:tr h="465874">
                <a:tc>
                  <a:txBody>
                    <a:bodyPr/>
                    <a:lstStyle/>
                    <a:p>
                      <a:pPr marL="0" marR="0">
                        <a:lnSpc>
                          <a:spcPct val="100000"/>
                        </a:lnSpc>
                        <a:spcBef>
                          <a:spcPts val="0"/>
                        </a:spcBef>
                        <a:spcAft>
                          <a:spcPts val="0"/>
                        </a:spcAft>
                      </a:pPr>
                      <a:r>
                        <a:rPr lang="en-US" sz="20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Slaughter house </a:t>
                      </a:r>
                    </a:p>
                  </a:txBody>
                  <a:tcPr marL="51435" marR="51435" marT="0" marB="0" anchor="ctr"/>
                </a:tc>
                <a:tc>
                  <a:txBody>
                    <a:bodyPr/>
                    <a:lstStyle/>
                    <a:p>
                      <a:pPr marL="0" marR="0">
                        <a:lnSpc>
                          <a:spcPct val="100000"/>
                        </a:lnSpc>
                        <a:spcBef>
                          <a:spcPts val="0"/>
                        </a:spcBef>
                        <a:spcAft>
                          <a:spcPts val="0"/>
                        </a:spcAft>
                      </a:pPr>
                      <a:r>
                        <a:rPr lang="en-US" sz="2000" b="0" dirty="0" err="1">
                          <a:effectLst/>
                        </a:rPr>
                        <a:t>CarcassM</a:t>
                      </a:r>
                      <a:r>
                        <a:rPr lang="en-US" sz="2000" b="0" dirty="0">
                          <a:effectLst/>
                        </a:rPr>
                        <a:t> Swab</a:t>
                      </a:r>
                      <a:endParaRPr lang="en-US" sz="20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tc>
                  <a:txBody>
                    <a:bodyPr/>
                    <a:lstStyle/>
                    <a:p>
                      <a:pPr marL="0" marR="0" algn="ctr">
                        <a:lnSpc>
                          <a:spcPct val="100000"/>
                        </a:lnSpc>
                        <a:spcBef>
                          <a:spcPts val="0"/>
                        </a:spcBef>
                        <a:spcAft>
                          <a:spcPts val="0"/>
                        </a:spcAft>
                      </a:pPr>
                      <a:r>
                        <a:rPr lang="en-US" sz="2000" b="0" dirty="0">
                          <a:effectLst/>
                        </a:rPr>
                        <a:t>38.9</a:t>
                      </a:r>
                      <a:endParaRPr lang="en-US" sz="20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extLst>
                  <a:ext uri="{0D108BD9-81ED-4DB2-BD59-A6C34878D82A}">
                    <a16:rowId xmlns:a16="http://schemas.microsoft.com/office/drawing/2014/main" xmlns="" val="10004"/>
                  </a:ext>
                </a:extLst>
              </a:tr>
              <a:tr h="3790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Slaughter house </a:t>
                      </a:r>
                    </a:p>
                  </a:txBody>
                  <a:tcPr marL="51435" marR="51435" marT="0" marB="0" anchor="ctr"/>
                </a:tc>
                <a:tc>
                  <a:txBody>
                    <a:bodyPr/>
                    <a:lstStyle/>
                    <a:p>
                      <a:pPr marL="0" marR="0">
                        <a:lnSpc>
                          <a:spcPct val="100000"/>
                        </a:lnSpc>
                        <a:spcBef>
                          <a:spcPts val="0"/>
                        </a:spcBef>
                        <a:spcAft>
                          <a:spcPts val="0"/>
                        </a:spcAft>
                      </a:pPr>
                      <a:r>
                        <a:rPr lang="en-US" sz="2000" b="0" dirty="0">
                          <a:effectLst/>
                        </a:rPr>
                        <a:t>Feces</a:t>
                      </a:r>
                      <a:endParaRPr lang="en-US" sz="20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tc>
                  <a:txBody>
                    <a:bodyPr/>
                    <a:lstStyle/>
                    <a:p>
                      <a:pPr marL="0" marR="0" algn="ctr">
                        <a:lnSpc>
                          <a:spcPct val="100000"/>
                        </a:lnSpc>
                        <a:spcBef>
                          <a:spcPts val="0"/>
                        </a:spcBef>
                        <a:spcAft>
                          <a:spcPts val="0"/>
                        </a:spcAft>
                      </a:pPr>
                      <a:r>
                        <a:rPr lang="en-US" sz="2000" b="0" dirty="0">
                          <a:effectLst/>
                        </a:rPr>
                        <a:t>33.6</a:t>
                      </a:r>
                      <a:endParaRPr lang="en-US" sz="20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extLst>
                  <a:ext uri="{0D108BD9-81ED-4DB2-BD59-A6C34878D82A}">
                    <a16:rowId xmlns:a16="http://schemas.microsoft.com/office/drawing/2014/main" xmlns="" val="10005"/>
                  </a:ext>
                </a:extLst>
              </a:tr>
              <a:tr h="44224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Slaughter house </a:t>
                      </a:r>
                    </a:p>
                  </a:txBody>
                  <a:tcPr marL="51435" marR="51435" marT="0" marB="0" anchor="ctr"/>
                </a:tc>
                <a:tc>
                  <a:txBody>
                    <a:bodyPr/>
                    <a:lstStyle/>
                    <a:p>
                      <a:pPr marL="0" marR="0">
                        <a:lnSpc>
                          <a:spcPct val="100000"/>
                        </a:lnSpc>
                        <a:spcBef>
                          <a:spcPts val="0"/>
                        </a:spcBef>
                        <a:spcAft>
                          <a:spcPts val="0"/>
                        </a:spcAft>
                      </a:pPr>
                      <a:r>
                        <a:rPr lang="en-US" sz="2000" b="0" dirty="0">
                          <a:effectLst/>
                        </a:rPr>
                        <a:t>Mesenteric LN</a:t>
                      </a:r>
                      <a:endParaRPr lang="en-US" sz="20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tc>
                  <a:txBody>
                    <a:bodyPr/>
                    <a:lstStyle/>
                    <a:p>
                      <a:pPr marL="0" marR="0" algn="ctr">
                        <a:lnSpc>
                          <a:spcPct val="100000"/>
                        </a:lnSpc>
                        <a:spcBef>
                          <a:spcPts val="0"/>
                        </a:spcBef>
                        <a:spcAft>
                          <a:spcPts val="0"/>
                        </a:spcAft>
                      </a:pPr>
                      <a:r>
                        <a:rPr lang="en-US" sz="2000" b="0" dirty="0">
                          <a:effectLst/>
                        </a:rPr>
                        <a:t>35.6</a:t>
                      </a:r>
                      <a:endParaRPr lang="en-US" sz="20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extLst>
                  <a:ext uri="{0D108BD9-81ED-4DB2-BD59-A6C34878D82A}">
                    <a16:rowId xmlns:a16="http://schemas.microsoft.com/office/drawing/2014/main" xmlns="" val="10006"/>
                  </a:ext>
                </a:extLst>
              </a:tr>
              <a:tr h="44224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Slaughter house </a:t>
                      </a:r>
                    </a:p>
                  </a:txBody>
                  <a:tcPr marL="51435" marR="51435" marT="0" marB="0" anchor="ctr"/>
                </a:tc>
                <a:tc>
                  <a:txBody>
                    <a:bodyPr/>
                    <a:lstStyle/>
                    <a:p>
                      <a:pPr marL="0" marR="0">
                        <a:lnSpc>
                          <a:spcPct val="100000"/>
                        </a:lnSpc>
                        <a:spcBef>
                          <a:spcPts val="0"/>
                        </a:spcBef>
                        <a:spcAft>
                          <a:spcPts val="0"/>
                        </a:spcAft>
                      </a:pPr>
                      <a:r>
                        <a:rPr lang="en-US" sz="2000" b="0" dirty="0" err="1">
                          <a:effectLst/>
                        </a:rPr>
                        <a:t>SwabFlo</a:t>
                      </a:r>
                      <a:r>
                        <a:rPr lang="en-US" sz="2000" b="0" dirty="0">
                          <a:effectLst/>
                        </a:rPr>
                        <a:t>-SH</a:t>
                      </a:r>
                      <a:endParaRPr lang="en-US" sz="20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tc>
                  <a:txBody>
                    <a:bodyPr/>
                    <a:lstStyle/>
                    <a:p>
                      <a:pPr marL="0" marR="0" algn="ctr">
                        <a:lnSpc>
                          <a:spcPct val="100000"/>
                        </a:lnSpc>
                        <a:spcBef>
                          <a:spcPts val="0"/>
                        </a:spcBef>
                        <a:spcAft>
                          <a:spcPts val="0"/>
                        </a:spcAft>
                      </a:pPr>
                      <a:r>
                        <a:rPr lang="en-US" sz="2000" b="0" dirty="0">
                          <a:effectLst/>
                        </a:rPr>
                        <a:t>22.4</a:t>
                      </a:r>
                      <a:endParaRPr lang="en-US" sz="20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extLst>
                  <a:ext uri="{0D108BD9-81ED-4DB2-BD59-A6C34878D82A}">
                    <a16:rowId xmlns:a16="http://schemas.microsoft.com/office/drawing/2014/main" xmlns="" val="10007"/>
                  </a:ext>
                </a:extLst>
              </a:tr>
              <a:tr h="44224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Slaughter house </a:t>
                      </a:r>
                    </a:p>
                  </a:txBody>
                  <a:tcPr marL="51435" marR="51435" marT="0" marB="0" anchor="ctr"/>
                </a:tc>
                <a:tc>
                  <a:txBody>
                    <a:bodyPr/>
                    <a:lstStyle/>
                    <a:p>
                      <a:pPr marL="0" marR="0">
                        <a:lnSpc>
                          <a:spcPct val="100000"/>
                        </a:lnSpc>
                        <a:spcBef>
                          <a:spcPts val="0"/>
                        </a:spcBef>
                        <a:spcAft>
                          <a:spcPts val="0"/>
                        </a:spcAft>
                      </a:pPr>
                      <a:r>
                        <a:rPr lang="en-US" sz="2000" b="0" dirty="0">
                          <a:effectLst/>
                        </a:rPr>
                        <a:t>Water-SH</a:t>
                      </a:r>
                      <a:endParaRPr lang="en-US" sz="20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tc>
                  <a:txBody>
                    <a:bodyPr/>
                    <a:lstStyle/>
                    <a:p>
                      <a:pPr marL="0" marR="0" algn="ctr">
                        <a:lnSpc>
                          <a:spcPct val="100000"/>
                        </a:lnSpc>
                        <a:spcBef>
                          <a:spcPts val="0"/>
                        </a:spcBef>
                        <a:spcAft>
                          <a:spcPts val="0"/>
                        </a:spcAft>
                      </a:pPr>
                      <a:r>
                        <a:rPr lang="en-US" sz="2000" b="0" dirty="0">
                          <a:effectLst/>
                        </a:rPr>
                        <a:t>20.4</a:t>
                      </a:r>
                      <a:endParaRPr lang="en-US" sz="20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extLst>
                  <a:ext uri="{0D108BD9-81ED-4DB2-BD59-A6C34878D82A}">
                    <a16:rowId xmlns:a16="http://schemas.microsoft.com/office/drawing/2014/main" xmlns="" val="10008"/>
                  </a:ext>
                </a:extLst>
              </a:tr>
              <a:tr h="243098">
                <a:tc>
                  <a:txBody>
                    <a:bodyPr/>
                    <a:lstStyle/>
                    <a:p>
                      <a:pPr marL="0" marR="0">
                        <a:lnSpc>
                          <a:spcPct val="100000"/>
                        </a:lnSpc>
                        <a:spcBef>
                          <a:spcPts val="0"/>
                        </a:spcBef>
                        <a:spcAft>
                          <a:spcPts val="0"/>
                        </a:spcAft>
                      </a:pPr>
                      <a:r>
                        <a:rPr lang="en-US" sz="20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Market</a:t>
                      </a:r>
                    </a:p>
                  </a:txBody>
                  <a:tcPr marL="51435" marR="51435" marT="0" marB="0" anchor="ctr"/>
                </a:tc>
                <a:tc>
                  <a:txBody>
                    <a:bodyPr/>
                    <a:lstStyle/>
                    <a:p>
                      <a:pPr marL="0" marR="0">
                        <a:lnSpc>
                          <a:spcPct val="100000"/>
                        </a:lnSpc>
                        <a:spcBef>
                          <a:spcPts val="0"/>
                        </a:spcBef>
                        <a:spcAft>
                          <a:spcPts val="0"/>
                        </a:spcAft>
                      </a:pPr>
                      <a:r>
                        <a:rPr lang="en-US" sz="2000" b="0" dirty="0">
                          <a:effectLst/>
                        </a:rPr>
                        <a:t>Overall</a:t>
                      </a:r>
                      <a:endParaRPr lang="en-US" sz="20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tc>
                  <a:txBody>
                    <a:bodyPr/>
                    <a:lstStyle/>
                    <a:p>
                      <a:pPr marL="0" marR="0" algn="ctr">
                        <a:lnSpc>
                          <a:spcPct val="100000"/>
                        </a:lnSpc>
                        <a:spcBef>
                          <a:spcPts val="0"/>
                        </a:spcBef>
                        <a:spcAft>
                          <a:spcPts val="0"/>
                        </a:spcAft>
                      </a:pPr>
                      <a:r>
                        <a:rPr lang="en-US" sz="2000" b="0" dirty="0">
                          <a:effectLst/>
                        </a:rPr>
                        <a:t>34.1</a:t>
                      </a:r>
                      <a:endParaRPr lang="en-US" sz="20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extLst>
                  <a:ext uri="{0D108BD9-81ED-4DB2-BD59-A6C34878D82A}">
                    <a16:rowId xmlns:a16="http://schemas.microsoft.com/office/drawing/2014/main" xmlns="" val="10009"/>
                  </a:ext>
                </a:extLst>
              </a:tr>
            </a:tbl>
          </a:graphicData>
        </a:graphic>
      </p:graphicFrame>
      <p:sp>
        <p:nvSpPr>
          <p:cNvPr id="3" name="Title 2"/>
          <p:cNvSpPr>
            <a:spLocks noGrp="1"/>
          </p:cNvSpPr>
          <p:nvPr>
            <p:ph type="title" idx="4294967295"/>
          </p:nvPr>
        </p:nvSpPr>
        <p:spPr>
          <a:xfrm>
            <a:off x="0" y="0"/>
            <a:ext cx="8229600" cy="1143000"/>
          </a:xfrm>
          <a:prstGeom prst="rect">
            <a:avLst/>
          </a:prstGeom>
        </p:spPr>
        <p:txBody>
          <a:bodyPr/>
          <a:lstStyle/>
          <a:p>
            <a:pPr algn="ctr"/>
            <a:r>
              <a:rPr lang="en-US" sz="3500" b="1" dirty="0">
                <a:solidFill>
                  <a:schemeClr val="bg1"/>
                </a:solidFill>
              </a:rPr>
              <a:t>PigRISK -  microbial contamination</a:t>
            </a:r>
            <a:endParaRPr lang="en-US" sz="3500" dirty="0">
              <a:solidFill>
                <a:schemeClr val="bg1"/>
              </a:solidFill>
            </a:endParaRPr>
          </a:p>
        </p:txBody>
      </p:sp>
    </p:spTree>
    <p:extLst>
      <p:ext uri="{BB962C8B-B14F-4D97-AF65-F5344CB8AC3E}">
        <p14:creationId xmlns:p14="http://schemas.microsoft.com/office/powerpoint/2010/main" val="24194156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0" y="0"/>
            <a:ext cx="8229600" cy="1143000"/>
          </a:xfrm>
          <a:prstGeom prst="rect">
            <a:avLst/>
          </a:prstGeom>
        </p:spPr>
        <p:txBody>
          <a:bodyPr/>
          <a:lstStyle/>
          <a:p>
            <a:r>
              <a:rPr lang="en-US" sz="3500" dirty="0">
                <a:solidFill>
                  <a:schemeClr val="bg1"/>
                </a:solidFill>
                <a:latin typeface="+mn-lt"/>
              </a:rPr>
              <a:t>PigRISK – QMRA for salmonellosis </a:t>
            </a:r>
          </a:p>
        </p:txBody>
      </p:sp>
      <p:sp>
        <p:nvSpPr>
          <p:cNvPr id="5" name="Rectangle 4"/>
          <p:cNvSpPr/>
          <p:nvPr/>
        </p:nvSpPr>
        <p:spPr>
          <a:xfrm>
            <a:off x="-36512" y="5334000"/>
            <a:ext cx="8411029" cy="677108"/>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900" b="0" i="0" u="none" strike="noStrike" kern="1200" cap="none" spc="0" normalizeH="0" baseline="0" noProof="0" dirty="0">
                <a:ln>
                  <a:noFill/>
                </a:ln>
                <a:solidFill>
                  <a:prstClr val="black"/>
                </a:solidFill>
                <a:effectLst/>
                <a:uLnTx/>
                <a:uFillTx/>
                <a:latin typeface="Calibri"/>
                <a:ea typeface="ＭＳ Ｐゴシック" pitchFamily="4" charset="-128"/>
                <a:cs typeface="Arial" charset="0"/>
              </a:rPr>
              <a:t>The annual incidence of foodborne salmonellosis in the Asian region including Vietnam was 1% (range 0.2-7%) (</a:t>
            </a:r>
            <a:r>
              <a:rPr kumimoji="0" lang="en-US" sz="1900" b="0" i="0" u="none" strike="noStrike" kern="1200" cap="none" spc="0" normalizeH="0" baseline="0" noProof="0" dirty="0" err="1">
                <a:ln>
                  <a:noFill/>
                </a:ln>
                <a:solidFill>
                  <a:prstClr val="black"/>
                </a:solidFill>
                <a:effectLst/>
                <a:uLnTx/>
                <a:uFillTx/>
                <a:latin typeface="Calibri"/>
                <a:ea typeface="ＭＳ Ｐゴシック" pitchFamily="4" charset="-128"/>
                <a:cs typeface="Arial" charset="0"/>
                <a:hlinkClick r:id="rId2" action="ppaction://hlinkfile" tooltip="Havelaar, 2015 #50"/>
              </a:rPr>
              <a:t>Havelaar</a:t>
            </a:r>
            <a:r>
              <a:rPr kumimoji="0" lang="en-US" sz="1900" b="0" i="0" u="none" strike="noStrike" kern="1200" cap="none" spc="0" normalizeH="0" baseline="0" noProof="0" dirty="0">
                <a:ln>
                  <a:noFill/>
                </a:ln>
                <a:solidFill>
                  <a:prstClr val="black"/>
                </a:solidFill>
                <a:effectLst/>
                <a:uLnTx/>
                <a:uFillTx/>
                <a:latin typeface="Calibri"/>
                <a:ea typeface="ＭＳ Ｐゴシック" pitchFamily="4" charset="-128"/>
                <a:cs typeface="Arial" charset="0"/>
                <a:hlinkClick r:id="rId2" action="ppaction://hlinkfile" tooltip="Havelaar, 2015 #50"/>
              </a:rPr>
              <a:t> 2015</a:t>
            </a:r>
            <a:r>
              <a:rPr kumimoji="0" lang="en-US" sz="1900" b="0" i="0" u="none" strike="noStrike" kern="1200" cap="none" spc="0" normalizeH="0" baseline="0" noProof="0" dirty="0">
                <a:ln>
                  <a:noFill/>
                </a:ln>
                <a:solidFill>
                  <a:prstClr val="black"/>
                </a:solidFill>
                <a:effectLst/>
                <a:uLnTx/>
                <a:uFillTx/>
                <a:latin typeface="Calibri"/>
                <a:ea typeface="ＭＳ Ｐゴシック" pitchFamily="4" charset="-128"/>
                <a:cs typeface="Arial" charset="0"/>
              </a:rPr>
              <a:t>)</a:t>
            </a:r>
          </a:p>
        </p:txBody>
      </p:sp>
      <p:graphicFrame>
        <p:nvGraphicFramePr>
          <p:cNvPr id="9" name="Table 8"/>
          <p:cNvGraphicFramePr>
            <a:graphicFrameLocks noGrp="1"/>
          </p:cNvGraphicFramePr>
          <p:nvPr>
            <p:extLst/>
          </p:nvPr>
        </p:nvGraphicFramePr>
        <p:xfrm>
          <a:off x="22983" y="1905000"/>
          <a:ext cx="7620000" cy="3166393"/>
        </p:xfrm>
        <a:graphic>
          <a:graphicData uri="http://schemas.openxmlformats.org/drawingml/2006/table">
            <a:tbl>
              <a:tblPr firstRow="1" firstCol="1" bandRow="1">
                <a:tableStyleId>{9D7B26C5-4107-4FEC-AEDC-1716B250A1EF}</a:tableStyleId>
              </a:tblPr>
              <a:tblGrid>
                <a:gridCol w="3919492">
                  <a:extLst>
                    <a:ext uri="{9D8B030D-6E8A-4147-A177-3AD203B41FA5}">
                      <a16:colId xmlns:a16="http://schemas.microsoft.com/office/drawing/2014/main" xmlns="" val="20000"/>
                    </a:ext>
                  </a:extLst>
                </a:gridCol>
                <a:gridCol w="3700508">
                  <a:extLst>
                    <a:ext uri="{9D8B030D-6E8A-4147-A177-3AD203B41FA5}">
                      <a16:colId xmlns:a16="http://schemas.microsoft.com/office/drawing/2014/main" xmlns="" val="20001"/>
                    </a:ext>
                  </a:extLst>
                </a:gridCol>
              </a:tblGrid>
              <a:tr h="609600">
                <a:tc>
                  <a:txBody>
                    <a:bodyPr/>
                    <a:lstStyle/>
                    <a:p>
                      <a:pPr marL="0" marR="0" algn="ctr">
                        <a:lnSpc>
                          <a:spcPct val="100000"/>
                        </a:lnSpc>
                        <a:spcBef>
                          <a:spcPts val="0"/>
                        </a:spcBef>
                        <a:spcAft>
                          <a:spcPts val="0"/>
                        </a:spcAft>
                      </a:pPr>
                      <a:r>
                        <a:rPr lang="en-US" sz="1800" dirty="0">
                          <a:effectLst/>
                        </a:rPr>
                        <a:t>Age and gender groups</a:t>
                      </a:r>
                      <a:endParaRPr lang="en-US" sz="2400" dirty="0">
                        <a:effectLst/>
                        <a:latin typeface="Calibri"/>
                        <a:ea typeface="Calibri"/>
                        <a:cs typeface="Times New Roman"/>
                      </a:endParaRPr>
                    </a:p>
                  </a:txBody>
                  <a:tcPr marL="68580" marR="68580" marT="0" marB="0" anchor="ctr"/>
                </a:tc>
                <a:tc>
                  <a:txBody>
                    <a:bodyPr/>
                    <a:lstStyle/>
                    <a:p>
                      <a:pPr marL="0" marR="0" algn="ctr">
                        <a:lnSpc>
                          <a:spcPct val="100000"/>
                        </a:lnSpc>
                        <a:spcBef>
                          <a:spcPts val="0"/>
                        </a:spcBef>
                        <a:spcAft>
                          <a:spcPts val="0"/>
                        </a:spcAft>
                      </a:pPr>
                      <a:r>
                        <a:rPr lang="en-US" sz="1800" dirty="0">
                          <a:effectLst/>
                        </a:rPr>
                        <a:t>Estimated annual salmonellosis incidence rate (Mean (90% CI)) (%)</a:t>
                      </a:r>
                      <a:endParaRPr lang="en-US" sz="2400" dirty="0">
                        <a:effectLst/>
                        <a:latin typeface="Calibri"/>
                        <a:ea typeface="Calibri"/>
                        <a:cs typeface="Times New Roman"/>
                      </a:endParaRPr>
                    </a:p>
                  </a:txBody>
                  <a:tcPr marL="68580" marR="68580" marT="0" marB="0" anchor="ctr"/>
                </a:tc>
                <a:extLst>
                  <a:ext uri="{0D108BD9-81ED-4DB2-BD59-A6C34878D82A}">
                    <a16:rowId xmlns:a16="http://schemas.microsoft.com/office/drawing/2014/main" xmlns="" val="10000"/>
                  </a:ext>
                </a:extLst>
              </a:tr>
              <a:tr h="518601">
                <a:tc>
                  <a:txBody>
                    <a:bodyPr/>
                    <a:lstStyle/>
                    <a:p>
                      <a:pPr marL="0" marR="0" indent="127000" algn="ctr">
                        <a:lnSpc>
                          <a:spcPct val="100000"/>
                        </a:lnSpc>
                        <a:spcBef>
                          <a:spcPts val="0"/>
                        </a:spcBef>
                        <a:spcAft>
                          <a:spcPts val="0"/>
                        </a:spcAft>
                      </a:pPr>
                      <a:r>
                        <a:rPr lang="en-US" sz="1800" b="0" dirty="0">
                          <a:effectLst/>
                        </a:rPr>
                        <a:t>Children (under 5 years old)</a:t>
                      </a:r>
                      <a:endParaRPr lang="en-US" sz="2400" b="0" dirty="0">
                        <a:effectLst/>
                        <a:latin typeface="Calibri"/>
                        <a:ea typeface="Calibri"/>
                        <a:cs typeface="Times New Roman"/>
                      </a:endParaRPr>
                    </a:p>
                  </a:txBody>
                  <a:tcPr marL="68580" marR="68580" marT="0" marB="0" anchor="ctr">
                    <a:noFill/>
                  </a:tcPr>
                </a:tc>
                <a:tc>
                  <a:txBody>
                    <a:bodyPr/>
                    <a:lstStyle/>
                    <a:p>
                      <a:pPr marL="0" marR="0" algn="ctr">
                        <a:lnSpc>
                          <a:spcPct val="100000"/>
                        </a:lnSpc>
                        <a:spcBef>
                          <a:spcPts val="0"/>
                        </a:spcBef>
                        <a:spcAft>
                          <a:spcPts val="0"/>
                        </a:spcAft>
                      </a:pPr>
                      <a:r>
                        <a:rPr lang="en-US" sz="1800">
                          <a:effectLst/>
                        </a:rPr>
                        <a:t>11.18 (0 – 45.05)</a:t>
                      </a:r>
                      <a:endParaRPr lang="en-US" sz="2400">
                        <a:effectLst/>
                        <a:latin typeface="Calibri"/>
                        <a:ea typeface="Calibri"/>
                        <a:cs typeface="Times New Roman"/>
                      </a:endParaRPr>
                    </a:p>
                  </a:txBody>
                  <a:tcPr marL="68580" marR="68580" marT="0" marB="0" anchor="ctr">
                    <a:noFill/>
                  </a:tcPr>
                </a:tc>
                <a:extLst>
                  <a:ext uri="{0D108BD9-81ED-4DB2-BD59-A6C34878D82A}">
                    <a16:rowId xmlns:a16="http://schemas.microsoft.com/office/drawing/2014/main" xmlns="" val="10001"/>
                  </a:ext>
                </a:extLst>
              </a:tr>
              <a:tr h="482389">
                <a:tc>
                  <a:txBody>
                    <a:bodyPr/>
                    <a:lstStyle/>
                    <a:p>
                      <a:pPr marL="0" marR="0" indent="127000" algn="ctr">
                        <a:lnSpc>
                          <a:spcPct val="100000"/>
                        </a:lnSpc>
                        <a:spcBef>
                          <a:spcPts val="0"/>
                        </a:spcBef>
                        <a:spcAft>
                          <a:spcPts val="0"/>
                        </a:spcAft>
                      </a:pPr>
                      <a:r>
                        <a:rPr lang="en-US" sz="1800" b="0" dirty="0">
                          <a:effectLst/>
                        </a:rPr>
                        <a:t>Adult female (6-60 years old)</a:t>
                      </a:r>
                      <a:endParaRPr lang="en-US" sz="2400" b="0" dirty="0">
                        <a:effectLst/>
                        <a:latin typeface="Calibri"/>
                        <a:ea typeface="Calibri"/>
                        <a:cs typeface="Times New Roman"/>
                      </a:endParaRPr>
                    </a:p>
                  </a:txBody>
                  <a:tcPr marL="68580" marR="68580" marT="0" marB="0" anchor="ctr"/>
                </a:tc>
                <a:tc>
                  <a:txBody>
                    <a:bodyPr/>
                    <a:lstStyle/>
                    <a:p>
                      <a:pPr marL="0" marR="0" algn="ctr">
                        <a:lnSpc>
                          <a:spcPct val="100000"/>
                        </a:lnSpc>
                        <a:spcBef>
                          <a:spcPts val="0"/>
                        </a:spcBef>
                        <a:spcAft>
                          <a:spcPts val="0"/>
                        </a:spcAft>
                      </a:pPr>
                      <a:r>
                        <a:rPr lang="en-US" sz="1800">
                          <a:effectLst/>
                        </a:rPr>
                        <a:t>16.41 (0.01 – 53.86)</a:t>
                      </a:r>
                      <a:endParaRPr lang="en-US" sz="2400">
                        <a:effectLst/>
                        <a:latin typeface="Calibri"/>
                        <a:ea typeface="Calibri"/>
                        <a:cs typeface="Times New Roman"/>
                      </a:endParaRPr>
                    </a:p>
                  </a:txBody>
                  <a:tcPr marL="68580" marR="68580" marT="0" marB="0" anchor="ctr"/>
                </a:tc>
                <a:extLst>
                  <a:ext uri="{0D108BD9-81ED-4DB2-BD59-A6C34878D82A}">
                    <a16:rowId xmlns:a16="http://schemas.microsoft.com/office/drawing/2014/main" xmlns="" val="10002"/>
                  </a:ext>
                </a:extLst>
              </a:tr>
              <a:tr h="518601">
                <a:tc>
                  <a:txBody>
                    <a:bodyPr/>
                    <a:lstStyle/>
                    <a:p>
                      <a:pPr marL="0" marR="0" indent="127000" algn="ctr">
                        <a:lnSpc>
                          <a:spcPct val="100000"/>
                        </a:lnSpc>
                        <a:spcBef>
                          <a:spcPts val="0"/>
                        </a:spcBef>
                        <a:spcAft>
                          <a:spcPts val="0"/>
                        </a:spcAft>
                      </a:pPr>
                      <a:r>
                        <a:rPr lang="en-US" sz="1800" b="0" dirty="0">
                          <a:effectLst/>
                        </a:rPr>
                        <a:t>Adult male (6-60 years old)</a:t>
                      </a:r>
                      <a:endParaRPr lang="en-US" sz="2400" b="0" dirty="0">
                        <a:effectLst/>
                        <a:latin typeface="Calibri"/>
                        <a:ea typeface="Calibri"/>
                        <a:cs typeface="Times New Roman"/>
                      </a:endParaRPr>
                    </a:p>
                  </a:txBody>
                  <a:tcPr marL="68580" marR="68580" marT="0" marB="0" anchor="ctr">
                    <a:noFill/>
                  </a:tcPr>
                </a:tc>
                <a:tc>
                  <a:txBody>
                    <a:bodyPr/>
                    <a:lstStyle/>
                    <a:p>
                      <a:pPr marL="0" marR="0" algn="ctr">
                        <a:lnSpc>
                          <a:spcPct val="100000"/>
                        </a:lnSpc>
                        <a:spcBef>
                          <a:spcPts val="0"/>
                        </a:spcBef>
                        <a:spcAft>
                          <a:spcPts val="0"/>
                        </a:spcAft>
                      </a:pPr>
                      <a:r>
                        <a:rPr lang="en-US" sz="1800">
                          <a:effectLst/>
                        </a:rPr>
                        <a:t>19.29 (0.04 – 59.06)</a:t>
                      </a:r>
                      <a:endParaRPr lang="en-US" sz="2400">
                        <a:effectLst/>
                        <a:latin typeface="Calibri"/>
                        <a:ea typeface="Calibri"/>
                        <a:cs typeface="Times New Roman"/>
                      </a:endParaRPr>
                    </a:p>
                  </a:txBody>
                  <a:tcPr marL="68580" marR="68580" marT="0" marB="0" anchor="ctr">
                    <a:noFill/>
                  </a:tcPr>
                </a:tc>
                <a:extLst>
                  <a:ext uri="{0D108BD9-81ED-4DB2-BD59-A6C34878D82A}">
                    <a16:rowId xmlns:a16="http://schemas.microsoft.com/office/drawing/2014/main" xmlns="" val="10003"/>
                  </a:ext>
                </a:extLst>
              </a:tr>
              <a:tr h="518601">
                <a:tc>
                  <a:txBody>
                    <a:bodyPr/>
                    <a:lstStyle/>
                    <a:p>
                      <a:pPr marL="0" marR="0" indent="127000" algn="ctr">
                        <a:lnSpc>
                          <a:spcPct val="100000"/>
                        </a:lnSpc>
                        <a:spcBef>
                          <a:spcPts val="0"/>
                        </a:spcBef>
                        <a:spcAft>
                          <a:spcPts val="0"/>
                        </a:spcAft>
                      </a:pPr>
                      <a:r>
                        <a:rPr lang="en-US" sz="1800" b="0" dirty="0">
                          <a:effectLst/>
                        </a:rPr>
                        <a:t>Elder (over 60 years old)</a:t>
                      </a:r>
                      <a:endParaRPr lang="en-US" sz="2400" b="0" dirty="0">
                        <a:effectLst/>
                        <a:latin typeface="Calibri"/>
                        <a:ea typeface="Calibri"/>
                        <a:cs typeface="Times New Roman"/>
                      </a:endParaRPr>
                    </a:p>
                  </a:txBody>
                  <a:tcPr marL="68580" marR="68580" marT="0" marB="0" anchor="ctr"/>
                </a:tc>
                <a:tc>
                  <a:txBody>
                    <a:bodyPr/>
                    <a:lstStyle/>
                    <a:p>
                      <a:pPr marL="0" marR="0" algn="ctr">
                        <a:lnSpc>
                          <a:spcPct val="100000"/>
                        </a:lnSpc>
                        <a:spcBef>
                          <a:spcPts val="0"/>
                        </a:spcBef>
                        <a:spcAft>
                          <a:spcPts val="0"/>
                        </a:spcAft>
                      </a:pPr>
                      <a:r>
                        <a:rPr lang="en-US" sz="1800" dirty="0">
                          <a:effectLst/>
                        </a:rPr>
                        <a:t>20.41 (0.09 – 60.76)</a:t>
                      </a:r>
                      <a:endParaRPr lang="en-US" sz="2400" dirty="0">
                        <a:effectLst/>
                        <a:latin typeface="Calibri"/>
                        <a:ea typeface="Calibri"/>
                        <a:cs typeface="Times New Roman"/>
                      </a:endParaRPr>
                    </a:p>
                  </a:txBody>
                  <a:tcPr marL="68580" marR="68580" marT="0" marB="0" anchor="ctr"/>
                </a:tc>
                <a:extLst>
                  <a:ext uri="{0D108BD9-81ED-4DB2-BD59-A6C34878D82A}">
                    <a16:rowId xmlns:a16="http://schemas.microsoft.com/office/drawing/2014/main" xmlns="" val="10004"/>
                  </a:ext>
                </a:extLst>
              </a:tr>
              <a:tr h="518601">
                <a:tc>
                  <a:txBody>
                    <a:bodyPr/>
                    <a:lstStyle/>
                    <a:p>
                      <a:pPr marL="0" marR="0" algn="ctr">
                        <a:lnSpc>
                          <a:spcPct val="100000"/>
                        </a:lnSpc>
                        <a:spcBef>
                          <a:spcPts val="0"/>
                        </a:spcBef>
                        <a:spcAft>
                          <a:spcPts val="0"/>
                        </a:spcAft>
                      </a:pPr>
                      <a:r>
                        <a:rPr lang="en-US" sz="2000" dirty="0">
                          <a:effectLst/>
                        </a:rPr>
                        <a:t>Overall</a:t>
                      </a:r>
                      <a:endParaRPr lang="en-US" sz="2000" dirty="0">
                        <a:effectLst/>
                        <a:latin typeface="Calibri"/>
                        <a:ea typeface="Calibri"/>
                        <a:cs typeface="Times New Roman"/>
                      </a:endParaRPr>
                    </a:p>
                  </a:txBody>
                  <a:tcPr marL="68580" marR="68580" marT="0" marB="0" anchor="ctr">
                    <a:noFill/>
                  </a:tcPr>
                </a:tc>
                <a:tc>
                  <a:txBody>
                    <a:bodyPr/>
                    <a:lstStyle/>
                    <a:p>
                      <a:pPr marL="0" marR="0" algn="ctr">
                        <a:lnSpc>
                          <a:spcPct val="100000"/>
                        </a:lnSpc>
                        <a:spcBef>
                          <a:spcPts val="0"/>
                        </a:spcBef>
                        <a:spcAft>
                          <a:spcPts val="0"/>
                        </a:spcAft>
                      </a:pPr>
                      <a:r>
                        <a:rPr lang="en-US" sz="2000" b="1" dirty="0">
                          <a:effectLst/>
                        </a:rPr>
                        <a:t>17.7 (0.89 – 45.96)</a:t>
                      </a:r>
                      <a:endParaRPr lang="en-US" sz="2000" b="1" dirty="0">
                        <a:effectLst/>
                        <a:latin typeface="Calibri"/>
                        <a:ea typeface="Calibri"/>
                        <a:cs typeface="Times New Roman"/>
                      </a:endParaRPr>
                    </a:p>
                  </a:txBody>
                  <a:tcPr marL="68580" marR="68580" marT="0" marB="0" anchor="ctr">
                    <a:noFill/>
                  </a:tcPr>
                </a:tc>
                <a:extLst>
                  <a:ext uri="{0D108BD9-81ED-4DB2-BD59-A6C34878D82A}">
                    <a16:rowId xmlns:a16="http://schemas.microsoft.com/office/drawing/2014/main" xmlns="" val="10005"/>
                  </a:ext>
                </a:extLst>
              </a:tr>
            </a:tbl>
          </a:graphicData>
        </a:graphic>
      </p:graphicFrame>
      <p:pic>
        <p:nvPicPr>
          <p:cNvPr id="11" name="Picture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89589" y="2852936"/>
            <a:ext cx="2304257" cy="1728192"/>
          </a:xfrm>
          <a:prstGeom prst="rect">
            <a:avLst/>
          </a:prstGeom>
        </p:spPr>
      </p:pic>
      <p:sp>
        <p:nvSpPr>
          <p:cNvPr id="6" name="TextBox 5"/>
          <p:cNvSpPr txBox="1"/>
          <p:nvPr/>
        </p:nvSpPr>
        <p:spPr bwMode="auto">
          <a:xfrm>
            <a:off x="5724128" y="6453336"/>
            <a:ext cx="345638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1" i="1" u="none" strike="noStrike" kern="1200" cap="none" spc="0" normalizeH="0" baseline="0" noProof="0" dirty="0">
                <a:ln>
                  <a:noFill/>
                </a:ln>
                <a:solidFill>
                  <a:prstClr val="black"/>
                </a:solidFill>
                <a:effectLst/>
                <a:uLnTx/>
                <a:uFillTx/>
                <a:latin typeface="Calibri" pitchFamily="34" charset="0"/>
                <a:ea typeface="ＭＳ Ｐゴシック" pitchFamily="4" charset="-128"/>
                <a:cs typeface="Arial" charset="0"/>
              </a:rPr>
              <a:t>Dang Xuan Sinh et al, 2016, IJPH</a:t>
            </a:r>
          </a:p>
        </p:txBody>
      </p:sp>
    </p:spTree>
    <p:extLst>
      <p:ext uri="{BB962C8B-B14F-4D97-AF65-F5344CB8AC3E}">
        <p14:creationId xmlns:p14="http://schemas.microsoft.com/office/powerpoint/2010/main" val="28870389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ltLang="en-US" dirty="0"/>
              <a:t>Economic impact of food borne diseases</a:t>
            </a:r>
            <a:endParaRPr lang="en-US" dirty="0"/>
          </a:p>
        </p:txBody>
      </p:sp>
      <p:sp>
        <p:nvSpPr>
          <p:cNvPr id="18437" name="Content Placeholder 2"/>
          <p:cNvSpPr>
            <a:spLocks noGrp="1"/>
          </p:cNvSpPr>
          <p:nvPr>
            <p:ph sz="quarter" idx="10"/>
          </p:nvPr>
        </p:nvSpPr>
        <p:spPr>
          <a:xfrm>
            <a:off x="21407" y="1268760"/>
            <a:ext cx="9122593" cy="5184576"/>
          </a:xfrm>
        </p:spPr>
        <p:txBody>
          <a:bodyPr/>
          <a:lstStyle/>
          <a:p>
            <a:pPr marL="457200" indent="-457200">
              <a:lnSpc>
                <a:spcPct val="100000"/>
              </a:lnSpc>
              <a:spcBef>
                <a:spcPct val="0"/>
              </a:spcBef>
              <a:buFont typeface="Arial" panose="020B0604020202020204" pitchFamily="34" charset="0"/>
              <a:buChar char="•"/>
            </a:pPr>
            <a:endParaRPr lang="en-US" altLang="en-US" sz="2500" dirty="0">
              <a:cs typeface="Times New Roman" pitchFamily="18" charset="0"/>
            </a:endParaRPr>
          </a:p>
          <a:p>
            <a:pPr marL="457200" indent="-457200">
              <a:lnSpc>
                <a:spcPct val="100000"/>
              </a:lnSpc>
              <a:spcBef>
                <a:spcPct val="0"/>
              </a:spcBef>
              <a:buFont typeface="Arial" panose="020B0604020202020204" pitchFamily="34" charset="0"/>
              <a:buChar char="•"/>
            </a:pPr>
            <a:endParaRPr lang="en-US" altLang="en-US" sz="2500" dirty="0">
              <a:cs typeface="Times New Roman" pitchFamily="18" charset="0"/>
            </a:endParaRPr>
          </a:p>
          <a:p>
            <a:pPr marL="457200" indent="-457200">
              <a:lnSpc>
                <a:spcPct val="100000"/>
              </a:lnSpc>
              <a:spcBef>
                <a:spcPct val="0"/>
              </a:spcBef>
              <a:buFont typeface="Arial" panose="020B0604020202020204" pitchFamily="34" charset="0"/>
              <a:buChar char="•"/>
            </a:pPr>
            <a:endParaRPr lang="en-US" altLang="en-US" sz="2500" dirty="0">
              <a:cs typeface="Times New Roman" pitchFamily="18" charset="0"/>
            </a:endParaRPr>
          </a:p>
          <a:p>
            <a:pPr marL="457200" indent="-457200">
              <a:lnSpc>
                <a:spcPct val="100000"/>
              </a:lnSpc>
              <a:spcBef>
                <a:spcPct val="0"/>
              </a:spcBef>
              <a:buFont typeface="Arial" panose="020B0604020202020204" pitchFamily="34" charset="0"/>
              <a:buChar char="•"/>
            </a:pPr>
            <a:r>
              <a:rPr lang="en-US" sz="2500" dirty="0"/>
              <a:t>Costs per treatment episode and per hospitalization day for foodborne diarrhea case were US$ 106.9 and US$ 33.6 respectively. </a:t>
            </a:r>
          </a:p>
          <a:p>
            <a:pPr marL="457200" indent="-457200">
              <a:lnSpc>
                <a:spcPct val="100000"/>
              </a:lnSpc>
              <a:spcBef>
                <a:spcPct val="0"/>
              </a:spcBef>
              <a:buFont typeface="Arial" panose="020B0604020202020204" pitchFamily="34" charset="0"/>
              <a:buChar char="•"/>
            </a:pPr>
            <a:r>
              <a:rPr lang="en-US" sz="2500" dirty="0"/>
              <a:t>51.3%: Indirect cost (costs of times to patient, their relatives due to the patient’s illness) </a:t>
            </a:r>
          </a:p>
          <a:p>
            <a:pPr marL="457200" indent="-457200">
              <a:lnSpc>
                <a:spcPct val="100000"/>
              </a:lnSpc>
              <a:spcBef>
                <a:spcPct val="0"/>
              </a:spcBef>
              <a:buFont typeface="Arial" panose="020B0604020202020204" pitchFamily="34" charset="0"/>
              <a:buChar char="•"/>
            </a:pPr>
            <a:r>
              <a:rPr lang="en-US" sz="2500" dirty="0"/>
              <a:t>33.8%: Direct medical costs </a:t>
            </a:r>
          </a:p>
          <a:p>
            <a:pPr marL="457200" indent="-457200">
              <a:lnSpc>
                <a:spcPct val="100000"/>
              </a:lnSpc>
              <a:spcBef>
                <a:spcPct val="0"/>
              </a:spcBef>
              <a:buFont typeface="Arial" panose="020B0604020202020204" pitchFamily="34" charset="0"/>
              <a:buChar char="•"/>
            </a:pPr>
            <a:r>
              <a:rPr lang="en-US" sz="2500" dirty="0"/>
              <a:t>14.9%: Direct non-medical costs (patient and their relatives)</a:t>
            </a:r>
            <a:endParaRPr lang="en-US" altLang="en-US" sz="2500" dirty="0">
              <a:cs typeface="Times New Roman" pitchFamily="18" charset="0"/>
            </a:endParaRPr>
          </a:p>
        </p:txBody>
      </p:sp>
      <p:pic>
        <p:nvPicPr>
          <p:cNvPr id="3" name="Picture 2"/>
          <p:cNvPicPr>
            <a:picLocks noChangeAspect="1"/>
          </p:cNvPicPr>
          <p:nvPr/>
        </p:nvPicPr>
        <p:blipFill>
          <a:blip r:embed="rId2"/>
          <a:stretch>
            <a:fillRect/>
          </a:stretch>
        </p:blipFill>
        <p:spPr>
          <a:xfrm>
            <a:off x="3165626" y="692696"/>
            <a:ext cx="5976786" cy="2088232"/>
          </a:xfrm>
          <a:prstGeom prst="rect">
            <a:avLst/>
          </a:prstGeom>
          <a:ln>
            <a:solidFill>
              <a:schemeClr val="tx1"/>
            </a:solidFill>
          </a:ln>
        </p:spPr>
      </p:pic>
      <p:sp>
        <p:nvSpPr>
          <p:cNvPr id="5" name="TextBox 4"/>
          <p:cNvSpPr txBox="1"/>
          <p:nvPr/>
        </p:nvSpPr>
        <p:spPr bwMode="auto">
          <a:xfrm>
            <a:off x="5724128" y="6453336"/>
            <a:ext cx="345638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1" i="1" u="none" strike="noStrike" kern="1200" cap="none" spc="0" normalizeH="0" baseline="0" noProof="0" dirty="0">
                <a:ln>
                  <a:noFill/>
                </a:ln>
                <a:solidFill>
                  <a:prstClr val="black"/>
                </a:solidFill>
                <a:effectLst/>
                <a:uLnTx/>
                <a:uFillTx/>
                <a:latin typeface="Calibri" pitchFamily="34" charset="0"/>
                <a:ea typeface="ＭＳ Ｐゴシック" pitchFamily="4" charset="-128"/>
                <a:cs typeface="Arial" charset="0"/>
              </a:rPr>
              <a:t>Hoang Van Minh et al, 2015, JKMS</a:t>
            </a:r>
          </a:p>
        </p:txBody>
      </p:sp>
    </p:spTree>
    <p:extLst>
      <p:ext uri="{BB962C8B-B14F-4D97-AF65-F5344CB8AC3E}">
        <p14:creationId xmlns:p14="http://schemas.microsoft.com/office/powerpoint/2010/main" val="4017359404"/>
      </p:ext>
    </p:extLst>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579296" cy="1143000"/>
          </a:xfrm>
        </p:spPr>
        <p:txBody>
          <a:bodyPr/>
          <a:lstStyle/>
          <a:p>
            <a:r>
              <a:rPr lang="en-US" sz="3500" dirty="0">
                <a:latin typeface="+mn-lt"/>
              </a:rPr>
              <a:t>Pilot intervention option at medium slaughterhouse</a:t>
            </a:r>
            <a:br>
              <a:rPr lang="en-US" sz="3500" dirty="0">
                <a:latin typeface="+mn-lt"/>
              </a:rPr>
            </a:br>
            <a:endParaRPr lang="en-US" sz="3500" dirty="0">
              <a:latin typeface="+mn-lt"/>
            </a:endParaRPr>
          </a:p>
        </p:txBody>
      </p:sp>
      <p:sp>
        <p:nvSpPr>
          <p:cNvPr id="5" name="Content Placeholder 4">
            <a:extLst>
              <a:ext uri="{FF2B5EF4-FFF2-40B4-BE49-F238E27FC236}">
                <a16:creationId xmlns:a16="http://schemas.microsoft.com/office/drawing/2014/main" xmlns="" id="{B1250965-A2F2-4C00-AEC2-42E784AFA749}"/>
              </a:ext>
            </a:extLst>
          </p:cNvPr>
          <p:cNvSpPr>
            <a:spLocks noGrp="1"/>
          </p:cNvSpPr>
          <p:nvPr>
            <p:ph idx="1"/>
          </p:nvPr>
        </p:nvSpPr>
        <p:spPr/>
        <p:txBody>
          <a:bodyPr/>
          <a:lstStyle/>
          <a:p>
            <a:endParaRPr lang="en-US"/>
          </a:p>
        </p:txBody>
      </p:sp>
      <p:pic>
        <p:nvPicPr>
          <p:cNvPr id="7" name="Picture 5" descr="G:\sampling pictures\Sinh-All\141206-141128_Field\IMG_2455.JPG">
            <a:extLst>
              <a:ext uri="{FF2B5EF4-FFF2-40B4-BE49-F238E27FC236}">
                <a16:creationId xmlns:a16="http://schemas.microsoft.com/office/drawing/2014/main" xmlns="" id="{EE36ACC5-4FD3-46AB-A3C8-241575467A3C}"/>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488650" y="2408340"/>
            <a:ext cx="2975504" cy="2027529"/>
          </a:xfrm>
          <a:prstGeom prst="rect">
            <a:avLst/>
          </a:prstGeom>
          <a:noFill/>
        </p:spPr>
      </p:pic>
      <p:pic>
        <p:nvPicPr>
          <p:cNvPr id="8" name="Picture 2" descr="G:\sampling pictures\stage 3\Văn Giang\IMG_20141113_035959.jpg">
            <a:extLst>
              <a:ext uri="{FF2B5EF4-FFF2-40B4-BE49-F238E27FC236}">
                <a16:creationId xmlns:a16="http://schemas.microsoft.com/office/drawing/2014/main" xmlns="" id="{C03D8074-0990-4E0E-A176-CE532399238A}"/>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l="14063" r="18281" b="13889"/>
          <a:stretch>
            <a:fillRect/>
          </a:stretch>
        </p:blipFill>
        <p:spPr bwMode="auto">
          <a:xfrm>
            <a:off x="4588612" y="2408342"/>
            <a:ext cx="2975504" cy="2019923"/>
          </a:xfrm>
          <a:prstGeom prst="rect">
            <a:avLst/>
          </a:prstGeom>
          <a:noFill/>
        </p:spPr>
      </p:pic>
      <p:sp>
        <p:nvSpPr>
          <p:cNvPr id="9" name="Subtitle 2">
            <a:extLst>
              <a:ext uri="{FF2B5EF4-FFF2-40B4-BE49-F238E27FC236}">
                <a16:creationId xmlns:a16="http://schemas.microsoft.com/office/drawing/2014/main" xmlns="" id="{0926DE97-B018-4199-8622-6E6A01857FA0}"/>
              </a:ext>
            </a:extLst>
          </p:cNvPr>
          <p:cNvSpPr txBox="1">
            <a:spLocks/>
          </p:cNvSpPr>
          <p:nvPr/>
        </p:nvSpPr>
        <p:spPr>
          <a:xfrm>
            <a:off x="395536" y="1181274"/>
            <a:ext cx="8258391" cy="1383630"/>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125000"/>
              </a:lnSpc>
              <a:spcBef>
                <a:spcPts val="0"/>
              </a:spcBef>
              <a:spcAft>
                <a:spcPts val="0"/>
              </a:spcAft>
              <a:buClrTx/>
              <a:buSzTx/>
              <a:buFont typeface="Arial" panose="020B0604020202020204" pitchFamily="34" charset="0"/>
              <a:buNone/>
              <a:tabLst/>
              <a:defRPr/>
            </a:pPr>
            <a:r>
              <a:rPr kumimoji="0" lang="en-US" sz="2200" b="0" i="0" u="none" strike="noStrike" kern="1200" cap="none" spc="0" normalizeH="0" baseline="0" noProof="0" dirty="0">
                <a:ln>
                  <a:noFill/>
                </a:ln>
                <a:solidFill>
                  <a:prstClr val="black"/>
                </a:solidFill>
                <a:effectLst/>
                <a:uLnTx/>
                <a:uFillTx/>
                <a:latin typeface="Calibri"/>
                <a:ea typeface="+mn-ea"/>
                <a:cs typeface="Calibri" panose="020F0502020204030204" pitchFamily="34" charset="0"/>
              </a:rPr>
              <a:t>- Separate dirty (before de-</a:t>
            </a:r>
            <a:r>
              <a:rPr kumimoji="0" lang="en-US" sz="2200" b="0" i="0" u="none" strike="noStrike" kern="1200" cap="none" spc="0" normalizeH="0" baseline="0" noProof="0" dirty="0" err="1">
                <a:ln>
                  <a:noFill/>
                </a:ln>
                <a:solidFill>
                  <a:prstClr val="black"/>
                </a:solidFill>
                <a:effectLst/>
                <a:uLnTx/>
                <a:uFillTx/>
                <a:latin typeface="Calibri"/>
                <a:ea typeface="+mn-ea"/>
                <a:cs typeface="Calibri" panose="020F0502020204030204" pitchFamily="34" charset="0"/>
              </a:rPr>
              <a:t>hairing</a:t>
            </a:r>
            <a:r>
              <a:rPr kumimoji="0" lang="en-US" sz="2200" b="0" i="0" u="none" strike="noStrike" kern="1200" cap="none" spc="0" normalizeH="0" baseline="0" noProof="0" dirty="0">
                <a:ln>
                  <a:noFill/>
                </a:ln>
                <a:solidFill>
                  <a:prstClr val="black"/>
                </a:solidFill>
                <a:effectLst/>
                <a:uLnTx/>
                <a:uFillTx/>
                <a:latin typeface="Calibri"/>
                <a:ea typeface="+mn-ea"/>
                <a:cs typeface="Calibri" panose="020F0502020204030204" pitchFamily="34" charset="0"/>
              </a:rPr>
              <a:t>) &amp; clean (after de-</a:t>
            </a:r>
            <a:r>
              <a:rPr kumimoji="0" lang="en-US" sz="2200" b="0" i="0" u="none" strike="noStrike" kern="1200" cap="none" spc="0" normalizeH="0" baseline="0" noProof="0" dirty="0" err="1">
                <a:ln>
                  <a:noFill/>
                </a:ln>
                <a:solidFill>
                  <a:prstClr val="black"/>
                </a:solidFill>
                <a:effectLst/>
                <a:uLnTx/>
                <a:uFillTx/>
                <a:latin typeface="Calibri"/>
                <a:ea typeface="+mn-ea"/>
                <a:cs typeface="Calibri" panose="020F0502020204030204" pitchFamily="34" charset="0"/>
              </a:rPr>
              <a:t>hairing</a:t>
            </a:r>
            <a:r>
              <a:rPr kumimoji="0" lang="en-US" sz="2200" b="0" i="0" u="none" strike="noStrike" kern="1200" cap="none" spc="0" normalizeH="0" baseline="0" noProof="0" dirty="0">
                <a:ln>
                  <a:noFill/>
                </a:ln>
                <a:solidFill>
                  <a:prstClr val="black"/>
                </a:solidFill>
                <a:effectLst/>
                <a:uLnTx/>
                <a:uFillTx/>
                <a:latin typeface="Calibri"/>
                <a:ea typeface="+mn-ea"/>
                <a:cs typeface="Calibri" panose="020F0502020204030204" pitchFamily="34" charset="0"/>
              </a:rPr>
              <a:t>) zones</a:t>
            </a:r>
          </a:p>
          <a:p>
            <a:pPr marL="117475" marR="0" lvl="0" indent="-117475" algn="l" defTabSz="914400" rtl="0" eaLnBrk="1" fontAlgn="auto" latinLnBrk="0" hangingPunct="1">
              <a:lnSpc>
                <a:spcPct val="125000"/>
              </a:lnSpc>
              <a:spcBef>
                <a:spcPts val="0"/>
              </a:spcBef>
              <a:spcAft>
                <a:spcPts val="0"/>
              </a:spcAft>
              <a:buClrTx/>
              <a:buSzTx/>
              <a:buFontTx/>
              <a:buChar char="-"/>
              <a:tabLst/>
              <a:defRPr/>
            </a:pPr>
            <a:r>
              <a:rPr kumimoji="0" lang="en-US" sz="2200" b="0" i="0" u="none" strike="noStrike" kern="1200" cap="none" spc="0" normalizeH="0" baseline="0" noProof="0" dirty="0">
                <a:ln>
                  <a:noFill/>
                </a:ln>
                <a:solidFill>
                  <a:prstClr val="black"/>
                </a:solidFill>
                <a:effectLst/>
                <a:uLnTx/>
                <a:uFillTx/>
                <a:latin typeface="Calibri"/>
                <a:ea typeface="+mn-ea"/>
                <a:cs typeface="Calibri" panose="020F0502020204030204" pitchFamily="34" charset="0"/>
              </a:rPr>
              <a:t> On grid (instead of on floor) from evisceration till transport to market</a:t>
            </a:r>
          </a:p>
          <a:p>
            <a:pPr marL="169863" marR="0" lvl="0" indent="-169863" algn="l" defTabSz="914400" rtl="0" eaLnBrk="1" fontAlgn="auto" latinLnBrk="0" hangingPunct="1">
              <a:lnSpc>
                <a:spcPct val="125000"/>
              </a:lnSpc>
              <a:spcBef>
                <a:spcPts val="0"/>
              </a:spcBef>
              <a:spcAft>
                <a:spcPts val="0"/>
              </a:spcAft>
              <a:buClrTx/>
              <a:buSzTx/>
              <a:buFontTx/>
              <a:buChar char="-"/>
              <a:tabLst/>
              <a:defRPr/>
            </a:pPr>
            <a:r>
              <a:rPr kumimoji="0" lang="en-US" sz="2200" b="0" i="0" u="none" strike="noStrike" kern="1200" cap="none" spc="0" normalizeH="0" baseline="0" noProof="0" dirty="0">
                <a:ln>
                  <a:noFill/>
                </a:ln>
                <a:solidFill>
                  <a:prstClr val="black"/>
                </a:solidFill>
                <a:effectLst/>
                <a:uLnTx/>
                <a:uFillTx/>
                <a:latin typeface="Calibri"/>
                <a:ea typeface="+mn-ea"/>
                <a:cs typeface="Calibri" panose="020F0502020204030204" pitchFamily="34" charset="0"/>
              </a:rPr>
              <a:t>Clean rinsing water</a:t>
            </a:r>
          </a:p>
          <a:p>
            <a:pPr marL="0" marR="0" lvl="0" indent="0" algn="l" defTabSz="914400" rtl="0" eaLnBrk="1" fontAlgn="auto" latinLnBrk="0" hangingPunct="1">
              <a:lnSpc>
                <a:spcPct val="125000"/>
              </a:lnSpc>
              <a:spcBef>
                <a:spcPts val="0"/>
              </a:spcBef>
              <a:spcAft>
                <a:spcPts val="0"/>
              </a:spcAft>
              <a:buClrTx/>
              <a:buSzTx/>
              <a:buFont typeface="Arial" panose="020B0604020202020204" pitchFamily="34" charset="0"/>
              <a:buNone/>
              <a:tabLst/>
              <a:defRPr/>
            </a:pPr>
            <a:r>
              <a:rPr kumimoji="0" lang="en-US" sz="2200" b="0" i="0" u="none" strike="noStrike" kern="1200" cap="none" spc="0" normalizeH="0" baseline="0" noProof="0" dirty="0">
                <a:ln>
                  <a:noFill/>
                </a:ln>
                <a:solidFill>
                  <a:prstClr val="black"/>
                </a:solidFill>
                <a:effectLst/>
                <a:uLnTx/>
                <a:uFillTx/>
                <a:latin typeface="Calibri"/>
                <a:ea typeface="+mn-ea"/>
                <a:cs typeface="Calibri" panose="020F0502020204030204" pitchFamily="34" charset="0"/>
              </a:rPr>
              <a:t> </a:t>
            </a:r>
          </a:p>
        </p:txBody>
      </p:sp>
      <p:sp>
        <p:nvSpPr>
          <p:cNvPr id="10" name="Rectangle 9">
            <a:extLst>
              <a:ext uri="{FF2B5EF4-FFF2-40B4-BE49-F238E27FC236}">
                <a16:creationId xmlns:a16="http://schemas.microsoft.com/office/drawing/2014/main" xmlns="" id="{6C37678B-2D39-47EC-83C6-0F916B18C7DD}"/>
              </a:ext>
            </a:extLst>
          </p:cNvPr>
          <p:cNvSpPr/>
          <p:nvPr/>
        </p:nvSpPr>
        <p:spPr>
          <a:xfrm>
            <a:off x="348340" y="4635468"/>
            <a:ext cx="2851352" cy="487506"/>
          </a:xfrm>
          <a:prstGeom prst="rect">
            <a:avLst/>
          </a:prstGeom>
        </p:spPr>
        <p:txBody>
          <a:bodyPr wrap="square">
            <a:spAutoFit/>
          </a:bodyPr>
          <a:lstStyle/>
          <a:p>
            <a:pPr marL="6350" marR="0" lvl="0" indent="0" algn="l" defTabSz="914400" rtl="0" eaLnBrk="1" fontAlgn="auto" latinLnBrk="0" hangingPunct="1">
              <a:lnSpc>
                <a:spcPct val="107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libri"/>
                <a:ea typeface="Times New Roman" panose="02020603050405020304" pitchFamily="18" charset="0"/>
                <a:cs typeface="Times New Roman" panose="02020603050405020304" pitchFamily="18" charset="0"/>
              </a:rPr>
              <a:t>Better practices</a:t>
            </a:r>
          </a:p>
        </p:txBody>
      </p:sp>
      <p:pic>
        <p:nvPicPr>
          <p:cNvPr id="12" name="Picture 4" descr="E:\Sinhdx05_Pictures-4S\141226-Nghe An-Dien Chau-4th\IMG_2880.JPG">
            <a:extLst>
              <a:ext uri="{FF2B5EF4-FFF2-40B4-BE49-F238E27FC236}">
                <a16:creationId xmlns:a16="http://schemas.microsoft.com/office/drawing/2014/main" xmlns="" id="{0DD1BF47-13AD-44A6-AFE8-5625A5E0640B}"/>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b="9812"/>
          <a:stretch/>
        </p:blipFill>
        <p:spPr bwMode="auto">
          <a:xfrm>
            <a:off x="5792060" y="4656158"/>
            <a:ext cx="3120597" cy="2148878"/>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E:\Sinhdx05_Pictures-4S\140526-PigRISK field work_Nghe An-Dien Chau\140526_Dien Đồng\IMG_5154.JPG">
            <a:extLst>
              <a:ext uri="{FF2B5EF4-FFF2-40B4-BE49-F238E27FC236}">
                <a16:creationId xmlns:a16="http://schemas.microsoft.com/office/drawing/2014/main" xmlns="" id="{DE08E41F-2874-43E3-A457-F3FA44322C7A}"/>
              </a:ext>
            </a:extLst>
          </p:cNvPr>
          <p:cNvPicPr>
            <a:picLocks noChangeAspect="1" noChangeArrowheads="1"/>
          </p:cNvPicPr>
          <p:nvPr/>
        </p:nvPicPr>
        <p:blipFill rotWithShape="1">
          <a:blip r:embed="rId5" cstate="screen">
            <a:extLst>
              <a:ext uri="{BEBA8EAE-BF5A-486C-A8C5-ECC9F3942E4B}">
                <a14:imgProps xmlns:a14="http://schemas.microsoft.com/office/drawing/2010/main">
                  <a14:imgLayer r:embed="rId6">
                    <a14:imgEffect>
                      <a14:brightnessContrast bright="40000" contrast="-40000"/>
                    </a14:imgEffect>
                  </a14:imgLayer>
                </a14:imgProps>
              </a:ext>
              <a:ext uri="{28A0092B-C50C-407E-A947-70E740481C1C}">
                <a14:useLocalDpi xmlns:a14="http://schemas.microsoft.com/office/drawing/2010/main"/>
              </a:ext>
            </a:extLst>
          </a:blip>
          <a:srcRect l="14537" t="27519" r="20621" b="11319"/>
          <a:stretch/>
        </p:blipFill>
        <p:spPr bwMode="auto">
          <a:xfrm>
            <a:off x="2911346" y="4635468"/>
            <a:ext cx="2826552" cy="21695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3800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par>
                                <p:cTn id="8" presetID="22" presetClass="entr" presetSubtype="1"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up)">
                                      <p:cBhvr>
                                        <p:cTn id="10" dur="500"/>
                                        <p:tgtEl>
                                          <p:spTgt spid="13"/>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up)">
                                      <p:cBhvr>
                                        <p:cTn id="1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579296" cy="1143000"/>
          </a:xfrm>
        </p:spPr>
        <p:txBody>
          <a:bodyPr/>
          <a:lstStyle/>
          <a:p>
            <a:r>
              <a:rPr lang="en-US" sz="3500" dirty="0"/>
              <a:t>Investments in FS can save lives and $$$</a:t>
            </a:r>
          </a:p>
        </p:txBody>
      </p:sp>
      <p:sp>
        <p:nvSpPr>
          <p:cNvPr id="3" name="Content Placeholder 2"/>
          <p:cNvSpPr>
            <a:spLocks noGrp="1"/>
          </p:cNvSpPr>
          <p:nvPr>
            <p:ph idx="1"/>
          </p:nvPr>
        </p:nvSpPr>
        <p:spPr>
          <a:xfrm>
            <a:off x="539552" y="1628800"/>
            <a:ext cx="5256584" cy="4525963"/>
          </a:xfrm>
        </p:spPr>
        <p:txBody>
          <a:bodyPr/>
          <a:lstStyle/>
          <a:p>
            <a:r>
              <a:rPr lang="en-US" b="1" dirty="0"/>
              <a:t>94 million people</a:t>
            </a:r>
          </a:p>
          <a:p>
            <a:r>
              <a:rPr lang="en-US" dirty="0"/>
              <a:t>Cases of foodborne diseases by </a:t>
            </a:r>
            <a:r>
              <a:rPr lang="en-US" i="1" dirty="0"/>
              <a:t>Salmonella </a:t>
            </a:r>
            <a:r>
              <a:rPr lang="en-US" dirty="0"/>
              <a:t>in pork at 17%:  </a:t>
            </a:r>
            <a:r>
              <a:rPr lang="en-US" b="1" dirty="0"/>
              <a:t>16 million get sick</a:t>
            </a:r>
          </a:p>
          <a:p>
            <a:r>
              <a:rPr lang="en-US" dirty="0"/>
              <a:t>Cost $ 107 to treat a case: </a:t>
            </a:r>
            <a:r>
              <a:rPr lang="en-US" b="1" dirty="0"/>
              <a:t>$ 1,709 million (0.8% GDP)</a:t>
            </a:r>
          </a:p>
          <a:p>
            <a:r>
              <a:rPr lang="en-US" dirty="0"/>
              <a:t>Intervention to reduce 20% burden: </a:t>
            </a:r>
            <a:r>
              <a:rPr lang="en-US" b="1" dirty="0"/>
              <a:t>$ 340 million SAVED </a:t>
            </a:r>
          </a:p>
          <a:p>
            <a:endParaRPr lang="en-US" dirty="0"/>
          </a:p>
        </p:txBody>
      </p:sp>
      <p:pic>
        <p:nvPicPr>
          <p:cNvPr id="11" name="Picture 10">
            <a:extLst>
              <a:ext uri="{FF2B5EF4-FFF2-40B4-BE49-F238E27FC236}">
                <a16:creationId xmlns:a16="http://schemas.microsoft.com/office/drawing/2014/main" xmlns="" id="{FA1ECA4A-6B84-4B25-9337-0D7FCDE0694D}"/>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rot="5400000">
            <a:off x="5906327" y="3030777"/>
            <a:ext cx="3596044" cy="2088234"/>
          </a:xfrm>
          <a:prstGeom prst="rect">
            <a:avLst/>
          </a:prstGeom>
        </p:spPr>
      </p:pic>
    </p:spTree>
    <p:extLst>
      <p:ext uri="{BB962C8B-B14F-4D97-AF65-F5344CB8AC3E}">
        <p14:creationId xmlns:p14="http://schemas.microsoft.com/office/powerpoint/2010/main" val="11777000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196752"/>
            <a:ext cx="9036496" cy="1584176"/>
          </a:xfrm>
          <a:prstGeom prst="rect">
            <a:avLst/>
          </a:prstGeom>
        </p:spPr>
        <p:txBody>
          <a:bodyPr>
            <a:normAutofit/>
          </a:bodyPr>
          <a:lstStyle/>
          <a:p>
            <a:pPr algn="ctr"/>
            <a:r>
              <a:rPr lang="en-GB" altLang="en-US" sz="6000" b="1" dirty="0">
                <a:latin typeface="+mn-lt"/>
                <a:ea typeface="MS PGothic" pitchFamily="34" charset="-128"/>
              </a:rPr>
              <a:t>Food Safety</a:t>
            </a:r>
          </a:p>
        </p:txBody>
      </p:sp>
      <p:pic>
        <p:nvPicPr>
          <p:cNvPr id="6" name="Picture 5">
            <a:extLst>
              <a:ext uri="{FF2B5EF4-FFF2-40B4-BE49-F238E27FC236}">
                <a16:creationId xmlns:a16="http://schemas.microsoft.com/office/drawing/2014/main" xmlns="" id="{3E3E50F6-ACCF-4C73-9BF8-7A62AF8DE5F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28800" y="3581400"/>
            <a:ext cx="3209688" cy="2232248"/>
          </a:xfrm>
          <a:prstGeom prst="rect">
            <a:avLst/>
          </a:prstGeom>
        </p:spPr>
      </p:pic>
      <p:pic>
        <p:nvPicPr>
          <p:cNvPr id="7" name="Picture 6" descr="http://media.tinmoi.vn/2012/03/18/66_7_1332004947_21_thitlon_634675966064370000.jpg">
            <a:extLst>
              <a:ext uri="{FF2B5EF4-FFF2-40B4-BE49-F238E27FC236}">
                <a16:creationId xmlns:a16="http://schemas.microsoft.com/office/drawing/2014/main" xmlns="" id="{645EB98E-2E08-4044-A448-B6AF8B2A90D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9493" y="3527301"/>
            <a:ext cx="2766047" cy="22322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194789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579296" cy="1143000"/>
          </a:xfrm>
        </p:spPr>
        <p:txBody>
          <a:bodyPr/>
          <a:lstStyle/>
          <a:p>
            <a:r>
              <a:rPr lang="en-US" sz="3500" dirty="0"/>
              <a:t>Policy impact: translational research for interventions in modernizing food system</a:t>
            </a:r>
          </a:p>
        </p:txBody>
      </p:sp>
      <p:sp>
        <p:nvSpPr>
          <p:cNvPr id="3" name="Content Placeholder 2"/>
          <p:cNvSpPr>
            <a:spLocks noGrp="1"/>
          </p:cNvSpPr>
          <p:nvPr>
            <p:ph idx="1"/>
          </p:nvPr>
        </p:nvSpPr>
        <p:spPr>
          <a:xfrm>
            <a:off x="457200" y="1628800"/>
            <a:ext cx="4834880" cy="4525963"/>
          </a:xfrm>
        </p:spPr>
        <p:txBody>
          <a:bodyPr/>
          <a:lstStyle/>
          <a:p>
            <a:r>
              <a:rPr lang="en-US" sz="2400" dirty="0"/>
              <a:t>CGIAR/ILRI niche - risk assessment and policy / regulatory analysis for fresh foods in domestic markets</a:t>
            </a:r>
          </a:p>
          <a:p>
            <a:r>
              <a:rPr lang="en-US" sz="2400" dirty="0"/>
              <a:t>World Bank convenes overall support to government: ILRI led technical works</a:t>
            </a:r>
          </a:p>
          <a:p>
            <a:r>
              <a:rPr lang="en-US" sz="2400" dirty="0"/>
              <a:t>Upcoming projects based on WB report we led will improve food safety for 20 million people in major cities of Vietnam</a:t>
            </a:r>
          </a:p>
        </p:txBody>
      </p:sp>
      <p:pic>
        <p:nvPicPr>
          <p:cNvPr id="5" name="Picture 4"/>
          <p:cNvPicPr>
            <a:picLocks noChangeAspect="1"/>
          </p:cNvPicPr>
          <p:nvPr/>
        </p:nvPicPr>
        <p:blipFill>
          <a:blip r:embed="rId2"/>
          <a:stretch>
            <a:fillRect/>
          </a:stretch>
        </p:blipFill>
        <p:spPr>
          <a:xfrm>
            <a:off x="6400163" y="3488602"/>
            <a:ext cx="2122670" cy="3015530"/>
          </a:xfrm>
          <a:prstGeom prst="rect">
            <a:avLst/>
          </a:prstGeom>
          <a:solidFill>
            <a:schemeClr val="accent1"/>
          </a:solidFill>
          <a:ln>
            <a:solidFill>
              <a:schemeClr val="accent1"/>
            </a:solidFill>
          </a:ln>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13191" y="1250343"/>
            <a:ext cx="3296614" cy="2009659"/>
          </a:xfrm>
          <a:prstGeom prst="rect">
            <a:avLst/>
          </a:prstGeom>
        </p:spPr>
      </p:pic>
      <p:pic>
        <p:nvPicPr>
          <p:cNvPr id="7" name="Picture 6">
            <a:extLst>
              <a:ext uri="{FF2B5EF4-FFF2-40B4-BE49-F238E27FC236}">
                <a16:creationId xmlns:a16="http://schemas.microsoft.com/office/drawing/2014/main" xmlns="" id="{B72C612B-5794-4E45-9F62-9F762152CFD6}"/>
              </a:ext>
            </a:extLst>
          </p:cNvPr>
          <p:cNvPicPr/>
          <p:nvPr/>
        </p:nvPicPr>
        <p:blipFill>
          <a:blip r:embed="rId4" cstate="email">
            <a:extLst>
              <a:ext uri="{28A0092B-C50C-407E-A947-70E740481C1C}">
                <a14:useLocalDpi xmlns:a14="http://schemas.microsoft.com/office/drawing/2010/main"/>
              </a:ext>
            </a:extLst>
          </a:blip>
          <a:stretch>
            <a:fillRect/>
          </a:stretch>
        </p:blipFill>
        <p:spPr>
          <a:xfrm>
            <a:off x="833920" y="5919378"/>
            <a:ext cx="1834600" cy="383150"/>
          </a:xfrm>
          <a:prstGeom prst="rect">
            <a:avLst/>
          </a:prstGeom>
        </p:spPr>
      </p:pic>
      <p:pic>
        <p:nvPicPr>
          <p:cNvPr id="9" name="Picture 8">
            <a:extLst>
              <a:ext uri="{FF2B5EF4-FFF2-40B4-BE49-F238E27FC236}">
                <a16:creationId xmlns:a16="http://schemas.microsoft.com/office/drawing/2014/main" xmlns="" id="{847FB3E9-4257-4773-A95E-B6C2F6B95640}"/>
              </a:ext>
            </a:extLst>
          </p:cNvPr>
          <p:cNvPicPr/>
          <p:nvPr/>
        </p:nvPicPr>
        <p:blipFill>
          <a:blip r:embed="rId5" cstate="email">
            <a:extLst>
              <a:ext uri="{28A0092B-C50C-407E-A947-70E740481C1C}">
                <a14:useLocalDpi xmlns:a14="http://schemas.microsoft.com/office/drawing/2010/main"/>
              </a:ext>
            </a:extLst>
          </a:blip>
          <a:stretch>
            <a:fillRect/>
          </a:stretch>
        </p:blipFill>
        <p:spPr>
          <a:xfrm>
            <a:off x="2860262" y="5720018"/>
            <a:ext cx="565946" cy="582510"/>
          </a:xfrm>
          <a:prstGeom prst="rect">
            <a:avLst/>
          </a:prstGeom>
        </p:spPr>
      </p:pic>
      <p:pic>
        <p:nvPicPr>
          <p:cNvPr id="10" name="Picture 9">
            <a:extLst>
              <a:ext uri="{FF2B5EF4-FFF2-40B4-BE49-F238E27FC236}">
                <a16:creationId xmlns:a16="http://schemas.microsoft.com/office/drawing/2014/main" xmlns="" id="{B8CB2125-8CFA-4E02-AEFC-D0286611BAF9}"/>
              </a:ext>
            </a:extLst>
          </p:cNvPr>
          <p:cNvPicPr/>
          <p:nvPr/>
        </p:nvPicPr>
        <p:blipFill>
          <a:blip r:embed="rId6" cstate="email">
            <a:extLst>
              <a:ext uri="{28A0092B-C50C-407E-A947-70E740481C1C}">
                <a14:useLocalDpi xmlns:a14="http://schemas.microsoft.com/office/drawing/2010/main"/>
              </a:ext>
            </a:extLst>
          </a:blip>
          <a:stretch>
            <a:fillRect/>
          </a:stretch>
        </p:blipFill>
        <p:spPr>
          <a:xfrm>
            <a:off x="3774050" y="5697454"/>
            <a:ext cx="660270" cy="605074"/>
          </a:xfrm>
          <a:prstGeom prst="rect">
            <a:avLst/>
          </a:prstGeom>
        </p:spPr>
      </p:pic>
      <p:pic>
        <p:nvPicPr>
          <p:cNvPr id="13" name="Picture 12">
            <a:extLst>
              <a:ext uri="{FF2B5EF4-FFF2-40B4-BE49-F238E27FC236}">
                <a16:creationId xmlns:a16="http://schemas.microsoft.com/office/drawing/2014/main" xmlns="" id="{EA342769-4B26-4B39-8FFA-3F6B923B2F1B}"/>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650798" y="5661248"/>
            <a:ext cx="713290" cy="713288"/>
          </a:xfrm>
          <a:prstGeom prst="rect">
            <a:avLst/>
          </a:prstGeom>
        </p:spPr>
      </p:pic>
    </p:spTree>
    <p:extLst>
      <p:ext uri="{BB962C8B-B14F-4D97-AF65-F5344CB8AC3E}">
        <p14:creationId xmlns:p14="http://schemas.microsoft.com/office/powerpoint/2010/main" val="222346188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1046162"/>
            <a:ext cx="4996205" cy="1095483"/>
          </a:xfrm>
          <a:prstGeom prst="rect">
            <a:avLst/>
          </a:prstGeom>
        </p:spPr>
        <p:txBody>
          <a:bodyPr>
            <a:normAutofit fontScale="92500"/>
          </a:bodyPr>
          <a:lstStyle/>
          <a:p>
            <a:pPr marL="0" indent="0">
              <a:lnSpc>
                <a:spcPct val="140000"/>
              </a:lnSpc>
              <a:buNone/>
            </a:pPr>
            <a:r>
              <a:rPr lang="en-US" sz="2800" b="1" dirty="0"/>
              <a:t>Safe Food Fair Food for Cambodia</a:t>
            </a:r>
          </a:p>
          <a:p>
            <a:pPr marL="457200" lvl="1" indent="0">
              <a:lnSpc>
                <a:spcPct val="140000"/>
              </a:lnSpc>
              <a:buNone/>
            </a:pPr>
            <a:endParaRPr lang="en-US" sz="2400" b="1" dirty="0"/>
          </a:p>
          <a:p>
            <a:pPr>
              <a:lnSpc>
                <a:spcPct val="120000"/>
              </a:lnSpc>
            </a:pPr>
            <a:endParaRPr lang="en-US" sz="1800" dirty="0"/>
          </a:p>
          <a:p>
            <a:pPr>
              <a:lnSpc>
                <a:spcPct val="120000"/>
              </a:lnSpc>
            </a:pPr>
            <a:endParaRPr lang="en-US" sz="1200" dirty="0"/>
          </a:p>
          <a:p>
            <a:pPr>
              <a:lnSpc>
                <a:spcPct val="120000"/>
              </a:lnSpc>
            </a:pPr>
            <a:endParaRPr lang="en-US" sz="1200" dirty="0"/>
          </a:p>
        </p:txBody>
      </p:sp>
      <p:pic>
        <p:nvPicPr>
          <p:cNvPr id="5" name="Picture 4" descr="D:\Dropbox\Dropbox\ILRI HR\ILRI postdoc 2017\SFFF-Cambodia\December 2017\workshop stakeholders\Photos Hung\WhatsApp Image 2017-12-14 at 09.11.51.jpe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2617" y="2438400"/>
            <a:ext cx="4160784" cy="2887554"/>
          </a:xfrm>
          <a:prstGeom prst="rect">
            <a:avLst/>
          </a:prstGeom>
          <a:noFill/>
          <a:ln>
            <a:noFill/>
          </a:ln>
        </p:spPr>
      </p:pic>
      <p:pic>
        <p:nvPicPr>
          <p:cNvPr id="6" name="Picture 5">
            <a:extLst>
              <a:ext uri="{FF2B5EF4-FFF2-40B4-BE49-F238E27FC236}">
                <a16:creationId xmlns:a16="http://schemas.microsoft.com/office/drawing/2014/main" xmlns="" id="{DF0F217C-B85C-FF4D-ACAA-25C03351D22F}"/>
              </a:ext>
            </a:extLst>
          </p:cNvPr>
          <p:cNvPicPr/>
          <p:nvPr/>
        </p:nvPicPr>
        <p:blipFill>
          <a:blip r:embed="rId3"/>
          <a:stretch>
            <a:fillRect/>
          </a:stretch>
        </p:blipFill>
        <p:spPr>
          <a:xfrm>
            <a:off x="4913745" y="-11545"/>
            <a:ext cx="4267200" cy="3693342"/>
          </a:xfrm>
          <a:prstGeom prst="rect">
            <a:avLst/>
          </a:prstGeom>
        </p:spPr>
      </p:pic>
      <p:sp>
        <p:nvSpPr>
          <p:cNvPr id="8" name="Content Placeholder 2">
            <a:extLst>
              <a:ext uri="{FF2B5EF4-FFF2-40B4-BE49-F238E27FC236}">
                <a16:creationId xmlns:a16="http://schemas.microsoft.com/office/drawing/2014/main" xmlns="" id="{72EA9365-1A27-451F-926A-09EF12777316}"/>
              </a:ext>
            </a:extLst>
          </p:cNvPr>
          <p:cNvSpPr txBox="1">
            <a:spLocks/>
          </p:cNvSpPr>
          <p:nvPr/>
        </p:nvSpPr>
        <p:spPr>
          <a:xfrm>
            <a:off x="4371109" y="4191000"/>
            <a:ext cx="4590273" cy="2262499"/>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1800" b="0" i="0" u="none" strike="noStrike" kern="1200" cap="none" spc="0" normalizeH="0" baseline="0" noProof="0" dirty="0">
                <a:ln>
                  <a:noFill/>
                </a:ln>
                <a:solidFill>
                  <a:prstClr val="black"/>
                </a:solidFill>
                <a:effectLst/>
                <a:uLnTx/>
                <a:uFillTx/>
                <a:latin typeface="Arial" charset="0"/>
                <a:ea typeface="Arial" charset="0"/>
                <a:cs typeface="Arial" charset="0"/>
              </a:rPr>
              <a:t>Support existing food safety technical working group of Cambodia</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1800" b="0" i="0" u="none" strike="noStrike" kern="1200" cap="none" spc="0" normalizeH="0" baseline="0" noProof="0" dirty="0">
                <a:ln>
                  <a:noFill/>
                </a:ln>
                <a:solidFill>
                  <a:prstClr val="black"/>
                </a:solidFill>
                <a:effectLst/>
                <a:uLnTx/>
                <a:uFillTx/>
                <a:latin typeface="Arial" charset="0"/>
                <a:ea typeface="Arial" charset="0"/>
                <a:cs typeface="Arial" charset="0"/>
              </a:rPr>
              <a:t>Risk assessment expertise and case studies</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1800" b="0" i="0" u="none" strike="noStrike" kern="1200" cap="none" spc="0" normalizeH="0" baseline="0" noProof="0" dirty="0">
                <a:ln>
                  <a:noFill/>
                </a:ln>
                <a:solidFill>
                  <a:prstClr val="black"/>
                </a:solidFill>
                <a:effectLst/>
                <a:uLnTx/>
                <a:uFillTx/>
                <a:latin typeface="Arial" charset="0"/>
                <a:ea typeface="Arial" charset="0"/>
                <a:cs typeface="Arial" charset="0"/>
              </a:rPr>
              <a:t>Linking to other projects of food safety</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1800" b="0" i="0" u="none" strike="noStrike" kern="1200" cap="none" spc="0" normalizeH="0" baseline="0" noProof="0" dirty="0">
                <a:ln>
                  <a:noFill/>
                </a:ln>
                <a:solidFill>
                  <a:prstClr val="black"/>
                </a:solidFill>
                <a:effectLst/>
                <a:uLnTx/>
                <a:uFillTx/>
                <a:latin typeface="Arial" charset="0"/>
                <a:ea typeface="Arial" charset="0"/>
                <a:cs typeface="Arial" charset="0"/>
              </a:rPr>
              <a:t>Training</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1800" b="0" i="0" u="none" strike="noStrike" kern="1200" cap="none" spc="0" normalizeH="0" baseline="0" noProof="0" dirty="0">
                <a:ln>
                  <a:noFill/>
                </a:ln>
                <a:solidFill>
                  <a:prstClr val="black"/>
                </a:solidFill>
                <a:effectLst/>
                <a:uLnTx/>
                <a:uFillTx/>
                <a:latin typeface="Arial" charset="0"/>
                <a:ea typeface="Arial" charset="0"/>
                <a:cs typeface="Arial" charset="0"/>
              </a:rPr>
              <a:t>Avoid duplication effort</a:t>
            </a:r>
          </a:p>
        </p:txBody>
      </p:sp>
    </p:spTree>
    <p:extLst>
      <p:ext uri="{BB962C8B-B14F-4D97-AF65-F5344CB8AC3E}">
        <p14:creationId xmlns:p14="http://schemas.microsoft.com/office/powerpoint/2010/main" val="205547148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11799F5-5B10-413F-9C0F-4BB136CEAB9E}"/>
              </a:ext>
            </a:extLst>
          </p:cNvPr>
          <p:cNvSpPr>
            <a:spLocks noGrp="1"/>
          </p:cNvSpPr>
          <p:nvPr>
            <p:ph type="title"/>
          </p:nvPr>
        </p:nvSpPr>
        <p:spPr/>
        <p:txBody>
          <a:bodyPr/>
          <a:lstStyle/>
          <a:p>
            <a:r>
              <a:rPr lang="en-US" dirty="0"/>
              <a:t>SFFF Cambodia: primary results</a:t>
            </a:r>
          </a:p>
        </p:txBody>
      </p:sp>
      <p:graphicFrame>
        <p:nvGraphicFramePr>
          <p:cNvPr id="4" name="Content Placeholder 3">
            <a:extLst>
              <a:ext uri="{FF2B5EF4-FFF2-40B4-BE49-F238E27FC236}">
                <a16:creationId xmlns:a16="http://schemas.microsoft.com/office/drawing/2014/main" xmlns="" id="{20C12A75-F667-4B46-9211-71B87871589A}"/>
              </a:ext>
            </a:extLst>
          </p:cNvPr>
          <p:cNvGraphicFramePr>
            <a:graphicFrameLocks noGrp="1"/>
          </p:cNvGraphicFramePr>
          <p:nvPr>
            <p:ph sz="quarter" idx="10"/>
            <p:extLst>
              <p:ext uri="{D42A27DB-BD31-4B8C-83A1-F6EECF244321}">
                <p14:modId xmlns:p14="http://schemas.microsoft.com/office/powerpoint/2010/main" val="2385952232"/>
              </p:ext>
            </p:extLst>
          </p:nvPr>
        </p:nvGraphicFramePr>
        <p:xfrm>
          <a:off x="762000" y="1752600"/>
          <a:ext cx="7772400" cy="4907280"/>
        </p:xfrm>
        <a:graphic>
          <a:graphicData uri="http://schemas.openxmlformats.org/drawingml/2006/table">
            <a:tbl>
              <a:tblPr firstRow="1" firstCol="1" bandRow="1">
                <a:tableStyleId>{5C22544A-7EE6-4342-B048-85BDC9FD1C3A}</a:tableStyleId>
              </a:tblPr>
              <a:tblGrid>
                <a:gridCol w="2659805">
                  <a:extLst>
                    <a:ext uri="{9D8B030D-6E8A-4147-A177-3AD203B41FA5}">
                      <a16:colId xmlns:a16="http://schemas.microsoft.com/office/drawing/2014/main" xmlns="" val="3470784879"/>
                    </a:ext>
                  </a:extLst>
                </a:gridCol>
                <a:gridCol w="1333038">
                  <a:extLst>
                    <a:ext uri="{9D8B030D-6E8A-4147-A177-3AD203B41FA5}">
                      <a16:colId xmlns:a16="http://schemas.microsoft.com/office/drawing/2014/main" xmlns="" val="830855669"/>
                    </a:ext>
                  </a:extLst>
                </a:gridCol>
                <a:gridCol w="1994852">
                  <a:extLst>
                    <a:ext uri="{9D8B030D-6E8A-4147-A177-3AD203B41FA5}">
                      <a16:colId xmlns:a16="http://schemas.microsoft.com/office/drawing/2014/main" xmlns="" val="1915604526"/>
                    </a:ext>
                  </a:extLst>
                </a:gridCol>
                <a:gridCol w="1784705">
                  <a:extLst>
                    <a:ext uri="{9D8B030D-6E8A-4147-A177-3AD203B41FA5}">
                      <a16:colId xmlns:a16="http://schemas.microsoft.com/office/drawing/2014/main" xmlns="" val="3109388537"/>
                    </a:ext>
                  </a:extLst>
                </a:gridCol>
              </a:tblGrid>
              <a:tr h="281775">
                <a:tc rowSpan="2">
                  <a:txBody>
                    <a:bodyPr/>
                    <a:lstStyle/>
                    <a:p>
                      <a:pPr marL="0" marR="0" algn="ctr">
                        <a:lnSpc>
                          <a:spcPct val="115000"/>
                        </a:lnSpc>
                        <a:spcBef>
                          <a:spcPts val="0"/>
                        </a:spcBef>
                        <a:spcAft>
                          <a:spcPts val="0"/>
                        </a:spcAft>
                      </a:pPr>
                      <a:r>
                        <a:rPr lang="en-AU" sz="2000">
                          <a:effectLst/>
                        </a:rPr>
                        <a:t>Province </a:t>
                      </a:r>
                      <a:endParaRPr lang="en-US" sz="2000">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tc rowSpan="2">
                  <a:txBody>
                    <a:bodyPr/>
                    <a:lstStyle/>
                    <a:p>
                      <a:pPr marL="0" marR="0" algn="ctr">
                        <a:lnSpc>
                          <a:spcPct val="115000"/>
                        </a:lnSpc>
                        <a:spcBef>
                          <a:spcPts val="0"/>
                        </a:spcBef>
                        <a:spcAft>
                          <a:spcPts val="0"/>
                        </a:spcAft>
                      </a:pPr>
                      <a:r>
                        <a:rPr lang="en-AU" sz="2000" spc="-30">
                          <a:effectLst/>
                        </a:rPr>
                        <a:t>N# of Sample </a:t>
                      </a:r>
                      <a:endParaRPr lang="en-US" sz="2000">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tc gridSpan="2">
                  <a:txBody>
                    <a:bodyPr/>
                    <a:lstStyle/>
                    <a:p>
                      <a:pPr marL="0" marR="0" algn="ctr">
                        <a:lnSpc>
                          <a:spcPct val="115000"/>
                        </a:lnSpc>
                        <a:spcBef>
                          <a:spcPts val="0"/>
                        </a:spcBef>
                        <a:spcAft>
                          <a:spcPts val="0"/>
                        </a:spcAft>
                      </a:pPr>
                      <a:r>
                        <a:rPr lang="en-AU" sz="2000" spc="-20">
                          <a:effectLst/>
                        </a:rPr>
                        <a:t>N# Positive Sample (%)</a:t>
                      </a:r>
                      <a:endParaRPr lang="en-US" sz="2000">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tc hMerge="1">
                  <a:txBody>
                    <a:bodyPr/>
                    <a:lstStyle/>
                    <a:p>
                      <a:endParaRPr lang="en-US"/>
                    </a:p>
                  </a:txBody>
                  <a:tcPr/>
                </a:tc>
                <a:extLst>
                  <a:ext uri="{0D108BD9-81ED-4DB2-BD59-A6C34878D82A}">
                    <a16:rowId xmlns:a16="http://schemas.microsoft.com/office/drawing/2014/main" xmlns="" val="2905118894"/>
                  </a:ext>
                </a:extLst>
              </a:tr>
              <a:tr h="299332">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AU" sz="2000" i="1" spc="-20" dirty="0">
                          <a:effectLst/>
                        </a:rPr>
                        <a:t>Salmonella </a:t>
                      </a:r>
                      <a:endParaRPr lang="en-US" sz="2000" i="1" dirty="0">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tc>
                  <a:txBody>
                    <a:bodyPr/>
                    <a:lstStyle/>
                    <a:p>
                      <a:pPr marL="0" marR="0">
                        <a:lnSpc>
                          <a:spcPct val="115000"/>
                        </a:lnSpc>
                        <a:spcBef>
                          <a:spcPts val="0"/>
                        </a:spcBef>
                        <a:spcAft>
                          <a:spcPts val="0"/>
                        </a:spcAft>
                      </a:pPr>
                      <a:r>
                        <a:rPr lang="en-AU" sz="2000" i="1" spc="-20" dirty="0">
                          <a:effectLst/>
                        </a:rPr>
                        <a:t>S. aureus</a:t>
                      </a:r>
                      <a:endParaRPr lang="en-US" sz="2000" i="1" dirty="0">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extLst>
                  <a:ext uri="{0D108BD9-81ED-4DB2-BD59-A6C34878D82A}">
                    <a16:rowId xmlns:a16="http://schemas.microsoft.com/office/drawing/2014/main" xmlns="" val="3921775364"/>
                  </a:ext>
                </a:extLst>
              </a:tr>
              <a:tr h="281775">
                <a:tc>
                  <a:txBody>
                    <a:bodyPr/>
                    <a:lstStyle/>
                    <a:p>
                      <a:pPr marL="0" marR="0">
                        <a:lnSpc>
                          <a:spcPct val="115000"/>
                        </a:lnSpc>
                        <a:spcBef>
                          <a:spcPts val="0"/>
                        </a:spcBef>
                        <a:spcAft>
                          <a:spcPts val="0"/>
                        </a:spcAft>
                      </a:pPr>
                      <a:r>
                        <a:rPr lang="en-AU" sz="2000">
                          <a:effectLst/>
                        </a:rPr>
                        <a:t>Phnom Penh</a:t>
                      </a:r>
                      <a:endParaRPr lang="en-US" sz="2000">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tc>
                  <a:txBody>
                    <a:bodyPr/>
                    <a:lstStyle/>
                    <a:p>
                      <a:pPr marL="0" marR="0" algn="ctr">
                        <a:lnSpc>
                          <a:spcPct val="115000"/>
                        </a:lnSpc>
                        <a:spcBef>
                          <a:spcPts val="0"/>
                        </a:spcBef>
                        <a:spcAft>
                          <a:spcPts val="0"/>
                        </a:spcAft>
                      </a:pPr>
                      <a:r>
                        <a:rPr lang="en-AU" sz="2000">
                          <a:effectLst/>
                        </a:rPr>
                        <a:t>24</a:t>
                      </a:r>
                      <a:endParaRPr lang="en-US" sz="2000">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tc>
                  <a:txBody>
                    <a:bodyPr/>
                    <a:lstStyle/>
                    <a:p>
                      <a:pPr marL="0" marR="0" algn="ctr">
                        <a:lnSpc>
                          <a:spcPct val="115000"/>
                        </a:lnSpc>
                        <a:spcBef>
                          <a:spcPts val="0"/>
                        </a:spcBef>
                        <a:spcAft>
                          <a:spcPts val="0"/>
                        </a:spcAft>
                      </a:pPr>
                      <a:r>
                        <a:rPr lang="en-AU" sz="2000">
                          <a:effectLst/>
                        </a:rPr>
                        <a:t>3 (12.5)</a:t>
                      </a:r>
                      <a:endParaRPr lang="en-US" sz="2000">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tc>
                  <a:txBody>
                    <a:bodyPr/>
                    <a:lstStyle/>
                    <a:p>
                      <a:pPr marL="0" marR="0" algn="ctr">
                        <a:lnSpc>
                          <a:spcPct val="115000"/>
                        </a:lnSpc>
                        <a:spcBef>
                          <a:spcPts val="0"/>
                        </a:spcBef>
                        <a:spcAft>
                          <a:spcPts val="0"/>
                        </a:spcAft>
                      </a:pPr>
                      <a:r>
                        <a:rPr lang="en-AU" sz="2000">
                          <a:effectLst/>
                        </a:rPr>
                        <a:t>2 (8.3)</a:t>
                      </a:r>
                      <a:endParaRPr lang="en-US" sz="2000">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extLst>
                  <a:ext uri="{0D108BD9-81ED-4DB2-BD59-A6C34878D82A}">
                    <a16:rowId xmlns:a16="http://schemas.microsoft.com/office/drawing/2014/main" xmlns="" val="3703319027"/>
                  </a:ext>
                </a:extLst>
              </a:tr>
              <a:tr h="281775">
                <a:tc>
                  <a:txBody>
                    <a:bodyPr/>
                    <a:lstStyle/>
                    <a:p>
                      <a:pPr marL="0" marR="0">
                        <a:lnSpc>
                          <a:spcPct val="115000"/>
                        </a:lnSpc>
                        <a:spcBef>
                          <a:spcPts val="0"/>
                        </a:spcBef>
                        <a:spcAft>
                          <a:spcPts val="0"/>
                        </a:spcAft>
                      </a:pPr>
                      <a:r>
                        <a:rPr lang="en-AU" sz="2000">
                          <a:effectLst/>
                        </a:rPr>
                        <a:t>Siem Reap </a:t>
                      </a:r>
                      <a:endParaRPr lang="en-US" sz="2000">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tc>
                  <a:txBody>
                    <a:bodyPr/>
                    <a:lstStyle/>
                    <a:p>
                      <a:pPr marL="0" marR="0" algn="ctr">
                        <a:lnSpc>
                          <a:spcPct val="115000"/>
                        </a:lnSpc>
                        <a:spcBef>
                          <a:spcPts val="0"/>
                        </a:spcBef>
                        <a:spcAft>
                          <a:spcPts val="0"/>
                        </a:spcAft>
                      </a:pPr>
                      <a:r>
                        <a:rPr lang="en-AU" sz="2000">
                          <a:effectLst/>
                        </a:rPr>
                        <a:t>24</a:t>
                      </a:r>
                      <a:endParaRPr lang="en-US" sz="2000">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tc>
                  <a:txBody>
                    <a:bodyPr/>
                    <a:lstStyle/>
                    <a:p>
                      <a:pPr marL="0" marR="0" algn="ctr">
                        <a:lnSpc>
                          <a:spcPct val="115000"/>
                        </a:lnSpc>
                        <a:spcBef>
                          <a:spcPts val="0"/>
                        </a:spcBef>
                        <a:spcAft>
                          <a:spcPts val="0"/>
                        </a:spcAft>
                      </a:pPr>
                      <a:r>
                        <a:rPr lang="en-AU" sz="2000">
                          <a:effectLst/>
                        </a:rPr>
                        <a:t>18 (75.5)</a:t>
                      </a:r>
                      <a:endParaRPr lang="en-US" sz="2000">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tc>
                  <a:txBody>
                    <a:bodyPr/>
                    <a:lstStyle/>
                    <a:p>
                      <a:pPr marL="0" marR="0" algn="ctr">
                        <a:lnSpc>
                          <a:spcPct val="115000"/>
                        </a:lnSpc>
                        <a:spcBef>
                          <a:spcPts val="0"/>
                        </a:spcBef>
                        <a:spcAft>
                          <a:spcPts val="0"/>
                        </a:spcAft>
                      </a:pPr>
                      <a:r>
                        <a:rPr lang="en-AU" sz="2000">
                          <a:effectLst/>
                        </a:rPr>
                        <a:t>8 (33.3)</a:t>
                      </a:r>
                      <a:endParaRPr lang="en-US" sz="2000">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extLst>
                  <a:ext uri="{0D108BD9-81ED-4DB2-BD59-A6C34878D82A}">
                    <a16:rowId xmlns:a16="http://schemas.microsoft.com/office/drawing/2014/main" xmlns="" val="392066192"/>
                  </a:ext>
                </a:extLst>
              </a:tr>
              <a:tr h="281775">
                <a:tc>
                  <a:txBody>
                    <a:bodyPr/>
                    <a:lstStyle/>
                    <a:p>
                      <a:pPr marL="0" marR="0">
                        <a:lnSpc>
                          <a:spcPct val="115000"/>
                        </a:lnSpc>
                        <a:spcBef>
                          <a:spcPts val="0"/>
                        </a:spcBef>
                        <a:spcAft>
                          <a:spcPts val="0"/>
                        </a:spcAft>
                      </a:pPr>
                      <a:r>
                        <a:rPr lang="en-AU" sz="2000">
                          <a:effectLst/>
                        </a:rPr>
                        <a:t>Takeo</a:t>
                      </a:r>
                      <a:endParaRPr lang="en-US" sz="2000">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tc>
                  <a:txBody>
                    <a:bodyPr/>
                    <a:lstStyle/>
                    <a:p>
                      <a:pPr marL="0" marR="0" algn="ctr">
                        <a:lnSpc>
                          <a:spcPct val="115000"/>
                        </a:lnSpc>
                        <a:spcBef>
                          <a:spcPts val="0"/>
                        </a:spcBef>
                        <a:spcAft>
                          <a:spcPts val="0"/>
                        </a:spcAft>
                      </a:pPr>
                      <a:r>
                        <a:rPr lang="en-AU" sz="2000">
                          <a:effectLst/>
                        </a:rPr>
                        <a:t>16</a:t>
                      </a:r>
                      <a:endParaRPr lang="en-US" sz="2000">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tc>
                  <a:txBody>
                    <a:bodyPr/>
                    <a:lstStyle/>
                    <a:p>
                      <a:pPr marL="0" marR="0" algn="ctr">
                        <a:lnSpc>
                          <a:spcPct val="115000"/>
                        </a:lnSpc>
                        <a:spcBef>
                          <a:spcPts val="0"/>
                        </a:spcBef>
                        <a:spcAft>
                          <a:spcPts val="0"/>
                        </a:spcAft>
                      </a:pPr>
                      <a:r>
                        <a:rPr lang="en-AU" sz="2000">
                          <a:effectLst/>
                        </a:rPr>
                        <a:t>6 (37.5)</a:t>
                      </a:r>
                      <a:endParaRPr lang="en-US" sz="2000">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tc>
                  <a:txBody>
                    <a:bodyPr/>
                    <a:lstStyle/>
                    <a:p>
                      <a:pPr marL="0" marR="0" algn="ctr">
                        <a:lnSpc>
                          <a:spcPct val="115000"/>
                        </a:lnSpc>
                        <a:spcBef>
                          <a:spcPts val="0"/>
                        </a:spcBef>
                        <a:spcAft>
                          <a:spcPts val="0"/>
                        </a:spcAft>
                      </a:pPr>
                      <a:r>
                        <a:rPr lang="en-AU" sz="2000">
                          <a:effectLst/>
                        </a:rPr>
                        <a:t>6 (37.5)</a:t>
                      </a:r>
                      <a:endParaRPr lang="en-US" sz="2000">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extLst>
                  <a:ext uri="{0D108BD9-81ED-4DB2-BD59-A6C34878D82A}">
                    <a16:rowId xmlns:a16="http://schemas.microsoft.com/office/drawing/2014/main" xmlns="" val="3698628660"/>
                  </a:ext>
                </a:extLst>
              </a:tr>
              <a:tr h="281775">
                <a:tc>
                  <a:txBody>
                    <a:bodyPr/>
                    <a:lstStyle/>
                    <a:p>
                      <a:pPr marL="0" marR="0">
                        <a:lnSpc>
                          <a:spcPct val="115000"/>
                        </a:lnSpc>
                        <a:spcBef>
                          <a:spcPts val="0"/>
                        </a:spcBef>
                        <a:spcAft>
                          <a:spcPts val="0"/>
                        </a:spcAft>
                      </a:pPr>
                      <a:r>
                        <a:rPr lang="en-AU" sz="2000" spc="-40">
                          <a:effectLst/>
                        </a:rPr>
                        <a:t>Kampong Cham</a:t>
                      </a:r>
                      <a:endParaRPr lang="en-US" sz="2000">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tc>
                  <a:txBody>
                    <a:bodyPr/>
                    <a:lstStyle/>
                    <a:p>
                      <a:pPr marL="0" marR="0" algn="ctr">
                        <a:lnSpc>
                          <a:spcPct val="115000"/>
                        </a:lnSpc>
                        <a:spcBef>
                          <a:spcPts val="0"/>
                        </a:spcBef>
                        <a:spcAft>
                          <a:spcPts val="0"/>
                        </a:spcAft>
                      </a:pPr>
                      <a:r>
                        <a:rPr lang="en-AU" sz="2000">
                          <a:effectLst/>
                        </a:rPr>
                        <a:t>16</a:t>
                      </a:r>
                      <a:endParaRPr lang="en-US" sz="2000">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tc>
                  <a:txBody>
                    <a:bodyPr/>
                    <a:lstStyle/>
                    <a:p>
                      <a:pPr marL="0" marR="0" algn="ctr">
                        <a:lnSpc>
                          <a:spcPct val="115000"/>
                        </a:lnSpc>
                        <a:spcBef>
                          <a:spcPts val="0"/>
                        </a:spcBef>
                        <a:spcAft>
                          <a:spcPts val="0"/>
                        </a:spcAft>
                      </a:pPr>
                      <a:r>
                        <a:rPr lang="en-AU" sz="2000">
                          <a:effectLst/>
                        </a:rPr>
                        <a:t>6 (37.5)</a:t>
                      </a:r>
                      <a:endParaRPr lang="en-US" sz="2000">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tc>
                  <a:txBody>
                    <a:bodyPr/>
                    <a:lstStyle/>
                    <a:p>
                      <a:pPr marL="0" marR="0" algn="ctr">
                        <a:lnSpc>
                          <a:spcPct val="115000"/>
                        </a:lnSpc>
                        <a:spcBef>
                          <a:spcPts val="0"/>
                        </a:spcBef>
                        <a:spcAft>
                          <a:spcPts val="0"/>
                        </a:spcAft>
                      </a:pPr>
                      <a:r>
                        <a:rPr lang="en-AU" sz="2000">
                          <a:effectLst/>
                        </a:rPr>
                        <a:t>10 (62.5)</a:t>
                      </a:r>
                      <a:endParaRPr lang="en-US" sz="2000">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extLst>
                  <a:ext uri="{0D108BD9-81ED-4DB2-BD59-A6C34878D82A}">
                    <a16:rowId xmlns:a16="http://schemas.microsoft.com/office/drawing/2014/main" xmlns="" val="2606462932"/>
                  </a:ext>
                </a:extLst>
              </a:tr>
              <a:tr h="281775">
                <a:tc>
                  <a:txBody>
                    <a:bodyPr/>
                    <a:lstStyle/>
                    <a:p>
                      <a:pPr marL="0" marR="0">
                        <a:lnSpc>
                          <a:spcPct val="115000"/>
                        </a:lnSpc>
                        <a:spcBef>
                          <a:spcPts val="0"/>
                        </a:spcBef>
                        <a:spcAft>
                          <a:spcPts val="0"/>
                        </a:spcAft>
                      </a:pPr>
                      <a:r>
                        <a:rPr lang="en-AU" sz="2000">
                          <a:effectLst/>
                        </a:rPr>
                        <a:t>Tbong Khmom</a:t>
                      </a:r>
                      <a:endParaRPr lang="en-US" sz="2000">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tc>
                  <a:txBody>
                    <a:bodyPr/>
                    <a:lstStyle/>
                    <a:p>
                      <a:pPr marL="0" marR="0" algn="ctr">
                        <a:lnSpc>
                          <a:spcPct val="115000"/>
                        </a:lnSpc>
                        <a:spcBef>
                          <a:spcPts val="0"/>
                        </a:spcBef>
                        <a:spcAft>
                          <a:spcPts val="0"/>
                        </a:spcAft>
                      </a:pPr>
                      <a:r>
                        <a:rPr lang="en-AU" sz="2000">
                          <a:effectLst/>
                        </a:rPr>
                        <a:t>16</a:t>
                      </a:r>
                      <a:endParaRPr lang="en-US" sz="2000">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tc>
                  <a:txBody>
                    <a:bodyPr/>
                    <a:lstStyle/>
                    <a:p>
                      <a:pPr marL="0" marR="0" algn="ctr">
                        <a:lnSpc>
                          <a:spcPct val="115000"/>
                        </a:lnSpc>
                        <a:spcBef>
                          <a:spcPts val="0"/>
                        </a:spcBef>
                        <a:spcAft>
                          <a:spcPts val="0"/>
                        </a:spcAft>
                      </a:pPr>
                      <a:r>
                        <a:rPr lang="en-AU" sz="2000">
                          <a:effectLst/>
                        </a:rPr>
                        <a:t>8 (50.0)</a:t>
                      </a:r>
                      <a:endParaRPr lang="en-US" sz="2000">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tc>
                  <a:txBody>
                    <a:bodyPr/>
                    <a:lstStyle/>
                    <a:p>
                      <a:pPr marL="0" marR="0" algn="ctr">
                        <a:lnSpc>
                          <a:spcPct val="115000"/>
                        </a:lnSpc>
                        <a:spcBef>
                          <a:spcPts val="0"/>
                        </a:spcBef>
                        <a:spcAft>
                          <a:spcPts val="0"/>
                        </a:spcAft>
                      </a:pPr>
                      <a:r>
                        <a:rPr lang="en-AU" sz="2000">
                          <a:effectLst/>
                        </a:rPr>
                        <a:t>6 (37.5)</a:t>
                      </a:r>
                      <a:endParaRPr lang="en-US" sz="2000">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extLst>
                  <a:ext uri="{0D108BD9-81ED-4DB2-BD59-A6C34878D82A}">
                    <a16:rowId xmlns:a16="http://schemas.microsoft.com/office/drawing/2014/main" xmlns="" val="830815426"/>
                  </a:ext>
                </a:extLst>
              </a:tr>
              <a:tr h="281775">
                <a:tc>
                  <a:txBody>
                    <a:bodyPr/>
                    <a:lstStyle/>
                    <a:p>
                      <a:pPr marL="0" marR="0">
                        <a:lnSpc>
                          <a:spcPct val="115000"/>
                        </a:lnSpc>
                        <a:spcBef>
                          <a:spcPts val="0"/>
                        </a:spcBef>
                        <a:spcAft>
                          <a:spcPts val="0"/>
                        </a:spcAft>
                      </a:pPr>
                      <a:r>
                        <a:rPr lang="en-AU" sz="2000">
                          <a:effectLst/>
                        </a:rPr>
                        <a:t>Kep</a:t>
                      </a:r>
                      <a:endParaRPr lang="en-US" sz="2000">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tc>
                  <a:txBody>
                    <a:bodyPr/>
                    <a:lstStyle/>
                    <a:p>
                      <a:pPr marL="0" marR="0" algn="ctr">
                        <a:lnSpc>
                          <a:spcPct val="115000"/>
                        </a:lnSpc>
                        <a:spcBef>
                          <a:spcPts val="0"/>
                        </a:spcBef>
                        <a:spcAft>
                          <a:spcPts val="0"/>
                        </a:spcAft>
                      </a:pPr>
                      <a:r>
                        <a:rPr lang="en-AU" sz="2000">
                          <a:effectLst/>
                        </a:rPr>
                        <a:t>16</a:t>
                      </a:r>
                      <a:endParaRPr lang="en-US" sz="2000">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tc>
                  <a:txBody>
                    <a:bodyPr/>
                    <a:lstStyle/>
                    <a:p>
                      <a:pPr marL="0" marR="0" algn="ctr">
                        <a:lnSpc>
                          <a:spcPct val="115000"/>
                        </a:lnSpc>
                        <a:spcBef>
                          <a:spcPts val="0"/>
                        </a:spcBef>
                        <a:spcAft>
                          <a:spcPts val="0"/>
                        </a:spcAft>
                      </a:pPr>
                      <a:r>
                        <a:rPr lang="en-AU" sz="2000">
                          <a:effectLst/>
                        </a:rPr>
                        <a:t>10 (62.5)</a:t>
                      </a:r>
                      <a:endParaRPr lang="en-US" sz="2000">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tc>
                  <a:txBody>
                    <a:bodyPr/>
                    <a:lstStyle/>
                    <a:p>
                      <a:pPr marL="0" marR="0" algn="ctr">
                        <a:lnSpc>
                          <a:spcPct val="115000"/>
                        </a:lnSpc>
                        <a:spcBef>
                          <a:spcPts val="0"/>
                        </a:spcBef>
                        <a:spcAft>
                          <a:spcPts val="0"/>
                        </a:spcAft>
                      </a:pPr>
                      <a:r>
                        <a:rPr lang="en-AU" sz="2000">
                          <a:effectLst/>
                        </a:rPr>
                        <a:t>4 (25.0)</a:t>
                      </a:r>
                      <a:endParaRPr lang="en-US" sz="2000">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extLst>
                  <a:ext uri="{0D108BD9-81ED-4DB2-BD59-A6C34878D82A}">
                    <a16:rowId xmlns:a16="http://schemas.microsoft.com/office/drawing/2014/main" xmlns="" val="2982038680"/>
                  </a:ext>
                </a:extLst>
              </a:tr>
              <a:tr h="281775">
                <a:tc>
                  <a:txBody>
                    <a:bodyPr/>
                    <a:lstStyle/>
                    <a:p>
                      <a:pPr marL="0" marR="0">
                        <a:lnSpc>
                          <a:spcPct val="115000"/>
                        </a:lnSpc>
                        <a:spcBef>
                          <a:spcPts val="0"/>
                        </a:spcBef>
                        <a:spcAft>
                          <a:spcPts val="0"/>
                        </a:spcAft>
                      </a:pPr>
                      <a:r>
                        <a:rPr lang="en-AU" sz="2000">
                          <a:effectLst/>
                        </a:rPr>
                        <a:t>Kampot</a:t>
                      </a:r>
                      <a:endParaRPr lang="en-US" sz="2000">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tc>
                  <a:txBody>
                    <a:bodyPr/>
                    <a:lstStyle/>
                    <a:p>
                      <a:pPr marL="0" marR="0" algn="ctr">
                        <a:lnSpc>
                          <a:spcPct val="115000"/>
                        </a:lnSpc>
                        <a:spcBef>
                          <a:spcPts val="0"/>
                        </a:spcBef>
                        <a:spcAft>
                          <a:spcPts val="0"/>
                        </a:spcAft>
                      </a:pPr>
                      <a:r>
                        <a:rPr lang="en-AU" sz="2000">
                          <a:effectLst/>
                        </a:rPr>
                        <a:t>16</a:t>
                      </a:r>
                      <a:endParaRPr lang="en-US" sz="2000">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tc>
                  <a:txBody>
                    <a:bodyPr/>
                    <a:lstStyle/>
                    <a:p>
                      <a:pPr marL="0" marR="0" algn="ctr">
                        <a:lnSpc>
                          <a:spcPct val="115000"/>
                        </a:lnSpc>
                        <a:spcBef>
                          <a:spcPts val="0"/>
                        </a:spcBef>
                        <a:spcAft>
                          <a:spcPts val="0"/>
                        </a:spcAft>
                      </a:pPr>
                      <a:r>
                        <a:rPr lang="en-AU" sz="2000">
                          <a:effectLst/>
                        </a:rPr>
                        <a:t>10 (62.5)</a:t>
                      </a:r>
                      <a:endParaRPr lang="en-US" sz="2000">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tc>
                  <a:txBody>
                    <a:bodyPr/>
                    <a:lstStyle/>
                    <a:p>
                      <a:pPr marL="0" marR="0" algn="ctr">
                        <a:lnSpc>
                          <a:spcPct val="115000"/>
                        </a:lnSpc>
                        <a:spcBef>
                          <a:spcPts val="0"/>
                        </a:spcBef>
                        <a:spcAft>
                          <a:spcPts val="0"/>
                        </a:spcAft>
                      </a:pPr>
                      <a:r>
                        <a:rPr lang="en-AU" sz="2000">
                          <a:effectLst/>
                        </a:rPr>
                        <a:t>5 (31.3)</a:t>
                      </a:r>
                      <a:endParaRPr lang="en-US" sz="2000">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extLst>
                  <a:ext uri="{0D108BD9-81ED-4DB2-BD59-A6C34878D82A}">
                    <a16:rowId xmlns:a16="http://schemas.microsoft.com/office/drawing/2014/main" xmlns="" val="2112876654"/>
                  </a:ext>
                </a:extLst>
              </a:tr>
              <a:tr h="281775">
                <a:tc>
                  <a:txBody>
                    <a:bodyPr/>
                    <a:lstStyle/>
                    <a:p>
                      <a:pPr marL="0" marR="0">
                        <a:lnSpc>
                          <a:spcPct val="115000"/>
                        </a:lnSpc>
                        <a:spcBef>
                          <a:spcPts val="0"/>
                        </a:spcBef>
                        <a:spcAft>
                          <a:spcPts val="0"/>
                        </a:spcAft>
                      </a:pPr>
                      <a:r>
                        <a:rPr lang="en-AU" sz="2000">
                          <a:effectLst/>
                        </a:rPr>
                        <a:t>Kampong Speu </a:t>
                      </a:r>
                      <a:endParaRPr lang="en-US" sz="2000">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tc>
                  <a:txBody>
                    <a:bodyPr/>
                    <a:lstStyle/>
                    <a:p>
                      <a:pPr marL="0" marR="0" algn="ctr">
                        <a:lnSpc>
                          <a:spcPct val="115000"/>
                        </a:lnSpc>
                        <a:spcBef>
                          <a:spcPts val="0"/>
                        </a:spcBef>
                        <a:spcAft>
                          <a:spcPts val="0"/>
                        </a:spcAft>
                      </a:pPr>
                      <a:r>
                        <a:rPr lang="en-AU" sz="2000">
                          <a:effectLst/>
                        </a:rPr>
                        <a:t>16</a:t>
                      </a:r>
                      <a:endParaRPr lang="en-US" sz="2000">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tc>
                  <a:txBody>
                    <a:bodyPr/>
                    <a:lstStyle/>
                    <a:p>
                      <a:pPr marL="0" marR="0" algn="ctr">
                        <a:lnSpc>
                          <a:spcPct val="115000"/>
                        </a:lnSpc>
                        <a:spcBef>
                          <a:spcPts val="0"/>
                        </a:spcBef>
                        <a:spcAft>
                          <a:spcPts val="0"/>
                        </a:spcAft>
                      </a:pPr>
                      <a:r>
                        <a:rPr lang="en-AU" sz="2000">
                          <a:effectLst/>
                        </a:rPr>
                        <a:t>6 (37.5)</a:t>
                      </a:r>
                      <a:endParaRPr lang="en-US" sz="2000">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tc>
                  <a:txBody>
                    <a:bodyPr/>
                    <a:lstStyle/>
                    <a:p>
                      <a:pPr marL="0" marR="0" algn="ctr">
                        <a:lnSpc>
                          <a:spcPct val="115000"/>
                        </a:lnSpc>
                        <a:spcBef>
                          <a:spcPts val="0"/>
                        </a:spcBef>
                        <a:spcAft>
                          <a:spcPts val="0"/>
                        </a:spcAft>
                      </a:pPr>
                      <a:r>
                        <a:rPr lang="en-AU" sz="2000">
                          <a:effectLst/>
                        </a:rPr>
                        <a:t>10 (62.5)</a:t>
                      </a:r>
                      <a:endParaRPr lang="en-US" sz="2000">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extLst>
                  <a:ext uri="{0D108BD9-81ED-4DB2-BD59-A6C34878D82A}">
                    <a16:rowId xmlns:a16="http://schemas.microsoft.com/office/drawing/2014/main" xmlns="" val="1545960291"/>
                  </a:ext>
                </a:extLst>
              </a:tr>
              <a:tr h="281775">
                <a:tc>
                  <a:txBody>
                    <a:bodyPr/>
                    <a:lstStyle/>
                    <a:p>
                      <a:pPr marL="0" marR="0">
                        <a:lnSpc>
                          <a:spcPct val="115000"/>
                        </a:lnSpc>
                        <a:spcBef>
                          <a:spcPts val="0"/>
                        </a:spcBef>
                        <a:spcAft>
                          <a:spcPts val="0"/>
                        </a:spcAft>
                      </a:pPr>
                      <a:r>
                        <a:rPr lang="en-AU" sz="2000">
                          <a:effectLst/>
                        </a:rPr>
                        <a:t>Kandal </a:t>
                      </a:r>
                      <a:endParaRPr lang="en-US" sz="2000">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tc>
                  <a:txBody>
                    <a:bodyPr/>
                    <a:lstStyle/>
                    <a:p>
                      <a:pPr marL="0" marR="0" algn="ctr">
                        <a:lnSpc>
                          <a:spcPct val="115000"/>
                        </a:lnSpc>
                        <a:spcBef>
                          <a:spcPts val="0"/>
                        </a:spcBef>
                        <a:spcAft>
                          <a:spcPts val="0"/>
                        </a:spcAft>
                      </a:pPr>
                      <a:r>
                        <a:rPr lang="en-AU" sz="2000">
                          <a:effectLst/>
                        </a:rPr>
                        <a:t>16</a:t>
                      </a:r>
                      <a:endParaRPr lang="en-US" sz="2000">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tc>
                  <a:txBody>
                    <a:bodyPr/>
                    <a:lstStyle/>
                    <a:p>
                      <a:pPr marL="0" marR="0" algn="ctr">
                        <a:lnSpc>
                          <a:spcPct val="115000"/>
                        </a:lnSpc>
                        <a:spcBef>
                          <a:spcPts val="0"/>
                        </a:spcBef>
                        <a:spcAft>
                          <a:spcPts val="0"/>
                        </a:spcAft>
                      </a:pPr>
                      <a:r>
                        <a:rPr lang="en-AU" sz="2000">
                          <a:effectLst/>
                        </a:rPr>
                        <a:t>6 (37.5)</a:t>
                      </a:r>
                      <a:endParaRPr lang="en-US" sz="2000">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tc>
                  <a:txBody>
                    <a:bodyPr/>
                    <a:lstStyle/>
                    <a:p>
                      <a:pPr marL="0" marR="0" algn="ctr">
                        <a:lnSpc>
                          <a:spcPct val="115000"/>
                        </a:lnSpc>
                        <a:spcBef>
                          <a:spcPts val="0"/>
                        </a:spcBef>
                        <a:spcAft>
                          <a:spcPts val="0"/>
                        </a:spcAft>
                      </a:pPr>
                      <a:r>
                        <a:rPr lang="en-AU" sz="2000">
                          <a:effectLst/>
                        </a:rPr>
                        <a:t>3 (18.8)</a:t>
                      </a:r>
                      <a:endParaRPr lang="en-US" sz="2000">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extLst>
                  <a:ext uri="{0D108BD9-81ED-4DB2-BD59-A6C34878D82A}">
                    <a16:rowId xmlns:a16="http://schemas.microsoft.com/office/drawing/2014/main" xmlns="" val="1286809257"/>
                  </a:ext>
                </a:extLst>
              </a:tr>
              <a:tr h="281775">
                <a:tc>
                  <a:txBody>
                    <a:bodyPr/>
                    <a:lstStyle/>
                    <a:p>
                      <a:pPr marL="0" marR="0">
                        <a:lnSpc>
                          <a:spcPct val="115000"/>
                        </a:lnSpc>
                        <a:spcBef>
                          <a:spcPts val="0"/>
                        </a:spcBef>
                        <a:spcAft>
                          <a:spcPts val="0"/>
                        </a:spcAft>
                      </a:pPr>
                      <a:r>
                        <a:rPr lang="en-AU" sz="2000" spc="-60">
                          <a:effectLst/>
                        </a:rPr>
                        <a:t>Kampong Chhnang</a:t>
                      </a:r>
                      <a:endParaRPr lang="en-US" sz="2000">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tc>
                  <a:txBody>
                    <a:bodyPr/>
                    <a:lstStyle/>
                    <a:p>
                      <a:pPr marL="0" marR="0" algn="ctr">
                        <a:lnSpc>
                          <a:spcPct val="115000"/>
                        </a:lnSpc>
                        <a:spcBef>
                          <a:spcPts val="0"/>
                        </a:spcBef>
                        <a:spcAft>
                          <a:spcPts val="0"/>
                        </a:spcAft>
                      </a:pPr>
                      <a:r>
                        <a:rPr lang="en-AU" sz="2000">
                          <a:effectLst/>
                        </a:rPr>
                        <a:t>16</a:t>
                      </a:r>
                      <a:endParaRPr lang="en-US" sz="2000">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tc>
                  <a:txBody>
                    <a:bodyPr/>
                    <a:lstStyle/>
                    <a:p>
                      <a:pPr marL="0" marR="0" algn="ctr">
                        <a:lnSpc>
                          <a:spcPct val="115000"/>
                        </a:lnSpc>
                        <a:spcBef>
                          <a:spcPts val="0"/>
                        </a:spcBef>
                        <a:spcAft>
                          <a:spcPts val="0"/>
                        </a:spcAft>
                      </a:pPr>
                      <a:r>
                        <a:rPr lang="en-AU" sz="2000">
                          <a:effectLst/>
                        </a:rPr>
                        <a:t>9 (56.3)</a:t>
                      </a:r>
                      <a:endParaRPr lang="en-US" sz="2000">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tc>
                  <a:txBody>
                    <a:bodyPr/>
                    <a:lstStyle/>
                    <a:p>
                      <a:pPr marL="0" marR="0" algn="ctr">
                        <a:lnSpc>
                          <a:spcPct val="115000"/>
                        </a:lnSpc>
                        <a:spcBef>
                          <a:spcPts val="0"/>
                        </a:spcBef>
                        <a:spcAft>
                          <a:spcPts val="0"/>
                        </a:spcAft>
                      </a:pPr>
                      <a:r>
                        <a:rPr lang="en-AU" sz="2000">
                          <a:effectLst/>
                        </a:rPr>
                        <a:t>7 (43.8)</a:t>
                      </a:r>
                      <a:endParaRPr lang="en-US" sz="2000">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extLst>
                  <a:ext uri="{0D108BD9-81ED-4DB2-BD59-A6C34878D82A}">
                    <a16:rowId xmlns:a16="http://schemas.microsoft.com/office/drawing/2014/main" xmlns="" val="2323241222"/>
                  </a:ext>
                </a:extLst>
              </a:tr>
              <a:tr h="281775">
                <a:tc>
                  <a:txBody>
                    <a:bodyPr/>
                    <a:lstStyle/>
                    <a:p>
                      <a:pPr marL="0" marR="0">
                        <a:lnSpc>
                          <a:spcPct val="115000"/>
                        </a:lnSpc>
                        <a:spcBef>
                          <a:spcPts val="0"/>
                        </a:spcBef>
                        <a:spcAft>
                          <a:spcPts val="0"/>
                        </a:spcAft>
                      </a:pPr>
                      <a:r>
                        <a:rPr lang="en-AU" sz="2000" spc="-30">
                          <a:effectLst/>
                        </a:rPr>
                        <a:t>Oddor Meanchey</a:t>
                      </a:r>
                      <a:endParaRPr lang="en-US" sz="2000">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tc>
                  <a:txBody>
                    <a:bodyPr/>
                    <a:lstStyle/>
                    <a:p>
                      <a:pPr marL="0" marR="0" algn="ctr">
                        <a:lnSpc>
                          <a:spcPct val="115000"/>
                        </a:lnSpc>
                        <a:spcBef>
                          <a:spcPts val="0"/>
                        </a:spcBef>
                        <a:spcAft>
                          <a:spcPts val="0"/>
                        </a:spcAft>
                      </a:pPr>
                      <a:r>
                        <a:rPr lang="en-AU" sz="2000">
                          <a:effectLst/>
                        </a:rPr>
                        <a:t>16</a:t>
                      </a:r>
                      <a:endParaRPr lang="en-US" sz="2000">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tc>
                  <a:txBody>
                    <a:bodyPr/>
                    <a:lstStyle/>
                    <a:p>
                      <a:pPr marL="0" marR="0" algn="ctr">
                        <a:lnSpc>
                          <a:spcPct val="115000"/>
                        </a:lnSpc>
                        <a:spcBef>
                          <a:spcPts val="0"/>
                        </a:spcBef>
                        <a:spcAft>
                          <a:spcPts val="0"/>
                        </a:spcAft>
                      </a:pPr>
                      <a:r>
                        <a:rPr lang="en-AU" sz="2000">
                          <a:effectLst/>
                        </a:rPr>
                        <a:t>7 (43.8)</a:t>
                      </a:r>
                      <a:endParaRPr lang="en-US" sz="2000">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tc>
                  <a:txBody>
                    <a:bodyPr/>
                    <a:lstStyle/>
                    <a:p>
                      <a:pPr marL="0" marR="0" algn="ctr">
                        <a:lnSpc>
                          <a:spcPct val="115000"/>
                        </a:lnSpc>
                        <a:spcBef>
                          <a:spcPts val="0"/>
                        </a:spcBef>
                        <a:spcAft>
                          <a:spcPts val="0"/>
                        </a:spcAft>
                      </a:pPr>
                      <a:r>
                        <a:rPr lang="en-AU" sz="2000">
                          <a:effectLst/>
                        </a:rPr>
                        <a:t>0 (0)</a:t>
                      </a:r>
                      <a:endParaRPr lang="en-US" sz="2000">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extLst>
                  <a:ext uri="{0D108BD9-81ED-4DB2-BD59-A6C34878D82A}">
                    <a16:rowId xmlns:a16="http://schemas.microsoft.com/office/drawing/2014/main" xmlns="" val="686067540"/>
                  </a:ext>
                </a:extLst>
              </a:tr>
              <a:tr h="281775">
                <a:tc>
                  <a:txBody>
                    <a:bodyPr/>
                    <a:lstStyle/>
                    <a:p>
                      <a:pPr marL="0" marR="0">
                        <a:lnSpc>
                          <a:spcPct val="115000"/>
                        </a:lnSpc>
                        <a:spcBef>
                          <a:spcPts val="0"/>
                        </a:spcBef>
                        <a:spcAft>
                          <a:spcPts val="0"/>
                        </a:spcAft>
                      </a:pPr>
                      <a:r>
                        <a:rPr lang="en-AU" sz="2000" b="1">
                          <a:effectLst/>
                        </a:rPr>
                        <a:t>Total </a:t>
                      </a:r>
                      <a:endParaRPr lang="en-US" sz="2000" b="1">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tc>
                  <a:txBody>
                    <a:bodyPr/>
                    <a:lstStyle/>
                    <a:p>
                      <a:pPr marL="0" marR="0" algn="ctr">
                        <a:lnSpc>
                          <a:spcPct val="115000"/>
                        </a:lnSpc>
                        <a:spcBef>
                          <a:spcPts val="0"/>
                        </a:spcBef>
                        <a:spcAft>
                          <a:spcPts val="0"/>
                        </a:spcAft>
                      </a:pPr>
                      <a:r>
                        <a:rPr lang="en-AU" sz="2000" b="1">
                          <a:effectLst/>
                        </a:rPr>
                        <a:t>192</a:t>
                      </a:r>
                      <a:endParaRPr lang="en-US" sz="2000" b="1">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tc>
                  <a:txBody>
                    <a:bodyPr/>
                    <a:lstStyle/>
                    <a:p>
                      <a:pPr marL="0" marR="0" algn="ctr">
                        <a:lnSpc>
                          <a:spcPct val="115000"/>
                        </a:lnSpc>
                        <a:spcBef>
                          <a:spcPts val="0"/>
                        </a:spcBef>
                        <a:spcAft>
                          <a:spcPts val="0"/>
                        </a:spcAft>
                      </a:pPr>
                      <a:r>
                        <a:rPr lang="en-AU" sz="2000" b="1">
                          <a:effectLst/>
                        </a:rPr>
                        <a:t>89 (46.4)</a:t>
                      </a:r>
                      <a:endParaRPr lang="en-US" sz="2000" b="1">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tc>
                  <a:txBody>
                    <a:bodyPr/>
                    <a:lstStyle/>
                    <a:p>
                      <a:pPr marL="0" marR="0" algn="ctr">
                        <a:lnSpc>
                          <a:spcPct val="115000"/>
                        </a:lnSpc>
                        <a:spcBef>
                          <a:spcPts val="0"/>
                        </a:spcBef>
                        <a:spcAft>
                          <a:spcPts val="0"/>
                        </a:spcAft>
                      </a:pPr>
                      <a:r>
                        <a:rPr lang="en-AU" sz="2000" b="1" dirty="0">
                          <a:effectLst/>
                        </a:rPr>
                        <a:t>61 (31.8)</a:t>
                      </a:r>
                      <a:endParaRPr lang="en-US" sz="2000" b="1" dirty="0">
                        <a:effectLst/>
                        <a:latin typeface="Calibri" panose="020F0502020204030204" pitchFamily="34" charset="0"/>
                        <a:ea typeface="Calibri" panose="020F0502020204030204" pitchFamily="34" charset="0"/>
                        <a:cs typeface="DaunPenh" panose="01010101010101010101" pitchFamily="2" charset="0"/>
                      </a:endParaRPr>
                    </a:p>
                  </a:txBody>
                  <a:tcPr marL="68580" marR="68580" marT="0" marB="0" anchor="ctr"/>
                </a:tc>
                <a:extLst>
                  <a:ext uri="{0D108BD9-81ED-4DB2-BD59-A6C34878D82A}">
                    <a16:rowId xmlns:a16="http://schemas.microsoft.com/office/drawing/2014/main" xmlns="" val="2506864608"/>
                  </a:ext>
                </a:extLst>
              </a:tr>
            </a:tbl>
          </a:graphicData>
        </a:graphic>
      </p:graphicFrame>
    </p:spTree>
    <p:extLst>
      <p:ext uri="{BB962C8B-B14F-4D97-AF65-F5344CB8AC3E}">
        <p14:creationId xmlns:p14="http://schemas.microsoft.com/office/powerpoint/2010/main" val="296255893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60B896C-D4CE-4CF6-90A4-88228B3807AC}"/>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FD5CAB48-B486-400C-A923-3F25747EBD2B}"/>
              </a:ext>
            </a:extLst>
          </p:cNvPr>
          <p:cNvSpPr>
            <a:spLocks noGrp="1"/>
          </p:cNvSpPr>
          <p:nvPr>
            <p:ph sz="quarter" idx="10"/>
          </p:nvPr>
        </p:nvSpPr>
        <p:spPr/>
        <p:txBody>
          <a:bodyPr/>
          <a:lstStyle/>
          <a:p>
            <a:endParaRPr lang="en-US"/>
          </a:p>
        </p:txBody>
      </p:sp>
      <p:pic>
        <p:nvPicPr>
          <p:cNvPr id="4" name="Picture 3">
            <a:extLst>
              <a:ext uri="{FF2B5EF4-FFF2-40B4-BE49-F238E27FC236}">
                <a16:creationId xmlns:a16="http://schemas.microsoft.com/office/drawing/2014/main" xmlns="" id="{1390ACA1-28B8-4BA8-BD6F-5861C7CE6472}"/>
              </a:ext>
            </a:extLst>
          </p:cNvPr>
          <p:cNvPicPr>
            <a:picLocks noChangeAspect="1"/>
          </p:cNvPicPr>
          <p:nvPr/>
        </p:nvPicPr>
        <p:blipFill>
          <a:blip r:embed="rId2"/>
          <a:stretch>
            <a:fillRect/>
          </a:stretch>
        </p:blipFill>
        <p:spPr>
          <a:xfrm>
            <a:off x="2057400" y="104775"/>
            <a:ext cx="4702909" cy="6648450"/>
          </a:xfrm>
          <a:prstGeom prst="rect">
            <a:avLst/>
          </a:prstGeom>
        </p:spPr>
      </p:pic>
    </p:spTree>
    <p:extLst>
      <p:ext uri="{BB962C8B-B14F-4D97-AF65-F5344CB8AC3E}">
        <p14:creationId xmlns:p14="http://schemas.microsoft.com/office/powerpoint/2010/main" val="408475030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Grp="1"/>
          </p:cNvSpPr>
          <p:nvPr>
            <p:ph type="title" idx="4294967295"/>
          </p:nvPr>
        </p:nvSpPr>
        <p:spPr>
          <a:xfrm>
            <a:off x="72008" y="-9872"/>
            <a:ext cx="9036496" cy="990600"/>
          </a:xfrm>
          <a:prstGeom prst="rect">
            <a:avLst/>
          </a:prstGeom>
        </p:spPr>
        <p:txBody>
          <a:bodyPr/>
          <a:lstStyle/>
          <a:p>
            <a:r>
              <a:rPr lang="en-GB" sz="3200" dirty="0" err="1">
                <a:solidFill>
                  <a:schemeClr val="bg1"/>
                </a:solidFill>
              </a:rPr>
              <a:t>Savanakhet</a:t>
            </a:r>
            <a:r>
              <a:rPr lang="en-GB" sz="3200" dirty="0">
                <a:solidFill>
                  <a:schemeClr val="bg1"/>
                </a:solidFill>
              </a:rPr>
              <a:t>, Laos</a:t>
            </a:r>
            <a:br>
              <a:rPr lang="en-GB" sz="3200" dirty="0">
                <a:solidFill>
                  <a:schemeClr val="bg1"/>
                </a:solidFill>
              </a:rPr>
            </a:br>
            <a:r>
              <a:rPr lang="en-GB" sz="3200" dirty="0">
                <a:solidFill>
                  <a:schemeClr val="bg1"/>
                </a:solidFill>
              </a:rPr>
              <a:t>Foodborne parasitic disease research 10. 2017</a:t>
            </a:r>
          </a:p>
        </p:txBody>
      </p:sp>
      <p:pic>
        <p:nvPicPr>
          <p:cNvPr id="5" name="Content Placeholder 4">
            <a:extLst>
              <a:ext uri="{FF2B5EF4-FFF2-40B4-BE49-F238E27FC236}">
                <a16:creationId xmlns:a16="http://schemas.microsoft.com/office/drawing/2014/main" xmlns="" id="{58CDFC4C-0AFA-4ED7-9F9A-91296157755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04815" y="1196752"/>
            <a:ext cx="6840760" cy="5130570"/>
          </a:xfrm>
          <a:prstGeom prst="rect">
            <a:avLst/>
          </a:prstGeom>
        </p:spPr>
      </p:pic>
      <p:sp>
        <p:nvSpPr>
          <p:cNvPr id="6" name="Text Box 5">
            <a:extLst>
              <a:ext uri="{FF2B5EF4-FFF2-40B4-BE49-F238E27FC236}">
                <a16:creationId xmlns:a16="http://schemas.microsoft.com/office/drawing/2014/main" xmlns="" id="{34F57C85-950E-4FCE-95B2-53AA021647A3}"/>
              </a:ext>
            </a:extLst>
          </p:cNvPr>
          <p:cNvSpPr txBox="1">
            <a:spLocks noChangeArrowheads="1"/>
          </p:cNvSpPr>
          <p:nvPr/>
        </p:nvSpPr>
        <p:spPr bwMode="auto">
          <a:xfrm>
            <a:off x="-10451" y="1490401"/>
            <a:ext cx="2000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CH" altLang="en-US" sz="3200" b="1" i="0" u="none" strike="noStrike" kern="1200" cap="none" spc="0" normalizeH="0" baseline="0" noProof="0" dirty="0">
                <a:ln>
                  <a:noFill/>
                </a:ln>
                <a:solidFill>
                  <a:srgbClr val="FF0000"/>
                </a:solidFill>
                <a:effectLst/>
                <a:uLnTx/>
                <a:uFillTx/>
                <a:latin typeface="Arial" panose="020B0604020202020204" pitchFamily="34" charset="0"/>
                <a:ea typeface="+mn-ea"/>
                <a:cs typeface="+mn-cs"/>
              </a:rPr>
              <a:t>Decision makers</a:t>
            </a:r>
          </a:p>
        </p:txBody>
      </p:sp>
      <p:sp>
        <p:nvSpPr>
          <p:cNvPr id="7" name="Text Box 6">
            <a:extLst>
              <a:ext uri="{FF2B5EF4-FFF2-40B4-BE49-F238E27FC236}">
                <a16:creationId xmlns:a16="http://schemas.microsoft.com/office/drawing/2014/main" xmlns="" id="{E7091B08-2FDF-454B-9B7F-76324EB89095}"/>
              </a:ext>
            </a:extLst>
          </p:cNvPr>
          <p:cNvSpPr txBox="1">
            <a:spLocks noChangeArrowheads="1"/>
          </p:cNvSpPr>
          <p:nvPr/>
        </p:nvSpPr>
        <p:spPr bwMode="auto">
          <a:xfrm>
            <a:off x="103284" y="2680960"/>
            <a:ext cx="1522594"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en-US" sz="3200" b="1" i="0" u="none" strike="noStrike" kern="1200" cap="none" spc="0" normalizeH="0" baseline="0" noProof="0" dirty="0">
                <a:ln>
                  <a:noFill/>
                </a:ln>
                <a:solidFill>
                  <a:srgbClr val="66FF33"/>
                </a:solidFill>
                <a:effectLst/>
                <a:uLnTx/>
                <a:uFillTx/>
                <a:latin typeface="Arial" panose="020B0604020202020204" pitchFamily="34" charset="0"/>
                <a:ea typeface="+mn-ea"/>
                <a:cs typeface="+mn-cs"/>
              </a:rPr>
              <a:t>Public health (MD, army health)</a:t>
            </a:r>
          </a:p>
        </p:txBody>
      </p:sp>
      <p:sp>
        <p:nvSpPr>
          <p:cNvPr id="8" name="Text Box 7">
            <a:extLst>
              <a:ext uri="{FF2B5EF4-FFF2-40B4-BE49-F238E27FC236}">
                <a16:creationId xmlns:a16="http://schemas.microsoft.com/office/drawing/2014/main" xmlns="" id="{219CD925-D1AA-4356-BE48-F8C46E0C9606}"/>
              </a:ext>
            </a:extLst>
          </p:cNvPr>
          <p:cNvSpPr txBox="1">
            <a:spLocks noChangeArrowheads="1"/>
          </p:cNvSpPr>
          <p:nvPr/>
        </p:nvSpPr>
        <p:spPr bwMode="auto">
          <a:xfrm>
            <a:off x="67358" y="5494114"/>
            <a:ext cx="127470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CH" altLang="en-US" sz="3200" b="1" i="0" u="none" strike="noStrike" kern="1200" cap="none" spc="0" normalizeH="0" baseline="0" noProof="0" dirty="0">
                <a:ln>
                  <a:noFill/>
                </a:ln>
                <a:solidFill>
                  <a:srgbClr val="0000FF"/>
                </a:solidFill>
                <a:effectLst/>
                <a:uLnTx/>
                <a:uFillTx/>
                <a:latin typeface="Arial" panose="020B0604020202020204" pitchFamily="34" charset="0"/>
                <a:ea typeface="+mn-ea"/>
                <a:cs typeface="+mn-cs"/>
              </a:rPr>
              <a:t>Scientists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de-CH" altLang="en-US" sz="3200" b="1" i="0" u="none" strike="noStrike" kern="1200" cap="none" spc="0" normalizeH="0" baseline="0" noProof="0" dirty="0">
                <a:ln>
                  <a:noFill/>
                </a:ln>
                <a:solidFill>
                  <a:srgbClr val="0000FF"/>
                </a:solidFill>
                <a:effectLst/>
                <a:uLnTx/>
                <a:uFillTx/>
                <a:latin typeface="Arial" panose="020B0604020202020204" pitchFamily="34" charset="0"/>
                <a:ea typeface="+mn-ea"/>
                <a:cs typeface="+mn-cs"/>
              </a:rPr>
              <a:t>Vets</a:t>
            </a:r>
          </a:p>
        </p:txBody>
      </p:sp>
      <p:sp>
        <p:nvSpPr>
          <p:cNvPr id="9" name="Line 8">
            <a:extLst>
              <a:ext uri="{FF2B5EF4-FFF2-40B4-BE49-F238E27FC236}">
                <a16:creationId xmlns:a16="http://schemas.microsoft.com/office/drawing/2014/main" xmlns="" id="{A8F75A52-1AD8-4249-865B-EE42D938AC39}"/>
              </a:ext>
            </a:extLst>
          </p:cNvPr>
          <p:cNvSpPr>
            <a:spLocks noChangeShapeType="1"/>
          </p:cNvSpPr>
          <p:nvPr/>
        </p:nvSpPr>
        <p:spPr bwMode="auto">
          <a:xfrm>
            <a:off x="1259632" y="2012155"/>
            <a:ext cx="4260105" cy="1439863"/>
          </a:xfrm>
          <a:prstGeom prst="line">
            <a:avLst/>
          </a:prstGeom>
          <a:noFill/>
          <a:ln w="412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3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0" name="Line 9">
            <a:extLst>
              <a:ext uri="{FF2B5EF4-FFF2-40B4-BE49-F238E27FC236}">
                <a16:creationId xmlns:a16="http://schemas.microsoft.com/office/drawing/2014/main" xmlns="" id="{B05D0F0B-144F-41F1-A1BD-9B61885742A8}"/>
              </a:ext>
            </a:extLst>
          </p:cNvPr>
          <p:cNvSpPr>
            <a:spLocks noChangeShapeType="1"/>
          </p:cNvSpPr>
          <p:nvPr/>
        </p:nvSpPr>
        <p:spPr bwMode="auto">
          <a:xfrm>
            <a:off x="1259632" y="1922464"/>
            <a:ext cx="4752527" cy="1248304"/>
          </a:xfrm>
          <a:prstGeom prst="line">
            <a:avLst/>
          </a:prstGeom>
          <a:noFill/>
          <a:ln w="412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3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1" name="Line 10">
            <a:extLst>
              <a:ext uri="{FF2B5EF4-FFF2-40B4-BE49-F238E27FC236}">
                <a16:creationId xmlns:a16="http://schemas.microsoft.com/office/drawing/2014/main" xmlns="" id="{EDBB9210-BD08-4FEA-B4C7-6F941503B548}"/>
              </a:ext>
            </a:extLst>
          </p:cNvPr>
          <p:cNvSpPr>
            <a:spLocks noChangeShapeType="1"/>
          </p:cNvSpPr>
          <p:nvPr/>
        </p:nvSpPr>
        <p:spPr bwMode="auto">
          <a:xfrm>
            <a:off x="1547664" y="3286581"/>
            <a:ext cx="1857217" cy="236280"/>
          </a:xfrm>
          <a:prstGeom prst="line">
            <a:avLst/>
          </a:prstGeom>
          <a:noFill/>
          <a:ln w="41275">
            <a:solidFill>
              <a:srgbClr val="00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3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2" name="Line 11">
            <a:extLst>
              <a:ext uri="{FF2B5EF4-FFF2-40B4-BE49-F238E27FC236}">
                <a16:creationId xmlns:a16="http://schemas.microsoft.com/office/drawing/2014/main" xmlns="" id="{F5D821A8-9163-4D68-B0D3-A90565F9091A}"/>
              </a:ext>
            </a:extLst>
          </p:cNvPr>
          <p:cNvSpPr>
            <a:spLocks noChangeShapeType="1"/>
          </p:cNvSpPr>
          <p:nvPr/>
        </p:nvSpPr>
        <p:spPr bwMode="auto">
          <a:xfrm>
            <a:off x="1547664" y="3170768"/>
            <a:ext cx="2592287" cy="264846"/>
          </a:xfrm>
          <a:prstGeom prst="line">
            <a:avLst/>
          </a:prstGeom>
          <a:noFill/>
          <a:ln w="41275">
            <a:solidFill>
              <a:srgbClr val="00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3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3" name="Line 12">
            <a:extLst>
              <a:ext uri="{FF2B5EF4-FFF2-40B4-BE49-F238E27FC236}">
                <a16:creationId xmlns:a16="http://schemas.microsoft.com/office/drawing/2014/main" xmlns="" id="{F40C87D9-B171-432C-A286-06980964D41E}"/>
              </a:ext>
            </a:extLst>
          </p:cNvPr>
          <p:cNvSpPr>
            <a:spLocks noChangeShapeType="1"/>
          </p:cNvSpPr>
          <p:nvPr/>
        </p:nvSpPr>
        <p:spPr bwMode="auto">
          <a:xfrm flipV="1">
            <a:off x="1421904" y="5367599"/>
            <a:ext cx="4818313" cy="799161"/>
          </a:xfrm>
          <a:prstGeom prst="line">
            <a:avLst/>
          </a:prstGeom>
          <a:noFill/>
          <a:ln w="41275">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3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4" name="Line 13">
            <a:extLst>
              <a:ext uri="{FF2B5EF4-FFF2-40B4-BE49-F238E27FC236}">
                <a16:creationId xmlns:a16="http://schemas.microsoft.com/office/drawing/2014/main" xmlns="" id="{B0285286-6521-4712-A4E1-6B566BA23493}"/>
              </a:ext>
            </a:extLst>
          </p:cNvPr>
          <p:cNvSpPr>
            <a:spLocks noChangeShapeType="1"/>
          </p:cNvSpPr>
          <p:nvPr/>
        </p:nvSpPr>
        <p:spPr bwMode="auto">
          <a:xfrm flipV="1">
            <a:off x="1259632" y="4050848"/>
            <a:ext cx="4818313" cy="1517082"/>
          </a:xfrm>
          <a:prstGeom prst="line">
            <a:avLst/>
          </a:prstGeom>
          <a:noFill/>
          <a:ln w="41275">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3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5" name="Line 9">
            <a:extLst>
              <a:ext uri="{FF2B5EF4-FFF2-40B4-BE49-F238E27FC236}">
                <a16:creationId xmlns:a16="http://schemas.microsoft.com/office/drawing/2014/main" xmlns="" id="{B74E9892-D0F0-4CCF-B108-033C6A55EB76}"/>
              </a:ext>
            </a:extLst>
          </p:cNvPr>
          <p:cNvSpPr>
            <a:spLocks noChangeShapeType="1"/>
          </p:cNvSpPr>
          <p:nvPr/>
        </p:nvSpPr>
        <p:spPr bwMode="auto">
          <a:xfrm>
            <a:off x="1641017" y="1853182"/>
            <a:ext cx="6118757" cy="1517082"/>
          </a:xfrm>
          <a:prstGeom prst="line">
            <a:avLst/>
          </a:prstGeom>
          <a:noFill/>
          <a:ln w="412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3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pic>
        <p:nvPicPr>
          <p:cNvPr id="16" name="Picture 15">
            <a:extLst>
              <a:ext uri="{FF2B5EF4-FFF2-40B4-BE49-F238E27FC236}">
                <a16:creationId xmlns:a16="http://schemas.microsoft.com/office/drawing/2014/main" xmlns="" id="{D644E26C-E2A8-4A08-8C7A-B90C3CA89127}"/>
              </a:ext>
            </a:extLst>
          </p:cNvPr>
          <p:cNvPicPr>
            <a:picLocks noChangeAspect="1"/>
          </p:cNvPicPr>
          <p:nvPr/>
        </p:nvPicPr>
        <p:blipFill>
          <a:blip r:embed="rId4"/>
          <a:stretch>
            <a:fillRect/>
          </a:stretch>
        </p:blipFill>
        <p:spPr>
          <a:xfrm>
            <a:off x="6676084" y="1207678"/>
            <a:ext cx="2150093" cy="1645258"/>
          </a:xfrm>
          <a:prstGeom prst="rect">
            <a:avLst/>
          </a:prstGeom>
        </p:spPr>
      </p:pic>
    </p:spTree>
    <p:extLst>
      <p:ext uri="{BB962C8B-B14F-4D97-AF65-F5344CB8AC3E}">
        <p14:creationId xmlns:p14="http://schemas.microsoft.com/office/powerpoint/2010/main" val="1944555351"/>
      </p:ext>
    </p:extLst>
  </p:cSld>
  <p:clrMapOvr>
    <a:masterClrMapping/>
  </p:clrMapOvr>
  <p:transition spd="med">
    <p:wipe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F5CB847-B924-4EA8-A9F6-8EC9CCED8668}"/>
              </a:ext>
            </a:extLst>
          </p:cNvPr>
          <p:cNvSpPr>
            <a:spLocks noGrp="1"/>
          </p:cNvSpPr>
          <p:nvPr>
            <p:ph type="title"/>
          </p:nvPr>
        </p:nvSpPr>
        <p:spPr/>
        <p:txBody>
          <a:bodyPr/>
          <a:lstStyle/>
          <a:p>
            <a:r>
              <a:rPr lang="en-US" dirty="0"/>
              <a:t>Bangladesh: capacity building on risk-based approaches</a:t>
            </a:r>
            <a:br>
              <a:rPr lang="en-US" dirty="0"/>
            </a:br>
            <a:endParaRPr lang="x-none" dirty="0"/>
          </a:p>
        </p:txBody>
      </p:sp>
      <p:sp>
        <p:nvSpPr>
          <p:cNvPr id="3" name="Content Placeholder 2">
            <a:extLst>
              <a:ext uri="{FF2B5EF4-FFF2-40B4-BE49-F238E27FC236}">
                <a16:creationId xmlns:a16="http://schemas.microsoft.com/office/drawing/2014/main" xmlns="" id="{2DFE2CF0-3299-4849-9746-4806CFB74E16}"/>
              </a:ext>
            </a:extLst>
          </p:cNvPr>
          <p:cNvSpPr>
            <a:spLocks noGrp="1"/>
          </p:cNvSpPr>
          <p:nvPr>
            <p:ph sz="quarter" idx="10"/>
          </p:nvPr>
        </p:nvSpPr>
        <p:spPr>
          <a:xfrm>
            <a:off x="457200" y="1295400"/>
            <a:ext cx="8229600" cy="4572000"/>
          </a:xfrm>
        </p:spPr>
        <p:txBody>
          <a:bodyPr/>
          <a:lstStyle/>
          <a:p>
            <a:pPr>
              <a:lnSpc>
                <a:spcPct val="100000"/>
              </a:lnSpc>
            </a:pPr>
            <a:r>
              <a:rPr lang="en-US" dirty="0"/>
              <a:t>Risk assessment workshop in Dhaka 22-24 October 2018: 33 participants</a:t>
            </a:r>
            <a:endParaRPr lang="x-none" dirty="0"/>
          </a:p>
        </p:txBody>
      </p:sp>
      <p:pic>
        <p:nvPicPr>
          <p:cNvPr id="5" name="Picture 4" descr="D:\Dropbox\Dropbox\A4NH Project Documents\Flagship 03_ Food Safety\Food safety Project\Training October_Food Safety\Food safety picture\Workshop\20181022_104302.jpg">
            <a:extLst>
              <a:ext uri="{FF2B5EF4-FFF2-40B4-BE49-F238E27FC236}">
                <a16:creationId xmlns:a16="http://schemas.microsoft.com/office/drawing/2014/main" xmlns="" id="{A856722A-6936-4221-AC38-62CA312E95CC}"/>
              </a:ext>
            </a:extLst>
          </p:cNvPr>
          <p:cNvPicPr/>
          <p:nvPr/>
        </p:nvPicPr>
        <p:blipFill>
          <a:blip r:embed="rId2" cstate="print"/>
          <a:srcRect/>
          <a:stretch>
            <a:fillRect/>
          </a:stretch>
        </p:blipFill>
        <p:spPr bwMode="auto">
          <a:xfrm>
            <a:off x="152400" y="3260725"/>
            <a:ext cx="6241415" cy="3486150"/>
          </a:xfrm>
          <a:prstGeom prst="rect">
            <a:avLst/>
          </a:prstGeom>
        </p:spPr>
      </p:pic>
      <p:pic>
        <p:nvPicPr>
          <p:cNvPr id="4" name="Picture 3" descr="D:\Dropbox\Dropbox\A4NH Project Documents\Flagship 03_ Food Safety\Food safety Project\Training October_Food Safety\Food safety picture\Workshop\20181022_161855.jpg">
            <a:extLst>
              <a:ext uri="{FF2B5EF4-FFF2-40B4-BE49-F238E27FC236}">
                <a16:creationId xmlns:a16="http://schemas.microsoft.com/office/drawing/2014/main" xmlns="" id="{EBB40902-359C-48C0-A22C-37E1E5618709}"/>
              </a:ext>
            </a:extLst>
          </p:cNvPr>
          <p:cNvPicPr/>
          <p:nvPr/>
        </p:nvPicPr>
        <p:blipFill>
          <a:blip r:embed="rId3" cstate="print"/>
          <a:srcRect/>
          <a:stretch>
            <a:fillRect/>
          </a:stretch>
        </p:blipFill>
        <p:spPr bwMode="auto">
          <a:xfrm>
            <a:off x="5105400" y="1981200"/>
            <a:ext cx="3811270" cy="2209800"/>
          </a:xfrm>
          <a:prstGeom prst="rect">
            <a:avLst/>
          </a:prstGeom>
        </p:spPr>
      </p:pic>
    </p:spTree>
    <p:extLst>
      <p:ext uri="{BB962C8B-B14F-4D97-AF65-F5344CB8AC3E}">
        <p14:creationId xmlns:p14="http://schemas.microsoft.com/office/powerpoint/2010/main" val="100885761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196752"/>
            <a:ext cx="9036496" cy="1584176"/>
          </a:xfrm>
          <a:prstGeom prst="rect">
            <a:avLst/>
          </a:prstGeom>
        </p:spPr>
        <p:txBody>
          <a:bodyPr>
            <a:normAutofit fontScale="90000"/>
          </a:bodyPr>
          <a:lstStyle/>
          <a:p>
            <a:pPr algn="ctr"/>
            <a:r>
              <a:rPr lang="en-GB" altLang="en-US" sz="6000" b="1" dirty="0">
                <a:latin typeface="+mn-lt"/>
                <a:ea typeface="MS PGothic" pitchFamily="34" charset="-128"/>
              </a:rPr>
              <a:t>Antimicrobial use (AMU)</a:t>
            </a:r>
            <a:br>
              <a:rPr lang="en-GB" altLang="en-US" sz="6000" b="1" dirty="0">
                <a:latin typeface="+mn-lt"/>
                <a:ea typeface="MS PGothic" pitchFamily="34" charset="-128"/>
              </a:rPr>
            </a:br>
            <a:r>
              <a:rPr lang="en-GB" altLang="en-US" sz="6000" b="1" dirty="0">
                <a:latin typeface="+mn-lt"/>
                <a:ea typeface="MS PGothic" pitchFamily="34" charset="-128"/>
              </a:rPr>
              <a:t>Antimicrobial resistance (AMR)</a:t>
            </a:r>
            <a:br>
              <a:rPr lang="en-GB" altLang="en-US" sz="6000" b="1" dirty="0">
                <a:latin typeface="+mn-lt"/>
                <a:ea typeface="MS PGothic" pitchFamily="34" charset="-128"/>
              </a:rPr>
            </a:br>
            <a:endParaRPr lang="en-GB" altLang="en-US" sz="6000" b="1" dirty="0">
              <a:latin typeface="+mn-lt"/>
              <a:ea typeface="MS PGothic" pitchFamily="34" charset="-128"/>
            </a:endParaRPr>
          </a:p>
        </p:txBody>
      </p:sp>
      <p:pic>
        <p:nvPicPr>
          <p:cNvPr id="10" name="Picture 9" descr="Chickens2.jpg">
            <a:extLst>
              <a:ext uri="{FF2B5EF4-FFF2-40B4-BE49-F238E27FC236}">
                <a16:creationId xmlns:a16="http://schemas.microsoft.com/office/drawing/2014/main" xmlns="" id="{27A5BB04-216F-4909-A49C-729E235D5EC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727328" y="3202005"/>
            <a:ext cx="3059113" cy="2160588"/>
          </a:xfrm>
          <a:prstGeom prst="rect">
            <a:avLst/>
          </a:prstGeom>
          <a:ln>
            <a:solidFill>
              <a:schemeClr val="accent2">
                <a:lumMod val="60000"/>
                <a:lumOff val="40000"/>
              </a:schemeClr>
            </a:solidFill>
          </a:ln>
        </p:spPr>
      </p:pic>
      <p:pic>
        <p:nvPicPr>
          <p:cNvPr id="11" name="Picture 10">
            <a:extLst>
              <a:ext uri="{FF2B5EF4-FFF2-40B4-BE49-F238E27FC236}">
                <a16:creationId xmlns:a16="http://schemas.microsoft.com/office/drawing/2014/main" xmlns="" id="{AC3BD5D8-BDC3-49E8-9286-C1C3B497029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76800" y="3200400"/>
            <a:ext cx="2905699" cy="2160588"/>
          </a:xfrm>
          <a:prstGeom prst="rect">
            <a:avLst/>
          </a:prstGeom>
        </p:spPr>
      </p:pic>
    </p:spTree>
    <p:extLst>
      <p:ext uri="{BB962C8B-B14F-4D97-AF65-F5344CB8AC3E}">
        <p14:creationId xmlns:p14="http://schemas.microsoft.com/office/powerpoint/2010/main" val="12553272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0936EB0-59F6-4D70-8F3C-D25B422C0257}"/>
              </a:ext>
            </a:extLst>
          </p:cNvPr>
          <p:cNvSpPr>
            <a:spLocks noGrp="1"/>
          </p:cNvSpPr>
          <p:nvPr>
            <p:ph type="title"/>
          </p:nvPr>
        </p:nvSpPr>
        <p:spPr/>
        <p:txBody>
          <a:bodyPr/>
          <a:lstStyle/>
          <a:p>
            <a:r>
              <a:rPr lang="en-GB" dirty="0"/>
              <a:t>AMU at global level</a:t>
            </a:r>
          </a:p>
        </p:txBody>
      </p:sp>
      <p:sp>
        <p:nvSpPr>
          <p:cNvPr id="5" name="Content Placeholder 4">
            <a:extLst>
              <a:ext uri="{FF2B5EF4-FFF2-40B4-BE49-F238E27FC236}">
                <a16:creationId xmlns:a16="http://schemas.microsoft.com/office/drawing/2014/main" xmlns="" id="{E39F9165-4C66-4642-9B3C-317E512A065C}"/>
              </a:ext>
            </a:extLst>
          </p:cNvPr>
          <p:cNvSpPr>
            <a:spLocks noGrp="1"/>
          </p:cNvSpPr>
          <p:nvPr>
            <p:ph sz="quarter" idx="10"/>
          </p:nvPr>
        </p:nvSpPr>
        <p:spPr/>
        <p:txBody>
          <a:bodyPr/>
          <a:lstStyle/>
          <a:p>
            <a:endParaRPr lang="en-US" dirty="0"/>
          </a:p>
        </p:txBody>
      </p:sp>
      <p:sp>
        <p:nvSpPr>
          <p:cNvPr id="11" name="TextBox 10">
            <a:extLst>
              <a:ext uri="{FF2B5EF4-FFF2-40B4-BE49-F238E27FC236}">
                <a16:creationId xmlns:a16="http://schemas.microsoft.com/office/drawing/2014/main" xmlns="" id="{B60DA7AE-D288-4187-A851-50B15693445A}"/>
              </a:ext>
            </a:extLst>
          </p:cNvPr>
          <p:cNvSpPr txBox="1"/>
          <p:nvPr/>
        </p:nvSpPr>
        <p:spPr bwMode="auto">
          <a:xfrm>
            <a:off x="6020232" y="6333600"/>
            <a:ext cx="3096344" cy="4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0" marR="0" lvl="0" indent="0" algn="ctr" defTabSz="914400" rtl="0" eaLnBrk="1" fontAlgn="base" latinLnBrk="0" hangingPunct="1">
              <a:lnSpc>
                <a:spcPts val="3200"/>
              </a:lnSpc>
              <a:spcBef>
                <a:spcPct val="0"/>
              </a:spcBef>
              <a:spcAft>
                <a:spcPct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Times" pitchFamily="4" charset="0"/>
                <a:ea typeface="ＭＳ Ｐゴシック" pitchFamily="4" charset="-128"/>
              </a:rPr>
              <a:t>Van </a:t>
            </a:r>
            <a:r>
              <a:rPr kumimoji="0" lang="en-US" sz="1600" b="0" i="0" u="none" strike="noStrike" kern="1200" cap="none" spc="0" normalizeH="0" baseline="0" noProof="0" dirty="0" err="1">
                <a:ln>
                  <a:noFill/>
                </a:ln>
                <a:solidFill>
                  <a:prstClr val="black"/>
                </a:solidFill>
                <a:effectLst/>
                <a:uLnTx/>
                <a:uFillTx/>
                <a:latin typeface="Times" pitchFamily="4" charset="0"/>
                <a:ea typeface="ＭＳ Ｐゴシック" pitchFamily="4" charset="-128"/>
              </a:rPr>
              <a:t>Boeckel</a:t>
            </a:r>
            <a:r>
              <a:rPr kumimoji="0" lang="en-US" sz="1600" b="0" i="0" u="none" strike="noStrike" kern="1200" cap="none" spc="0" normalizeH="0" baseline="0" noProof="0" dirty="0">
                <a:ln>
                  <a:noFill/>
                </a:ln>
                <a:solidFill>
                  <a:prstClr val="black"/>
                </a:solidFill>
                <a:effectLst/>
                <a:uLnTx/>
                <a:uFillTx/>
                <a:latin typeface="Times" pitchFamily="4" charset="0"/>
                <a:ea typeface="ＭＳ Ｐゴシック" pitchFamily="4" charset="-128"/>
              </a:rPr>
              <a:t> et al. 2015. PNAS</a:t>
            </a:r>
            <a:endParaRPr kumimoji="0" lang="en-US" sz="1600" b="0" i="0" u="none" strike="noStrike" kern="1200" cap="none" spc="0" normalizeH="0" baseline="0" noProof="0" dirty="0">
              <a:ln>
                <a:noFill/>
              </a:ln>
              <a:solidFill>
                <a:srgbClr val="FFFFFF"/>
              </a:solidFill>
              <a:effectLst/>
              <a:uLnTx/>
              <a:uFillTx/>
              <a:latin typeface="Times" pitchFamily="4" charset="0"/>
              <a:ea typeface="ＭＳ Ｐゴシック" pitchFamily="4" charset="-128"/>
            </a:endParaRPr>
          </a:p>
        </p:txBody>
      </p:sp>
      <p:pic>
        <p:nvPicPr>
          <p:cNvPr id="12" name="Picture 11">
            <a:extLst>
              <a:ext uri="{FF2B5EF4-FFF2-40B4-BE49-F238E27FC236}">
                <a16:creationId xmlns:a16="http://schemas.microsoft.com/office/drawing/2014/main" xmlns="" id="{4A7A97F3-1842-48F7-82F3-786C44A79EB4}"/>
              </a:ext>
            </a:extLst>
          </p:cNvPr>
          <p:cNvPicPr>
            <a:picLocks noChangeAspect="1"/>
          </p:cNvPicPr>
          <p:nvPr/>
        </p:nvPicPr>
        <p:blipFill>
          <a:blip r:embed="rId2"/>
          <a:stretch>
            <a:fillRect/>
          </a:stretch>
        </p:blipFill>
        <p:spPr>
          <a:xfrm>
            <a:off x="0" y="48816"/>
            <a:ext cx="9144000" cy="1170384"/>
          </a:xfrm>
          <a:prstGeom prst="rect">
            <a:avLst/>
          </a:prstGeom>
        </p:spPr>
      </p:pic>
      <p:sp>
        <p:nvSpPr>
          <p:cNvPr id="14" name="Rectangle 13">
            <a:extLst>
              <a:ext uri="{FF2B5EF4-FFF2-40B4-BE49-F238E27FC236}">
                <a16:creationId xmlns:a16="http://schemas.microsoft.com/office/drawing/2014/main" xmlns="" id="{43D86599-4D75-4B9A-BEE4-4B697628D723}"/>
              </a:ext>
            </a:extLst>
          </p:cNvPr>
          <p:cNvSpPr/>
          <p:nvPr/>
        </p:nvSpPr>
        <p:spPr>
          <a:xfrm>
            <a:off x="4499992" y="4293096"/>
            <a:ext cx="2404196" cy="307777"/>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ＭＳ Ｐゴシック" pitchFamily="4" charset="-128"/>
              </a:rPr>
              <a:t>(Population Correction Unit)</a:t>
            </a:r>
          </a:p>
        </p:txBody>
      </p:sp>
      <p:pic>
        <p:nvPicPr>
          <p:cNvPr id="10" name="Picture 9">
            <a:extLst>
              <a:ext uri="{FF2B5EF4-FFF2-40B4-BE49-F238E27FC236}">
                <a16:creationId xmlns:a16="http://schemas.microsoft.com/office/drawing/2014/main" xmlns="" id="{A4AD7E4F-7C77-4D7C-B9E5-CED0D9C13A5C}"/>
              </a:ext>
            </a:extLst>
          </p:cNvPr>
          <p:cNvPicPr>
            <a:picLocks noChangeAspect="1"/>
          </p:cNvPicPr>
          <p:nvPr/>
        </p:nvPicPr>
        <p:blipFill>
          <a:blip r:embed="rId3"/>
          <a:stretch>
            <a:fillRect/>
          </a:stretch>
        </p:blipFill>
        <p:spPr>
          <a:xfrm>
            <a:off x="1066800" y="1300802"/>
            <a:ext cx="7399978" cy="5046653"/>
          </a:xfrm>
          <a:prstGeom prst="rect">
            <a:avLst/>
          </a:prstGeom>
        </p:spPr>
      </p:pic>
    </p:spTree>
    <p:extLst>
      <p:ext uri="{BB962C8B-B14F-4D97-AF65-F5344CB8AC3E}">
        <p14:creationId xmlns:p14="http://schemas.microsoft.com/office/powerpoint/2010/main" val="1692600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0936EB0-59F6-4D70-8F3C-D25B422C0257}"/>
              </a:ext>
            </a:extLst>
          </p:cNvPr>
          <p:cNvSpPr>
            <a:spLocks noGrp="1"/>
          </p:cNvSpPr>
          <p:nvPr>
            <p:ph type="title"/>
          </p:nvPr>
        </p:nvSpPr>
        <p:spPr/>
        <p:txBody>
          <a:bodyPr/>
          <a:lstStyle/>
          <a:p>
            <a:r>
              <a:rPr lang="en-GB" dirty="0"/>
              <a:t>AMU consumption for chicken and pig medicated feeds</a:t>
            </a:r>
          </a:p>
        </p:txBody>
      </p:sp>
      <p:sp>
        <p:nvSpPr>
          <p:cNvPr id="3" name="Content Placeholder 2">
            <a:extLst>
              <a:ext uri="{FF2B5EF4-FFF2-40B4-BE49-F238E27FC236}">
                <a16:creationId xmlns:a16="http://schemas.microsoft.com/office/drawing/2014/main" xmlns="" id="{F0E88FBC-572D-4056-9AD1-E70FD4654F22}"/>
              </a:ext>
            </a:extLst>
          </p:cNvPr>
          <p:cNvSpPr>
            <a:spLocks noGrp="1"/>
          </p:cNvSpPr>
          <p:nvPr>
            <p:ph sz="quarter" idx="10"/>
          </p:nvPr>
        </p:nvSpPr>
        <p:spPr>
          <a:xfrm>
            <a:off x="27940" y="1676400"/>
            <a:ext cx="4277360" cy="4572000"/>
          </a:xfrm>
        </p:spPr>
        <p:txBody>
          <a:bodyPr/>
          <a:lstStyle/>
          <a:p>
            <a:pPr marL="342900" indent="-342900">
              <a:lnSpc>
                <a:spcPct val="100000"/>
              </a:lnSpc>
              <a:buFont typeface="Arial" panose="020B0604020202020204" pitchFamily="34" charset="0"/>
              <a:buChar char="•"/>
            </a:pPr>
            <a:r>
              <a:rPr lang="en-GB" sz="2800" b="1" dirty="0"/>
              <a:t>77.4 mg and 286.6 mg</a:t>
            </a:r>
            <a:r>
              <a:rPr lang="en-GB" sz="2800" dirty="0"/>
              <a:t> of in-feed antimicrobials were used to raise 1 kg of live chicken and pig, respectively.</a:t>
            </a:r>
          </a:p>
          <a:p>
            <a:pPr marL="342900" indent="-342900">
              <a:lnSpc>
                <a:spcPct val="100000"/>
              </a:lnSpc>
              <a:buFont typeface="Arial" panose="020B0604020202020204" pitchFamily="34" charset="0"/>
              <a:buChar char="•"/>
            </a:pPr>
            <a:r>
              <a:rPr lang="en-GB" sz="2800" b="1" dirty="0"/>
              <a:t>1023 tons and 981 tons </a:t>
            </a:r>
            <a:r>
              <a:rPr lang="en-GB" sz="2800" dirty="0"/>
              <a:t>for Vietnamese chicken and pig production, respectively.</a:t>
            </a:r>
          </a:p>
        </p:txBody>
      </p:sp>
      <p:pic>
        <p:nvPicPr>
          <p:cNvPr id="6" name="Picture 5">
            <a:extLst>
              <a:ext uri="{FF2B5EF4-FFF2-40B4-BE49-F238E27FC236}">
                <a16:creationId xmlns:a16="http://schemas.microsoft.com/office/drawing/2014/main" xmlns="" id="{B1ED06FC-FA45-44B9-9670-52115D2BF4D9}"/>
              </a:ext>
            </a:extLst>
          </p:cNvPr>
          <p:cNvPicPr>
            <a:picLocks noChangeAspect="1"/>
          </p:cNvPicPr>
          <p:nvPr/>
        </p:nvPicPr>
        <p:blipFill>
          <a:blip r:embed="rId2"/>
          <a:stretch>
            <a:fillRect/>
          </a:stretch>
        </p:blipFill>
        <p:spPr>
          <a:xfrm>
            <a:off x="4429760" y="1485900"/>
            <a:ext cx="5060157" cy="3886200"/>
          </a:xfrm>
          <a:prstGeom prst="rect">
            <a:avLst/>
          </a:prstGeom>
        </p:spPr>
      </p:pic>
      <p:sp>
        <p:nvSpPr>
          <p:cNvPr id="7" name="TextBox 6">
            <a:extLst>
              <a:ext uri="{FF2B5EF4-FFF2-40B4-BE49-F238E27FC236}">
                <a16:creationId xmlns:a16="http://schemas.microsoft.com/office/drawing/2014/main" xmlns="" id="{9FC24970-8024-4085-93A5-B885DBFB4D5D}"/>
              </a:ext>
            </a:extLst>
          </p:cNvPr>
          <p:cNvSpPr txBox="1"/>
          <p:nvPr/>
        </p:nvSpPr>
        <p:spPr bwMode="auto">
          <a:xfrm>
            <a:off x="4429760" y="6096000"/>
            <a:ext cx="4572000" cy="502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0" marR="0" lvl="0" indent="0" algn="ctr" defTabSz="914400" rtl="0" eaLnBrk="1" fontAlgn="base" latinLnBrk="0" hangingPunct="1">
              <a:lnSpc>
                <a:spcPts val="32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002060"/>
                </a:solidFill>
                <a:effectLst/>
                <a:uLnTx/>
                <a:uFillTx/>
                <a:latin typeface="Calibri" pitchFamily="34" charset="0"/>
                <a:ea typeface="ＭＳ Ｐゴシック" pitchFamily="4" charset="-128"/>
                <a:cs typeface="Arial" charset="0"/>
              </a:rPr>
              <a:t>Nguyen Van Cuong et al. 2016. EcoHealth</a:t>
            </a:r>
          </a:p>
        </p:txBody>
      </p:sp>
    </p:spTree>
    <p:extLst>
      <p:ext uri="{BB962C8B-B14F-4D97-AF65-F5344CB8AC3E}">
        <p14:creationId xmlns:p14="http://schemas.microsoft.com/office/powerpoint/2010/main" val="127427063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5" name="Rectangle 3"/>
          <p:cNvSpPr>
            <a:spLocks noGrp="1" noChangeArrowheads="1"/>
          </p:cNvSpPr>
          <p:nvPr>
            <p:ph type="body" idx="1"/>
          </p:nvPr>
        </p:nvSpPr>
        <p:spPr>
          <a:xfrm>
            <a:off x="201613" y="3767959"/>
            <a:ext cx="8713787" cy="2861441"/>
          </a:xfrm>
        </p:spPr>
        <p:txBody>
          <a:bodyPr/>
          <a:lstStyle/>
          <a:p>
            <a:r>
              <a:rPr lang="en-US" sz="2000" dirty="0">
                <a:cs typeface="Times New Roman" pitchFamily="18" charset="0"/>
              </a:rPr>
              <a:t>90% AB sold without prescription</a:t>
            </a:r>
          </a:p>
          <a:p>
            <a:r>
              <a:rPr lang="en-US" sz="2000" dirty="0">
                <a:cs typeface="Times New Roman" pitchFamily="18" charset="0"/>
              </a:rPr>
              <a:t>Dispensed by inexperienced staff</a:t>
            </a:r>
          </a:p>
          <a:p>
            <a:r>
              <a:rPr lang="en-US" sz="2000" dirty="0">
                <a:cs typeface="Times New Roman" pitchFamily="18" charset="0"/>
              </a:rPr>
              <a:t>25% of sales is AB sales</a:t>
            </a:r>
          </a:p>
          <a:p>
            <a:r>
              <a:rPr lang="en-US" sz="2000" dirty="0">
                <a:cs typeface="Times New Roman" pitchFamily="18" charset="0"/>
              </a:rPr>
              <a:t>More rural domestic drug sales</a:t>
            </a:r>
          </a:p>
          <a:p>
            <a:pPr>
              <a:buFontTx/>
              <a:buNone/>
            </a:pPr>
            <a:endParaRPr lang="en-US" sz="2000" dirty="0">
              <a:cs typeface="Times New Roman" pitchFamily="18" charset="0"/>
            </a:endParaRPr>
          </a:p>
          <a:p>
            <a:r>
              <a:rPr lang="en-US" sz="2000" dirty="0">
                <a:cs typeface="Times New Roman" pitchFamily="18" charset="0"/>
              </a:rPr>
              <a:t>High demand from buyer -&gt; </a:t>
            </a:r>
            <a:r>
              <a:rPr lang="en-GB" sz="2000" dirty="0">
                <a:cs typeface="Times New Roman" pitchFamily="18" charset="0"/>
              </a:rPr>
              <a:t>public awareness campaigns</a:t>
            </a:r>
            <a:endParaRPr lang="en-US" sz="2000" dirty="0">
              <a:cs typeface="Times New Roman" pitchFamily="18" charset="0"/>
            </a:endParaRPr>
          </a:p>
          <a:p>
            <a:r>
              <a:rPr lang="en-US" sz="2000" dirty="0">
                <a:cs typeface="Times New Roman" pitchFamily="18" charset="0"/>
              </a:rPr>
              <a:t>Strong incentive for AB dispensing -&gt; room for intervention</a:t>
            </a:r>
          </a:p>
          <a:p>
            <a:pPr>
              <a:buFontTx/>
              <a:buNone/>
            </a:pPr>
            <a:endParaRPr lang="en-GB" sz="2000" dirty="0">
              <a:solidFill>
                <a:srgbClr val="FF0000"/>
              </a:solidFill>
              <a:cs typeface="Times New Roman" pitchFamily="18" charset="0"/>
            </a:endParaRP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9330" t="20475" r="24875" b="31429"/>
          <a:stretch/>
        </p:blipFill>
        <p:spPr bwMode="auto">
          <a:xfrm>
            <a:off x="0" y="76200"/>
            <a:ext cx="8991600" cy="3518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170633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3"/>
          <p:cNvSpPr txBox="1">
            <a:spLocks/>
          </p:cNvSpPr>
          <p:nvPr/>
        </p:nvSpPr>
        <p:spPr>
          <a:xfrm>
            <a:off x="4716016" y="1556792"/>
            <a:ext cx="4176464" cy="5030019"/>
          </a:xfrm>
          <a:prstGeom prst="rect">
            <a:avLst/>
          </a:prstGeom>
        </p:spPr>
        <p:txBody>
          <a:bodyPr/>
          <a:lst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20000"/>
              </a:spcBef>
              <a:spcAft>
                <a:spcPct val="0"/>
              </a:spcAft>
              <a:buClrTx/>
              <a:buSzTx/>
              <a:buFont typeface="Arial" charset="0"/>
              <a:buNone/>
              <a:tabLst/>
              <a:defRPr/>
            </a:pPr>
            <a:endParaRPr kumimoji="0" lang="en-GB" sz="2200" b="0" i="0" u="none" strike="noStrike" kern="1200" cap="none" spc="0" normalizeH="0" baseline="0" noProof="0" dirty="0">
              <a:ln>
                <a:noFill/>
              </a:ln>
              <a:solidFill>
                <a:prstClr val="black"/>
              </a:solidFill>
              <a:effectLst/>
              <a:uLnTx/>
              <a:uFillTx/>
              <a:latin typeface="Calibri"/>
              <a:ea typeface="+mn-ea"/>
              <a:cs typeface="+mn-cs"/>
            </a:endParaRPr>
          </a:p>
        </p:txBody>
      </p:sp>
      <p:sp>
        <p:nvSpPr>
          <p:cNvPr id="9" name="Title 1"/>
          <p:cNvSpPr>
            <a:spLocks noGrp="1"/>
          </p:cNvSpPr>
          <p:nvPr>
            <p:ph type="title"/>
          </p:nvPr>
        </p:nvSpPr>
        <p:spPr>
          <a:xfrm>
            <a:off x="457200" y="0"/>
            <a:ext cx="8579296" cy="1124744"/>
          </a:xfrm>
        </p:spPr>
        <p:txBody>
          <a:bodyPr/>
          <a:lstStyle/>
          <a:p>
            <a:pPr algn="l"/>
            <a:r>
              <a:rPr lang="en-GB" dirty="0">
                <a:solidFill>
                  <a:schemeClr val="bg1"/>
                </a:solidFill>
              </a:rPr>
              <a:t>Growing concern about food safety </a:t>
            </a:r>
          </a:p>
        </p:txBody>
      </p:sp>
      <p:sp>
        <p:nvSpPr>
          <p:cNvPr id="2" name="Rectangle 1"/>
          <p:cNvSpPr/>
          <p:nvPr/>
        </p:nvSpPr>
        <p:spPr>
          <a:xfrm>
            <a:off x="3707904" y="1513136"/>
            <a:ext cx="5436096" cy="5170646"/>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200" b="1" i="0" u="none" strike="noStrike" kern="1200" cap="none" spc="0" normalizeH="0" baseline="0" noProof="0" dirty="0">
                <a:ln>
                  <a:noFill/>
                </a:ln>
                <a:solidFill>
                  <a:prstClr val="black"/>
                </a:solidFill>
                <a:effectLst/>
                <a:uLnTx/>
                <a:uFillTx/>
                <a:latin typeface="Calibri" pitchFamily="34" charset="0"/>
                <a:ea typeface="MS PGothic" panose="020B0600070205080204" pitchFamily="34" charset="-128"/>
                <a:cs typeface="Arial" charset="0"/>
              </a:rPr>
              <a:t>In low and middle income countries:</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200" b="1" i="0" u="none" strike="noStrike" kern="1200" cap="none" spc="0" normalizeH="0" baseline="0" noProof="0" dirty="0">
              <a:ln>
                <a:noFill/>
              </a:ln>
              <a:solidFill>
                <a:prstClr val="black"/>
              </a:solidFill>
              <a:effectLst/>
              <a:uLnTx/>
              <a:uFillTx/>
              <a:latin typeface="Calibri" pitchFamily="34" charset="0"/>
              <a:ea typeface="MS PGothic" panose="020B0600070205080204" pitchFamily="34" charset="-128"/>
              <a:cs typeface="Arial" charset="0"/>
            </a:endParaRPr>
          </a:p>
          <a:p>
            <a:pPr marL="342900" marR="0" lvl="0" indent="-3429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prstClr val="black"/>
                </a:solidFill>
                <a:effectLst/>
                <a:uLnTx/>
                <a:uFillTx/>
                <a:latin typeface="Calibri" pitchFamily="34" charset="0"/>
                <a:ea typeface="MS PGothic" panose="020B0600070205080204" pitchFamily="34" charset="-128"/>
                <a:cs typeface="Arial" charset="0"/>
              </a:rPr>
              <a:t>Many/most reported concern over food safety (</a:t>
            </a:r>
            <a:r>
              <a:rPr kumimoji="0" lang="en-US" sz="2200" b="1" i="0" u="none" strike="noStrike" kern="1200" cap="none" spc="0" normalizeH="0" baseline="0" noProof="0" dirty="0">
                <a:ln>
                  <a:noFill/>
                </a:ln>
                <a:solidFill>
                  <a:srgbClr val="9D0000"/>
                </a:solidFill>
                <a:effectLst/>
                <a:uLnTx/>
                <a:uFillTx/>
                <a:latin typeface="Calibri" pitchFamily="34" charset="0"/>
                <a:ea typeface="MS PGothic" panose="020B0600070205080204" pitchFamily="34" charset="-128"/>
                <a:cs typeface="Arial" charset="0"/>
              </a:rPr>
              <a:t>40-97%</a:t>
            </a:r>
            <a:r>
              <a:rPr kumimoji="0" lang="en-US" sz="2200" b="0" i="0" u="none" strike="noStrike" kern="1200" cap="none" spc="0" normalizeH="0" baseline="0" noProof="0" dirty="0">
                <a:ln>
                  <a:noFill/>
                </a:ln>
                <a:solidFill>
                  <a:prstClr val="black"/>
                </a:solidFill>
                <a:effectLst/>
                <a:uLnTx/>
                <a:uFillTx/>
                <a:latin typeface="Calibri" pitchFamily="34" charset="0"/>
                <a:ea typeface="MS PGothic" panose="020B0600070205080204" pitchFamily="34" charset="-128"/>
                <a:cs typeface="Arial" charset="0"/>
              </a:rPr>
              <a:t>)</a:t>
            </a:r>
          </a:p>
          <a:p>
            <a:pPr marL="342900" marR="0" lvl="0" indent="-3429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kumimoji="0" lang="en-US" sz="2200" b="0" i="0" u="none" strike="noStrike" kern="1200" cap="none" spc="0" normalizeH="0" baseline="0" noProof="0" dirty="0">
              <a:ln>
                <a:noFill/>
              </a:ln>
              <a:solidFill>
                <a:prstClr val="black"/>
              </a:solidFill>
              <a:effectLst/>
              <a:uLnTx/>
              <a:uFillTx/>
              <a:latin typeface="Calibri" pitchFamily="34" charset="0"/>
              <a:ea typeface="MS PGothic" panose="020B0600070205080204" pitchFamily="34" charset="-128"/>
              <a:cs typeface="Arial" charset="0"/>
            </a:endParaRPr>
          </a:p>
          <a:p>
            <a:pPr marL="342900" marR="0" lvl="0" indent="-3429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prstClr val="black"/>
                </a:solidFill>
                <a:effectLst/>
                <a:uLnTx/>
                <a:uFillTx/>
                <a:latin typeface="Calibri" pitchFamily="34" charset="0"/>
                <a:ea typeface="MS PGothic" panose="020B0600070205080204" pitchFamily="34" charset="-128"/>
                <a:cs typeface="Arial" charset="0"/>
              </a:rPr>
              <a:t>Willing to pay </a:t>
            </a:r>
            <a:r>
              <a:rPr kumimoji="0" lang="en-US" sz="2200" b="1" i="0" u="none" strike="noStrike" kern="1200" cap="none" spc="0" normalizeH="0" baseline="0" noProof="0" dirty="0">
                <a:ln>
                  <a:noFill/>
                </a:ln>
                <a:solidFill>
                  <a:srgbClr val="9D0000"/>
                </a:solidFill>
                <a:effectLst/>
                <a:uLnTx/>
                <a:uFillTx/>
                <a:latin typeface="Calibri" pitchFamily="34" charset="0"/>
                <a:ea typeface="MS PGothic" panose="020B0600070205080204" pitchFamily="34" charset="-128"/>
                <a:cs typeface="Arial" charset="0"/>
              </a:rPr>
              <a:t>5-10%</a:t>
            </a:r>
            <a:r>
              <a:rPr kumimoji="0" lang="en-US" sz="2200" b="0" i="0" u="none" strike="noStrike" kern="1200" cap="none" spc="0" normalizeH="0" baseline="0" noProof="0" dirty="0">
                <a:ln>
                  <a:noFill/>
                </a:ln>
                <a:solidFill>
                  <a:prstClr val="black"/>
                </a:solidFill>
                <a:effectLst/>
                <a:uLnTx/>
                <a:uFillTx/>
                <a:latin typeface="Calibri" pitchFamily="34" charset="0"/>
                <a:ea typeface="MS PGothic" panose="020B0600070205080204" pitchFamily="34" charset="-128"/>
                <a:cs typeface="Arial" charset="0"/>
              </a:rPr>
              <a:t> premium for food safety</a:t>
            </a:r>
          </a:p>
          <a:p>
            <a:pPr marL="342900" marR="0" lvl="0" indent="-3429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kumimoji="0" lang="en-US" sz="2200" b="0" i="0" u="none" strike="noStrike" kern="1200" cap="none" spc="0" normalizeH="0" baseline="0" noProof="0" dirty="0">
              <a:ln>
                <a:noFill/>
              </a:ln>
              <a:solidFill>
                <a:prstClr val="black"/>
              </a:solidFill>
              <a:effectLst/>
              <a:uLnTx/>
              <a:uFillTx/>
              <a:latin typeface="Calibri" pitchFamily="34" charset="0"/>
              <a:ea typeface="MS PGothic" panose="020B0600070205080204" pitchFamily="34" charset="-128"/>
              <a:cs typeface="Arial" charset="0"/>
            </a:endParaRPr>
          </a:p>
          <a:p>
            <a:pPr marL="342900" marR="0" lvl="0" indent="-3429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prstClr val="black"/>
                </a:solidFill>
                <a:effectLst/>
                <a:uLnTx/>
                <a:uFillTx/>
                <a:latin typeface="Calibri" pitchFamily="34" charset="0"/>
                <a:ea typeface="MS PGothic" panose="020B0600070205080204" pitchFamily="34" charset="-128"/>
                <a:cs typeface="Arial" charset="0"/>
              </a:rPr>
              <a:t>Buy </a:t>
            </a:r>
            <a:r>
              <a:rPr kumimoji="0" lang="en-US" sz="2200" b="1" i="0" u="none" strike="noStrike" kern="1200" cap="none" spc="0" normalizeH="0" baseline="0" noProof="0" dirty="0">
                <a:ln>
                  <a:noFill/>
                </a:ln>
                <a:solidFill>
                  <a:srgbClr val="9D0000"/>
                </a:solidFill>
                <a:effectLst/>
                <a:uLnTx/>
                <a:uFillTx/>
                <a:latin typeface="Calibri" pitchFamily="34" charset="0"/>
                <a:ea typeface="MS PGothic" panose="020B0600070205080204" pitchFamily="34" charset="-128"/>
                <a:cs typeface="Arial" charset="0"/>
              </a:rPr>
              <a:t>20-40%</a:t>
            </a:r>
            <a:r>
              <a:rPr kumimoji="0" lang="en-US" sz="2200" b="0" i="0" u="none" strike="noStrike" kern="1200" cap="none" spc="0" normalizeH="0" baseline="0" noProof="0" dirty="0">
                <a:ln>
                  <a:noFill/>
                </a:ln>
                <a:solidFill>
                  <a:prstClr val="black"/>
                </a:solidFill>
                <a:effectLst/>
                <a:uLnTx/>
                <a:uFillTx/>
                <a:latin typeface="Calibri" pitchFamily="34" charset="0"/>
                <a:ea typeface="MS PGothic" panose="020B0600070205080204" pitchFamily="34" charset="-128"/>
                <a:cs typeface="Arial" charset="0"/>
              </a:rPr>
              <a:t> less during animal health scares</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200" b="0" i="0" u="none" strike="noStrike" kern="1200" cap="none" spc="0" normalizeH="0" baseline="0" noProof="0" dirty="0">
              <a:ln>
                <a:noFill/>
              </a:ln>
              <a:solidFill>
                <a:prstClr val="black"/>
              </a:solidFill>
              <a:effectLst/>
              <a:uLnTx/>
              <a:uFillTx/>
              <a:latin typeface="Calibri" pitchFamily="34" charset="0"/>
              <a:ea typeface="MS PGothic" panose="020B0600070205080204" pitchFamily="34" charset="-128"/>
              <a:cs typeface="Arial" charset="0"/>
            </a:endParaRPr>
          </a:p>
          <a:p>
            <a:pPr marL="342900" marR="0" lvl="0" indent="-3429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prstClr val="black"/>
                </a:solidFill>
                <a:effectLst/>
                <a:uLnTx/>
                <a:uFillTx/>
                <a:latin typeface="Calibri" pitchFamily="34" charset="0"/>
                <a:ea typeface="MS PGothic" panose="020B0600070205080204" pitchFamily="34" charset="-128"/>
                <a:cs typeface="Arial" charset="0"/>
              </a:rPr>
              <a:t>Younger, wealthier, town-residing, supermarket-shoppers willing to pay most for safety</a:t>
            </a:r>
          </a:p>
          <a:p>
            <a:pPr marL="342900" marR="0" lvl="0" indent="-3429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kumimoji="0" lang="en-US" sz="2200" b="0" i="0" u="none" strike="noStrike" kern="1200" cap="none" spc="0" normalizeH="0" baseline="0" noProof="0" dirty="0">
              <a:ln>
                <a:noFill/>
              </a:ln>
              <a:solidFill>
                <a:prstClr val="black"/>
              </a:solidFill>
              <a:effectLst/>
              <a:uLnTx/>
              <a:uFillTx/>
              <a:latin typeface="Calibri" pitchFamily="34" charset="0"/>
              <a:ea typeface="MS PGothic" panose="020B0600070205080204" pitchFamily="34" charset="-128"/>
              <a:cs typeface="Arial" charset="0"/>
            </a:endParaRPr>
          </a:p>
        </p:txBody>
      </p:sp>
      <p:sp>
        <p:nvSpPr>
          <p:cNvPr id="7" name="TextBox 6"/>
          <p:cNvSpPr txBox="1"/>
          <p:nvPr/>
        </p:nvSpPr>
        <p:spPr bwMode="auto">
          <a:xfrm>
            <a:off x="5940152" y="6382682"/>
            <a:ext cx="3240360" cy="502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0" marR="0" lvl="0" indent="0" algn="ctr" defTabSz="914400" rtl="0" eaLnBrk="1" fontAlgn="base" latinLnBrk="0" hangingPunct="1">
              <a:lnSpc>
                <a:spcPts val="3200"/>
              </a:lnSpc>
              <a:spcBef>
                <a:spcPct val="0"/>
              </a:spcBef>
              <a:spcAft>
                <a:spcPct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itchFamily="34" charset="0"/>
                <a:ea typeface="ＭＳ Ｐゴシック" pitchFamily="4" charset="-128"/>
                <a:cs typeface="Arial" charset="0"/>
              </a:rPr>
              <a:t>Grace (2015), IJERPH</a:t>
            </a:r>
          </a:p>
        </p:txBody>
      </p:sp>
      <p:pic>
        <p:nvPicPr>
          <p:cNvPr id="8" name="Picture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9512" y="2636912"/>
            <a:ext cx="3209688" cy="2232248"/>
          </a:xfrm>
          <a:prstGeom prst="rect">
            <a:avLst/>
          </a:prstGeom>
        </p:spPr>
      </p:pic>
    </p:spTree>
    <p:extLst>
      <p:ext uri="{BB962C8B-B14F-4D97-AF65-F5344CB8AC3E}">
        <p14:creationId xmlns:p14="http://schemas.microsoft.com/office/powerpoint/2010/main" val="3918198760"/>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44698" y="1985963"/>
            <a:ext cx="6593681" cy="3344466"/>
          </a:xfrm>
        </p:spPr>
        <p:txBody>
          <a:bodyPr>
            <a:normAutofit/>
          </a:bodyPr>
          <a:lstStyle/>
          <a:p>
            <a:endParaRPr lang="en-US" dirty="0"/>
          </a:p>
          <a:p>
            <a:endParaRPr lang="en-US" dirty="0"/>
          </a:p>
          <a:p>
            <a:endParaRPr lang="en-AU" dirty="0"/>
          </a:p>
        </p:txBody>
      </p:sp>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l="21638" t="733" r="12462" b="-733"/>
          <a:stretch/>
        </p:blipFill>
        <p:spPr>
          <a:xfrm>
            <a:off x="83319" y="27673"/>
            <a:ext cx="4992737" cy="5682170"/>
          </a:xfrm>
          <a:prstGeom prst="rect">
            <a:avLst/>
          </a:prstGeom>
          <a:noFill/>
          <a:ln>
            <a:noFill/>
          </a:ln>
        </p:spPr>
      </p:pic>
      <p:sp>
        <p:nvSpPr>
          <p:cNvPr id="11" name="TextBox 10">
            <a:extLst>
              <a:ext uri="{FF2B5EF4-FFF2-40B4-BE49-F238E27FC236}">
                <a16:creationId xmlns:a16="http://schemas.microsoft.com/office/drawing/2014/main" xmlns="" id="{44DB478A-2448-4CD4-AE61-DDAB7C792B1F}"/>
              </a:ext>
            </a:extLst>
          </p:cNvPr>
          <p:cNvSpPr txBox="1"/>
          <p:nvPr/>
        </p:nvSpPr>
        <p:spPr>
          <a:xfrm>
            <a:off x="-277385" y="6021288"/>
            <a:ext cx="5522306"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1" u="none" strike="noStrike" kern="1200" cap="none" spc="0" normalizeH="0" baseline="0" noProof="0" dirty="0">
                <a:ln>
                  <a:noFill/>
                </a:ln>
                <a:solidFill>
                  <a:prstClr val="black"/>
                </a:solidFill>
                <a:effectLst/>
                <a:uLnTx/>
                <a:uFillTx/>
                <a:latin typeface="Times" pitchFamily="4" charset="0"/>
                <a:ea typeface="ＭＳ Ｐゴシック" pitchFamily="4" charset="-128"/>
              </a:rPr>
              <a:t>Veterinary pharmacy, Northern Vietnam</a:t>
            </a:r>
            <a:endParaRPr kumimoji="0" lang="en-AU" sz="2400" b="0" i="1" u="none" strike="noStrike" kern="1200" cap="none" spc="0" normalizeH="0" baseline="0" noProof="0" dirty="0">
              <a:ln>
                <a:noFill/>
              </a:ln>
              <a:solidFill>
                <a:prstClr val="black"/>
              </a:solidFill>
              <a:effectLst/>
              <a:uLnTx/>
              <a:uFillTx/>
              <a:latin typeface="Times" pitchFamily="4" charset="0"/>
              <a:ea typeface="ＭＳ Ｐゴシック" pitchFamily="4" charset="-128"/>
            </a:endParaRPr>
          </a:p>
        </p:txBody>
      </p:sp>
      <p:pic>
        <p:nvPicPr>
          <p:cNvPr id="12" name="Picture 11">
            <a:extLst>
              <a:ext uri="{FF2B5EF4-FFF2-40B4-BE49-F238E27FC236}">
                <a16:creationId xmlns:a16="http://schemas.microsoft.com/office/drawing/2014/main" xmlns="" id="{EB8D0B1E-0D70-42AF-970F-9AFD87C4D54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9017" b="6202"/>
          <a:stretch/>
        </p:blipFill>
        <p:spPr>
          <a:xfrm>
            <a:off x="5364088" y="1384378"/>
            <a:ext cx="3600400" cy="3589912"/>
          </a:xfrm>
          <a:prstGeom prst="rect">
            <a:avLst/>
          </a:prstGeom>
        </p:spPr>
      </p:pic>
    </p:spTree>
    <p:extLst>
      <p:ext uri="{BB962C8B-B14F-4D97-AF65-F5344CB8AC3E}">
        <p14:creationId xmlns:p14="http://schemas.microsoft.com/office/powerpoint/2010/main" val="2601661124"/>
      </p:ext>
    </p:extLst>
  </p:cSld>
  <p:clrMapOvr>
    <a:masterClrMapping/>
  </p:clrMapOvr>
  <mc:AlternateContent xmlns:mc="http://schemas.openxmlformats.org/markup-compatibility/2006" xmlns:p14="http://schemas.microsoft.com/office/powerpoint/2010/main">
    <mc:Choice Requires="p14">
      <p:transition spd="slow" p14:dur="2000" advTm="25000"/>
    </mc:Choice>
    <mc:Fallback xmlns="">
      <p:transition spd="slow" advTm="25000"/>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a:extLst>
              <a:ext uri="{FF2B5EF4-FFF2-40B4-BE49-F238E27FC236}">
                <a16:creationId xmlns:a16="http://schemas.microsoft.com/office/drawing/2014/main" xmlns="" id="{E1A174E0-E1AE-4326-9B9A-DC72A79D00CE}"/>
              </a:ext>
            </a:extLst>
          </p:cNvPr>
          <p:cNvSpPr>
            <a:spLocks noGrp="1"/>
          </p:cNvSpPr>
          <p:nvPr>
            <p:ph type="title"/>
          </p:nvPr>
        </p:nvSpPr>
        <p:spPr>
          <a:xfrm>
            <a:off x="325438" y="733425"/>
            <a:ext cx="8656637" cy="915988"/>
          </a:xfrm>
        </p:spPr>
        <p:txBody>
          <a:bodyPr>
            <a:noAutofit/>
          </a:bodyPr>
          <a:lstStyle/>
          <a:p>
            <a:pPr eaLnBrk="1" hangingPunct="1"/>
            <a:r>
              <a:rPr lang="en-GB" altLang="en-US" sz="3000" b="1" dirty="0">
                <a:solidFill>
                  <a:schemeClr val="tx1"/>
                </a:solidFill>
                <a:latin typeface="Arial" pitchFamily="34" charset="0"/>
                <a:cs typeface="Arial" pitchFamily="34" charset="0"/>
              </a:rPr>
              <a:t>National action plan</a:t>
            </a:r>
            <a:r>
              <a:rPr lang="en-US" altLang="en-US" sz="3000" b="1" dirty="0">
                <a:solidFill>
                  <a:schemeClr val="tx1"/>
                </a:solidFill>
                <a:latin typeface="Arial" pitchFamily="34" charset="0"/>
                <a:cs typeface="Arial" pitchFamily="34" charset="0"/>
              </a:rPr>
              <a:t> for AMU and AMR in livestock production and aquaculture </a:t>
            </a:r>
          </a:p>
        </p:txBody>
      </p:sp>
      <p:graphicFrame>
        <p:nvGraphicFramePr>
          <p:cNvPr id="5" name="Content Placeholder 4">
            <a:extLst>
              <a:ext uri="{FF2B5EF4-FFF2-40B4-BE49-F238E27FC236}">
                <a16:creationId xmlns:a16="http://schemas.microsoft.com/office/drawing/2014/main" xmlns="" id="{80BB53AB-D37A-4CCB-A4F0-5F7D41013373}"/>
              </a:ext>
            </a:extLst>
          </p:cNvPr>
          <p:cNvGraphicFramePr>
            <a:graphicFrameLocks noGrp="1"/>
          </p:cNvGraphicFramePr>
          <p:nvPr>
            <p:ph sz="quarter" idx="1"/>
          </p:nvPr>
        </p:nvGraphicFramePr>
        <p:xfrm>
          <a:off x="2763349" y="2025778"/>
          <a:ext cx="5943600" cy="42607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8437" name="Picture 5">
            <a:extLst>
              <a:ext uri="{FF2B5EF4-FFF2-40B4-BE49-F238E27FC236}">
                <a16:creationId xmlns:a16="http://schemas.microsoft.com/office/drawing/2014/main" xmlns="" id="{FE877926-63D6-4FF5-BA61-5486349982C8}"/>
              </a:ext>
            </a:extLst>
          </p:cNvPr>
          <p:cNvPicPr>
            <a:picLocks noChangeAspect="1"/>
          </p:cNvPicPr>
          <p:nvPr/>
        </p:nvPicPr>
        <p:blipFill>
          <a:blip r:embed="rId8" cstate="print">
            <a:extLst>
              <a:ext uri="{28A0092B-C50C-407E-A947-70E740481C1C}">
                <a14:useLocalDpi xmlns:a14="http://schemas.microsoft.com/office/drawing/2010/main" val="0"/>
              </a:ext>
            </a:extLst>
          </a:blip>
          <a:srcRect t="710" b="2499"/>
          <a:stretch>
            <a:fillRect/>
          </a:stretch>
        </p:blipFill>
        <p:spPr bwMode="auto">
          <a:xfrm>
            <a:off x="146050" y="2286000"/>
            <a:ext cx="2457378" cy="3592513"/>
          </a:xfrm>
          <a:prstGeom prst="rect">
            <a:avLst/>
          </a:prstGeom>
          <a:solidFill>
            <a:schemeClr val="tx2">
              <a:lumMod val="75000"/>
            </a:schemeClr>
          </a:solidFill>
          <a:ln>
            <a:solidFill>
              <a:schemeClr val="tx1"/>
            </a:solidFill>
          </a:ln>
          <a:extLst/>
        </p:spPr>
      </p:pic>
    </p:spTree>
    <p:extLst>
      <p:ext uri="{BB962C8B-B14F-4D97-AF65-F5344CB8AC3E}">
        <p14:creationId xmlns:p14="http://schemas.microsoft.com/office/powerpoint/2010/main" val="129666437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xmlns="" id="{9FAD92CD-C1D9-4494-8B6F-72DDD2783490}"/>
              </a:ext>
            </a:extLst>
          </p:cNvPr>
          <p:cNvSpPr/>
          <p:nvPr/>
        </p:nvSpPr>
        <p:spPr>
          <a:xfrm>
            <a:off x="0" y="0"/>
            <a:ext cx="7385538" cy="5655212"/>
          </a:xfrm>
          <a:prstGeom prst="rect">
            <a:avLst/>
          </a:prstGeom>
          <a:solidFill>
            <a:srgbClr val="07A99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4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 name="Title 1">
            <a:extLst>
              <a:ext uri="{FF2B5EF4-FFF2-40B4-BE49-F238E27FC236}">
                <a16:creationId xmlns:a16="http://schemas.microsoft.com/office/drawing/2014/main" xmlns="" id="{E8463BC2-14CA-4FC7-967E-203D0844C650}"/>
              </a:ext>
            </a:extLst>
          </p:cNvPr>
          <p:cNvSpPr txBox="1">
            <a:spLocks/>
          </p:cNvSpPr>
          <p:nvPr/>
        </p:nvSpPr>
        <p:spPr>
          <a:xfrm>
            <a:off x="3080740" y="1498826"/>
            <a:ext cx="3713950" cy="238760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rgbClr val="07A99C"/>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5000" b="0" i="0" u="none" strike="noStrike" kern="1200" cap="none" spc="0" normalizeH="0" baseline="0" noProof="0" dirty="0">
                <a:ln>
                  <a:noFill/>
                </a:ln>
                <a:solidFill>
                  <a:prstClr val="white"/>
                </a:solidFill>
                <a:effectLst/>
                <a:uLnTx/>
                <a:uFillTx/>
                <a:latin typeface="Calibri Light" panose="020F0302020204030204"/>
                <a:ea typeface="+mj-ea"/>
                <a:cs typeface="+mj-cs"/>
              </a:rPr>
              <a:t>Antimicrobial</a:t>
            </a:r>
            <a:br>
              <a:rPr kumimoji="0" lang="en-US" sz="5000" b="0" i="0" u="none" strike="noStrike" kern="1200" cap="none" spc="0" normalizeH="0" baseline="0" noProof="0" dirty="0">
                <a:ln>
                  <a:noFill/>
                </a:ln>
                <a:solidFill>
                  <a:prstClr val="white"/>
                </a:solidFill>
                <a:effectLst/>
                <a:uLnTx/>
                <a:uFillTx/>
                <a:latin typeface="Calibri Light" panose="020F0302020204030204"/>
                <a:ea typeface="+mj-ea"/>
                <a:cs typeface="+mj-cs"/>
              </a:rPr>
            </a:br>
            <a:r>
              <a:rPr kumimoji="0" lang="en-US" sz="5000" b="0" i="0" u="none" strike="noStrike" kern="1200" cap="none" spc="0" normalizeH="0" baseline="0" noProof="0" dirty="0">
                <a:ln>
                  <a:noFill/>
                </a:ln>
                <a:solidFill>
                  <a:prstClr val="white"/>
                </a:solidFill>
                <a:effectLst/>
                <a:uLnTx/>
                <a:uFillTx/>
                <a:latin typeface="Calibri Light" panose="020F0302020204030204"/>
                <a:ea typeface="+mj-ea"/>
                <a:cs typeface="+mj-cs"/>
              </a:rPr>
              <a:t>Resistance</a:t>
            </a:r>
            <a:br>
              <a:rPr kumimoji="0" lang="en-US" sz="5000" b="0" i="0" u="none" strike="noStrike" kern="1200" cap="none" spc="0" normalizeH="0" baseline="0" noProof="0" dirty="0">
                <a:ln>
                  <a:noFill/>
                </a:ln>
                <a:solidFill>
                  <a:prstClr val="white"/>
                </a:solidFill>
                <a:effectLst/>
                <a:uLnTx/>
                <a:uFillTx/>
                <a:latin typeface="Calibri Light" panose="020F0302020204030204"/>
                <a:ea typeface="+mj-ea"/>
                <a:cs typeface="+mj-cs"/>
              </a:rPr>
            </a:br>
            <a:r>
              <a:rPr kumimoji="0" lang="en-US" sz="5000" b="0" i="0" u="none" strike="noStrike" kern="1200" cap="none" spc="0" normalizeH="0" baseline="0" noProof="0" dirty="0">
                <a:ln>
                  <a:noFill/>
                </a:ln>
                <a:solidFill>
                  <a:prstClr val="white"/>
                </a:solidFill>
                <a:effectLst/>
                <a:uLnTx/>
                <a:uFillTx/>
                <a:latin typeface="Calibri Light" panose="020F0302020204030204"/>
                <a:ea typeface="+mj-ea"/>
                <a:cs typeface="+mj-cs"/>
              </a:rPr>
              <a:t>Hub</a:t>
            </a:r>
          </a:p>
        </p:txBody>
      </p:sp>
      <p:pic>
        <p:nvPicPr>
          <p:cNvPr id="5" name="Picture 4">
            <a:extLst>
              <a:ext uri="{FF2B5EF4-FFF2-40B4-BE49-F238E27FC236}">
                <a16:creationId xmlns:a16="http://schemas.microsoft.com/office/drawing/2014/main" xmlns="" id="{81D5E385-D11C-4774-8DB8-751111DA03B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19350" y="1525817"/>
            <a:ext cx="1699079" cy="2011681"/>
          </a:xfrm>
          <a:prstGeom prst="rect">
            <a:avLst/>
          </a:prstGeom>
        </p:spPr>
      </p:pic>
      <p:cxnSp>
        <p:nvCxnSpPr>
          <p:cNvPr id="9" name="Straight Connector 8">
            <a:extLst>
              <a:ext uri="{FF2B5EF4-FFF2-40B4-BE49-F238E27FC236}">
                <a16:creationId xmlns:a16="http://schemas.microsoft.com/office/drawing/2014/main" xmlns="" id="{9E2B1EDC-E4C3-4B8E-B842-E66A27D4C8D6}"/>
              </a:ext>
            </a:extLst>
          </p:cNvPr>
          <p:cNvCxnSpPr/>
          <p:nvPr/>
        </p:nvCxnSpPr>
        <p:spPr>
          <a:xfrm>
            <a:off x="2658793" y="1525817"/>
            <a:ext cx="0" cy="219456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10" name="Picture 2" descr="https://thumbor.cgiar.epic-sys.io/l4LZPpiI73971EDmya827HNauN4=/fit-in/1024x/https:/www.cgiar.org/wp/wp-content/uploads/2018/02/A4NH.png">
            <a:extLst>
              <a:ext uri="{FF2B5EF4-FFF2-40B4-BE49-F238E27FC236}">
                <a16:creationId xmlns:a16="http://schemas.microsoft.com/office/drawing/2014/main" xmlns="" id="{A91D48BC-49DC-4F94-8AD6-60C70A56FC2A}"/>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482608" y="6028018"/>
            <a:ext cx="1546351" cy="61853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xmlns="" id="{90124509-CC00-4F33-AB56-BC006F68DF4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148483" y="6028018"/>
            <a:ext cx="1321659" cy="618537"/>
          </a:xfrm>
          <a:prstGeom prst="rect">
            <a:avLst/>
          </a:prstGeom>
        </p:spPr>
      </p:pic>
      <p:pic>
        <p:nvPicPr>
          <p:cNvPr id="12" name="Picture 10" descr="Bildergebnis fÃ¼r worldfish">
            <a:extLst>
              <a:ext uri="{FF2B5EF4-FFF2-40B4-BE49-F238E27FC236}">
                <a16:creationId xmlns:a16="http://schemas.microsoft.com/office/drawing/2014/main" xmlns="" id="{BE28D462-036A-4EE8-A94A-88907CA8A280}"/>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673858" y="5992224"/>
            <a:ext cx="1156337" cy="650918"/>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https://thumbor.cgiar.epic-sys.io/5hu4VcSjP1btgSqcF4dchUWz8yo=/fit-in/1024x/https:/www.cgiar.org/wp/wp-content/uploads/2018/02/FISH.png">
            <a:extLst>
              <a:ext uri="{FF2B5EF4-FFF2-40B4-BE49-F238E27FC236}">
                <a16:creationId xmlns:a16="http://schemas.microsoft.com/office/drawing/2014/main" xmlns="" id="{697BAD8A-4081-4576-AECA-DCA9663A66BC}"/>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668880" y="5994347"/>
            <a:ext cx="1328406" cy="650919"/>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a:extLst>
              <a:ext uri="{FF2B5EF4-FFF2-40B4-BE49-F238E27FC236}">
                <a16:creationId xmlns:a16="http://schemas.microsoft.com/office/drawing/2014/main" xmlns="" id="{8D96DD7F-CDC1-4CC2-A43F-C215ADA8E26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06583" y="5958559"/>
            <a:ext cx="1267275" cy="650918"/>
          </a:xfrm>
          <a:prstGeom prst="rect">
            <a:avLst/>
          </a:prstGeom>
        </p:spPr>
      </p:pic>
      <p:pic>
        <p:nvPicPr>
          <p:cNvPr id="15" name="Picture 2" descr="International Water Management Institute (IWMI)">
            <a:extLst>
              <a:ext uri="{FF2B5EF4-FFF2-40B4-BE49-F238E27FC236}">
                <a16:creationId xmlns:a16="http://schemas.microsoft.com/office/drawing/2014/main" xmlns="" id="{D592D4FD-1F62-4587-8E9C-9BE2620D7D3E}"/>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3100251" y="5892716"/>
            <a:ext cx="1053016" cy="849934"/>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a:extLst>
              <a:ext uri="{FF2B5EF4-FFF2-40B4-BE49-F238E27FC236}">
                <a16:creationId xmlns:a16="http://schemas.microsoft.com/office/drawing/2014/main" xmlns="" id="{6B3DE2DF-3262-41A2-AC8D-902C371C589E}"/>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7574140" y="4178105"/>
            <a:ext cx="1259481" cy="1307678"/>
          </a:xfrm>
          <a:prstGeom prst="rect">
            <a:avLst/>
          </a:prstGeom>
        </p:spPr>
      </p:pic>
      <p:sp>
        <p:nvSpPr>
          <p:cNvPr id="2" name="Rectangle 1">
            <a:extLst>
              <a:ext uri="{FF2B5EF4-FFF2-40B4-BE49-F238E27FC236}">
                <a16:creationId xmlns:a16="http://schemas.microsoft.com/office/drawing/2014/main" xmlns="" id="{00CD007B-223C-43C0-8C83-F568175FB36B}"/>
              </a:ext>
            </a:extLst>
          </p:cNvPr>
          <p:cNvSpPr/>
          <p:nvPr/>
        </p:nvSpPr>
        <p:spPr>
          <a:xfrm>
            <a:off x="4877316" y="5149395"/>
            <a:ext cx="2602523" cy="4495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www.amr.cgiar.org</a:t>
            </a:r>
          </a:p>
        </p:txBody>
      </p:sp>
    </p:spTree>
    <p:extLst>
      <p:ext uri="{BB962C8B-B14F-4D97-AF65-F5344CB8AC3E}">
        <p14:creationId xmlns:p14="http://schemas.microsoft.com/office/powerpoint/2010/main" val="175183710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31C570B-65AF-4241-8117-5D899843CDA2}"/>
              </a:ext>
            </a:extLst>
          </p:cNvPr>
          <p:cNvSpPr>
            <a:spLocks noGrp="1"/>
          </p:cNvSpPr>
          <p:nvPr>
            <p:ph type="title"/>
          </p:nvPr>
        </p:nvSpPr>
        <p:spPr>
          <a:xfrm>
            <a:off x="628649" y="365126"/>
            <a:ext cx="8371363" cy="1325563"/>
          </a:xfrm>
        </p:spPr>
        <p:txBody>
          <a:bodyPr>
            <a:noAutofit/>
          </a:bodyPr>
          <a:lstStyle/>
          <a:p>
            <a:r>
              <a:rPr lang="en-US" sz="3000" dirty="0">
                <a:solidFill>
                  <a:schemeClr val="tx1"/>
                </a:solidFill>
              </a:rPr>
              <a:t>CGIAR Antimicrobial Resistance Hub launch meeting, Nairobi 21-22 February 2019</a:t>
            </a:r>
          </a:p>
        </p:txBody>
      </p:sp>
      <p:pic>
        <p:nvPicPr>
          <p:cNvPr id="5" name="Content Placeholder 4" descr="A group of people standing in front of a crowd&#10;&#10;Description generated with very high confidence">
            <a:extLst>
              <a:ext uri="{FF2B5EF4-FFF2-40B4-BE49-F238E27FC236}">
                <a16:creationId xmlns:a16="http://schemas.microsoft.com/office/drawing/2014/main" xmlns="" id="{4006E292-3F8C-4738-BBB9-229658F9EFB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3987" y="1828800"/>
            <a:ext cx="8856026" cy="4344988"/>
          </a:xfrm>
        </p:spPr>
      </p:pic>
    </p:spTree>
    <p:extLst>
      <p:ext uri="{BB962C8B-B14F-4D97-AF65-F5344CB8AC3E}">
        <p14:creationId xmlns:p14="http://schemas.microsoft.com/office/powerpoint/2010/main" val="64601813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8D577BC-32FD-4961-8732-01410C924313}"/>
              </a:ext>
            </a:extLst>
          </p:cNvPr>
          <p:cNvSpPr>
            <a:spLocks noGrp="1"/>
          </p:cNvSpPr>
          <p:nvPr>
            <p:ph type="title"/>
          </p:nvPr>
        </p:nvSpPr>
        <p:spPr>
          <a:xfrm>
            <a:off x="314325" y="307889"/>
            <a:ext cx="7886700" cy="1325563"/>
          </a:xfrm>
        </p:spPr>
        <p:txBody>
          <a:bodyPr/>
          <a:lstStyle/>
          <a:p>
            <a:r>
              <a:rPr lang="en-US" dirty="0"/>
              <a:t>AMR in the CGIAR: Activity focus</a:t>
            </a:r>
          </a:p>
        </p:txBody>
      </p:sp>
      <p:graphicFrame>
        <p:nvGraphicFramePr>
          <p:cNvPr id="4" name="Content Placeholder 3">
            <a:extLst>
              <a:ext uri="{FF2B5EF4-FFF2-40B4-BE49-F238E27FC236}">
                <a16:creationId xmlns:a16="http://schemas.microsoft.com/office/drawing/2014/main" xmlns="" id="{52F23082-AFEF-44EF-9734-E2BFE0DE75A4}"/>
              </a:ext>
            </a:extLst>
          </p:cNvPr>
          <p:cNvGraphicFramePr>
            <a:graphicFrameLocks noGrp="1"/>
          </p:cNvGraphicFramePr>
          <p:nvPr>
            <p:ph idx="1"/>
            <p:extLst/>
          </p:nvPr>
        </p:nvGraphicFramePr>
        <p:xfrm>
          <a:off x="314325" y="1343818"/>
          <a:ext cx="8515350" cy="52062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10" descr="Bildergebnis fÃ¼r worldfish">
            <a:extLst>
              <a:ext uri="{FF2B5EF4-FFF2-40B4-BE49-F238E27FC236}">
                <a16:creationId xmlns:a16="http://schemas.microsoft.com/office/drawing/2014/main" xmlns="" id="{D7DDEF0F-E828-4D6D-9BDE-ED2B79FB899C}"/>
              </a:ext>
            </a:extLst>
          </p:cNvPr>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170203" y="3874056"/>
            <a:ext cx="1339317" cy="75392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xmlns="" id="{DC9E2E18-9EB0-4A0E-940B-BC64D2A41740}"/>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84107" y="3223138"/>
            <a:ext cx="1267275" cy="650918"/>
          </a:xfrm>
          <a:prstGeom prst="rect">
            <a:avLst/>
          </a:prstGeom>
        </p:spPr>
      </p:pic>
      <p:pic>
        <p:nvPicPr>
          <p:cNvPr id="7" name="Picture 2" descr="International Water Management Institute (IWMI)">
            <a:extLst>
              <a:ext uri="{FF2B5EF4-FFF2-40B4-BE49-F238E27FC236}">
                <a16:creationId xmlns:a16="http://schemas.microsoft.com/office/drawing/2014/main" xmlns="" id="{DD09DB9A-9059-4B04-9A53-E628BC007DF6}"/>
              </a:ext>
            </a:extLst>
          </p:cNvPr>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273524" y="4903442"/>
            <a:ext cx="1053016" cy="84993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xmlns="" id="{1D45636D-BDEB-4626-B633-E2A5C6BE0CE3}"/>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14325" y="2039814"/>
            <a:ext cx="868095" cy="901315"/>
          </a:xfrm>
          <a:prstGeom prst="rect">
            <a:avLst/>
          </a:prstGeom>
        </p:spPr>
      </p:pic>
      <p:pic>
        <p:nvPicPr>
          <p:cNvPr id="9" name="Picture 2" descr="https://thumbor.cgiar.epic-sys.io/l4LZPpiI73971EDmya827HNauN4=/fit-in/1024x/https:/www.cgiar.org/wp/wp-content/uploads/2018/02/A4NH.png">
            <a:extLst>
              <a:ext uri="{FF2B5EF4-FFF2-40B4-BE49-F238E27FC236}">
                <a16:creationId xmlns:a16="http://schemas.microsoft.com/office/drawing/2014/main" xmlns="" id="{269F473E-EDBC-4685-B5D2-1A4B0CF649B5}"/>
              </a:ext>
            </a:extLst>
          </p:cNvPr>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6890710" y="4299557"/>
            <a:ext cx="2253290" cy="90131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xmlns="" id="{5973E119-0751-4DD8-9973-4C14F2332F2A}"/>
              </a:ext>
            </a:extLst>
          </p:cNvPr>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7668880" y="5328409"/>
            <a:ext cx="1321659" cy="618537"/>
          </a:xfrm>
          <a:prstGeom prst="rect">
            <a:avLst/>
          </a:prstGeom>
        </p:spPr>
      </p:pic>
      <p:pic>
        <p:nvPicPr>
          <p:cNvPr id="11" name="Picture 2" descr="https://thumbor.cgiar.epic-sys.io/5hu4VcSjP1btgSqcF4dchUWz8yo=/fit-in/1024x/https:/www.cgiar.org/wp/wp-content/uploads/2018/02/FISH.png">
            <a:extLst>
              <a:ext uri="{FF2B5EF4-FFF2-40B4-BE49-F238E27FC236}">
                <a16:creationId xmlns:a16="http://schemas.microsoft.com/office/drawing/2014/main" xmlns="" id="{97762EE2-328D-41B0-A7CC-6CF8E382AD3A}"/>
              </a:ext>
            </a:extLst>
          </p:cNvPr>
          <p:cNvPicPr>
            <a:picLocks noChangeAspect="1" noChangeArrowheads="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7668880" y="6026729"/>
            <a:ext cx="1328406" cy="6509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013462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7" name="Object 46" hidden="1"/>
          <p:cNvGraphicFramePr>
            <a:graphicFrameLocks noChangeAspect="1"/>
          </p:cNvGraphicFramePr>
          <p:nvPr>
            <p:custDataLst>
              <p:tags r:id="rId2"/>
            </p:custDataLst>
          </p:nvPr>
        </p:nvGraphicFramePr>
        <p:xfrm>
          <a:off x="1471" y="1601"/>
          <a:ext cx="1465" cy="1587"/>
        </p:xfrm>
        <a:graphic>
          <a:graphicData uri="http://schemas.openxmlformats.org/presentationml/2006/ole">
            <mc:AlternateContent xmlns:mc="http://schemas.openxmlformats.org/markup-compatibility/2006">
              <mc:Choice xmlns:v="urn:schemas-microsoft-com:vml" Requires="v">
                <p:oleObj spid="_x0000_s3199" name="think-cell Slide" r:id="rId4" imgW="270" imgH="270" progId="">
                  <p:embed/>
                </p:oleObj>
              </mc:Choice>
              <mc:Fallback>
                <p:oleObj name="think-cell Slide" r:id="rId4" imgW="270" imgH="270" progId="">
                  <p:embed/>
                  <p:pic>
                    <p:nvPicPr>
                      <p:cNvPr id="47" name="Object 46" hidden="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71" y="1601"/>
                        <a:ext cx="1465"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5" name="Rectangle 74"/>
          <p:cNvSpPr/>
          <p:nvPr/>
        </p:nvSpPr>
        <p:spPr>
          <a:xfrm>
            <a:off x="1400254" y="4648200"/>
            <a:ext cx="6553200" cy="1056702"/>
          </a:xfrm>
          <a:prstGeom prst="rect">
            <a:avLst/>
          </a:prstGeom>
          <a:solidFill>
            <a:srgbClr val="FFFF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14400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srgbClr val="0070C0"/>
                </a:solidFill>
                <a:effectLst/>
                <a:uLnTx/>
                <a:uFillTx/>
                <a:latin typeface="Gill Sans MT"/>
                <a:ea typeface="+mn-ea"/>
                <a:cs typeface="+mn-cs"/>
              </a:rPr>
              <a:t>Rational use of AM, reduced AMR, safer food</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0" i="1" u="none" strike="noStrike" kern="1200" cap="none" spc="0" normalizeH="0" baseline="0" noProof="0" dirty="0">
                <a:ln>
                  <a:noFill/>
                </a:ln>
                <a:solidFill>
                  <a:srgbClr val="0070C0"/>
                </a:solidFill>
                <a:effectLst/>
                <a:uLnTx/>
                <a:uFillTx/>
                <a:latin typeface="Gill Sans MT"/>
                <a:ea typeface="+mn-ea"/>
                <a:cs typeface="+mn-cs"/>
              </a:rPr>
              <a:t>Improve understanding of drug use and strengthen capacity in AMR /AMU surveillance</a:t>
            </a:r>
          </a:p>
        </p:txBody>
      </p:sp>
      <p:sp>
        <p:nvSpPr>
          <p:cNvPr id="50" name="Rectangle 49"/>
          <p:cNvSpPr/>
          <p:nvPr/>
        </p:nvSpPr>
        <p:spPr>
          <a:xfrm>
            <a:off x="1095453" y="2209800"/>
            <a:ext cx="1392224" cy="2584011"/>
          </a:xfrm>
          <a:prstGeom prst="rect">
            <a:avLst/>
          </a:prstGeom>
          <a:solidFill>
            <a:schemeClr val="accent3">
              <a:lumMod val="20000"/>
              <a:lumOff val="80000"/>
            </a:schemeClr>
          </a:solidFill>
          <a:ln>
            <a:solidFill>
              <a:schemeClr val="tx1"/>
            </a:solidFill>
          </a:ln>
        </p:spPr>
        <p:txBody>
          <a:bodyPr wrap="square" lIns="0" tIns="720000" rIns="0" bIns="108000" anchor="t">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itchFamily="34" charset="0"/>
                <a:ea typeface="+mn-ea"/>
                <a:cs typeface="Arial" charset="0"/>
              </a:rPr>
              <a:t>Pig health and health management practices</a:t>
            </a:r>
            <a:endParaRPr kumimoji="0" lang="en-US" sz="1800" b="0" i="1" u="none" strike="noStrike" kern="1200" cap="none" spc="0" normalizeH="0" baseline="0" noProof="0" dirty="0">
              <a:ln>
                <a:noFill/>
              </a:ln>
              <a:solidFill>
                <a:prstClr val="black"/>
              </a:solidFill>
              <a:effectLst/>
              <a:uLnTx/>
              <a:uFillTx/>
              <a:latin typeface="Calibri" pitchFamily="34" charset="0"/>
              <a:ea typeface="+mn-ea"/>
              <a:cs typeface="Arial" charset="0"/>
            </a:endParaRPr>
          </a:p>
        </p:txBody>
      </p:sp>
      <p:sp>
        <p:nvSpPr>
          <p:cNvPr id="84" name="Oval 1"/>
          <p:cNvSpPr>
            <a:spLocks noChangeArrowheads="1"/>
          </p:cNvSpPr>
          <p:nvPr/>
        </p:nvSpPr>
        <p:spPr bwMode="gray">
          <a:xfrm>
            <a:off x="1691872" y="2364630"/>
            <a:ext cx="199385" cy="216000"/>
          </a:xfrm>
          <a:prstGeom prst="ellipse">
            <a:avLst/>
          </a:prstGeom>
          <a:solidFill>
            <a:schemeClr val="bg1"/>
          </a:solidFill>
          <a:ln w="19050" algn="ctr">
            <a:solidFill>
              <a:schemeClr val="bg1"/>
            </a:solidFill>
            <a:round/>
            <a:headEnd/>
            <a:tailEnd/>
          </a:ln>
        </p:spPr>
        <p:txBody>
          <a:bodyPr wrap="none" lIns="0" tIns="0" rIns="0" bIns="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sz="2800" b="1" i="0" u="none" strike="noStrike" kern="1200" cap="none" spc="0" normalizeH="0" baseline="0" noProof="0" dirty="0">
                <a:ln>
                  <a:noFill/>
                </a:ln>
                <a:solidFill>
                  <a:srgbClr val="000000"/>
                </a:solidFill>
                <a:effectLst/>
                <a:uLnTx/>
                <a:uFillTx/>
                <a:latin typeface="Calibri" pitchFamily="34" charset="0"/>
                <a:ea typeface="+mn-ea"/>
                <a:cs typeface="Arial" charset="0"/>
              </a:rPr>
              <a:t>1</a:t>
            </a:r>
          </a:p>
        </p:txBody>
      </p:sp>
      <p:sp>
        <p:nvSpPr>
          <p:cNvPr id="40" name="Rectangle 39">
            <a:extLst>
              <a:ext uri="{FF2B5EF4-FFF2-40B4-BE49-F238E27FC236}">
                <a16:creationId xmlns:a16="http://schemas.microsoft.com/office/drawing/2014/main" xmlns="" id="{CC2072E0-B16E-42AA-B56D-D1230908DACB}"/>
              </a:ext>
            </a:extLst>
          </p:cNvPr>
          <p:cNvSpPr/>
          <p:nvPr/>
        </p:nvSpPr>
        <p:spPr>
          <a:xfrm>
            <a:off x="4905453" y="1828800"/>
            <a:ext cx="1548518" cy="2647960"/>
          </a:xfrm>
          <a:prstGeom prst="rect">
            <a:avLst/>
          </a:prstGeom>
          <a:solidFill>
            <a:schemeClr val="accent3">
              <a:lumMod val="20000"/>
              <a:lumOff val="80000"/>
            </a:schemeClr>
          </a:solidFill>
          <a:ln>
            <a:solidFill>
              <a:schemeClr val="tx1"/>
            </a:solidFill>
          </a:ln>
        </p:spPr>
        <p:txBody>
          <a:bodyPr wrap="square" lIns="0" tIns="720000" rIns="0" bIns="108000" anchor="t">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0" i="1" u="none" strike="noStrike" kern="1200" cap="none" spc="0" normalizeH="0" baseline="0" noProof="0" dirty="0">
                <a:ln>
                  <a:noFill/>
                </a:ln>
                <a:solidFill>
                  <a:prstClr val="black"/>
                </a:solidFill>
                <a:effectLst/>
                <a:uLnTx/>
                <a:uFillTx/>
                <a:latin typeface="Calibri" pitchFamily="34" charset="0"/>
                <a:ea typeface="+mn-ea"/>
                <a:cs typeface="Arial" charset="0"/>
              </a:rPr>
              <a:t>Antibiotic resistance in pigs and antibiotic residues in pork products </a:t>
            </a:r>
            <a:r>
              <a:rPr kumimoji="0" lang="en-GB" sz="1800" b="0" i="0" u="none" strike="noStrike" kern="1200" cap="none" spc="0" normalizeH="0" baseline="0" noProof="0" dirty="0">
                <a:ln>
                  <a:noFill/>
                </a:ln>
                <a:solidFill>
                  <a:prstClr val="black"/>
                </a:solidFill>
                <a:effectLst/>
                <a:uLnTx/>
                <a:uFillTx/>
                <a:latin typeface="Calibri" pitchFamily="34" charset="0"/>
                <a:ea typeface="+mn-ea"/>
                <a:cs typeface="Arial" charset="0"/>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1" u="none" strike="noStrike" kern="1200" cap="none" spc="0" normalizeH="0" baseline="0" noProof="0" dirty="0">
              <a:ln>
                <a:noFill/>
              </a:ln>
              <a:solidFill>
                <a:prstClr val="black"/>
              </a:solidFill>
              <a:effectLst/>
              <a:uLnTx/>
              <a:uFillTx/>
              <a:latin typeface="Calibri" pitchFamily="34" charset="0"/>
              <a:ea typeface="+mn-ea"/>
              <a:cs typeface="Arial" charset="0"/>
            </a:endParaRPr>
          </a:p>
        </p:txBody>
      </p:sp>
      <p:sp>
        <p:nvSpPr>
          <p:cNvPr id="43" name="Rectangle 42">
            <a:extLst>
              <a:ext uri="{FF2B5EF4-FFF2-40B4-BE49-F238E27FC236}">
                <a16:creationId xmlns:a16="http://schemas.microsoft.com/office/drawing/2014/main" xmlns="" id="{68E258E4-8BBD-469B-9F52-BDC1825B43E3}"/>
              </a:ext>
            </a:extLst>
          </p:cNvPr>
          <p:cNvSpPr/>
          <p:nvPr/>
        </p:nvSpPr>
        <p:spPr>
          <a:xfrm>
            <a:off x="6781800" y="2286000"/>
            <a:ext cx="1419146" cy="2254240"/>
          </a:xfrm>
          <a:prstGeom prst="rect">
            <a:avLst/>
          </a:prstGeom>
          <a:solidFill>
            <a:schemeClr val="accent3">
              <a:lumMod val="20000"/>
              <a:lumOff val="80000"/>
            </a:schemeClr>
          </a:solidFill>
          <a:ln>
            <a:solidFill>
              <a:schemeClr val="tx1"/>
            </a:solidFill>
          </a:ln>
        </p:spPr>
        <p:txBody>
          <a:bodyPr wrap="square" lIns="0" tIns="720000" rIns="0" bIns="108000" anchor="t">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itchFamily="34" charset="0"/>
                <a:ea typeface="+mn-ea"/>
                <a:cs typeface="Arial" charset="0"/>
              </a:rPr>
              <a:t>Effective interventions for improving pig health management</a:t>
            </a:r>
            <a:endParaRPr kumimoji="0" lang="en-US" sz="1800" b="0" i="1" u="none" strike="noStrike" kern="1200" cap="none" spc="0" normalizeH="0" baseline="0" noProof="0" dirty="0">
              <a:ln>
                <a:noFill/>
              </a:ln>
              <a:solidFill>
                <a:prstClr val="black"/>
              </a:solidFill>
              <a:effectLst/>
              <a:uLnTx/>
              <a:uFillTx/>
              <a:latin typeface="Calibri" pitchFamily="34" charset="0"/>
              <a:ea typeface="+mn-ea"/>
              <a:cs typeface="Arial" charset="0"/>
            </a:endParaRPr>
          </a:p>
        </p:txBody>
      </p:sp>
      <p:sp>
        <p:nvSpPr>
          <p:cNvPr id="85" name="Oval 3"/>
          <p:cNvSpPr>
            <a:spLocks noChangeArrowheads="1"/>
          </p:cNvSpPr>
          <p:nvPr/>
        </p:nvSpPr>
        <p:spPr bwMode="gray">
          <a:xfrm>
            <a:off x="5573790" y="2067558"/>
            <a:ext cx="156666" cy="204763"/>
          </a:xfrm>
          <a:prstGeom prst="ellipse">
            <a:avLst/>
          </a:prstGeom>
          <a:solidFill>
            <a:schemeClr val="bg1"/>
          </a:solidFill>
          <a:ln w="19050" algn="ctr">
            <a:solidFill>
              <a:schemeClr val="bg1"/>
            </a:solidFill>
            <a:round/>
            <a:headEnd/>
            <a:tailEnd/>
          </a:ln>
        </p:spPr>
        <p:txBody>
          <a:bodyPr wrap="none" lIns="0" tIns="0" rIns="0" bIns="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sz="2800" b="1" i="0" u="none" strike="noStrike" kern="1200" cap="none" spc="0" normalizeH="0" baseline="0" noProof="0" dirty="0">
                <a:ln>
                  <a:noFill/>
                </a:ln>
                <a:solidFill>
                  <a:srgbClr val="000000"/>
                </a:solidFill>
                <a:effectLst/>
                <a:uLnTx/>
                <a:uFillTx/>
                <a:latin typeface="Calibri" pitchFamily="34" charset="0"/>
                <a:ea typeface="+mn-ea"/>
                <a:cs typeface="Arial" charset="0"/>
              </a:rPr>
              <a:t>3</a:t>
            </a:r>
          </a:p>
        </p:txBody>
      </p:sp>
      <p:sp>
        <p:nvSpPr>
          <p:cNvPr id="39" name="Rectangle 38">
            <a:extLst>
              <a:ext uri="{FF2B5EF4-FFF2-40B4-BE49-F238E27FC236}">
                <a16:creationId xmlns:a16="http://schemas.microsoft.com/office/drawing/2014/main" xmlns="" id="{947A9C48-5F4F-48CE-817D-4B48F19D2B6C}"/>
              </a:ext>
            </a:extLst>
          </p:cNvPr>
          <p:cNvSpPr/>
          <p:nvPr/>
        </p:nvSpPr>
        <p:spPr>
          <a:xfrm>
            <a:off x="2988052" y="1828799"/>
            <a:ext cx="1386582" cy="2584011"/>
          </a:xfrm>
          <a:prstGeom prst="rect">
            <a:avLst/>
          </a:prstGeom>
          <a:solidFill>
            <a:schemeClr val="accent3">
              <a:lumMod val="20000"/>
              <a:lumOff val="80000"/>
            </a:schemeClr>
          </a:solidFill>
          <a:ln>
            <a:solidFill>
              <a:schemeClr val="tx1"/>
            </a:solidFill>
          </a:ln>
        </p:spPr>
        <p:txBody>
          <a:bodyPr wrap="square" lIns="0" tIns="720000" rIns="0" bIns="108000" anchor="t">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0" i="1" u="none" strike="noStrike" kern="1200" cap="none" spc="0" normalizeH="0" baseline="0" noProof="0" dirty="0">
                <a:ln>
                  <a:noFill/>
                </a:ln>
                <a:solidFill>
                  <a:prstClr val="black"/>
                </a:solidFill>
                <a:effectLst/>
                <a:uLnTx/>
                <a:uFillTx/>
                <a:latin typeface="Calibri" pitchFamily="34" charset="0"/>
                <a:ea typeface="+mn-ea"/>
                <a:cs typeface="Arial" charset="0"/>
              </a:rPr>
              <a:t>Veterinary drug use among pig farmers </a:t>
            </a:r>
            <a:r>
              <a:rPr kumimoji="0" lang="en-GB" sz="1800" b="0" i="0" u="none" strike="noStrike" kern="1200" cap="none" spc="0" normalizeH="0" baseline="0" noProof="0" dirty="0">
                <a:ln>
                  <a:noFill/>
                </a:ln>
                <a:solidFill>
                  <a:prstClr val="black"/>
                </a:solidFill>
                <a:effectLst/>
                <a:uLnTx/>
                <a:uFillTx/>
                <a:latin typeface="Calibri" pitchFamily="34" charset="0"/>
                <a:ea typeface="+mn-ea"/>
                <a:cs typeface="Arial" charset="0"/>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1" u="none" strike="noStrike" kern="1200" cap="none" spc="0" normalizeH="0" baseline="0" noProof="0" dirty="0">
              <a:ln>
                <a:noFill/>
              </a:ln>
              <a:solidFill>
                <a:prstClr val="black"/>
              </a:solidFill>
              <a:effectLst/>
              <a:uLnTx/>
              <a:uFillTx/>
              <a:latin typeface="Calibri" pitchFamily="34" charset="0"/>
              <a:ea typeface="+mn-ea"/>
              <a:cs typeface="Arial" charset="0"/>
            </a:endParaRPr>
          </a:p>
        </p:txBody>
      </p:sp>
      <p:pic>
        <p:nvPicPr>
          <p:cNvPr id="78" name="clipart_icons_clipboard"/>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544874" y="3767969"/>
            <a:ext cx="393114" cy="428400"/>
          </a:xfrm>
          <a:prstGeom prst="rect">
            <a:avLst/>
          </a:prstGeom>
          <a:noFill/>
          <a:ln w="9525" algn="ctr">
            <a:noFill/>
            <a:miter lim="800000"/>
            <a:headEnd type="none" w="lg" len="lg"/>
            <a:tailEnd type="none" w="lg" len="lg"/>
          </a:ln>
        </p:spPr>
      </p:pic>
      <p:sp>
        <p:nvSpPr>
          <p:cNvPr id="86" name="Oval 2"/>
          <p:cNvSpPr>
            <a:spLocks noChangeArrowheads="1"/>
          </p:cNvSpPr>
          <p:nvPr/>
        </p:nvSpPr>
        <p:spPr bwMode="gray">
          <a:xfrm>
            <a:off x="3580434" y="1953940"/>
            <a:ext cx="199385" cy="216000"/>
          </a:xfrm>
          <a:prstGeom prst="ellipse">
            <a:avLst/>
          </a:prstGeom>
          <a:solidFill>
            <a:schemeClr val="bg1"/>
          </a:solidFill>
          <a:ln w="19050" algn="ctr">
            <a:solidFill>
              <a:schemeClr val="bg1"/>
            </a:solidFill>
            <a:round/>
            <a:headEnd/>
            <a:tailEnd/>
          </a:ln>
        </p:spPr>
        <p:txBody>
          <a:bodyPr wrap="none" lIns="0" tIns="0" rIns="0" bIns="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sz="2800" b="1" i="0" u="none" strike="noStrike" kern="1200" cap="none" spc="0" normalizeH="0" baseline="0" noProof="0" dirty="0">
                <a:ln>
                  <a:noFill/>
                </a:ln>
                <a:solidFill>
                  <a:srgbClr val="000000"/>
                </a:solidFill>
                <a:effectLst/>
                <a:uLnTx/>
                <a:uFillTx/>
                <a:latin typeface="Calibri" pitchFamily="34" charset="0"/>
                <a:ea typeface="+mn-ea"/>
                <a:cs typeface="Arial" charset="0"/>
              </a:rPr>
              <a:t>2</a:t>
            </a:r>
          </a:p>
        </p:txBody>
      </p:sp>
      <p:sp>
        <p:nvSpPr>
          <p:cNvPr id="77" name="Oval 3"/>
          <p:cNvSpPr>
            <a:spLocks noChangeArrowheads="1"/>
          </p:cNvSpPr>
          <p:nvPr/>
        </p:nvSpPr>
        <p:spPr bwMode="gray">
          <a:xfrm>
            <a:off x="7461340" y="2504024"/>
            <a:ext cx="191230" cy="216000"/>
          </a:xfrm>
          <a:prstGeom prst="ellipse">
            <a:avLst/>
          </a:prstGeom>
          <a:solidFill>
            <a:schemeClr val="bg1"/>
          </a:solidFill>
          <a:ln w="19050" algn="ctr">
            <a:solidFill>
              <a:schemeClr val="bg1"/>
            </a:solidFill>
            <a:round/>
            <a:headEnd/>
            <a:tailEnd/>
          </a:ln>
        </p:spPr>
        <p:txBody>
          <a:bodyPr wrap="none" lIns="0" tIns="0" rIns="0" bIns="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sz="2800" b="1" i="0" u="none" strike="noStrike" kern="1200" cap="none" spc="0" normalizeH="0" baseline="0" noProof="0" dirty="0">
                <a:ln>
                  <a:noFill/>
                </a:ln>
                <a:solidFill>
                  <a:srgbClr val="000000"/>
                </a:solidFill>
                <a:effectLst/>
                <a:uLnTx/>
                <a:uFillTx/>
                <a:latin typeface="Calibri" pitchFamily="34" charset="0"/>
                <a:ea typeface="+mn-ea"/>
                <a:cs typeface="Arial" charset="0"/>
              </a:rPr>
              <a:t>4</a:t>
            </a:r>
          </a:p>
        </p:txBody>
      </p:sp>
      <p:sp>
        <p:nvSpPr>
          <p:cNvPr id="54" name="AutoShape 52">
            <a:extLst>
              <a:ext uri="{FF2B5EF4-FFF2-40B4-BE49-F238E27FC236}">
                <a16:creationId xmlns:a16="http://schemas.microsoft.com/office/drawing/2014/main" xmlns="" id="{ED754825-5AAD-49AA-8CC7-7E7C9AF855BE}"/>
              </a:ext>
            </a:extLst>
          </p:cNvPr>
          <p:cNvSpPr>
            <a:spLocks noChangeArrowheads="1"/>
          </p:cNvSpPr>
          <p:nvPr/>
        </p:nvSpPr>
        <p:spPr bwMode="auto">
          <a:xfrm>
            <a:off x="2487677" y="2934053"/>
            <a:ext cx="500376" cy="138044"/>
          </a:xfrm>
          <a:prstGeom prst="leftRightArrow">
            <a:avLst>
              <a:gd name="adj1" fmla="val 50000"/>
              <a:gd name="adj2" fmla="val 119560"/>
            </a:avLst>
          </a:prstGeom>
          <a:noFill/>
          <a:ln w="9525">
            <a:solidFill>
              <a:srgbClr val="4FA0BD"/>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Aft>
                <a:spcPct val="40000"/>
              </a:spcAft>
              <a:buFont typeface="Arial" charset="0"/>
              <a:defRPr>
                <a:solidFill>
                  <a:schemeClr val="tx1"/>
                </a:solidFill>
                <a:latin typeface="Arial" charset="0"/>
              </a:defRPr>
            </a:lvl1pPr>
            <a:lvl2pPr marL="742950" indent="-285750" eaLnBrk="0" hangingPunct="0">
              <a:spcAft>
                <a:spcPct val="40000"/>
              </a:spcAft>
              <a:buSzPct val="90000"/>
              <a:buFont typeface="Arial" charset="0"/>
              <a:buAutoNum type="arabicPeriod"/>
              <a:defRPr>
                <a:solidFill>
                  <a:schemeClr val="tx1"/>
                </a:solidFill>
                <a:latin typeface="Arial" charset="0"/>
              </a:defRPr>
            </a:lvl2pPr>
            <a:lvl3pPr marL="1143000" indent="-228600" eaLnBrk="0" hangingPunct="0">
              <a:spcAft>
                <a:spcPct val="40000"/>
              </a:spcAft>
              <a:defRPr sz="1400">
                <a:solidFill>
                  <a:schemeClr val="tx1"/>
                </a:solidFill>
                <a:latin typeface="Arial" charset="0"/>
              </a:defRPr>
            </a:lvl3pPr>
            <a:lvl4pPr marL="1600200" indent="-228600" eaLnBrk="0" hangingPunct="0">
              <a:spcAft>
                <a:spcPct val="40000"/>
              </a:spcAft>
              <a:buSzPct val="90000"/>
              <a:buFont typeface="Arial" charset="0"/>
              <a:buAutoNum type="arabicPeriod"/>
              <a:defRPr sz="1400">
                <a:solidFill>
                  <a:schemeClr val="tx1"/>
                </a:solidFill>
                <a:latin typeface="Arial" charset="0"/>
              </a:defRPr>
            </a:lvl4pPr>
            <a:lvl5pPr marL="2057400" indent="-228600" eaLnBrk="0" hangingPunct="0">
              <a:spcAft>
                <a:spcPct val="40000"/>
              </a:spcAft>
              <a:defRPr sz="1000">
                <a:solidFill>
                  <a:schemeClr val="tx1"/>
                </a:solidFill>
                <a:latin typeface="Arial" charset="0"/>
              </a:defRPr>
            </a:lvl5pPr>
            <a:lvl6pPr marL="2514600" indent="-228600" eaLnBrk="0" fontAlgn="base" hangingPunct="0">
              <a:spcBef>
                <a:spcPct val="0"/>
              </a:spcBef>
              <a:spcAft>
                <a:spcPct val="40000"/>
              </a:spcAft>
              <a:defRPr sz="1000">
                <a:solidFill>
                  <a:schemeClr val="tx1"/>
                </a:solidFill>
                <a:latin typeface="Arial" charset="0"/>
              </a:defRPr>
            </a:lvl6pPr>
            <a:lvl7pPr marL="2971800" indent="-228600" eaLnBrk="0" fontAlgn="base" hangingPunct="0">
              <a:spcBef>
                <a:spcPct val="0"/>
              </a:spcBef>
              <a:spcAft>
                <a:spcPct val="40000"/>
              </a:spcAft>
              <a:defRPr sz="1000">
                <a:solidFill>
                  <a:schemeClr val="tx1"/>
                </a:solidFill>
                <a:latin typeface="Arial" charset="0"/>
              </a:defRPr>
            </a:lvl7pPr>
            <a:lvl8pPr marL="3429000" indent="-228600" eaLnBrk="0" fontAlgn="base" hangingPunct="0">
              <a:spcBef>
                <a:spcPct val="0"/>
              </a:spcBef>
              <a:spcAft>
                <a:spcPct val="40000"/>
              </a:spcAft>
              <a:defRPr sz="1000">
                <a:solidFill>
                  <a:schemeClr val="tx1"/>
                </a:solidFill>
                <a:latin typeface="Arial" charset="0"/>
              </a:defRPr>
            </a:lvl8pPr>
            <a:lvl9pPr marL="3886200" indent="-228600" eaLnBrk="0" fontAlgn="base" hangingPunct="0">
              <a:spcBef>
                <a:spcPct val="0"/>
              </a:spcBef>
              <a:spcAft>
                <a:spcPct val="40000"/>
              </a:spcAft>
              <a:defRPr sz="1000">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de-DE" sz="1800" b="0" i="0" u="none" strike="noStrike" kern="1200" cap="none" spc="0" normalizeH="0" baseline="0" noProof="0">
              <a:ln>
                <a:noFill/>
              </a:ln>
              <a:solidFill>
                <a:srgbClr val="000000"/>
              </a:solidFill>
              <a:effectLst/>
              <a:uLnTx/>
              <a:uFillTx/>
              <a:latin typeface="Arial" charset="0"/>
              <a:ea typeface="+mn-ea"/>
              <a:cs typeface="Arial" charset="0"/>
            </a:endParaRPr>
          </a:p>
        </p:txBody>
      </p:sp>
      <p:sp>
        <p:nvSpPr>
          <p:cNvPr id="55" name="Oval 49">
            <a:extLst>
              <a:ext uri="{FF2B5EF4-FFF2-40B4-BE49-F238E27FC236}">
                <a16:creationId xmlns:a16="http://schemas.microsoft.com/office/drawing/2014/main" xmlns="" id="{FAA30C63-AD6D-4F5D-BDD7-AB86C8F23DC3}"/>
              </a:ext>
            </a:extLst>
          </p:cNvPr>
          <p:cNvSpPr>
            <a:spLocks noChangeArrowheads="1"/>
          </p:cNvSpPr>
          <p:nvPr/>
        </p:nvSpPr>
        <p:spPr bwMode="auto">
          <a:xfrm>
            <a:off x="84372" y="1143000"/>
            <a:ext cx="8958028" cy="5454102"/>
          </a:xfrm>
          <a:prstGeom prst="ellipse">
            <a:avLst/>
          </a:prstGeom>
          <a:noFill/>
          <a:ln w="28575">
            <a:solidFill>
              <a:srgbClr val="FF0000"/>
            </a:solidFill>
            <a:prstDash val="dash"/>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Aft>
                <a:spcPct val="40000"/>
              </a:spcAft>
              <a:buFont typeface="Arial" charset="0"/>
              <a:defRPr>
                <a:solidFill>
                  <a:schemeClr val="tx1"/>
                </a:solidFill>
                <a:latin typeface="Arial" charset="0"/>
              </a:defRPr>
            </a:lvl1pPr>
            <a:lvl2pPr marL="742950" indent="-285750" eaLnBrk="0" hangingPunct="0">
              <a:spcAft>
                <a:spcPct val="40000"/>
              </a:spcAft>
              <a:buSzPct val="90000"/>
              <a:buFont typeface="Arial" charset="0"/>
              <a:buAutoNum type="arabicPeriod"/>
              <a:defRPr>
                <a:solidFill>
                  <a:schemeClr val="tx1"/>
                </a:solidFill>
                <a:latin typeface="Arial" charset="0"/>
              </a:defRPr>
            </a:lvl2pPr>
            <a:lvl3pPr marL="1143000" indent="-228600" eaLnBrk="0" hangingPunct="0">
              <a:spcAft>
                <a:spcPct val="40000"/>
              </a:spcAft>
              <a:defRPr sz="1400">
                <a:solidFill>
                  <a:schemeClr val="tx1"/>
                </a:solidFill>
                <a:latin typeface="Arial" charset="0"/>
              </a:defRPr>
            </a:lvl3pPr>
            <a:lvl4pPr marL="1600200" indent="-228600" eaLnBrk="0" hangingPunct="0">
              <a:spcAft>
                <a:spcPct val="40000"/>
              </a:spcAft>
              <a:buSzPct val="90000"/>
              <a:buFont typeface="Arial" charset="0"/>
              <a:buAutoNum type="arabicPeriod"/>
              <a:defRPr sz="1400">
                <a:solidFill>
                  <a:schemeClr val="tx1"/>
                </a:solidFill>
                <a:latin typeface="Arial" charset="0"/>
              </a:defRPr>
            </a:lvl4pPr>
            <a:lvl5pPr marL="2057400" indent="-228600" eaLnBrk="0" hangingPunct="0">
              <a:spcAft>
                <a:spcPct val="40000"/>
              </a:spcAft>
              <a:defRPr sz="1000">
                <a:solidFill>
                  <a:schemeClr val="tx1"/>
                </a:solidFill>
                <a:latin typeface="Arial" charset="0"/>
              </a:defRPr>
            </a:lvl5pPr>
            <a:lvl6pPr marL="2514600" indent="-228600" eaLnBrk="0" fontAlgn="base" hangingPunct="0">
              <a:spcBef>
                <a:spcPct val="0"/>
              </a:spcBef>
              <a:spcAft>
                <a:spcPct val="40000"/>
              </a:spcAft>
              <a:defRPr sz="1000">
                <a:solidFill>
                  <a:schemeClr val="tx1"/>
                </a:solidFill>
                <a:latin typeface="Arial" charset="0"/>
              </a:defRPr>
            </a:lvl6pPr>
            <a:lvl7pPr marL="2971800" indent="-228600" eaLnBrk="0" fontAlgn="base" hangingPunct="0">
              <a:spcBef>
                <a:spcPct val="0"/>
              </a:spcBef>
              <a:spcAft>
                <a:spcPct val="40000"/>
              </a:spcAft>
              <a:defRPr sz="1000">
                <a:solidFill>
                  <a:schemeClr val="tx1"/>
                </a:solidFill>
                <a:latin typeface="Arial" charset="0"/>
              </a:defRPr>
            </a:lvl7pPr>
            <a:lvl8pPr marL="3429000" indent="-228600" eaLnBrk="0" fontAlgn="base" hangingPunct="0">
              <a:spcBef>
                <a:spcPct val="0"/>
              </a:spcBef>
              <a:spcAft>
                <a:spcPct val="40000"/>
              </a:spcAft>
              <a:defRPr sz="1000">
                <a:solidFill>
                  <a:schemeClr val="tx1"/>
                </a:solidFill>
                <a:latin typeface="Arial" charset="0"/>
              </a:defRPr>
            </a:lvl8pPr>
            <a:lvl9pPr marL="3886200" indent="-228600" eaLnBrk="0" fontAlgn="base" hangingPunct="0">
              <a:spcBef>
                <a:spcPct val="0"/>
              </a:spcBef>
              <a:spcAft>
                <a:spcPct val="40000"/>
              </a:spcAft>
              <a:defRPr sz="1000">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de-DE" sz="1800" b="0" i="0" u="none" strike="noStrike" kern="1200" cap="none" spc="0" normalizeH="0" baseline="0" noProof="0">
              <a:ln>
                <a:noFill/>
              </a:ln>
              <a:solidFill>
                <a:srgbClr val="000000"/>
              </a:solidFill>
              <a:effectLst/>
              <a:uLnTx/>
              <a:uFillTx/>
              <a:latin typeface="Arial" charset="0"/>
              <a:ea typeface="+mn-ea"/>
              <a:cs typeface="Arial" charset="0"/>
            </a:endParaRPr>
          </a:p>
        </p:txBody>
      </p:sp>
      <p:sp>
        <p:nvSpPr>
          <p:cNvPr id="58" name="Titel 1">
            <a:extLst>
              <a:ext uri="{FF2B5EF4-FFF2-40B4-BE49-F238E27FC236}">
                <a16:creationId xmlns:a16="http://schemas.microsoft.com/office/drawing/2014/main" xmlns="" id="{AA232E96-3BA1-4EF8-B59C-4D5BF9747CBE}"/>
              </a:ext>
            </a:extLst>
          </p:cNvPr>
          <p:cNvSpPr txBox="1">
            <a:spLocks/>
          </p:cNvSpPr>
          <p:nvPr/>
        </p:nvSpPr>
        <p:spPr>
          <a:xfrm>
            <a:off x="333453" y="0"/>
            <a:ext cx="8229600" cy="1143000"/>
          </a:xfrm>
          <a:prstGeom prst="rect">
            <a:avLst/>
          </a:prstGeom>
          <a:ln>
            <a:noFill/>
          </a:ln>
        </p:spPr>
        <p:txBody>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2800" b="0" i="0" u="none" strike="noStrike" kern="1200" cap="none" spc="0" normalizeH="0" baseline="0" noProof="0" dirty="0">
                <a:ln>
                  <a:noFill/>
                </a:ln>
                <a:solidFill>
                  <a:prstClr val="white"/>
                </a:solidFill>
                <a:effectLst/>
                <a:uLnTx/>
                <a:uFillTx/>
                <a:latin typeface="Gill Sans MT"/>
                <a:ea typeface="+mj-ea"/>
                <a:cs typeface="+mj-cs"/>
              </a:rPr>
              <a:t>VIDA-PIG PROJECT</a:t>
            </a:r>
          </a:p>
        </p:txBody>
      </p:sp>
      <p:sp>
        <p:nvSpPr>
          <p:cNvPr id="20" name="AutoShape 52">
            <a:extLst>
              <a:ext uri="{FF2B5EF4-FFF2-40B4-BE49-F238E27FC236}">
                <a16:creationId xmlns:a16="http://schemas.microsoft.com/office/drawing/2014/main" xmlns="" id="{95A3F6C5-5A51-405F-A606-0EFF3205F767}"/>
              </a:ext>
            </a:extLst>
          </p:cNvPr>
          <p:cNvSpPr>
            <a:spLocks noChangeArrowheads="1"/>
          </p:cNvSpPr>
          <p:nvPr/>
        </p:nvSpPr>
        <p:spPr bwMode="auto">
          <a:xfrm>
            <a:off x="4389855" y="2940471"/>
            <a:ext cx="500376" cy="138044"/>
          </a:xfrm>
          <a:prstGeom prst="leftRightArrow">
            <a:avLst>
              <a:gd name="adj1" fmla="val 50000"/>
              <a:gd name="adj2" fmla="val 119560"/>
            </a:avLst>
          </a:prstGeom>
          <a:noFill/>
          <a:ln w="9525">
            <a:solidFill>
              <a:srgbClr val="4FA0BD"/>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Aft>
                <a:spcPct val="40000"/>
              </a:spcAft>
              <a:buFont typeface="Arial" charset="0"/>
              <a:defRPr>
                <a:solidFill>
                  <a:schemeClr val="tx1"/>
                </a:solidFill>
                <a:latin typeface="Arial" charset="0"/>
              </a:defRPr>
            </a:lvl1pPr>
            <a:lvl2pPr marL="742950" indent="-285750" eaLnBrk="0" hangingPunct="0">
              <a:spcAft>
                <a:spcPct val="40000"/>
              </a:spcAft>
              <a:buSzPct val="90000"/>
              <a:buFont typeface="Arial" charset="0"/>
              <a:buAutoNum type="arabicPeriod"/>
              <a:defRPr>
                <a:solidFill>
                  <a:schemeClr val="tx1"/>
                </a:solidFill>
                <a:latin typeface="Arial" charset="0"/>
              </a:defRPr>
            </a:lvl2pPr>
            <a:lvl3pPr marL="1143000" indent="-228600" eaLnBrk="0" hangingPunct="0">
              <a:spcAft>
                <a:spcPct val="40000"/>
              </a:spcAft>
              <a:defRPr sz="1400">
                <a:solidFill>
                  <a:schemeClr val="tx1"/>
                </a:solidFill>
                <a:latin typeface="Arial" charset="0"/>
              </a:defRPr>
            </a:lvl3pPr>
            <a:lvl4pPr marL="1600200" indent="-228600" eaLnBrk="0" hangingPunct="0">
              <a:spcAft>
                <a:spcPct val="40000"/>
              </a:spcAft>
              <a:buSzPct val="90000"/>
              <a:buFont typeface="Arial" charset="0"/>
              <a:buAutoNum type="arabicPeriod"/>
              <a:defRPr sz="1400">
                <a:solidFill>
                  <a:schemeClr val="tx1"/>
                </a:solidFill>
                <a:latin typeface="Arial" charset="0"/>
              </a:defRPr>
            </a:lvl4pPr>
            <a:lvl5pPr marL="2057400" indent="-228600" eaLnBrk="0" hangingPunct="0">
              <a:spcAft>
                <a:spcPct val="40000"/>
              </a:spcAft>
              <a:defRPr sz="1000">
                <a:solidFill>
                  <a:schemeClr val="tx1"/>
                </a:solidFill>
                <a:latin typeface="Arial" charset="0"/>
              </a:defRPr>
            </a:lvl5pPr>
            <a:lvl6pPr marL="2514600" indent="-228600" eaLnBrk="0" fontAlgn="base" hangingPunct="0">
              <a:spcBef>
                <a:spcPct val="0"/>
              </a:spcBef>
              <a:spcAft>
                <a:spcPct val="40000"/>
              </a:spcAft>
              <a:defRPr sz="1000">
                <a:solidFill>
                  <a:schemeClr val="tx1"/>
                </a:solidFill>
                <a:latin typeface="Arial" charset="0"/>
              </a:defRPr>
            </a:lvl6pPr>
            <a:lvl7pPr marL="2971800" indent="-228600" eaLnBrk="0" fontAlgn="base" hangingPunct="0">
              <a:spcBef>
                <a:spcPct val="0"/>
              </a:spcBef>
              <a:spcAft>
                <a:spcPct val="40000"/>
              </a:spcAft>
              <a:defRPr sz="1000">
                <a:solidFill>
                  <a:schemeClr val="tx1"/>
                </a:solidFill>
                <a:latin typeface="Arial" charset="0"/>
              </a:defRPr>
            </a:lvl7pPr>
            <a:lvl8pPr marL="3429000" indent="-228600" eaLnBrk="0" fontAlgn="base" hangingPunct="0">
              <a:spcBef>
                <a:spcPct val="0"/>
              </a:spcBef>
              <a:spcAft>
                <a:spcPct val="40000"/>
              </a:spcAft>
              <a:defRPr sz="1000">
                <a:solidFill>
                  <a:schemeClr val="tx1"/>
                </a:solidFill>
                <a:latin typeface="Arial" charset="0"/>
              </a:defRPr>
            </a:lvl8pPr>
            <a:lvl9pPr marL="3886200" indent="-228600" eaLnBrk="0" fontAlgn="base" hangingPunct="0">
              <a:spcBef>
                <a:spcPct val="0"/>
              </a:spcBef>
              <a:spcAft>
                <a:spcPct val="40000"/>
              </a:spcAft>
              <a:defRPr sz="1000">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de-DE" sz="1800" b="0" i="0" u="none" strike="noStrike" kern="1200" cap="none" spc="0" normalizeH="0" baseline="0" noProof="0">
              <a:ln>
                <a:noFill/>
              </a:ln>
              <a:solidFill>
                <a:srgbClr val="000000"/>
              </a:solidFill>
              <a:effectLst/>
              <a:uLnTx/>
              <a:uFillTx/>
              <a:latin typeface="Arial" charset="0"/>
              <a:ea typeface="+mn-ea"/>
              <a:cs typeface="Arial" charset="0"/>
            </a:endParaRPr>
          </a:p>
        </p:txBody>
      </p:sp>
      <p:sp>
        <p:nvSpPr>
          <p:cNvPr id="21" name="AutoShape 52">
            <a:extLst>
              <a:ext uri="{FF2B5EF4-FFF2-40B4-BE49-F238E27FC236}">
                <a16:creationId xmlns:a16="http://schemas.microsoft.com/office/drawing/2014/main" xmlns="" id="{ACFAD061-712A-4520-B221-DCC51747F8E4}"/>
              </a:ext>
            </a:extLst>
          </p:cNvPr>
          <p:cNvSpPr>
            <a:spLocks noChangeArrowheads="1"/>
          </p:cNvSpPr>
          <p:nvPr/>
        </p:nvSpPr>
        <p:spPr bwMode="auto">
          <a:xfrm>
            <a:off x="6426774" y="2788071"/>
            <a:ext cx="500376" cy="138044"/>
          </a:xfrm>
          <a:prstGeom prst="leftRightArrow">
            <a:avLst>
              <a:gd name="adj1" fmla="val 50000"/>
              <a:gd name="adj2" fmla="val 119560"/>
            </a:avLst>
          </a:prstGeom>
          <a:noFill/>
          <a:ln w="9525">
            <a:solidFill>
              <a:srgbClr val="4FA0BD"/>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Aft>
                <a:spcPct val="40000"/>
              </a:spcAft>
              <a:buFont typeface="Arial" charset="0"/>
              <a:defRPr>
                <a:solidFill>
                  <a:schemeClr val="tx1"/>
                </a:solidFill>
                <a:latin typeface="Arial" charset="0"/>
              </a:defRPr>
            </a:lvl1pPr>
            <a:lvl2pPr marL="742950" indent="-285750" eaLnBrk="0" hangingPunct="0">
              <a:spcAft>
                <a:spcPct val="40000"/>
              </a:spcAft>
              <a:buSzPct val="90000"/>
              <a:buFont typeface="Arial" charset="0"/>
              <a:buAutoNum type="arabicPeriod"/>
              <a:defRPr>
                <a:solidFill>
                  <a:schemeClr val="tx1"/>
                </a:solidFill>
                <a:latin typeface="Arial" charset="0"/>
              </a:defRPr>
            </a:lvl2pPr>
            <a:lvl3pPr marL="1143000" indent="-228600" eaLnBrk="0" hangingPunct="0">
              <a:spcAft>
                <a:spcPct val="40000"/>
              </a:spcAft>
              <a:defRPr sz="1400">
                <a:solidFill>
                  <a:schemeClr val="tx1"/>
                </a:solidFill>
                <a:latin typeface="Arial" charset="0"/>
              </a:defRPr>
            </a:lvl3pPr>
            <a:lvl4pPr marL="1600200" indent="-228600" eaLnBrk="0" hangingPunct="0">
              <a:spcAft>
                <a:spcPct val="40000"/>
              </a:spcAft>
              <a:buSzPct val="90000"/>
              <a:buFont typeface="Arial" charset="0"/>
              <a:buAutoNum type="arabicPeriod"/>
              <a:defRPr sz="1400">
                <a:solidFill>
                  <a:schemeClr val="tx1"/>
                </a:solidFill>
                <a:latin typeface="Arial" charset="0"/>
              </a:defRPr>
            </a:lvl4pPr>
            <a:lvl5pPr marL="2057400" indent="-228600" eaLnBrk="0" hangingPunct="0">
              <a:spcAft>
                <a:spcPct val="40000"/>
              </a:spcAft>
              <a:defRPr sz="1000">
                <a:solidFill>
                  <a:schemeClr val="tx1"/>
                </a:solidFill>
                <a:latin typeface="Arial" charset="0"/>
              </a:defRPr>
            </a:lvl5pPr>
            <a:lvl6pPr marL="2514600" indent="-228600" eaLnBrk="0" fontAlgn="base" hangingPunct="0">
              <a:spcBef>
                <a:spcPct val="0"/>
              </a:spcBef>
              <a:spcAft>
                <a:spcPct val="40000"/>
              </a:spcAft>
              <a:defRPr sz="1000">
                <a:solidFill>
                  <a:schemeClr val="tx1"/>
                </a:solidFill>
                <a:latin typeface="Arial" charset="0"/>
              </a:defRPr>
            </a:lvl6pPr>
            <a:lvl7pPr marL="2971800" indent="-228600" eaLnBrk="0" fontAlgn="base" hangingPunct="0">
              <a:spcBef>
                <a:spcPct val="0"/>
              </a:spcBef>
              <a:spcAft>
                <a:spcPct val="40000"/>
              </a:spcAft>
              <a:defRPr sz="1000">
                <a:solidFill>
                  <a:schemeClr val="tx1"/>
                </a:solidFill>
                <a:latin typeface="Arial" charset="0"/>
              </a:defRPr>
            </a:lvl7pPr>
            <a:lvl8pPr marL="3429000" indent="-228600" eaLnBrk="0" fontAlgn="base" hangingPunct="0">
              <a:spcBef>
                <a:spcPct val="0"/>
              </a:spcBef>
              <a:spcAft>
                <a:spcPct val="40000"/>
              </a:spcAft>
              <a:defRPr sz="1000">
                <a:solidFill>
                  <a:schemeClr val="tx1"/>
                </a:solidFill>
                <a:latin typeface="Arial" charset="0"/>
              </a:defRPr>
            </a:lvl8pPr>
            <a:lvl9pPr marL="3886200" indent="-228600" eaLnBrk="0" fontAlgn="base" hangingPunct="0">
              <a:spcBef>
                <a:spcPct val="0"/>
              </a:spcBef>
              <a:spcAft>
                <a:spcPct val="40000"/>
              </a:spcAft>
              <a:defRPr sz="1000">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de-DE" sz="1800" b="0" i="0" u="none" strike="noStrike" kern="1200" cap="none" spc="0" normalizeH="0" baseline="0" noProof="0">
              <a:ln>
                <a:noFill/>
              </a:ln>
              <a:solidFill>
                <a:srgbClr val="000000"/>
              </a:solidFill>
              <a:effectLst/>
              <a:uLnTx/>
              <a:uFillTx/>
              <a:latin typeface="Arial" charset="0"/>
              <a:ea typeface="+mn-ea"/>
              <a:cs typeface="Arial" charset="0"/>
            </a:endParaRPr>
          </a:p>
        </p:txBody>
      </p:sp>
      <p:pic>
        <p:nvPicPr>
          <p:cNvPr id="2" name="Picture 1">
            <a:extLst>
              <a:ext uri="{FF2B5EF4-FFF2-40B4-BE49-F238E27FC236}">
                <a16:creationId xmlns:a16="http://schemas.microsoft.com/office/drawing/2014/main" xmlns="" id="{E7F2958C-2FCB-4B0E-B6BF-1B4686C7D948}"/>
              </a:ext>
            </a:extLst>
          </p:cNvPr>
          <p:cNvPicPr>
            <a:picLocks noChangeAspect="1"/>
          </p:cNvPicPr>
          <p:nvPr/>
        </p:nvPicPr>
        <p:blipFill>
          <a:blip r:embed="rId7" cstate="print"/>
          <a:stretch>
            <a:fillRect/>
          </a:stretch>
        </p:blipFill>
        <p:spPr>
          <a:xfrm>
            <a:off x="1459213" y="4032618"/>
            <a:ext cx="706360" cy="585150"/>
          </a:xfrm>
          <a:prstGeom prst="rect">
            <a:avLst/>
          </a:prstGeom>
        </p:spPr>
      </p:pic>
      <p:sp>
        <p:nvSpPr>
          <p:cNvPr id="3" name="TextBox 2">
            <a:extLst>
              <a:ext uri="{FF2B5EF4-FFF2-40B4-BE49-F238E27FC236}">
                <a16:creationId xmlns:a16="http://schemas.microsoft.com/office/drawing/2014/main" xmlns="" id="{1D48D2B8-95E0-4037-B37E-F33D85D435BF}"/>
              </a:ext>
            </a:extLst>
          </p:cNvPr>
          <p:cNvSpPr txBox="1"/>
          <p:nvPr/>
        </p:nvSpPr>
        <p:spPr bwMode="auto">
          <a:xfrm>
            <a:off x="6569697" y="1539349"/>
            <a:ext cx="1993356" cy="502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0" marR="0" lvl="0" indent="0" algn="ctr" defTabSz="914400" rtl="0" eaLnBrk="1" fontAlgn="base" latinLnBrk="0" hangingPunct="1">
              <a:lnSpc>
                <a:spcPts val="3200"/>
              </a:lnSpc>
              <a:spcBef>
                <a:spcPct val="0"/>
              </a:spcBef>
              <a:spcAft>
                <a:spcPct val="0"/>
              </a:spcAft>
              <a:buClrTx/>
              <a:buSzTx/>
              <a:buFontTx/>
              <a:buNone/>
              <a:tabLst/>
              <a:defRPr/>
            </a:pPr>
            <a:r>
              <a:rPr kumimoji="0" lang="en-GB" sz="3000" b="0" i="0" u="none" strike="noStrike" kern="1200" cap="none" spc="0" normalizeH="0" baseline="0" noProof="0" dirty="0">
                <a:ln>
                  <a:noFill/>
                </a:ln>
                <a:solidFill>
                  <a:prstClr val="white"/>
                </a:solidFill>
                <a:effectLst/>
                <a:uLnTx/>
                <a:uFillTx/>
                <a:latin typeface="Calibri" pitchFamily="34" charset="0"/>
                <a:ea typeface="+mn-ea"/>
                <a:cs typeface="Arial" charset="0"/>
              </a:rPr>
              <a:t>One Heath</a:t>
            </a:r>
          </a:p>
        </p:txBody>
      </p:sp>
      <p:sp>
        <p:nvSpPr>
          <p:cNvPr id="23" name="Content Placeholder 1">
            <a:extLst>
              <a:ext uri="{FF2B5EF4-FFF2-40B4-BE49-F238E27FC236}">
                <a16:creationId xmlns:a16="http://schemas.microsoft.com/office/drawing/2014/main" xmlns="" id="{B2B1A566-11F0-4C78-BAA7-DACBB22B544A}"/>
              </a:ext>
            </a:extLst>
          </p:cNvPr>
          <p:cNvSpPr txBox="1">
            <a:spLocks/>
          </p:cNvSpPr>
          <p:nvPr/>
        </p:nvSpPr>
        <p:spPr>
          <a:xfrm>
            <a:off x="1933653" y="5715000"/>
            <a:ext cx="5455677" cy="427413"/>
          </a:xfrm>
          <a:prstGeom prst="rect">
            <a:avLst/>
          </a:prstGeom>
        </p:spPr>
        <p:txBody>
          <a:bodyPr/>
          <a:lst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base" latinLnBrk="0" hangingPunct="1">
              <a:lnSpc>
                <a:spcPct val="90000"/>
              </a:lnSpc>
              <a:spcBef>
                <a:spcPct val="20000"/>
              </a:spcBef>
              <a:spcAft>
                <a:spcPct val="0"/>
              </a:spcAft>
              <a:buClrTx/>
              <a:buSzTx/>
              <a:buFont typeface="Arial" charset="0"/>
              <a:buNone/>
              <a:tabLst/>
              <a:defRPr/>
            </a:pPr>
            <a:r>
              <a:rPr kumimoji="0" lang="en-US" sz="2000" b="0" i="0" u="none" strike="noStrike" kern="1200" cap="none" spc="0" normalizeH="0" baseline="0" noProof="0" dirty="0">
                <a:ln>
                  <a:noFill/>
                </a:ln>
                <a:solidFill>
                  <a:prstClr val="black"/>
                </a:solidFill>
                <a:effectLst/>
                <a:uLnTx/>
                <a:uFillTx/>
                <a:latin typeface="Gill Sans MT"/>
                <a:ea typeface="Verdana" pitchFamily="34" charset="0"/>
                <a:cs typeface="Verdana" pitchFamily="34" charset="0"/>
              </a:rPr>
              <a:t>Pig farms, feed mills, abattoirs, veterinarians, etc.</a:t>
            </a:r>
          </a:p>
        </p:txBody>
      </p:sp>
      <p:sp>
        <p:nvSpPr>
          <p:cNvPr id="5" name="TextBox 4">
            <a:extLst>
              <a:ext uri="{FF2B5EF4-FFF2-40B4-BE49-F238E27FC236}">
                <a16:creationId xmlns:a16="http://schemas.microsoft.com/office/drawing/2014/main" xmlns="" id="{7D939C01-A632-4649-B369-BD95A9A62A5D}"/>
              </a:ext>
            </a:extLst>
          </p:cNvPr>
          <p:cNvSpPr txBox="1"/>
          <p:nvPr/>
        </p:nvSpPr>
        <p:spPr bwMode="auto">
          <a:xfrm>
            <a:off x="6446064" y="6356627"/>
            <a:ext cx="2697935" cy="461024"/>
          </a:xfrm>
          <a:prstGeom prst="rect">
            <a:avLst/>
          </a:prstGeom>
          <a:solidFill>
            <a:srgbClr val="FFFF00"/>
          </a:solidFill>
          <a:ln>
            <a:noFill/>
          </a:ln>
          <a:extLst/>
        </p:spPr>
        <p:txBody>
          <a:bodyPr wrap="square" rtlCol="0">
            <a:spAutoFit/>
          </a:bodyPr>
          <a:lstStyle/>
          <a:p>
            <a:pPr marL="0" marR="0" lvl="0" indent="0" algn="ctr" defTabSz="914400" rtl="0" eaLnBrk="1" fontAlgn="base" latinLnBrk="0" hangingPunct="1">
              <a:lnSpc>
                <a:spcPts val="32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itchFamily="34" charset="0"/>
                <a:ea typeface="+mn-ea"/>
                <a:cs typeface="Arial" charset="0"/>
              </a:rPr>
              <a:t>Hung Nguyen et al. 2018</a:t>
            </a:r>
          </a:p>
        </p:txBody>
      </p:sp>
      <p:pic>
        <p:nvPicPr>
          <p:cNvPr id="26" name="Picture 25" descr="Kết quả hình ảnh cho chăn nuôi lợn">
            <a:extLst>
              <a:ext uri="{FF2B5EF4-FFF2-40B4-BE49-F238E27FC236}">
                <a16:creationId xmlns:a16="http://schemas.microsoft.com/office/drawing/2014/main" xmlns="" id="{3EAF4D64-13D3-48E6-A564-488A0DE62C86}"/>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760894" y="57150"/>
            <a:ext cx="2336800" cy="1314450"/>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3">
            <a:extLst>
              <a:ext uri="{FF2B5EF4-FFF2-40B4-BE49-F238E27FC236}">
                <a16:creationId xmlns:a16="http://schemas.microsoft.com/office/drawing/2014/main" xmlns="" id="{FE1BF2A3-2977-4473-B031-1FD182EC43C9}"/>
              </a:ext>
            </a:extLst>
          </p:cNvPr>
          <p:cNvPicPr>
            <a:picLocks noChangeAspect="1"/>
          </p:cNvPicPr>
          <p:nvPr/>
        </p:nvPicPr>
        <p:blipFill>
          <a:blip r:embed="rId9" cstate="print"/>
          <a:stretch>
            <a:fillRect/>
          </a:stretch>
        </p:blipFill>
        <p:spPr>
          <a:xfrm>
            <a:off x="5647646" y="236712"/>
            <a:ext cx="988708" cy="584810"/>
          </a:xfrm>
          <a:prstGeom prst="rect">
            <a:avLst/>
          </a:prstGeom>
        </p:spPr>
      </p:pic>
      <p:pic>
        <p:nvPicPr>
          <p:cNvPr id="25" name="Picture 24">
            <a:extLst>
              <a:ext uri="{FF2B5EF4-FFF2-40B4-BE49-F238E27FC236}">
                <a16:creationId xmlns:a16="http://schemas.microsoft.com/office/drawing/2014/main" xmlns="" id="{DE123B99-95C8-465C-B028-152AAA13A9A7}"/>
              </a:ext>
            </a:extLst>
          </p:cNvPr>
          <p:cNvPicPr>
            <a:picLocks noChangeAspect="1"/>
          </p:cNvPicPr>
          <p:nvPr/>
        </p:nvPicPr>
        <p:blipFill>
          <a:blip r:embed="rId10" cstate="print"/>
          <a:stretch>
            <a:fillRect/>
          </a:stretch>
        </p:blipFill>
        <p:spPr>
          <a:xfrm>
            <a:off x="4928497" y="115371"/>
            <a:ext cx="594609" cy="749207"/>
          </a:xfrm>
          <a:prstGeom prst="rect">
            <a:avLst/>
          </a:prstGeom>
        </p:spPr>
      </p:pic>
      <p:sp>
        <p:nvSpPr>
          <p:cNvPr id="4" name="Rectangle 3">
            <a:extLst>
              <a:ext uri="{FF2B5EF4-FFF2-40B4-BE49-F238E27FC236}">
                <a16:creationId xmlns:a16="http://schemas.microsoft.com/office/drawing/2014/main" xmlns="" id="{AAD86A16-9A1E-49E0-8A58-4EF5602479C0}"/>
              </a:ext>
            </a:extLst>
          </p:cNvPr>
          <p:cNvSpPr/>
          <p:nvPr/>
        </p:nvSpPr>
        <p:spPr>
          <a:xfrm>
            <a:off x="76200" y="420469"/>
            <a:ext cx="3429000" cy="646331"/>
          </a:xfrm>
          <a:prstGeom prst="rect">
            <a:avLst/>
          </a:prstGeom>
          <a:solidFill>
            <a:srgbClr val="00B0F0"/>
          </a:solidFill>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itchFamily="34" charset="0"/>
                <a:ea typeface="+mn-ea"/>
                <a:cs typeface="Arial" charset="0"/>
              </a:rPr>
              <a:t>Health and Antibiotics in Vietnamese Pig Production</a:t>
            </a:r>
          </a:p>
        </p:txBody>
      </p:sp>
    </p:spTree>
    <p:extLst>
      <p:ext uri="{BB962C8B-B14F-4D97-AF65-F5344CB8AC3E}">
        <p14:creationId xmlns:p14="http://schemas.microsoft.com/office/powerpoint/2010/main" val="2404603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75"/>
                                        </p:tgtEl>
                                        <p:attrNameLst>
                                          <p:attrName>style.visibility</p:attrName>
                                        </p:attrNameLst>
                                      </p:cBhvr>
                                      <p:to>
                                        <p:strVal val="visible"/>
                                      </p:to>
                                    </p:set>
                                    <p:animEffect transition="in" filter="fade">
                                      <p:cBhvr>
                                        <p:cTn id="13" dur="1000"/>
                                        <p:tgtEl>
                                          <p:spTgt spid="75"/>
                                        </p:tgtEl>
                                      </p:cBhvr>
                                    </p:animEffect>
                                    <p:anim calcmode="lin" valueType="num">
                                      <p:cBhvr>
                                        <p:cTn id="14" dur="1000" fill="hold"/>
                                        <p:tgtEl>
                                          <p:spTgt spid="75"/>
                                        </p:tgtEl>
                                        <p:attrNameLst>
                                          <p:attrName>ppt_x</p:attrName>
                                        </p:attrNameLst>
                                      </p:cBhvr>
                                      <p:tavLst>
                                        <p:tav tm="0">
                                          <p:val>
                                            <p:strVal val="#ppt_x"/>
                                          </p:val>
                                        </p:tav>
                                        <p:tav tm="100000">
                                          <p:val>
                                            <p:strVal val="#ppt_x"/>
                                          </p:val>
                                        </p:tav>
                                      </p:tavLst>
                                    </p:anim>
                                    <p:anim calcmode="lin" valueType="num">
                                      <p:cBhvr>
                                        <p:cTn id="15" dur="1000" fill="hold"/>
                                        <p:tgtEl>
                                          <p:spTgt spid="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P spid="55" grpId="0" animBg="1"/>
      <p:bldP spid="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xmlns="" id="{C6FE4A9B-4A74-49B9-AC15-CAB9E17882B2}"/>
              </a:ext>
            </a:extLst>
          </p:cNvPr>
          <p:cNvSpPr/>
          <p:nvPr/>
        </p:nvSpPr>
        <p:spPr>
          <a:xfrm>
            <a:off x="529973" y="1835993"/>
            <a:ext cx="3530599" cy="14461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ko-KR" sz="3000" b="0" i="0" u="none" strike="noStrike" kern="1200" cap="none" spc="0" normalizeH="0" baseline="0" noProof="0" dirty="0">
                <a:ln>
                  <a:noFill/>
                </a:ln>
                <a:solidFill>
                  <a:prstClr val="white"/>
                </a:solidFill>
                <a:effectLst/>
                <a:uLnTx/>
                <a:uFillTx/>
                <a:latin typeface="Calibri" panose="020F0502020204030204"/>
                <a:ea typeface="맑은 고딕" panose="020B0503020000020004" pitchFamily="34" charset="-127"/>
                <a:cs typeface="+mn-cs"/>
              </a:rPr>
              <a:t>Treatment</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ko-KR" sz="2500" b="0" i="0" u="none" strike="noStrike" kern="1200" cap="none" spc="0" normalizeH="0" baseline="0" noProof="0" dirty="0">
                <a:ln>
                  <a:noFill/>
                </a:ln>
                <a:solidFill>
                  <a:prstClr val="white"/>
                </a:solidFill>
                <a:effectLst/>
                <a:uLnTx/>
                <a:uFillTx/>
                <a:latin typeface="Calibri" panose="020F0502020204030204"/>
                <a:ea typeface="맑은 고딕" panose="020B0503020000020004" pitchFamily="34" charset="-127"/>
                <a:cs typeface="+mn-cs"/>
              </a:rPr>
              <a:t>Feed without AM</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ko-KR" sz="2500" b="0" i="0" u="none" strike="noStrike" kern="1200" cap="none" spc="0" normalizeH="0" baseline="0" noProof="0" dirty="0">
                <a:ln>
                  <a:noFill/>
                </a:ln>
                <a:solidFill>
                  <a:prstClr val="white"/>
                </a:solidFill>
                <a:effectLst/>
                <a:uLnTx/>
                <a:uFillTx/>
                <a:latin typeface="Calibri" panose="020F0502020204030204"/>
                <a:ea typeface="맑은 고딕" panose="020B0503020000020004" pitchFamily="34" charset="-127"/>
                <a:cs typeface="+mn-cs"/>
              </a:rPr>
              <a:t>Nano silver 0.3%/kg</a:t>
            </a:r>
          </a:p>
        </p:txBody>
      </p:sp>
      <p:sp>
        <p:nvSpPr>
          <p:cNvPr id="16" name="Rectangle 15">
            <a:extLst>
              <a:ext uri="{FF2B5EF4-FFF2-40B4-BE49-F238E27FC236}">
                <a16:creationId xmlns:a16="http://schemas.microsoft.com/office/drawing/2014/main" xmlns="" id="{1234E0A0-D052-4BBA-831D-7D3526F81A92}"/>
              </a:ext>
            </a:extLst>
          </p:cNvPr>
          <p:cNvSpPr/>
          <p:nvPr/>
        </p:nvSpPr>
        <p:spPr>
          <a:xfrm>
            <a:off x="5129681" y="1828800"/>
            <a:ext cx="3938119" cy="14818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ko-KR" sz="3000" b="0" i="0" u="none" strike="noStrike" kern="1200" cap="none" spc="0" normalizeH="0" baseline="0" noProof="0" dirty="0">
                <a:ln>
                  <a:noFill/>
                </a:ln>
                <a:solidFill>
                  <a:prstClr val="white"/>
                </a:solidFill>
                <a:effectLst/>
                <a:uLnTx/>
                <a:uFillTx/>
                <a:latin typeface="Calibri" panose="020F0502020204030204"/>
                <a:ea typeface="맑은 고딕" panose="020B0503020000020004" pitchFamily="34" charset="-127"/>
                <a:cs typeface="+mn-cs"/>
              </a:rPr>
              <a:t>Control </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ko-KR" sz="2000" b="0" i="0" u="none" strike="noStrike" kern="1200" cap="none" spc="0" normalizeH="0" baseline="0" noProof="0" dirty="0">
                <a:ln>
                  <a:noFill/>
                </a:ln>
                <a:solidFill>
                  <a:prstClr val="white"/>
                </a:solidFill>
                <a:effectLst/>
                <a:uLnTx/>
                <a:uFillTx/>
                <a:latin typeface="Calibri" panose="020F0502020204030204"/>
                <a:ea typeface="맑은 고딕" panose="020B0503020000020004" pitchFamily="34" charset="-127"/>
                <a:cs typeface="+mn-cs"/>
              </a:rPr>
              <a:t>Business as usual</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ko-KR" sz="2000" b="0" i="0" u="none" strike="noStrike" kern="1200" cap="none" spc="0" normalizeH="0" baseline="0" noProof="0" dirty="0">
                <a:ln>
                  <a:noFill/>
                </a:ln>
                <a:solidFill>
                  <a:prstClr val="white"/>
                </a:solidFill>
                <a:effectLst/>
                <a:uLnTx/>
                <a:uFillTx/>
                <a:latin typeface="Calibri" panose="020F0502020204030204"/>
                <a:ea typeface="맑은 고딕" panose="020B0503020000020004" pitchFamily="34" charset="-127"/>
                <a:cs typeface="+mn-cs"/>
              </a:rPr>
              <a:t>Medicated feed with </a:t>
            </a: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Amoxicillin, 300 ppm </a:t>
            </a:r>
            <a:endParaRPr kumimoji="0" lang="en-US" altLang="ko-KR" sz="2000" b="0" i="0" u="none" strike="noStrike" kern="1200" cap="none" spc="0" normalizeH="0" baseline="0" noProof="0" dirty="0">
              <a:ln>
                <a:noFill/>
              </a:ln>
              <a:solidFill>
                <a:prstClr val="white"/>
              </a:solidFill>
              <a:effectLst/>
              <a:uLnTx/>
              <a:uFillTx/>
              <a:latin typeface="Calibri" panose="020F0502020204030204"/>
              <a:ea typeface="맑은 고딕" panose="020B0503020000020004" pitchFamily="34" charset="-127"/>
              <a:cs typeface="+mn-cs"/>
            </a:endParaRPr>
          </a:p>
        </p:txBody>
      </p:sp>
      <p:sp>
        <p:nvSpPr>
          <p:cNvPr id="17" name="Rectangle 16">
            <a:extLst>
              <a:ext uri="{FF2B5EF4-FFF2-40B4-BE49-F238E27FC236}">
                <a16:creationId xmlns:a16="http://schemas.microsoft.com/office/drawing/2014/main" xmlns="" id="{6299DBF2-DAEE-48D9-B7A9-56D246C91765}"/>
              </a:ext>
            </a:extLst>
          </p:cNvPr>
          <p:cNvSpPr/>
          <p:nvPr/>
        </p:nvSpPr>
        <p:spPr>
          <a:xfrm>
            <a:off x="527932" y="3372026"/>
            <a:ext cx="3638631" cy="628650"/>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ko-KR" sz="2000" b="0" i="0" u="none" strike="noStrike" kern="1200" cap="none" spc="0" normalizeH="0" baseline="0" noProof="0" dirty="0">
                <a:ln>
                  <a:noFill/>
                </a:ln>
                <a:solidFill>
                  <a:prstClr val="white"/>
                </a:solidFill>
                <a:effectLst/>
                <a:uLnTx/>
                <a:uFillTx/>
                <a:latin typeface="Calibri" panose="020F0502020204030204"/>
                <a:ea typeface="맑은 고딕" panose="020B0503020000020004" pitchFamily="34" charset="-127"/>
                <a:cs typeface="+mn-cs"/>
              </a:rPr>
              <a:t>30 piglets of 35 days for 4 months in 6 farms, 5 pigs/farm</a:t>
            </a:r>
            <a:endParaRPr kumimoji="0" lang="ko-KR" altLang="en-US" sz="2000" b="0" i="0" u="none" strike="noStrike" kern="1200" cap="none" spc="0" normalizeH="0" baseline="0" noProof="0" dirty="0">
              <a:ln>
                <a:noFill/>
              </a:ln>
              <a:solidFill>
                <a:prstClr val="white"/>
              </a:solidFill>
              <a:effectLst/>
              <a:uLnTx/>
              <a:uFillTx/>
              <a:latin typeface="Calibri" panose="020F0502020204030204"/>
              <a:ea typeface="맑은 고딕" panose="020B0503020000020004" pitchFamily="34" charset="-127"/>
              <a:cs typeface="+mn-cs"/>
            </a:endParaRPr>
          </a:p>
        </p:txBody>
      </p:sp>
      <p:sp>
        <p:nvSpPr>
          <p:cNvPr id="39" name="Rectangle 38">
            <a:extLst>
              <a:ext uri="{FF2B5EF4-FFF2-40B4-BE49-F238E27FC236}">
                <a16:creationId xmlns:a16="http://schemas.microsoft.com/office/drawing/2014/main" xmlns="" id="{A0D37AA2-036C-4247-ADFE-EDE22AD1E6F3}"/>
              </a:ext>
            </a:extLst>
          </p:cNvPr>
          <p:cNvSpPr/>
          <p:nvPr/>
        </p:nvSpPr>
        <p:spPr>
          <a:xfrm>
            <a:off x="5181437" y="3368164"/>
            <a:ext cx="3867670" cy="628650"/>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ko-KR" sz="2000" b="0" i="0" u="none" strike="noStrike" kern="1200" cap="none" spc="0" normalizeH="0" baseline="0" noProof="0" dirty="0">
                <a:ln>
                  <a:noFill/>
                </a:ln>
                <a:solidFill>
                  <a:prstClr val="white"/>
                </a:solidFill>
                <a:effectLst/>
                <a:uLnTx/>
                <a:uFillTx/>
                <a:latin typeface="Calibri" panose="020F0502020204030204"/>
                <a:ea typeface="맑은 고딕" panose="020B0503020000020004" pitchFamily="34" charset="-127"/>
                <a:cs typeface="+mn-cs"/>
              </a:rPr>
              <a:t>30 piglets of 35 days for 4 months in 6 farms, 5 pigs/farm</a:t>
            </a:r>
            <a:endParaRPr kumimoji="0" lang="ko-KR" altLang="en-US" sz="2000" b="0" i="0" u="none" strike="noStrike" kern="1200" cap="none" spc="0" normalizeH="0" baseline="0" noProof="0" dirty="0">
              <a:ln>
                <a:noFill/>
              </a:ln>
              <a:solidFill>
                <a:prstClr val="white"/>
              </a:solidFill>
              <a:effectLst/>
              <a:uLnTx/>
              <a:uFillTx/>
              <a:latin typeface="Calibri" panose="020F0502020204030204"/>
              <a:ea typeface="맑은 고딕" panose="020B0503020000020004" pitchFamily="34" charset="-127"/>
              <a:cs typeface="+mn-cs"/>
            </a:endParaRPr>
          </a:p>
        </p:txBody>
      </p:sp>
      <p:sp>
        <p:nvSpPr>
          <p:cNvPr id="2" name="TextBox 1">
            <a:extLst>
              <a:ext uri="{FF2B5EF4-FFF2-40B4-BE49-F238E27FC236}">
                <a16:creationId xmlns:a16="http://schemas.microsoft.com/office/drawing/2014/main" xmlns="" id="{5DD03A2C-E781-4A23-9BC9-B67AFCB976ED}"/>
              </a:ext>
            </a:extLst>
          </p:cNvPr>
          <p:cNvSpPr txBox="1"/>
          <p:nvPr/>
        </p:nvSpPr>
        <p:spPr>
          <a:xfrm>
            <a:off x="3352800" y="4166886"/>
            <a:ext cx="5893264" cy="2400657"/>
          </a:xfrm>
          <a:prstGeom prst="rect">
            <a:avLst/>
          </a:prstGeom>
          <a:noFill/>
        </p:spPr>
        <p:txBody>
          <a:bodyPr wrap="square" rtlCol="0">
            <a:spAutoFit/>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500" b="1" i="0" u="none" strike="noStrike" kern="1200" cap="none" spc="0" normalizeH="0" baseline="0" noProof="0" dirty="0">
                <a:ln>
                  <a:noFill/>
                </a:ln>
                <a:solidFill>
                  <a:prstClr val="black"/>
                </a:solidFill>
                <a:effectLst/>
                <a:uLnTx/>
                <a:uFillTx/>
                <a:latin typeface="Calibri" panose="020F0502020204030204"/>
                <a:ea typeface="+mn-ea"/>
                <a:cs typeface="Arial" charset="0"/>
              </a:rPr>
              <a:t>Weight</a:t>
            </a:r>
            <a:r>
              <a:rPr kumimoji="0" lang="en-GB" sz="2500" b="0" i="0" u="none" strike="noStrike" kern="1200" cap="none" spc="0" normalizeH="0" baseline="0" noProof="0" dirty="0">
                <a:ln>
                  <a:noFill/>
                </a:ln>
                <a:solidFill>
                  <a:prstClr val="black"/>
                </a:solidFill>
                <a:effectLst/>
                <a:uLnTx/>
                <a:uFillTx/>
                <a:latin typeface="Calibri" panose="020F0502020204030204"/>
                <a:ea typeface="+mn-ea"/>
                <a:cs typeface="Arial" charset="0"/>
              </a:rPr>
              <a:t> measurement (T0, T2, T4)</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500" b="1" i="0" u="none" strike="noStrike" kern="1200" cap="none" spc="0" normalizeH="0" baseline="0" noProof="0" dirty="0">
                <a:ln>
                  <a:noFill/>
                </a:ln>
                <a:solidFill>
                  <a:prstClr val="black"/>
                </a:solidFill>
                <a:effectLst/>
                <a:uLnTx/>
                <a:uFillTx/>
                <a:latin typeface="Calibri" panose="020F0502020204030204"/>
                <a:ea typeface="+mn-ea"/>
                <a:cs typeface="Arial" charset="0"/>
              </a:rPr>
              <a:t>AMR</a:t>
            </a:r>
            <a:r>
              <a:rPr kumimoji="0" lang="en-GB" sz="2500" b="0" i="0" u="none" strike="noStrike" kern="1200" cap="none" spc="0" normalizeH="0" baseline="0" noProof="0" dirty="0">
                <a:ln>
                  <a:noFill/>
                </a:ln>
                <a:solidFill>
                  <a:prstClr val="black"/>
                </a:solidFill>
                <a:effectLst/>
                <a:uLnTx/>
                <a:uFillTx/>
                <a:latin typeface="Calibri" panose="020F0502020204030204"/>
                <a:ea typeface="+mn-ea"/>
                <a:cs typeface="Arial" charset="0"/>
              </a:rPr>
              <a:t> of </a:t>
            </a:r>
            <a:r>
              <a:rPr kumimoji="0" lang="en-GB" sz="2500" b="0" i="1" u="none" strike="noStrike" kern="1200" cap="none" spc="0" normalizeH="0" baseline="0" noProof="0" dirty="0">
                <a:ln>
                  <a:noFill/>
                </a:ln>
                <a:solidFill>
                  <a:prstClr val="black"/>
                </a:solidFill>
                <a:effectLst/>
                <a:uLnTx/>
                <a:uFillTx/>
                <a:latin typeface="Calibri" panose="020F0502020204030204"/>
                <a:ea typeface="+mn-ea"/>
                <a:cs typeface="Arial" charset="0"/>
              </a:rPr>
              <a:t>E. coli: </a:t>
            </a:r>
            <a:r>
              <a:rPr kumimoji="0" lang="en-GB" sz="2500" b="0" i="0" u="none" strike="noStrike" kern="1200" cap="none" spc="0" normalizeH="0" baseline="0" noProof="0" dirty="0">
                <a:ln>
                  <a:noFill/>
                </a:ln>
                <a:solidFill>
                  <a:prstClr val="black"/>
                </a:solidFill>
                <a:effectLst/>
                <a:uLnTx/>
                <a:uFillTx/>
                <a:latin typeface="Calibri" panose="020F0502020204030204"/>
                <a:ea typeface="+mn-ea"/>
                <a:cs typeface="Arial" charset="0"/>
              </a:rPr>
              <a:t>test of sensitivity to 10 most commonly used AM, monthly faeces and floor pool samples in each farm</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500" b="0" i="0" u="none" strike="noStrike" kern="1200" cap="none" spc="0" normalizeH="0" baseline="0" noProof="0" dirty="0">
                <a:ln>
                  <a:noFill/>
                </a:ln>
                <a:solidFill>
                  <a:prstClr val="black"/>
                </a:solidFill>
                <a:effectLst/>
                <a:uLnTx/>
                <a:uFillTx/>
                <a:latin typeface="Calibri" panose="020F0502020204030204"/>
                <a:ea typeface="+mn-ea"/>
                <a:cs typeface="Arial" charset="0"/>
              </a:rPr>
              <a:t>Mortality, morbidity</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500" b="1" i="0" u="none" strike="noStrike" kern="1200" cap="none" spc="0" normalizeH="0" baseline="0" noProof="0" dirty="0">
                <a:ln>
                  <a:noFill/>
                </a:ln>
                <a:solidFill>
                  <a:prstClr val="black"/>
                </a:solidFill>
                <a:effectLst/>
                <a:uLnTx/>
                <a:uFillTx/>
                <a:latin typeface="Calibri" panose="020F0502020204030204"/>
                <a:ea typeface="+mn-ea"/>
                <a:cs typeface="Arial" charset="0"/>
              </a:rPr>
              <a:t>AM residue</a:t>
            </a:r>
            <a:r>
              <a:rPr kumimoji="0" lang="en-GB" sz="2500" b="0" i="0" u="none" strike="noStrike" kern="1200" cap="none" spc="0" normalizeH="0" baseline="0" noProof="0" dirty="0">
                <a:ln>
                  <a:noFill/>
                </a:ln>
                <a:solidFill>
                  <a:prstClr val="black"/>
                </a:solidFill>
                <a:effectLst/>
                <a:uLnTx/>
                <a:uFillTx/>
                <a:latin typeface="Calibri" panose="020F0502020204030204"/>
                <a:ea typeface="+mn-ea"/>
                <a:cs typeface="Arial" charset="0"/>
              </a:rPr>
              <a:t> in feeds and pork at T4</a:t>
            </a:r>
          </a:p>
        </p:txBody>
      </p:sp>
      <p:sp>
        <p:nvSpPr>
          <p:cNvPr id="7" name="Title 1">
            <a:extLst>
              <a:ext uri="{FF2B5EF4-FFF2-40B4-BE49-F238E27FC236}">
                <a16:creationId xmlns:a16="http://schemas.microsoft.com/office/drawing/2014/main" xmlns="" id="{69954C2A-1242-4F1B-9DDA-B0A1C8E733BA}"/>
              </a:ext>
            </a:extLst>
          </p:cNvPr>
          <p:cNvSpPr>
            <a:spLocks noGrp="1"/>
          </p:cNvSpPr>
          <p:nvPr>
            <p:ph type="title"/>
          </p:nvPr>
        </p:nvSpPr>
        <p:spPr>
          <a:xfrm>
            <a:off x="628650" y="-76200"/>
            <a:ext cx="7886700" cy="1325563"/>
          </a:xfrm>
        </p:spPr>
        <p:txBody>
          <a:bodyPr/>
          <a:lstStyle/>
          <a:p>
            <a:r>
              <a:rPr lang="en-US" dirty="0"/>
              <a:t>Intervention for AMR in Vietnam</a:t>
            </a:r>
          </a:p>
        </p:txBody>
      </p:sp>
      <p:sp>
        <p:nvSpPr>
          <p:cNvPr id="8" name="Content Placeholder 2">
            <a:extLst>
              <a:ext uri="{FF2B5EF4-FFF2-40B4-BE49-F238E27FC236}">
                <a16:creationId xmlns:a16="http://schemas.microsoft.com/office/drawing/2014/main" xmlns="" id="{17ADF698-6014-4A14-9E19-BCD93B8B1C1D}"/>
              </a:ext>
            </a:extLst>
          </p:cNvPr>
          <p:cNvSpPr>
            <a:spLocks noGrp="1"/>
          </p:cNvSpPr>
          <p:nvPr>
            <p:ph idx="1"/>
          </p:nvPr>
        </p:nvSpPr>
        <p:spPr>
          <a:xfrm>
            <a:off x="483720" y="1020763"/>
            <a:ext cx="7886700" cy="475882"/>
          </a:xfrm>
        </p:spPr>
        <p:txBody>
          <a:bodyPr>
            <a:normAutofit fontScale="92500"/>
          </a:bodyPr>
          <a:lstStyle/>
          <a:p>
            <a:pPr marL="0" indent="0">
              <a:buNone/>
            </a:pPr>
            <a:r>
              <a:rPr lang="en-US" dirty="0"/>
              <a:t>Alternatives to AM: </a:t>
            </a:r>
            <a:r>
              <a:rPr lang="en-US" dirty="0" err="1"/>
              <a:t>nano</a:t>
            </a:r>
            <a:r>
              <a:rPr lang="en-US" dirty="0"/>
              <a:t>-silver in Vinh Phuc/probiotics</a:t>
            </a:r>
          </a:p>
        </p:txBody>
      </p:sp>
      <p:pic>
        <p:nvPicPr>
          <p:cNvPr id="9" name="Picture 8" descr="20180925_090530.jpg">
            <a:extLst>
              <a:ext uri="{FF2B5EF4-FFF2-40B4-BE49-F238E27FC236}">
                <a16:creationId xmlns:a16="http://schemas.microsoft.com/office/drawing/2014/main" xmlns="" id="{3CF12EE0-275E-413D-A75D-F952379015F2}"/>
              </a:ext>
            </a:extLst>
          </p:cNvPr>
          <p:cNvPicPr/>
          <p:nvPr/>
        </p:nvPicPr>
        <p:blipFill rotWithShape="1">
          <a:blip r:embed="rId3" cstate="print"/>
          <a:srcRect l="16203" b="24501"/>
          <a:stretch/>
        </p:blipFill>
        <p:spPr>
          <a:xfrm rot="5400000">
            <a:off x="886774" y="4650738"/>
            <a:ext cx="2341251" cy="1828800"/>
          </a:xfrm>
          <a:prstGeom prst="rect">
            <a:avLst/>
          </a:prstGeom>
        </p:spPr>
      </p:pic>
      <p:pic>
        <p:nvPicPr>
          <p:cNvPr id="11" name="Picture 10">
            <a:extLst>
              <a:ext uri="{FF2B5EF4-FFF2-40B4-BE49-F238E27FC236}">
                <a16:creationId xmlns:a16="http://schemas.microsoft.com/office/drawing/2014/main" xmlns="" id="{D6A1AA7C-7980-4655-9F6E-9A342B14659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5690" y="5775327"/>
            <a:ext cx="891622" cy="960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9" descr="D:\Publications\LOGO's\ILRI-logo-small.jpg">
            <a:extLst>
              <a:ext uri="{FF2B5EF4-FFF2-40B4-BE49-F238E27FC236}">
                <a16:creationId xmlns:a16="http://schemas.microsoft.com/office/drawing/2014/main" xmlns="" id="{DA5D1065-CD3F-46D2-B696-851EC37DCB99}"/>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45690" y="4483810"/>
            <a:ext cx="891622" cy="913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5774596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studies</a:t>
            </a:r>
            <a:endParaRPr lang="en-US" dirty="0"/>
          </a:p>
        </p:txBody>
      </p:sp>
      <p:sp>
        <p:nvSpPr>
          <p:cNvPr id="3" name="Content Placeholder 2"/>
          <p:cNvSpPr>
            <a:spLocks noGrp="1"/>
          </p:cNvSpPr>
          <p:nvPr>
            <p:ph idx="1"/>
          </p:nvPr>
        </p:nvSpPr>
        <p:spPr/>
        <p:txBody>
          <a:bodyPr/>
          <a:lstStyle/>
          <a:p>
            <a:r>
              <a:rPr lang="en-US" dirty="0" smtClean="0"/>
              <a:t>Exploring the One Health approach to AMR surveillance in Vietnam (Marisa Mitchell)</a:t>
            </a:r>
          </a:p>
          <a:p>
            <a:r>
              <a:rPr lang="en-US" dirty="0" smtClean="0"/>
              <a:t>Globally standardized tool for AMU (AMUSE) (Hu Suk Lee)</a:t>
            </a:r>
          </a:p>
          <a:p>
            <a:r>
              <a:rPr lang="en-US" dirty="0" smtClean="0"/>
              <a:t>Antimicrobial stewardship (</a:t>
            </a:r>
            <a:r>
              <a:rPr lang="en-US" dirty="0" err="1" smtClean="0"/>
              <a:t>Tarni</a:t>
            </a:r>
            <a:r>
              <a:rPr lang="en-US" smtClean="0"/>
              <a:t> Cooper)</a:t>
            </a:r>
            <a:endParaRPr lang="en-US" dirty="0"/>
          </a:p>
        </p:txBody>
      </p:sp>
    </p:spTree>
    <p:extLst>
      <p:ext uri="{BB962C8B-B14F-4D97-AF65-F5344CB8AC3E}">
        <p14:creationId xmlns:p14="http://schemas.microsoft.com/office/powerpoint/2010/main" val="49394578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a:extLst>
              <a:ext uri="{FF2B5EF4-FFF2-40B4-BE49-F238E27FC236}">
                <a16:creationId xmlns:a16="http://schemas.microsoft.com/office/drawing/2014/main" xmlns="" id="{70EE0492-B801-44FB-B588-114EFF23E70B}"/>
              </a:ext>
            </a:extLst>
          </p:cNvPr>
          <p:cNvSpPr>
            <a:spLocks noGrp="1" noChangeArrowheads="1"/>
          </p:cNvSpPr>
          <p:nvPr>
            <p:ph type="title"/>
          </p:nvPr>
        </p:nvSpPr>
        <p:spPr/>
        <p:txBody>
          <a:bodyPr/>
          <a:lstStyle/>
          <a:p>
            <a:pPr eaLnBrk="1" hangingPunct="1"/>
            <a:r>
              <a:rPr lang="en-GB" altLang="en-US" sz="3200" b="1"/>
              <a:t>Take home messages</a:t>
            </a:r>
            <a:endParaRPr lang="en-US" altLang="en-US" sz="1600"/>
          </a:p>
        </p:txBody>
      </p:sp>
      <p:sp>
        <p:nvSpPr>
          <p:cNvPr id="61442" name="Content Placeholder 2">
            <a:extLst>
              <a:ext uri="{FF2B5EF4-FFF2-40B4-BE49-F238E27FC236}">
                <a16:creationId xmlns:a16="http://schemas.microsoft.com/office/drawing/2014/main" xmlns="" id="{3AC55640-EFE2-4A1B-84E4-4F7FCE798C37}"/>
              </a:ext>
            </a:extLst>
          </p:cNvPr>
          <p:cNvSpPr>
            <a:spLocks noGrp="1" noChangeArrowheads="1"/>
          </p:cNvSpPr>
          <p:nvPr>
            <p:ph sz="quarter" idx="10"/>
          </p:nvPr>
        </p:nvSpPr>
        <p:spPr>
          <a:xfrm>
            <a:off x="152400" y="1371600"/>
            <a:ext cx="8839200" cy="4572000"/>
          </a:xfrm>
        </p:spPr>
        <p:txBody>
          <a:bodyPr/>
          <a:lstStyle/>
          <a:p>
            <a:pPr>
              <a:lnSpc>
                <a:spcPct val="100000"/>
              </a:lnSpc>
              <a:buClr>
                <a:srgbClr val="9A0000"/>
              </a:buClr>
            </a:pPr>
            <a:r>
              <a:rPr lang="en-GB" altLang="en-US" sz="2400" b="1" dirty="0">
                <a:latin typeface="Gill Sans" charset="0"/>
              </a:rPr>
              <a:t>Food safety:</a:t>
            </a:r>
          </a:p>
          <a:p>
            <a:pPr marL="342900" indent="-342900">
              <a:lnSpc>
                <a:spcPct val="100000"/>
              </a:lnSpc>
              <a:buClr>
                <a:srgbClr val="9A0000"/>
              </a:buClr>
              <a:buFont typeface="Arial" panose="020B0604020202020204" pitchFamily="34" charset="0"/>
              <a:buChar char="•"/>
            </a:pPr>
            <a:r>
              <a:rPr lang="en-GB" altLang="en-US" sz="2400" dirty="0">
                <a:latin typeface="Gill Sans" charset="0"/>
              </a:rPr>
              <a:t>Huge health and economic burden of foodborne disease</a:t>
            </a:r>
          </a:p>
          <a:p>
            <a:pPr marL="342900" indent="-342900">
              <a:lnSpc>
                <a:spcPct val="100000"/>
              </a:lnSpc>
              <a:buClr>
                <a:srgbClr val="9A0000"/>
              </a:buClr>
              <a:buFont typeface="Arial" panose="020B0604020202020204" pitchFamily="34" charset="0"/>
              <a:buChar char="•"/>
            </a:pPr>
            <a:r>
              <a:rPr lang="en-GB" altLang="en-US" sz="2400" dirty="0">
                <a:latin typeface="Gill Sans" charset="0"/>
              </a:rPr>
              <a:t>Previous investments not in line with modern understanding</a:t>
            </a:r>
          </a:p>
          <a:p>
            <a:pPr marL="342900" indent="-342900">
              <a:lnSpc>
                <a:spcPct val="100000"/>
              </a:lnSpc>
              <a:buClr>
                <a:srgbClr val="9A0000"/>
              </a:buClr>
              <a:buFont typeface="Arial" panose="020B0604020202020204" pitchFamily="34" charset="0"/>
              <a:buChar char="•"/>
            </a:pPr>
            <a:r>
              <a:rPr lang="en-GB" altLang="en-US" sz="2400" dirty="0">
                <a:latin typeface="Gill Sans" charset="0"/>
              </a:rPr>
              <a:t>Interventions successful in short term</a:t>
            </a:r>
          </a:p>
          <a:p>
            <a:pPr marL="342900" indent="-342900">
              <a:lnSpc>
                <a:spcPct val="100000"/>
              </a:lnSpc>
              <a:buClr>
                <a:srgbClr val="9A0000"/>
              </a:buClr>
              <a:buFont typeface="Arial" panose="020B0604020202020204" pitchFamily="34" charset="0"/>
              <a:buChar char="•"/>
            </a:pPr>
            <a:r>
              <a:rPr lang="en-GB" altLang="en-US" sz="2400" dirty="0">
                <a:latin typeface="Gill Sans" charset="0"/>
              </a:rPr>
              <a:t>Long term, wide-reaching impacts likely require </a:t>
            </a:r>
            <a:r>
              <a:rPr lang="en-GB" altLang="en-US" sz="2400" dirty="0" err="1">
                <a:latin typeface="Gill Sans" charset="0"/>
              </a:rPr>
              <a:t>i</a:t>
            </a:r>
            <a:r>
              <a:rPr lang="en-GB" altLang="en-US" sz="2400" dirty="0">
                <a:latin typeface="Gill Sans" charset="0"/>
              </a:rPr>
              <a:t>) training &amp; technology, ii) incentives, and ii) enabling environment </a:t>
            </a:r>
          </a:p>
          <a:p>
            <a:pPr marL="342900" indent="-342900">
              <a:lnSpc>
                <a:spcPct val="100000"/>
              </a:lnSpc>
              <a:buClr>
                <a:srgbClr val="9A0000"/>
              </a:buClr>
              <a:buFont typeface="Arial" panose="020B0604020202020204" pitchFamily="34" charset="0"/>
              <a:buChar char="•"/>
            </a:pPr>
            <a:r>
              <a:rPr lang="en-GB" altLang="en-US" sz="2400" dirty="0">
                <a:latin typeface="Gill Sans" charset="0"/>
              </a:rPr>
              <a:t>Timely, persistent contacts with policy makers and opportunistic</a:t>
            </a:r>
          </a:p>
          <a:p>
            <a:pPr>
              <a:lnSpc>
                <a:spcPct val="100000"/>
              </a:lnSpc>
              <a:buClr>
                <a:srgbClr val="9A0000"/>
              </a:buClr>
            </a:pPr>
            <a:r>
              <a:rPr lang="en-GB" altLang="en-US" sz="2400" b="1" dirty="0">
                <a:latin typeface="Gill Sans" charset="0"/>
              </a:rPr>
              <a:t>AMR:</a:t>
            </a:r>
          </a:p>
          <a:p>
            <a:pPr marL="342900" indent="-342900">
              <a:lnSpc>
                <a:spcPct val="100000"/>
              </a:lnSpc>
              <a:buClr>
                <a:srgbClr val="9A0000"/>
              </a:buClr>
              <a:buFont typeface="Arial" panose="020B0604020202020204" pitchFamily="34" charset="0"/>
              <a:buChar char="•"/>
            </a:pPr>
            <a:r>
              <a:rPr lang="en-GB" altLang="en-US" sz="2400" dirty="0">
                <a:latin typeface="Gill Sans" charset="0"/>
              </a:rPr>
              <a:t>Understanding of AMR drivers and solutions</a:t>
            </a:r>
            <a:endParaRPr lang="en-US" altLang="en-US" sz="2400" dirty="0">
              <a:latin typeface="Gill Sans" charset="0"/>
            </a:endParaRPr>
          </a:p>
          <a:p>
            <a:pPr marL="342900" indent="-342900">
              <a:lnSpc>
                <a:spcPct val="100000"/>
              </a:lnSpc>
              <a:buClr>
                <a:srgbClr val="9A0000"/>
              </a:buClr>
              <a:buFont typeface="Arial" panose="020B0604020202020204" pitchFamily="34" charset="0"/>
              <a:buChar char="•"/>
            </a:pPr>
            <a:r>
              <a:rPr lang="en-GB" altLang="en-US" sz="2400" dirty="0">
                <a:latin typeface="Gill Sans" charset="0"/>
              </a:rPr>
              <a:t>CGIAR AMR hub: new platform for AMR research and intervention through partnership.</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0"/>
            <a:ext cx="8610600" cy="1143000"/>
          </a:xfrm>
        </p:spPr>
        <p:txBody>
          <a:bodyPr/>
          <a:lstStyle/>
          <a:p>
            <a:r>
              <a:rPr lang="en-GB" sz="3500" dirty="0"/>
              <a:t>Call for a One Health approach to address food safety and AMR</a:t>
            </a:r>
          </a:p>
        </p:txBody>
      </p:sp>
      <p:pic>
        <p:nvPicPr>
          <p:cNvPr id="2" name="Picture 1">
            <a:extLst>
              <a:ext uri="{FF2B5EF4-FFF2-40B4-BE49-F238E27FC236}">
                <a16:creationId xmlns:a16="http://schemas.microsoft.com/office/drawing/2014/main" xmlns="" id="{DE0FBB5F-3817-4EC3-ADFA-EE4F1FA3B09E}"/>
              </a:ext>
            </a:extLst>
          </p:cNvPr>
          <p:cNvPicPr>
            <a:picLocks noChangeAspect="1"/>
          </p:cNvPicPr>
          <p:nvPr/>
        </p:nvPicPr>
        <p:blipFill>
          <a:blip r:embed="rId2"/>
          <a:stretch>
            <a:fillRect/>
          </a:stretch>
        </p:blipFill>
        <p:spPr>
          <a:xfrm>
            <a:off x="528333" y="1180381"/>
            <a:ext cx="8397131" cy="2407227"/>
          </a:xfrm>
          <a:prstGeom prst="rect">
            <a:avLst/>
          </a:prstGeom>
          <a:ln>
            <a:solidFill>
              <a:schemeClr val="accent1"/>
            </a:solidFill>
          </a:ln>
        </p:spPr>
      </p:pic>
      <p:pic>
        <p:nvPicPr>
          <p:cNvPr id="8" name="Picture 7">
            <a:extLst>
              <a:ext uri="{FF2B5EF4-FFF2-40B4-BE49-F238E27FC236}">
                <a16:creationId xmlns:a16="http://schemas.microsoft.com/office/drawing/2014/main" xmlns="" id="{5CF2AB18-6189-47BD-BDCA-A587FB401677}"/>
              </a:ext>
            </a:extLst>
          </p:cNvPr>
          <p:cNvPicPr>
            <a:picLocks noChangeAspect="1"/>
          </p:cNvPicPr>
          <p:nvPr/>
        </p:nvPicPr>
        <p:blipFill>
          <a:blip r:embed="rId3"/>
          <a:stretch>
            <a:fillRect/>
          </a:stretch>
        </p:blipFill>
        <p:spPr>
          <a:xfrm>
            <a:off x="528333" y="3733800"/>
            <a:ext cx="8397130" cy="2973197"/>
          </a:xfrm>
          <a:prstGeom prst="rect">
            <a:avLst/>
          </a:prstGeom>
          <a:ln>
            <a:solidFill>
              <a:schemeClr val="accent1"/>
            </a:solidFill>
          </a:ln>
        </p:spPr>
      </p:pic>
    </p:spTree>
    <p:extLst>
      <p:ext uri="{BB962C8B-B14F-4D97-AF65-F5344CB8AC3E}">
        <p14:creationId xmlns:p14="http://schemas.microsoft.com/office/powerpoint/2010/main" val="29130550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107504" y="-27384"/>
            <a:ext cx="8991600" cy="1143000"/>
          </a:xfrm>
        </p:spPr>
        <p:txBody>
          <a:bodyPr>
            <a:normAutofit fontScale="90000"/>
          </a:bodyPr>
          <a:lstStyle/>
          <a:p>
            <a:pPr marL="358775"/>
            <a:r>
              <a:rPr lang="fr-BE" sz="3000" b="1" dirty="0">
                <a:solidFill>
                  <a:schemeClr val="bg1"/>
                </a:solidFill>
                <a:ea typeface="ＭＳ Ｐゴシック" charset="0"/>
                <a:cs typeface="ＭＳ Ｐゴシック" charset="0"/>
              </a:rPr>
              <a:t>FBD- a new </a:t>
            </a:r>
            <a:r>
              <a:rPr lang="fr-BE" sz="3000" b="1" dirty="0" err="1">
                <a:solidFill>
                  <a:schemeClr val="bg1"/>
                </a:solidFill>
                <a:ea typeface="ＭＳ Ｐゴシック" charset="0"/>
                <a:cs typeface="ＭＳ Ｐゴシック" charset="0"/>
              </a:rPr>
              <a:t>priority</a:t>
            </a:r>
            <a:r>
              <a:rPr lang="fr-BE" sz="3000" b="1" dirty="0">
                <a:solidFill>
                  <a:schemeClr val="bg1"/>
                </a:solidFill>
                <a:ea typeface="ＭＳ Ｐゴシック" charset="0"/>
                <a:cs typeface="ＭＳ Ｐゴシック" charset="0"/>
              </a:rPr>
              <a:t/>
            </a:r>
            <a:br>
              <a:rPr lang="fr-BE" sz="3000" b="1" dirty="0">
                <a:solidFill>
                  <a:schemeClr val="bg1"/>
                </a:solidFill>
                <a:ea typeface="ＭＳ Ｐゴシック" charset="0"/>
                <a:cs typeface="ＭＳ Ｐゴシック" charset="0"/>
              </a:rPr>
            </a:br>
            <a:r>
              <a:rPr lang="en-US" sz="2800" dirty="0">
                <a:solidFill>
                  <a:schemeClr val="bg1"/>
                </a:solidFill>
                <a:ea typeface="MS PGothic" charset="0"/>
              </a:rPr>
              <a:t>Millions DALYs lost per year (global)</a:t>
            </a:r>
            <a:r>
              <a:rPr lang="fr-BE" sz="3000" b="1" dirty="0">
                <a:solidFill>
                  <a:schemeClr val="bg1"/>
                </a:solidFill>
                <a:ea typeface="ＭＳ Ｐゴシック" charset="0"/>
                <a:cs typeface="ＭＳ Ｐゴシック" charset="0"/>
              </a:rPr>
              <a:t/>
            </a:r>
            <a:br>
              <a:rPr lang="fr-BE" sz="3000" b="1" dirty="0">
                <a:solidFill>
                  <a:schemeClr val="bg1"/>
                </a:solidFill>
                <a:ea typeface="ＭＳ Ｐゴシック" charset="0"/>
                <a:cs typeface="ＭＳ Ｐゴシック" charset="0"/>
              </a:rPr>
            </a:br>
            <a:endParaRPr lang="fr-BE" sz="3000" dirty="0">
              <a:solidFill>
                <a:schemeClr val="bg1"/>
              </a:solidFill>
              <a:latin typeface="+mn-lt"/>
              <a:ea typeface="ＭＳ Ｐゴシック" charset="0"/>
              <a:cs typeface="ＭＳ Ｐゴシック" charset="0"/>
            </a:endParaRPr>
          </a:p>
        </p:txBody>
      </p:sp>
      <p:graphicFrame>
        <p:nvGraphicFramePr>
          <p:cNvPr id="7" name="Chart 6"/>
          <p:cNvGraphicFramePr>
            <a:graphicFrameLocks/>
          </p:cNvGraphicFramePr>
          <p:nvPr>
            <p:extLst/>
          </p:nvPr>
        </p:nvGraphicFramePr>
        <p:xfrm>
          <a:off x="107504" y="1835680"/>
          <a:ext cx="7772400" cy="4648200"/>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Box 1"/>
          <p:cNvSpPr txBox="1"/>
          <p:nvPr/>
        </p:nvSpPr>
        <p:spPr>
          <a:xfrm>
            <a:off x="107504" y="6516052"/>
            <a:ext cx="2708254"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ＭＳ Ｐゴシック" pitchFamily="4" charset="-128"/>
                <a:cs typeface="Arial" charset="0"/>
              </a:rPr>
              <a:t>Havelaar et al., 2015</a:t>
            </a:r>
          </a:p>
        </p:txBody>
      </p:sp>
      <p:sp>
        <p:nvSpPr>
          <p:cNvPr id="6" name="TextBox 5"/>
          <p:cNvSpPr txBox="1"/>
          <p:nvPr/>
        </p:nvSpPr>
        <p:spPr>
          <a:xfrm>
            <a:off x="6300192" y="1115616"/>
            <a:ext cx="2862064" cy="1569660"/>
          </a:xfrm>
          <a:prstGeom prst="rect">
            <a:avLst/>
          </a:prstGeom>
          <a:solidFill>
            <a:srgbClr val="FFFF00"/>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libri"/>
                <a:ea typeface="ＭＳ Ｐゴシック" charset="0"/>
                <a:cs typeface="Gill Sans"/>
              </a:rPr>
              <a:t>31 hazards</a:t>
            </a:r>
          </a:p>
          <a:p>
            <a:pPr marL="285750" marR="0" lvl="0" indent="-285750" algn="l" defTabSz="914400" rtl="0" eaLnBrk="1" fontAlgn="base" latinLnBrk="0" hangingPunct="1">
              <a:lnSpc>
                <a:spcPct val="100000"/>
              </a:lnSpc>
              <a:spcBef>
                <a:spcPct val="0"/>
              </a:spcBef>
              <a:spcAft>
                <a:spcPct val="0"/>
              </a:spcAft>
              <a:buClrTx/>
              <a:buSzTx/>
              <a:buFont typeface="Arial"/>
              <a:buChar char="•"/>
              <a:tabLst/>
              <a:defRPr/>
            </a:pPr>
            <a:r>
              <a:rPr kumimoji="0" lang="en-US" sz="2400" b="0" i="0" u="none" strike="noStrike" kern="1200" cap="none" spc="0" normalizeH="0" baseline="0" noProof="0" dirty="0">
                <a:ln>
                  <a:noFill/>
                </a:ln>
                <a:solidFill>
                  <a:prstClr val="black"/>
                </a:solidFill>
                <a:effectLst/>
                <a:uLnTx/>
                <a:uFillTx/>
                <a:latin typeface="Calibri"/>
                <a:ea typeface="ＭＳ Ｐゴシック" charset="0"/>
                <a:cs typeface="Gill Sans"/>
              </a:rPr>
              <a:t>600 mio illnesses</a:t>
            </a:r>
          </a:p>
          <a:p>
            <a:pPr marL="285750" marR="0" lvl="0" indent="-285750" algn="l" defTabSz="914400" rtl="0" eaLnBrk="1" fontAlgn="base" latinLnBrk="0" hangingPunct="1">
              <a:lnSpc>
                <a:spcPct val="100000"/>
              </a:lnSpc>
              <a:spcBef>
                <a:spcPct val="0"/>
              </a:spcBef>
              <a:spcAft>
                <a:spcPct val="0"/>
              </a:spcAft>
              <a:buClrTx/>
              <a:buSzTx/>
              <a:buFont typeface="Arial"/>
              <a:buChar char="•"/>
              <a:tabLst/>
              <a:defRPr/>
            </a:pPr>
            <a:r>
              <a:rPr kumimoji="0" lang="en-US" sz="2400" b="0" i="0" u="none" strike="noStrike" kern="1200" cap="none" spc="0" normalizeH="0" baseline="0" noProof="0" dirty="0">
                <a:ln>
                  <a:noFill/>
                </a:ln>
                <a:solidFill>
                  <a:prstClr val="black"/>
                </a:solidFill>
                <a:effectLst/>
                <a:uLnTx/>
                <a:uFillTx/>
                <a:latin typeface="Calibri"/>
                <a:ea typeface="ＭＳ Ｐゴシック" charset="0"/>
                <a:cs typeface="Gill Sans"/>
              </a:rPr>
              <a:t>420,000 deaths</a:t>
            </a:r>
          </a:p>
          <a:p>
            <a:pPr marL="285750" marR="0" lvl="0" indent="-285750" algn="l" defTabSz="914400" rtl="0" eaLnBrk="1" fontAlgn="base" latinLnBrk="0" hangingPunct="1">
              <a:lnSpc>
                <a:spcPct val="100000"/>
              </a:lnSpc>
              <a:spcBef>
                <a:spcPct val="0"/>
              </a:spcBef>
              <a:spcAft>
                <a:spcPct val="0"/>
              </a:spcAft>
              <a:buClrTx/>
              <a:buSzTx/>
              <a:buFont typeface="Arial"/>
              <a:buChar char="•"/>
              <a:tabLst/>
              <a:defRPr/>
            </a:pPr>
            <a:r>
              <a:rPr kumimoji="0" lang="en-US" sz="2400" b="0" i="0" u="none" strike="noStrike" kern="1200" cap="none" spc="0" normalizeH="0" baseline="0" noProof="0" dirty="0">
                <a:ln>
                  <a:noFill/>
                </a:ln>
                <a:solidFill>
                  <a:prstClr val="black"/>
                </a:solidFill>
                <a:effectLst/>
                <a:uLnTx/>
                <a:uFillTx/>
                <a:latin typeface="Calibri"/>
                <a:ea typeface="ＭＳ Ｐゴシック" charset="0"/>
                <a:cs typeface="Gill Sans"/>
              </a:rPr>
              <a:t>33 million DALYs</a:t>
            </a:r>
          </a:p>
        </p:txBody>
      </p:sp>
      <p:pic>
        <p:nvPicPr>
          <p:cNvPr id="8" name="Picture 7" descr="images.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660232" y="5813226"/>
            <a:ext cx="1349397" cy="1016546"/>
          </a:xfrm>
          <a:prstGeom prst="rect">
            <a:avLst/>
          </a:prstGeom>
        </p:spPr>
      </p:pic>
      <p:pic>
        <p:nvPicPr>
          <p:cNvPr id="9" name="Picture 8" descr="meat.pn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596336" y="4633453"/>
            <a:ext cx="1515751" cy="1065320"/>
          </a:xfrm>
          <a:prstGeom prst="rect">
            <a:avLst/>
          </a:prstGeom>
        </p:spPr>
      </p:pic>
      <p:graphicFrame>
        <p:nvGraphicFramePr>
          <p:cNvPr id="11" name="Chart 10"/>
          <p:cNvGraphicFramePr>
            <a:graphicFrameLocks/>
          </p:cNvGraphicFramePr>
          <p:nvPr>
            <p:extLst/>
          </p:nvPr>
        </p:nvGraphicFramePr>
        <p:xfrm>
          <a:off x="2331368" y="1688410"/>
          <a:ext cx="3909946" cy="2209800"/>
        </p:xfrm>
        <a:graphic>
          <a:graphicData uri="http://schemas.openxmlformats.org/drawingml/2006/chart">
            <c:chart xmlns:c="http://schemas.openxmlformats.org/drawingml/2006/chart" xmlns:r="http://schemas.openxmlformats.org/officeDocument/2006/relationships" r:id="rId6"/>
          </a:graphicData>
        </a:graphic>
      </p:graphicFrame>
      <p:sp>
        <p:nvSpPr>
          <p:cNvPr id="12" name="TextBox 11"/>
          <p:cNvSpPr txBox="1"/>
          <p:nvPr/>
        </p:nvSpPr>
        <p:spPr bwMode="auto">
          <a:xfrm>
            <a:off x="2339752" y="1199332"/>
            <a:ext cx="3232214" cy="508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0" marR="0" lvl="0" indent="0" algn="ctr" defTabSz="914400" rtl="0" eaLnBrk="1" fontAlgn="base" latinLnBrk="0" hangingPunct="1">
              <a:lnSpc>
                <a:spcPts val="3200"/>
              </a:lnSpc>
              <a:spcBef>
                <a:spcPct val="0"/>
              </a:spcBef>
              <a:spcAft>
                <a:spcPct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Calibri" pitchFamily="34" charset="0"/>
                <a:ea typeface="ＭＳ Ｐゴシック" pitchFamily="4" charset="-128"/>
                <a:cs typeface="Arial" charset="0"/>
              </a:rPr>
              <a:t>Burden LMIC</a:t>
            </a:r>
            <a:endParaRPr kumimoji="0" lang="en-US" sz="3000" b="0" i="0" u="none" strike="noStrike" kern="1200" cap="none" spc="0" normalizeH="0" baseline="0" noProof="0" dirty="0">
              <a:ln>
                <a:noFill/>
              </a:ln>
              <a:solidFill>
                <a:srgbClr val="FFFFFF"/>
              </a:solidFill>
              <a:effectLst/>
              <a:uLnTx/>
              <a:uFillTx/>
              <a:latin typeface="Calibri" pitchFamily="34" charset="0"/>
              <a:ea typeface="ＭＳ Ｐゴシック" pitchFamily="4" charset="-128"/>
              <a:cs typeface="Arial" charset="0"/>
            </a:endParaRPr>
          </a:p>
        </p:txBody>
      </p:sp>
    </p:spTree>
    <p:custDataLst>
      <p:tags r:id="rId1"/>
    </p:custDataLst>
    <p:extLst>
      <p:ext uri="{BB962C8B-B14F-4D97-AF65-F5344CB8AC3E}">
        <p14:creationId xmlns:p14="http://schemas.microsoft.com/office/powerpoint/2010/main" val="920554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P spid="1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5888"/>
            <a:ext cx="9144000" cy="792162"/>
          </a:xfrm>
        </p:spPr>
        <p:txBody>
          <a:bodyPr/>
          <a:lstStyle/>
          <a:p>
            <a:r>
              <a:rPr lang="en-US" sz="3000" dirty="0">
                <a:solidFill>
                  <a:srgbClr val="F2F2F2"/>
                </a:solidFill>
              </a:rPr>
              <a:t>Research into use: Risk communication and management</a:t>
            </a:r>
          </a:p>
        </p:txBody>
      </p:sp>
      <p:sp>
        <p:nvSpPr>
          <p:cNvPr id="3" name="Content Placeholder 2"/>
          <p:cNvSpPr>
            <a:spLocks noGrp="1"/>
          </p:cNvSpPr>
          <p:nvPr>
            <p:ph idx="1"/>
          </p:nvPr>
        </p:nvSpPr>
        <p:spPr>
          <a:xfrm>
            <a:off x="395288" y="5603522"/>
            <a:ext cx="8520112" cy="792162"/>
          </a:xfrm>
        </p:spPr>
        <p:txBody>
          <a:bodyPr/>
          <a:lstStyle/>
          <a:p>
            <a:r>
              <a:rPr lang="en-US" sz="2000" dirty="0"/>
              <a:t>Risk communication and management problem</a:t>
            </a:r>
          </a:p>
          <a:p>
            <a:r>
              <a:rPr lang="en-US" sz="2000" dirty="0"/>
              <a:t>Cysticercosis in schools in Bac Ninh</a:t>
            </a:r>
          </a:p>
          <a:p>
            <a:r>
              <a:rPr lang="en-US" sz="2000" dirty="0"/>
              <a:t>African swine fever and food safety</a:t>
            </a:r>
          </a:p>
        </p:txBody>
      </p:sp>
      <p:pic>
        <p:nvPicPr>
          <p:cNvPr id="4" name="Picture 3">
            <a:extLst>
              <a:ext uri="{FF2B5EF4-FFF2-40B4-BE49-F238E27FC236}">
                <a16:creationId xmlns:a16="http://schemas.microsoft.com/office/drawing/2014/main" xmlns="" id="{1F75D7C6-DB2E-41E6-95FD-21F7F44227B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52400" y="1025697"/>
            <a:ext cx="3505200" cy="4411205"/>
          </a:xfrm>
          <a:prstGeom prst="rect">
            <a:avLst/>
          </a:prstGeom>
        </p:spPr>
      </p:pic>
      <p:pic>
        <p:nvPicPr>
          <p:cNvPr id="6" name="Picture 5" descr="A picture containing person, outdoor, man, tree&#10;&#10;Description generated with very high confidence">
            <a:extLst>
              <a:ext uri="{FF2B5EF4-FFF2-40B4-BE49-F238E27FC236}">
                <a16:creationId xmlns:a16="http://schemas.microsoft.com/office/drawing/2014/main" xmlns="" id="{E1D8B0CE-5B9E-44B9-918A-DB79F0F0154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06554" y="1600200"/>
            <a:ext cx="4985046" cy="3200400"/>
          </a:xfrm>
          <a:prstGeom prst="rect">
            <a:avLst/>
          </a:prstGeom>
        </p:spPr>
      </p:pic>
    </p:spTree>
    <p:extLst>
      <p:ext uri="{BB962C8B-B14F-4D97-AF65-F5344CB8AC3E}">
        <p14:creationId xmlns:p14="http://schemas.microsoft.com/office/powerpoint/2010/main" val="1849305849"/>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45516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AE1C71BD-1454-1846-BC36-982CC5532689}"/>
              </a:ext>
            </a:extLst>
          </p:cNvPr>
          <p:cNvSpPr>
            <a:spLocks noGrp="1"/>
          </p:cNvSpPr>
          <p:nvPr>
            <p:ph type="body" idx="1"/>
          </p:nvPr>
        </p:nvSpPr>
        <p:spPr>
          <a:xfrm>
            <a:off x="131763" y="1774825"/>
            <a:ext cx="3670300" cy="552450"/>
          </a:xfrm>
        </p:spPr>
        <p:txBody>
          <a:bodyPr>
            <a:normAutofit fontScale="70000" lnSpcReduction="20000"/>
          </a:bodyPr>
          <a:lstStyle/>
          <a:p>
            <a:pPr algn="ctr">
              <a:defRPr/>
            </a:pPr>
            <a:r>
              <a:rPr lang="en-US" dirty="0">
                <a:ea typeface="ＭＳ Ｐゴシック" charset="0"/>
              </a:rPr>
              <a:t>Traditional Image of Food Safety</a:t>
            </a:r>
          </a:p>
        </p:txBody>
      </p:sp>
      <p:sp>
        <p:nvSpPr>
          <p:cNvPr id="5" name="Text Placeholder 4">
            <a:extLst>
              <a:ext uri="{FF2B5EF4-FFF2-40B4-BE49-F238E27FC236}">
                <a16:creationId xmlns:a16="http://schemas.microsoft.com/office/drawing/2014/main" xmlns="" id="{64713B2E-8B42-5F43-BFD0-CF91A142B262}"/>
              </a:ext>
            </a:extLst>
          </p:cNvPr>
          <p:cNvSpPr>
            <a:spLocks noGrp="1"/>
          </p:cNvSpPr>
          <p:nvPr>
            <p:ph type="body" sz="quarter" idx="3"/>
          </p:nvPr>
        </p:nvSpPr>
        <p:spPr>
          <a:xfrm>
            <a:off x="3906838" y="1622425"/>
            <a:ext cx="4995862" cy="550863"/>
          </a:xfrm>
        </p:spPr>
        <p:txBody>
          <a:bodyPr>
            <a:normAutofit fontScale="70000" lnSpcReduction="20000"/>
          </a:bodyPr>
          <a:lstStyle/>
          <a:p>
            <a:pPr algn="ctr">
              <a:defRPr/>
            </a:pPr>
            <a:r>
              <a:rPr lang="en-US" dirty="0">
                <a:ea typeface="ＭＳ Ｐゴシック" charset="0"/>
              </a:rPr>
              <a:t>Food Safety critical to ACHIEVING the SDGs </a:t>
            </a:r>
          </a:p>
        </p:txBody>
      </p:sp>
      <p:sp>
        <p:nvSpPr>
          <p:cNvPr id="6" name="Content Placeholder 5">
            <a:extLst>
              <a:ext uri="{FF2B5EF4-FFF2-40B4-BE49-F238E27FC236}">
                <a16:creationId xmlns:a16="http://schemas.microsoft.com/office/drawing/2014/main" xmlns="" id="{A11F6F2D-522C-A849-978E-51259802A89A}"/>
              </a:ext>
            </a:extLst>
          </p:cNvPr>
          <p:cNvSpPr>
            <a:spLocks noGrp="1"/>
          </p:cNvSpPr>
          <p:nvPr>
            <p:ph sz="quarter" idx="4"/>
          </p:nvPr>
        </p:nvSpPr>
        <p:spPr>
          <a:xfrm>
            <a:off x="4154488" y="2474913"/>
            <a:ext cx="4711700" cy="2133600"/>
          </a:xfrm>
        </p:spPr>
        <p:txBody>
          <a:bodyPr>
            <a:normAutofit fontScale="85000" lnSpcReduction="10000"/>
          </a:bodyPr>
          <a:lstStyle/>
          <a:p>
            <a:pPr marL="348854" indent="-348854">
              <a:defRPr/>
            </a:pPr>
            <a:r>
              <a:rPr lang="en-US" dirty="0">
                <a:ea typeface="ＭＳ Ｐゴシック" charset="0"/>
              </a:rPr>
              <a:t>Food safety is integral to:</a:t>
            </a:r>
          </a:p>
          <a:p>
            <a:pPr marL="150876" lvl="1" indent="0">
              <a:buFontTx/>
              <a:buNone/>
              <a:defRPr/>
            </a:pPr>
            <a:endParaRPr lang="en-US" dirty="0">
              <a:ea typeface="ＭＳ Ｐゴシック" charset="0"/>
            </a:endParaRPr>
          </a:p>
          <a:p>
            <a:pPr marL="150876" lvl="1" indent="0">
              <a:buFontTx/>
              <a:buNone/>
              <a:defRPr/>
            </a:pPr>
            <a:endParaRPr lang="en-US" dirty="0">
              <a:ea typeface="ＭＳ Ｐゴシック" charset="0"/>
            </a:endParaRPr>
          </a:p>
          <a:p>
            <a:pPr marL="150876" lvl="1" indent="0">
              <a:buFontTx/>
              <a:buNone/>
              <a:defRPr/>
            </a:pPr>
            <a:endParaRPr lang="en-US" dirty="0">
              <a:ea typeface="ＭＳ Ｐゴシック" charset="0"/>
            </a:endParaRPr>
          </a:p>
          <a:p>
            <a:pPr>
              <a:buFont typeface="Arial" panose="020B0604020202020204" pitchFamily="34" charset="0"/>
              <a:buChar char="•"/>
              <a:defRPr/>
            </a:pPr>
            <a:endParaRPr lang="en-US" dirty="0">
              <a:ea typeface="ＭＳ Ｐゴシック" charset="0"/>
            </a:endParaRPr>
          </a:p>
          <a:p>
            <a:pPr marL="348854" indent="-348854">
              <a:defRPr/>
            </a:pPr>
            <a:r>
              <a:rPr lang="en-US" dirty="0">
                <a:ea typeface="ＭＳ Ｐゴシック" charset="0"/>
              </a:rPr>
              <a:t>Food safety (practice) contributes to:</a:t>
            </a:r>
          </a:p>
          <a:p>
            <a:pPr marL="150876" lvl="1" indent="0">
              <a:buFontTx/>
              <a:buNone/>
              <a:defRPr/>
            </a:pPr>
            <a:endParaRPr lang="en-US" dirty="0">
              <a:ea typeface="ＭＳ Ｐゴシック" charset="0"/>
            </a:endParaRPr>
          </a:p>
        </p:txBody>
      </p:sp>
      <p:pic>
        <p:nvPicPr>
          <p:cNvPr id="24580" name="Picture 8">
            <a:extLst>
              <a:ext uri="{FF2B5EF4-FFF2-40B4-BE49-F238E27FC236}">
                <a16:creationId xmlns:a16="http://schemas.microsoft.com/office/drawing/2014/main" xmlns="" id="{66AE87FA-13E1-417F-8774-6B6A2DA6D56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1488" y="2835275"/>
            <a:ext cx="1028700"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1" name="Picture 10">
            <a:extLst>
              <a:ext uri="{FF2B5EF4-FFF2-40B4-BE49-F238E27FC236}">
                <a16:creationId xmlns:a16="http://schemas.microsoft.com/office/drawing/2014/main" xmlns="" id="{E0913055-D53D-480E-9E93-5A12876A0CF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72113" y="2835275"/>
            <a:ext cx="1028700"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2" name="Picture 12">
            <a:extLst>
              <a:ext uri="{FF2B5EF4-FFF2-40B4-BE49-F238E27FC236}">
                <a16:creationId xmlns:a16="http://schemas.microsoft.com/office/drawing/2014/main" xmlns="" id="{F9834797-11C6-41A7-A6B4-C2E816A33D2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99250" y="2827338"/>
            <a:ext cx="1028700"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3" name="Picture 14">
            <a:extLst>
              <a:ext uri="{FF2B5EF4-FFF2-40B4-BE49-F238E27FC236}">
                <a16:creationId xmlns:a16="http://schemas.microsoft.com/office/drawing/2014/main" xmlns="" id="{0BFF243D-9125-45C1-A3B2-1A28774D2E44}"/>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179888" y="4465638"/>
            <a:ext cx="1028700"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4" name="Picture 16">
            <a:extLst>
              <a:ext uri="{FF2B5EF4-FFF2-40B4-BE49-F238E27FC236}">
                <a16:creationId xmlns:a16="http://schemas.microsoft.com/office/drawing/2014/main" xmlns="" id="{12A2168A-74C9-4D0E-B5AE-91A0D44F05E8}"/>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397500" y="4465638"/>
            <a:ext cx="1028700"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5" name="Picture 18">
            <a:extLst>
              <a:ext uri="{FF2B5EF4-FFF2-40B4-BE49-F238E27FC236}">
                <a16:creationId xmlns:a16="http://schemas.microsoft.com/office/drawing/2014/main" xmlns="" id="{0815B765-C22C-4F2B-A770-1C3761BB050E}"/>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618288" y="4486275"/>
            <a:ext cx="1028700"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6" name="Picture 20">
            <a:extLst>
              <a:ext uri="{FF2B5EF4-FFF2-40B4-BE49-F238E27FC236}">
                <a16:creationId xmlns:a16="http://schemas.microsoft.com/office/drawing/2014/main" xmlns="" id="{77BAE4CF-D0FA-49BE-98F4-1A56F02D9FEF}"/>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808913" y="4497388"/>
            <a:ext cx="1028700"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3" name="Straight Connector 22">
            <a:extLst>
              <a:ext uri="{FF2B5EF4-FFF2-40B4-BE49-F238E27FC236}">
                <a16:creationId xmlns:a16="http://schemas.microsoft.com/office/drawing/2014/main" xmlns="" id="{636CCAE0-C2B1-4621-8CDF-CC56B44504F2}"/>
              </a:ext>
            </a:extLst>
          </p:cNvPr>
          <p:cNvCxnSpPr>
            <a:cxnSpLocks/>
          </p:cNvCxnSpPr>
          <p:nvPr/>
        </p:nvCxnSpPr>
        <p:spPr>
          <a:xfrm>
            <a:off x="3990975" y="2241550"/>
            <a:ext cx="0" cy="3240088"/>
          </a:xfrm>
          <a:prstGeom prst="line">
            <a:avLst/>
          </a:prstGeom>
        </p:spPr>
        <p:style>
          <a:lnRef idx="1">
            <a:schemeClr val="accent1"/>
          </a:lnRef>
          <a:fillRef idx="0">
            <a:schemeClr val="accent1"/>
          </a:fillRef>
          <a:effectRef idx="0">
            <a:schemeClr val="accent1"/>
          </a:effectRef>
          <a:fontRef idx="minor">
            <a:schemeClr val="tx1"/>
          </a:fontRef>
        </p:style>
      </p:cxnSp>
      <p:pic>
        <p:nvPicPr>
          <p:cNvPr id="24588" name="Picture 24">
            <a:extLst>
              <a:ext uri="{FF2B5EF4-FFF2-40B4-BE49-F238E27FC236}">
                <a16:creationId xmlns:a16="http://schemas.microsoft.com/office/drawing/2014/main" xmlns="" id="{9E909015-073C-4114-A253-4A10EFC46D1C}"/>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l="9000" t="45245" r="63606" b="23717"/>
          <a:stretch>
            <a:fillRect/>
          </a:stretch>
        </p:blipFill>
        <p:spPr bwMode="auto">
          <a:xfrm>
            <a:off x="404813" y="2587625"/>
            <a:ext cx="2979737" cy="2894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9" name="Slide Number Placeholder 3">
            <a:extLst>
              <a:ext uri="{FF2B5EF4-FFF2-40B4-BE49-F238E27FC236}">
                <a16:creationId xmlns:a16="http://schemas.microsoft.com/office/drawing/2014/main" xmlns="" id="{32A07ACE-6D1F-47A3-A9D3-1FEB85FCD0AA}"/>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Font typeface="Wingdings" panose="05000000000000000000" pitchFamily="2" charset="2"/>
              <a:buChar char="Ø"/>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43ABD528-28FA-4FDB-BBD9-A794D07EAB03}" type="slidenum">
              <a:rPr kumimoji="0" lang="en-US" altLang="en-US" sz="1400" b="0" i="0" u="none" strike="noStrike" kern="1200" cap="none" spc="0" normalizeH="0" baseline="0" noProof="0" smtClean="0">
                <a:ln>
                  <a:noFill/>
                </a:ln>
                <a:solidFill>
                  <a:srgbClr val="000000"/>
                </a:solidFill>
                <a:effectLst/>
                <a:uLnTx/>
                <a:uFillTx/>
                <a:latin typeface="Times New Roman" panose="02020603050405020304" pitchFamily="18" charset="0"/>
                <a:ea typeface="MS PGothic"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en-US" altLang="en-US" sz="14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mn-cs"/>
            </a:endParaRPr>
          </a:p>
        </p:txBody>
      </p:sp>
      <p:sp>
        <p:nvSpPr>
          <p:cNvPr id="24590" name="Title 13">
            <a:extLst>
              <a:ext uri="{FF2B5EF4-FFF2-40B4-BE49-F238E27FC236}">
                <a16:creationId xmlns:a16="http://schemas.microsoft.com/office/drawing/2014/main" xmlns="" id="{2E13492C-3BC3-43AB-AE2E-1D1F00558C59}"/>
              </a:ext>
            </a:extLst>
          </p:cNvPr>
          <p:cNvSpPr>
            <a:spLocks noGrp="1" noChangeArrowheads="1"/>
          </p:cNvSpPr>
          <p:nvPr>
            <p:ph type="title"/>
          </p:nvPr>
        </p:nvSpPr>
        <p:spPr/>
        <p:txBody>
          <a:bodyPr/>
          <a:lstStyle/>
          <a:p>
            <a:r>
              <a:rPr lang="en-US" altLang="en-US" sz="3600" b="1"/>
              <a:t>Food safety is integral to the SDGs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a:extLst>
              <a:ext uri="{FF2B5EF4-FFF2-40B4-BE49-F238E27FC236}">
                <a16:creationId xmlns:a16="http://schemas.microsoft.com/office/drawing/2014/main" xmlns="" id="{88C0D30F-130E-4370-A8C6-3167E7FC9D62}"/>
              </a:ext>
            </a:extLst>
          </p:cNvPr>
          <p:cNvSpPr>
            <a:spLocks noGrp="1" noChangeArrowheads="1"/>
          </p:cNvSpPr>
          <p:nvPr>
            <p:ph type="title"/>
          </p:nvPr>
        </p:nvSpPr>
        <p:spPr>
          <a:xfrm>
            <a:off x="2651869" y="149225"/>
            <a:ext cx="6492131" cy="1160462"/>
          </a:xfrm>
        </p:spPr>
        <p:txBody>
          <a:bodyPr/>
          <a:lstStyle/>
          <a:p>
            <a:r>
              <a:rPr lang="en-US" altLang="en-US" sz="3000" b="1" dirty="0">
                <a:solidFill>
                  <a:srgbClr val="C00000"/>
                </a:solidFill>
              </a:rPr>
              <a:t>Domestic costs may be 20 times trade costs</a:t>
            </a:r>
          </a:p>
        </p:txBody>
      </p:sp>
      <p:pic>
        <p:nvPicPr>
          <p:cNvPr id="34818" name="Content Placeholder 3">
            <a:extLst>
              <a:ext uri="{FF2B5EF4-FFF2-40B4-BE49-F238E27FC236}">
                <a16:creationId xmlns:a16="http://schemas.microsoft.com/office/drawing/2014/main" xmlns="" id="{E0C06CB7-BF31-41F9-88C4-D3CD4A541083}"/>
              </a:ext>
            </a:extLst>
          </p:cNvPr>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a:xfrm>
            <a:off x="981075" y="2057400"/>
            <a:ext cx="7461250" cy="3987800"/>
          </a:xfrm>
        </p:spPr>
      </p:pic>
      <p:graphicFrame>
        <p:nvGraphicFramePr>
          <p:cNvPr id="7" name="Table 6">
            <a:extLst>
              <a:ext uri="{FF2B5EF4-FFF2-40B4-BE49-F238E27FC236}">
                <a16:creationId xmlns:a16="http://schemas.microsoft.com/office/drawing/2014/main" xmlns="" id="{C7EFC60F-4AE2-4886-9B21-3BFF6912B683}"/>
              </a:ext>
            </a:extLst>
          </p:cNvPr>
          <p:cNvGraphicFramePr>
            <a:graphicFrameLocks noGrp="1"/>
          </p:cNvGraphicFramePr>
          <p:nvPr>
            <p:extLst/>
          </p:nvPr>
        </p:nvGraphicFramePr>
        <p:xfrm>
          <a:off x="5422900" y="3168650"/>
          <a:ext cx="3613150" cy="1692274"/>
        </p:xfrm>
        <a:graphic>
          <a:graphicData uri="http://schemas.openxmlformats.org/drawingml/2006/table">
            <a:tbl>
              <a:tblPr firstRow="1" bandRow="1">
                <a:tableStyleId>{5C22544A-7EE6-4342-B048-85BDC9FD1C3A}</a:tableStyleId>
              </a:tblPr>
              <a:tblGrid>
                <a:gridCol w="1806575">
                  <a:extLst>
                    <a:ext uri="{9D8B030D-6E8A-4147-A177-3AD203B41FA5}">
                      <a16:colId xmlns:a16="http://schemas.microsoft.com/office/drawing/2014/main" xmlns="" val="777780704"/>
                    </a:ext>
                  </a:extLst>
                </a:gridCol>
                <a:gridCol w="1806575">
                  <a:extLst>
                    <a:ext uri="{9D8B030D-6E8A-4147-A177-3AD203B41FA5}">
                      <a16:colId xmlns:a16="http://schemas.microsoft.com/office/drawing/2014/main" xmlns="" val="373276124"/>
                    </a:ext>
                  </a:extLst>
                </a:gridCol>
              </a:tblGrid>
              <a:tr h="579337">
                <a:tc gridSpan="2">
                  <a:txBody>
                    <a:bodyPr/>
                    <a:lstStyle/>
                    <a:p>
                      <a:r>
                        <a:rPr lang="en-US" sz="1600" dirty="0"/>
                        <a:t>Cost estimates for 2016 (US$ billion)</a:t>
                      </a:r>
                    </a:p>
                  </a:txBody>
                  <a:tcPr marL="91438" marR="91438" marT="45737" marB="45737"/>
                </a:tc>
                <a:tc hMerge="1">
                  <a:txBody>
                    <a:bodyPr/>
                    <a:lstStyle/>
                    <a:p>
                      <a:endParaRPr lang="en-US" dirty="0"/>
                    </a:p>
                  </a:txBody>
                  <a:tcPr/>
                </a:tc>
                <a:extLst>
                  <a:ext uri="{0D108BD9-81ED-4DB2-BD59-A6C34878D82A}">
                    <a16:rowId xmlns:a16="http://schemas.microsoft.com/office/drawing/2014/main" xmlns="" val="397421297"/>
                  </a:ext>
                </a:extLst>
              </a:tr>
              <a:tr h="370979">
                <a:tc>
                  <a:txBody>
                    <a:bodyPr/>
                    <a:lstStyle/>
                    <a:p>
                      <a:r>
                        <a:rPr lang="en-US" sz="1600" dirty="0"/>
                        <a:t>Productivity loss</a:t>
                      </a:r>
                    </a:p>
                  </a:txBody>
                  <a:tcPr marL="91438" marR="91438" marT="45737" marB="45737"/>
                </a:tc>
                <a:tc>
                  <a:txBody>
                    <a:bodyPr/>
                    <a:lstStyle/>
                    <a:p>
                      <a:pPr algn="ctr"/>
                      <a:r>
                        <a:rPr lang="en-US" sz="1600" dirty="0"/>
                        <a:t>95</a:t>
                      </a:r>
                    </a:p>
                  </a:txBody>
                  <a:tcPr marL="91438" marR="91438" marT="45737" marB="45737"/>
                </a:tc>
                <a:extLst>
                  <a:ext uri="{0D108BD9-81ED-4DB2-BD59-A6C34878D82A}">
                    <a16:rowId xmlns:a16="http://schemas.microsoft.com/office/drawing/2014/main" xmlns="" val="3368627495"/>
                  </a:ext>
                </a:extLst>
              </a:tr>
              <a:tr h="370979">
                <a:tc>
                  <a:txBody>
                    <a:bodyPr/>
                    <a:lstStyle/>
                    <a:p>
                      <a:r>
                        <a:rPr lang="en-US" sz="1600" dirty="0"/>
                        <a:t>Illness treatment</a:t>
                      </a:r>
                    </a:p>
                  </a:txBody>
                  <a:tcPr marL="91438" marR="91438" marT="45737" marB="45737"/>
                </a:tc>
                <a:tc>
                  <a:txBody>
                    <a:bodyPr/>
                    <a:lstStyle/>
                    <a:p>
                      <a:pPr algn="ctr"/>
                      <a:r>
                        <a:rPr lang="en-US" sz="1600" dirty="0"/>
                        <a:t>15</a:t>
                      </a:r>
                    </a:p>
                  </a:txBody>
                  <a:tcPr marL="91438" marR="91438" marT="45737" marB="45737"/>
                </a:tc>
                <a:extLst>
                  <a:ext uri="{0D108BD9-81ED-4DB2-BD59-A6C34878D82A}">
                    <a16:rowId xmlns:a16="http://schemas.microsoft.com/office/drawing/2014/main" xmlns="" val="4239449268"/>
                  </a:ext>
                </a:extLst>
              </a:tr>
              <a:tr h="370979">
                <a:tc>
                  <a:txBody>
                    <a:bodyPr/>
                    <a:lstStyle/>
                    <a:p>
                      <a:r>
                        <a:rPr lang="en-US" sz="1600" dirty="0"/>
                        <a:t>Trade loss or cost</a:t>
                      </a:r>
                    </a:p>
                  </a:txBody>
                  <a:tcPr marL="91438" marR="91438" marT="45737" marB="45737"/>
                </a:tc>
                <a:tc>
                  <a:txBody>
                    <a:bodyPr/>
                    <a:lstStyle/>
                    <a:p>
                      <a:pPr algn="ctr"/>
                      <a:r>
                        <a:rPr lang="en-US" sz="1600" dirty="0"/>
                        <a:t>5 to 7</a:t>
                      </a:r>
                    </a:p>
                  </a:txBody>
                  <a:tcPr marL="91438" marR="91438" marT="45737" marB="45737"/>
                </a:tc>
                <a:extLst>
                  <a:ext uri="{0D108BD9-81ED-4DB2-BD59-A6C34878D82A}">
                    <a16:rowId xmlns:a16="http://schemas.microsoft.com/office/drawing/2014/main" xmlns="" val="561840759"/>
                  </a:ext>
                </a:extLst>
              </a:tr>
            </a:tbl>
          </a:graphicData>
        </a:graphic>
      </p:graphicFrame>
      <p:sp>
        <p:nvSpPr>
          <p:cNvPr id="3" name="TextBox 2">
            <a:extLst>
              <a:ext uri="{FF2B5EF4-FFF2-40B4-BE49-F238E27FC236}">
                <a16:creationId xmlns:a16="http://schemas.microsoft.com/office/drawing/2014/main" xmlns="" id="{B9FF9E2B-39B0-4C10-8BB6-BDFFB5E10631}"/>
              </a:ext>
            </a:extLst>
          </p:cNvPr>
          <p:cNvSpPr txBox="1"/>
          <p:nvPr/>
        </p:nvSpPr>
        <p:spPr>
          <a:xfrm>
            <a:off x="2022475" y="2155825"/>
            <a:ext cx="3279775" cy="554037"/>
          </a:xfrm>
          <a:prstGeom prst="rect">
            <a:avLst/>
          </a:prstGeom>
          <a:noFill/>
        </p:spPr>
        <p:txBody>
          <a:bodyP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Calibri" panose="020F0502020204030204"/>
                <a:ea typeface="MS PGothic" panose="020B0600070205080204" pitchFamily="34" charset="-128"/>
                <a:cs typeface="Arial" charset="0"/>
              </a:rPr>
              <a:t>‘Productivity Loss’  =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Calibri" panose="020F0502020204030204"/>
                <a:ea typeface="MS PGothic" panose="020B0600070205080204" pitchFamily="34" charset="-128"/>
                <a:cs typeface="Arial" charset="0"/>
              </a:rPr>
              <a:t>Foodborne Disease DALYs x Per Capita GNI</a:t>
            </a:r>
          </a:p>
        </p:txBody>
      </p:sp>
      <p:sp>
        <p:nvSpPr>
          <p:cNvPr id="5" name="TextBox 4">
            <a:extLst>
              <a:ext uri="{FF2B5EF4-FFF2-40B4-BE49-F238E27FC236}">
                <a16:creationId xmlns:a16="http://schemas.microsoft.com/office/drawing/2014/main" xmlns="" id="{1DAA3021-C616-45F9-9B0C-DD4FD13B93A1}"/>
              </a:ext>
            </a:extLst>
          </p:cNvPr>
          <p:cNvSpPr txBox="1"/>
          <p:nvPr/>
        </p:nvSpPr>
        <p:spPr>
          <a:xfrm>
            <a:off x="5289550" y="6608762"/>
            <a:ext cx="3330575" cy="276225"/>
          </a:xfrm>
          <a:prstGeom prst="rect">
            <a:avLst/>
          </a:prstGeom>
          <a:noFill/>
        </p:spPr>
        <p:txBody>
          <a:bodyP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Calibri" panose="020F0502020204030204"/>
                <a:ea typeface="MS PGothic" panose="020B0600070205080204" pitchFamily="34" charset="-128"/>
                <a:cs typeface="Arial" charset="0"/>
              </a:rPr>
              <a:t>Based on WHO/FERG &amp; WDI Indicators Database</a:t>
            </a:r>
          </a:p>
        </p:txBody>
      </p:sp>
      <p:sp>
        <p:nvSpPr>
          <p:cNvPr id="6" name="TextBox 5">
            <a:extLst>
              <a:ext uri="{FF2B5EF4-FFF2-40B4-BE49-F238E27FC236}">
                <a16:creationId xmlns:a16="http://schemas.microsoft.com/office/drawing/2014/main" xmlns="" id="{2B1C9944-EABF-4C2A-B611-41642B40AC1B}"/>
              </a:ext>
            </a:extLst>
          </p:cNvPr>
          <p:cNvSpPr txBox="1"/>
          <p:nvPr/>
        </p:nvSpPr>
        <p:spPr>
          <a:xfrm>
            <a:off x="4152900" y="6115050"/>
            <a:ext cx="2298700" cy="369887"/>
          </a:xfrm>
          <a:prstGeom prst="rect">
            <a:avLst/>
          </a:prstGeom>
          <a:noFill/>
        </p:spPr>
        <p:txBody>
          <a:bodyP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Calibri" panose="020F0502020204030204"/>
                <a:ea typeface="MS PGothic" panose="020B0600070205080204" pitchFamily="34" charset="-128"/>
                <a:cs typeface="Arial" charset="0"/>
              </a:rPr>
              <a:t>Illness treatment =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Calibri" panose="020F0502020204030204"/>
                <a:ea typeface="MS PGothic" panose="020B0600070205080204" pitchFamily="34" charset="-128"/>
                <a:cs typeface="Arial" charset="0"/>
              </a:rPr>
              <a:t>US$27 x # of Estimated foodborne illnesses</a:t>
            </a:r>
          </a:p>
        </p:txBody>
      </p:sp>
      <p:sp>
        <p:nvSpPr>
          <p:cNvPr id="8" name="TextBox 7">
            <a:extLst>
              <a:ext uri="{FF2B5EF4-FFF2-40B4-BE49-F238E27FC236}">
                <a16:creationId xmlns:a16="http://schemas.microsoft.com/office/drawing/2014/main" xmlns="" id="{F007F2BD-ACAD-49A4-A5B2-5C0206C64F84}"/>
              </a:ext>
            </a:extLst>
          </p:cNvPr>
          <p:cNvSpPr txBox="1"/>
          <p:nvPr/>
        </p:nvSpPr>
        <p:spPr>
          <a:xfrm>
            <a:off x="6451600" y="6115050"/>
            <a:ext cx="2566988" cy="369887"/>
          </a:xfrm>
          <a:prstGeom prst="rect">
            <a:avLst/>
          </a:prstGeom>
          <a:noFill/>
        </p:spPr>
        <p:txBody>
          <a:bodyP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Calibri" panose="020F0502020204030204"/>
                <a:ea typeface="MS PGothic" panose="020B0600070205080204" pitchFamily="34" charset="-128"/>
                <a:cs typeface="Arial" charset="0"/>
              </a:rPr>
              <a:t>Trade loss or costs =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Calibri" panose="020F0502020204030204"/>
                <a:ea typeface="MS PGothic" panose="020B0600070205080204" pitchFamily="34" charset="-128"/>
                <a:cs typeface="Arial" charset="0"/>
              </a:rPr>
              <a:t>2% of developing country </a:t>
            </a:r>
            <a:r>
              <a:rPr kumimoji="0" lang="en-US" sz="900" b="1" i="0" u="none" strike="noStrike" kern="1200" cap="none" spc="0" normalizeH="0" baseline="0" noProof="0" dirty="0">
                <a:ln>
                  <a:noFill/>
                </a:ln>
                <a:solidFill>
                  <a:srgbClr val="000000"/>
                </a:solidFill>
                <a:effectLst/>
                <a:uLnTx/>
                <a:uFillTx/>
                <a:latin typeface="Calibri" panose="020F0502020204030204"/>
                <a:ea typeface="MS PGothic" panose="020B0600070205080204" pitchFamily="34" charset="-128"/>
                <a:cs typeface="Arial" charset="0"/>
              </a:rPr>
              <a:t>high value </a:t>
            </a:r>
            <a:r>
              <a:rPr kumimoji="0" lang="en-US" sz="900" b="0" i="0" u="none" strike="noStrike" kern="1200" cap="none" spc="0" normalizeH="0" baseline="0" noProof="0" dirty="0">
                <a:ln>
                  <a:noFill/>
                </a:ln>
                <a:solidFill>
                  <a:srgbClr val="000000"/>
                </a:solidFill>
                <a:effectLst/>
                <a:uLnTx/>
                <a:uFillTx/>
                <a:latin typeface="Calibri" panose="020F0502020204030204"/>
                <a:ea typeface="MS PGothic" panose="020B0600070205080204" pitchFamily="34" charset="-128"/>
                <a:cs typeface="Arial" charset="0"/>
              </a:rPr>
              <a:t>food exports</a:t>
            </a:r>
          </a:p>
        </p:txBody>
      </p:sp>
      <p:pic>
        <p:nvPicPr>
          <p:cNvPr id="9" name="Content Placeholder 5">
            <a:extLst>
              <a:ext uri="{FF2B5EF4-FFF2-40B4-BE49-F238E27FC236}">
                <a16:creationId xmlns:a16="http://schemas.microsoft.com/office/drawing/2014/main" xmlns="" id="{68316017-49D9-4B2C-8B29-F722E428F2AA}"/>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0782" y="0"/>
            <a:ext cx="1387430" cy="1975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a:extLst>
              <a:ext uri="{FF2B5EF4-FFF2-40B4-BE49-F238E27FC236}">
                <a16:creationId xmlns:a16="http://schemas.microsoft.com/office/drawing/2014/main" xmlns="" id="{65885F4C-39A4-4D18-8FA2-3FD2495743BB}"/>
              </a:ext>
            </a:extLst>
          </p:cNvPr>
          <p:cNvSpPr txBox="1"/>
          <p:nvPr/>
        </p:nvSpPr>
        <p:spPr>
          <a:xfrm>
            <a:off x="1393081" y="23089"/>
            <a:ext cx="1258788" cy="246221"/>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itchFamily="34" charset="0"/>
                <a:ea typeface="+mn-ea"/>
                <a:cs typeface="Arial" charset="0"/>
                <a:hlinkClick r:id="rId4">
                  <a:extLst>
                    <a:ext uri="{A12FA001-AC4F-418D-AE19-62706E023703}">
                      <ahyp:hlinkClr xmlns:ahyp="http://schemas.microsoft.com/office/drawing/2018/hyperlinkcolor" xmlns="" val="tx"/>
                    </a:ext>
                  </a:extLst>
                </a:hlinkClick>
              </a:rPr>
              <a:t>Download here</a:t>
            </a:r>
            <a:endParaRPr kumimoji="0" lang="en-US" sz="1000" b="0" i="0" u="none" strike="noStrike" kern="1200" cap="none" spc="0" normalizeH="0" baseline="0" noProof="0" dirty="0">
              <a:ln>
                <a:noFill/>
              </a:ln>
              <a:solidFill>
                <a:srgbClr val="000000"/>
              </a:solidFill>
              <a:effectLst/>
              <a:uLnTx/>
              <a:uFillTx/>
              <a:latin typeface="Calibri" pitchFamily="34" charset="0"/>
              <a:ea typeface="+mn-ea"/>
              <a:cs typeface="Arial"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xmlns="" id="{01631BEC-F442-9140-B32C-1C9192A8F9BE}"/>
              </a:ext>
            </a:extLst>
          </p:cNvPr>
          <p:cNvPicPr>
            <a:picLocks noGrp="1" noChangeAspect="1"/>
          </p:cNvPicPr>
          <p:nvPr>
            <p:ph idx="1"/>
          </p:nvPr>
        </p:nvPicPr>
        <p:blipFill>
          <a:blip r:embed="rId2"/>
          <a:stretch>
            <a:fillRect/>
          </a:stretch>
        </p:blipFill>
        <p:spPr>
          <a:xfrm>
            <a:off x="606230" y="1345536"/>
            <a:ext cx="8004370" cy="4441022"/>
          </a:xfrm>
          <a:prstGeom prst="rect">
            <a:avLst/>
          </a:prstGeom>
        </p:spPr>
      </p:pic>
      <p:sp>
        <p:nvSpPr>
          <p:cNvPr id="5" name="TextBox 4">
            <a:extLst>
              <a:ext uri="{FF2B5EF4-FFF2-40B4-BE49-F238E27FC236}">
                <a16:creationId xmlns:a16="http://schemas.microsoft.com/office/drawing/2014/main" xmlns="" id="{126422BF-4439-3546-A0EF-E8981A58ABDA}"/>
              </a:ext>
            </a:extLst>
          </p:cNvPr>
          <p:cNvSpPr txBox="1"/>
          <p:nvPr/>
        </p:nvSpPr>
        <p:spPr>
          <a:xfrm>
            <a:off x="201046" y="55779"/>
            <a:ext cx="8575830" cy="1015663"/>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Arial" charset="0"/>
              </a:rPr>
              <a:t>The economic burden of unsafe food is systematically linked to the processes of economic development and dietary transformation: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white"/>
                </a:solidFill>
                <a:effectLst/>
                <a:uLnTx/>
                <a:uFillTx/>
                <a:latin typeface="Calibri" panose="020F0502020204030204"/>
                <a:ea typeface="+mn-ea"/>
                <a:cs typeface="Arial" charset="0"/>
              </a:rPr>
              <a:t>the  Food Safety Lifecycle</a:t>
            </a:r>
          </a:p>
        </p:txBody>
      </p:sp>
      <p:sp>
        <p:nvSpPr>
          <p:cNvPr id="2" name="TextBox 1">
            <a:extLst>
              <a:ext uri="{FF2B5EF4-FFF2-40B4-BE49-F238E27FC236}">
                <a16:creationId xmlns:a16="http://schemas.microsoft.com/office/drawing/2014/main" xmlns="" id="{0BE458A0-9F41-2546-8D87-B651C50ABDBB}"/>
              </a:ext>
            </a:extLst>
          </p:cNvPr>
          <p:cNvSpPr txBox="1"/>
          <p:nvPr/>
        </p:nvSpPr>
        <p:spPr>
          <a:xfrm>
            <a:off x="1349636" y="4111054"/>
            <a:ext cx="1192955" cy="600164"/>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alibri" panose="020F0502020204030204"/>
                <a:ea typeface="+mn-ea"/>
                <a:cs typeface="Arial" charset="0"/>
              </a:rPr>
              <a:t>Low diet diversity</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alibri" panose="020F0502020204030204"/>
                <a:ea typeface="+mn-ea"/>
                <a:cs typeface="Arial" charset="0"/>
              </a:rPr>
              <a:t>Weak incentives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alibri" panose="020F0502020204030204"/>
                <a:ea typeface="+mn-ea"/>
                <a:cs typeface="Arial" charset="0"/>
              </a:rPr>
              <a:t>Weak capacity</a:t>
            </a:r>
          </a:p>
        </p:txBody>
      </p:sp>
      <p:sp>
        <p:nvSpPr>
          <p:cNvPr id="3" name="TextBox 2">
            <a:extLst>
              <a:ext uri="{FF2B5EF4-FFF2-40B4-BE49-F238E27FC236}">
                <a16:creationId xmlns:a16="http://schemas.microsoft.com/office/drawing/2014/main" xmlns="" id="{C53C3D2B-F355-8F49-B636-10CF207812CE}"/>
              </a:ext>
            </a:extLst>
          </p:cNvPr>
          <p:cNvSpPr txBox="1"/>
          <p:nvPr/>
        </p:nvSpPr>
        <p:spPr>
          <a:xfrm>
            <a:off x="3061967" y="3521752"/>
            <a:ext cx="1426994" cy="93871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alibri" panose="020F0502020204030204"/>
                <a:ea typeface="+mn-ea"/>
                <a:cs typeface="Arial" charset="0"/>
              </a:rPr>
              <a:t>Rapid diet diversity</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alibri" panose="020F0502020204030204"/>
                <a:ea typeface="+mn-ea"/>
                <a:cs typeface="Arial" charset="0"/>
              </a:rPr>
              <a:t>New market channels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alibri" panose="020F0502020204030204"/>
                <a:ea typeface="+mn-ea"/>
                <a:cs typeface="Arial" charset="0"/>
              </a:rPr>
              <a:t>Changing risks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alibri" panose="020F0502020204030204"/>
                <a:ea typeface="+mn-ea"/>
                <a:cs typeface="Arial" charset="0"/>
              </a:rPr>
              <a:t>Lagging capacity and</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alibri" panose="020F0502020204030204"/>
                <a:ea typeface="+mn-ea"/>
                <a:cs typeface="Arial" charset="0"/>
              </a:rPr>
              <a:t>incentives</a:t>
            </a:r>
          </a:p>
        </p:txBody>
      </p:sp>
      <p:sp>
        <p:nvSpPr>
          <p:cNvPr id="6" name="TextBox 5">
            <a:extLst>
              <a:ext uri="{FF2B5EF4-FFF2-40B4-BE49-F238E27FC236}">
                <a16:creationId xmlns:a16="http://schemas.microsoft.com/office/drawing/2014/main" xmlns="" id="{8E4458FD-7B96-DD44-9B44-D527DC369D40}"/>
              </a:ext>
            </a:extLst>
          </p:cNvPr>
          <p:cNvSpPr txBox="1"/>
          <p:nvPr/>
        </p:nvSpPr>
        <p:spPr>
          <a:xfrm>
            <a:off x="4596655" y="3253914"/>
            <a:ext cx="1548822" cy="769441"/>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alibri" panose="020F0502020204030204"/>
                <a:ea typeface="+mn-ea"/>
                <a:cs typeface="Arial" charset="0"/>
              </a:rPr>
              <a:t>Formal sector responds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alibri" panose="020F0502020204030204"/>
                <a:ea typeface="+mn-ea"/>
                <a:cs typeface="Arial" charset="0"/>
              </a:rPr>
              <a:t>to consumer demands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alibri" panose="020F0502020204030204"/>
                <a:ea typeface="+mn-ea"/>
                <a:cs typeface="Arial" charset="0"/>
              </a:rPr>
              <a:t>Growing public capacity</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alibri" panose="020F0502020204030204"/>
                <a:ea typeface="+mn-ea"/>
                <a:cs typeface="Arial" charset="0"/>
              </a:rPr>
              <a:t>Stronger incentives</a:t>
            </a:r>
          </a:p>
        </p:txBody>
      </p:sp>
      <p:sp>
        <p:nvSpPr>
          <p:cNvPr id="7" name="TextBox 6">
            <a:extLst>
              <a:ext uri="{FF2B5EF4-FFF2-40B4-BE49-F238E27FC236}">
                <a16:creationId xmlns:a16="http://schemas.microsoft.com/office/drawing/2014/main" xmlns="" id="{0E631957-017B-984B-88C5-564272A092DA}"/>
              </a:ext>
            </a:extLst>
          </p:cNvPr>
          <p:cNvSpPr txBox="1"/>
          <p:nvPr/>
        </p:nvSpPr>
        <p:spPr>
          <a:xfrm>
            <a:off x="6407009" y="3747082"/>
            <a:ext cx="1410964" cy="769441"/>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alibri" panose="020F0502020204030204"/>
                <a:ea typeface="+mn-ea"/>
                <a:cs typeface="Arial" charset="0"/>
              </a:rPr>
              <a:t>Mature demand</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alibri" panose="020F0502020204030204"/>
                <a:ea typeface="+mn-ea"/>
                <a:cs typeface="Arial" charset="0"/>
              </a:rPr>
              <a:t>Risks well-managed</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alibri" panose="020F0502020204030204"/>
                <a:ea typeface="+mn-ea"/>
                <a:cs typeface="Arial" charset="0"/>
              </a:rPr>
              <a:t>Periodic failures lead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alibri" panose="020F0502020204030204"/>
                <a:ea typeface="+mn-ea"/>
                <a:cs typeface="Arial" charset="0"/>
              </a:rPr>
              <a:t>to rapid response</a:t>
            </a:r>
          </a:p>
        </p:txBody>
      </p:sp>
      <p:sp>
        <p:nvSpPr>
          <p:cNvPr id="8" name="TextBox 7">
            <a:extLst>
              <a:ext uri="{FF2B5EF4-FFF2-40B4-BE49-F238E27FC236}">
                <a16:creationId xmlns:a16="http://schemas.microsoft.com/office/drawing/2014/main" xmlns="" id="{4EF9F44B-9CB0-4880-91DA-239807F2E0BB}"/>
              </a:ext>
            </a:extLst>
          </p:cNvPr>
          <p:cNvSpPr txBox="1"/>
          <p:nvPr/>
        </p:nvSpPr>
        <p:spPr>
          <a:xfrm>
            <a:off x="606229" y="5786558"/>
            <a:ext cx="8336132" cy="58477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CCDDEA">
                    <a:lumMod val="50000"/>
                  </a:srgbClr>
                </a:solidFill>
                <a:effectLst/>
                <a:uLnTx/>
                <a:uFillTx/>
                <a:latin typeface="Calibri" panose="020F0502020204030204"/>
                <a:ea typeface="+mn-ea"/>
                <a:cs typeface="Arial" charset="0"/>
              </a:rPr>
              <a:t>Reflects the relationship or gap between food safety needs and actual capabilities and incentives</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CCDDEA">
                    <a:lumMod val="50000"/>
                  </a:srgbClr>
                </a:solidFill>
                <a:effectLst/>
                <a:uLnTx/>
                <a:uFillTx/>
                <a:latin typeface="Calibri" panose="020F0502020204030204"/>
                <a:ea typeface="+mn-ea"/>
                <a:cs typeface="Arial" charset="0"/>
              </a:rPr>
              <a:t>Today’s lower middle income countries represent the world’s food safety ‘hotspot’ </a:t>
            </a:r>
          </a:p>
        </p:txBody>
      </p:sp>
      <p:sp>
        <p:nvSpPr>
          <p:cNvPr id="9" name="Rectangle 8">
            <a:extLst>
              <a:ext uri="{FF2B5EF4-FFF2-40B4-BE49-F238E27FC236}">
                <a16:creationId xmlns:a16="http://schemas.microsoft.com/office/drawing/2014/main" xmlns="" id="{FA8C7601-E1A7-4666-B3BB-0151F33B7D5A}"/>
              </a:ext>
            </a:extLst>
          </p:cNvPr>
          <p:cNvSpPr/>
          <p:nvPr/>
        </p:nvSpPr>
        <p:spPr>
          <a:xfrm>
            <a:off x="35470" y="6361767"/>
            <a:ext cx="2507610"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a:ea typeface="+mn-ea"/>
                <a:cs typeface="Arial" charset="0"/>
              </a:rPr>
              <a:t>Jaffee, 2018, World Bank</a:t>
            </a:r>
          </a:p>
        </p:txBody>
      </p:sp>
    </p:spTree>
    <p:extLst>
      <p:ext uri="{BB962C8B-B14F-4D97-AF65-F5344CB8AC3E}">
        <p14:creationId xmlns:p14="http://schemas.microsoft.com/office/powerpoint/2010/main" val="37153189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pPr algn="l"/>
            <a:r>
              <a:rPr lang="en-GB" sz="3000" dirty="0">
                <a:solidFill>
                  <a:schemeClr val="bg1"/>
                </a:solidFill>
              </a:rPr>
              <a:t>Research approach	</a:t>
            </a:r>
          </a:p>
        </p:txBody>
      </p:sp>
      <p:sp>
        <p:nvSpPr>
          <p:cNvPr id="6" name="Content Placeholder 5"/>
          <p:cNvSpPr>
            <a:spLocks noGrp="1"/>
          </p:cNvSpPr>
          <p:nvPr>
            <p:ph sz="quarter" idx="10"/>
          </p:nvPr>
        </p:nvSpPr>
        <p:spPr/>
        <p:txBody>
          <a:bodyPr/>
          <a:lstStyle/>
          <a:p>
            <a:pPr marL="342900" indent="-342900">
              <a:spcBef>
                <a:spcPts val="0"/>
              </a:spcBef>
              <a:spcAft>
                <a:spcPts val="1350"/>
              </a:spcAft>
              <a:buFont typeface="Arial" panose="020B0604020202020204" pitchFamily="34" charset="0"/>
              <a:buChar char="•"/>
            </a:pPr>
            <a:r>
              <a:rPr lang="en-GB" sz="2600" dirty="0"/>
              <a:t>Situational analyses of food safety</a:t>
            </a:r>
          </a:p>
          <a:p>
            <a:pPr marL="342900" indent="-342900">
              <a:spcBef>
                <a:spcPts val="0"/>
              </a:spcBef>
              <a:spcAft>
                <a:spcPts val="1350"/>
              </a:spcAft>
              <a:buFont typeface="Arial" panose="020B0604020202020204" pitchFamily="34" charset="0"/>
              <a:buChar char="•"/>
            </a:pPr>
            <a:r>
              <a:rPr lang="en-GB" sz="2600" dirty="0"/>
              <a:t>Capacity building on risk-based approaches</a:t>
            </a:r>
          </a:p>
          <a:p>
            <a:pPr marL="342900" indent="-342900">
              <a:spcBef>
                <a:spcPts val="0"/>
              </a:spcBef>
              <a:spcAft>
                <a:spcPts val="1350"/>
              </a:spcAft>
              <a:buFont typeface="Arial" panose="020B0604020202020204" pitchFamily="34" charset="0"/>
              <a:buChar char="•"/>
            </a:pPr>
            <a:r>
              <a:rPr lang="en-GB" sz="2600" dirty="0"/>
              <a:t>Proof of concept: participatory risk assessment</a:t>
            </a:r>
          </a:p>
          <a:p>
            <a:pPr marL="342900" indent="-342900">
              <a:spcBef>
                <a:spcPts val="0"/>
              </a:spcBef>
              <a:spcAft>
                <a:spcPts val="1350"/>
              </a:spcAft>
              <a:buFont typeface="Arial" panose="020B0604020202020204" pitchFamily="34" charset="0"/>
              <a:buChar char="•"/>
            </a:pPr>
            <a:r>
              <a:rPr lang="en-GB" sz="2600" dirty="0"/>
              <a:t>Pilot testing interventions</a:t>
            </a:r>
          </a:p>
        </p:txBody>
      </p:sp>
    </p:spTree>
    <p:extLst>
      <p:ext uri="{BB962C8B-B14F-4D97-AF65-F5344CB8AC3E}">
        <p14:creationId xmlns:p14="http://schemas.microsoft.com/office/powerpoint/2010/main" val="38564935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80188" y="4881563"/>
            <a:ext cx="2605087" cy="1976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33795" name="Slide Number Placeholder 5"/>
          <p:cNvSpPr>
            <a:spLocks noGrp="1"/>
          </p:cNvSpPr>
          <p:nvPr>
            <p:ph type="sldNum" sz="quarter" idx="4294967295"/>
          </p:nvPr>
        </p:nvSpPr>
        <p:spPr bwMode="auto">
          <a:xfrm>
            <a:off x="7239000" y="6248400"/>
            <a:ext cx="19050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Arial"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fld id="{9A522682-EAE2-C64F-B8BC-A49F09BB7E11}" type="slidenum">
              <a:rPr kumimoji="0" lang="en-US" altLang="ja-JP" sz="1400" b="0" i="0" u="none" strike="noStrike" kern="1200" cap="none" spc="0" normalizeH="0" baseline="0" noProof="0">
                <a:ln>
                  <a:noFill/>
                </a:ln>
                <a:solidFill>
                  <a:prstClr val="black"/>
                </a:solidFill>
                <a:effectLst/>
                <a:uLnTx/>
                <a:uFillTx/>
                <a:latin typeface="Times New Roman" charset="0"/>
                <a:ea typeface="MS PGothic" charset="-128"/>
                <a:cs typeface="Arial" charset="0"/>
              </a:rPr>
              <a:pPr marL="0" marR="0" lvl="0" indent="0" algn="l" defTabSz="914400" rtl="0" eaLnBrk="1" fontAlgn="base" latinLnBrk="0" hangingPunct="1">
                <a:lnSpc>
                  <a:spcPct val="100000"/>
                </a:lnSpc>
                <a:spcBef>
                  <a:spcPct val="0"/>
                </a:spcBef>
                <a:spcAft>
                  <a:spcPct val="0"/>
                </a:spcAft>
                <a:buClrTx/>
                <a:buSzTx/>
                <a:buFontTx/>
                <a:buNone/>
                <a:tabLst/>
                <a:defRPr/>
              </a:pPr>
              <a:t>9</a:t>
            </a:fld>
            <a:endParaRPr kumimoji="0" lang="en-US" altLang="ja-JP" sz="1400" b="0" i="0" u="none" strike="noStrike" kern="1200" cap="none" spc="0" normalizeH="0" baseline="0" noProof="0">
              <a:ln>
                <a:noFill/>
              </a:ln>
              <a:solidFill>
                <a:prstClr val="black"/>
              </a:solidFill>
              <a:effectLst/>
              <a:uLnTx/>
              <a:uFillTx/>
              <a:latin typeface="Times New Roman" charset="0"/>
              <a:ea typeface="MS PGothic" charset="-128"/>
              <a:cs typeface="Arial" charset="0"/>
            </a:endParaRPr>
          </a:p>
        </p:txBody>
      </p:sp>
      <p:sp>
        <p:nvSpPr>
          <p:cNvPr id="12292" name="Text Box 3"/>
          <p:cNvSpPr txBox="1">
            <a:spLocks noChangeArrowheads="1"/>
          </p:cNvSpPr>
          <p:nvPr/>
        </p:nvSpPr>
        <p:spPr bwMode="auto">
          <a:xfrm>
            <a:off x="3033713" y="1590675"/>
            <a:ext cx="2466975" cy="466725"/>
          </a:xfrm>
          <a:prstGeom prst="rect">
            <a:avLst/>
          </a:prstGeom>
          <a:solidFill>
            <a:schemeClr val="accent1">
              <a:lumMod val="20000"/>
              <a:lumOff val="80000"/>
            </a:schemeClr>
          </a:solidFill>
          <a:ln w="9525">
            <a:solidFill>
              <a:schemeClr val="tx1"/>
            </a:solidFill>
            <a:miter lim="800000"/>
            <a:headEnd/>
            <a:tailEnd/>
          </a:ln>
        </p:spPr>
        <p:txBody>
          <a:bodyPr wrap="none">
            <a:spAutoFit/>
          </a:bodyPr>
          <a:lstStyle>
            <a:lvl1pPr eaLnBrk="0" hangingPunct="0">
              <a:defRPr sz="2400">
                <a:solidFill>
                  <a:schemeClr val="tx1"/>
                </a:solidFill>
                <a:latin typeface="Times New Roman" charset="0"/>
                <a:ea typeface="ＭＳ Ｐゴシック" charset="-128"/>
              </a:defRPr>
            </a:lvl1pPr>
            <a:lvl2pPr marL="742950" indent="-285750" eaLnBrk="0" hangingPunct="0">
              <a:defRPr sz="2400">
                <a:solidFill>
                  <a:schemeClr val="tx1"/>
                </a:solidFill>
                <a:latin typeface="Times New Roman" charset="0"/>
                <a:ea typeface="ＭＳ Ｐゴシック" charset="-128"/>
              </a:defRPr>
            </a:lvl2pPr>
            <a:lvl3pPr marL="1143000" indent="-228600" eaLnBrk="0" hangingPunct="0">
              <a:defRPr sz="2400">
                <a:solidFill>
                  <a:schemeClr val="tx1"/>
                </a:solidFill>
                <a:latin typeface="Times New Roman" charset="0"/>
                <a:ea typeface="ＭＳ Ｐゴシック" charset="-128"/>
              </a:defRPr>
            </a:lvl3pPr>
            <a:lvl4pPr marL="1600200" indent="-228600" eaLnBrk="0" hangingPunct="0">
              <a:defRPr sz="2400">
                <a:solidFill>
                  <a:schemeClr val="tx1"/>
                </a:solidFill>
                <a:latin typeface="Times New Roman" charset="0"/>
                <a:ea typeface="ＭＳ Ｐゴシック" charset="-128"/>
              </a:defRPr>
            </a:lvl4pPr>
            <a:lvl5pPr marL="2057400" indent="-228600" eaLnBrk="0" hangingPunct="0">
              <a:defRPr sz="2400">
                <a:solidFill>
                  <a:schemeClr val="tx1"/>
                </a:solidFill>
                <a:latin typeface="Times New Roman" charset="0"/>
                <a:ea typeface="ＭＳ Ｐゴシック" charset="-128"/>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128"/>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128"/>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128"/>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2400" b="0" i="0" u="none" strike="noStrike" kern="1200" cap="none" spc="0" normalizeH="0" baseline="0" noProof="0" dirty="0">
                <a:ln>
                  <a:noFill/>
                </a:ln>
                <a:solidFill>
                  <a:prstClr val="black"/>
                </a:solidFill>
                <a:effectLst/>
                <a:uLnTx/>
                <a:uFillTx/>
                <a:latin typeface="Arial Narrow" charset="0"/>
                <a:ea typeface="ＭＳ Ｐゴシック" charset="-128"/>
                <a:cs typeface="Arial" charset="0"/>
              </a:rPr>
              <a:t>Hazard identification</a:t>
            </a:r>
          </a:p>
        </p:txBody>
      </p:sp>
      <p:sp>
        <p:nvSpPr>
          <p:cNvPr id="12293" name="Text Box 4"/>
          <p:cNvSpPr txBox="1">
            <a:spLocks noChangeArrowheads="1"/>
          </p:cNvSpPr>
          <p:nvPr/>
        </p:nvSpPr>
        <p:spPr bwMode="auto">
          <a:xfrm>
            <a:off x="1558925" y="3276600"/>
            <a:ext cx="2841625" cy="466725"/>
          </a:xfrm>
          <a:prstGeom prst="rect">
            <a:avLst/>
          </a:prstGeom>
          <a:solidFill>
            <a:schemeClr val="accent1">
              <a:lumMod val="20000"/>
              <a:lumOff val="80000"/>
            </a:schemeClr>
          </a:solidFill>
          <a:ln w="9525">
            <a:solidFill>
              <a:schemeClr val="tx1"/>
            </a:solidFill>
            <a:miter lim="800000"/>
            <a:headEnd/>
            <a:tailEnd/>
          </a:ln>
        </p:spPr>
        <p:txBody>
          <a:bodyPr wrap="none">
            <a:spAutoFit/>
          </a:bodyPr>
          <a:lstStyle>
            <a:lvl1pPr eaLnBrk="0" hangingPunct="0">
              <a:defRPr sz="2400">
                <a:solidFill>
                  <a:schemeClr val="tx1"/>
                </a:solidFill>
                <a:latin typeface="Times New Roman" charset="0"/>
                <a:ea typeface="ＭＳ Ｐゴシック" charset="-128"/>
              </a:defRPr>
            </a:lvl1pPr>
            <a:lvl2pPr marL="742950" indent="-285750" eaLnBrk="0" hangingPunct="0">
              <a:defRPr sz="2400">
                <a:solidFill>
                  <a:schemeClr val="tx1"/>
                </a:solidFill>
                <a:latin typeface="Times New Roman" charset="0"/>
                <a:ea typeface="ＭＳ Ｐゴシック" charset="-128"/>
              </a:defRPr>
            </a:lvl2pPr>
            <a:lvl3pPr marL="1143000" indent="-228600" eaLnBrk="0" hangingPunct="0">
              <a:defRPr sz="2400">
                <a:solidFill>
                  <a:schemeClr val="tx1"/>
                </a:solidFill>
                <a:latin typeface="Times New Roman" charset="0"/>
                <a:ea typeface="ＭＳ Ｐゴシック" charset="-128"/>
              </a:defRPr>
            </a:lvl3pPr>
            <a:lvl4pPr marL="1600200" indent="-228600" eaLnBrk="0" hangingPunct="0">
              <a:defRPr sz="2400">
                <a:solidFill>
                  <a:schemeClr val="tx1"/>
                </a:solidFill>
                <a:latin typeface="Times New Roman" charset="0"/>
                <a:ea typeface="ＭＳ Ｐゴシック" charset="-128"/>
              </a:defRPr>
            </a:lvl4pPr>
            <a:lvl5pPr marL="2057400" indent="-228600" eaLnBrk="0" hangingPunct="0">
              <a:defRPr sz="2400">
                <a:solidFill>
                  <a:schemeClr val="tx1"/>
                </a:solidFill>
                <a:latin typeface="Times New Roman" charset="0"/>
                <a:ea typeface="ＭＳ Ｐゴシック" charset="-128"/>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128"/>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128"/>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128"/>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2400" b="0" i="0" u="none" strike="noStrike" kern="1200" cap="none" spc="0" normalizeH="0" baseline="0" noProof="0" dirty="0">
                <a:ln>
                  <a:noFill/>
                </a:ln>
                <a:solidFill>
                  <a:prstClr val="black"/>
                </a:solidFill>
                <a:effectLst/>
                <a:uLnTx/>
                <a:uFillTx/>
                <a:latin typeface="Arial Narrow" charset="0"/>
                <a:ea typeface="ＭＳ Ｐゴシック" charset="-128"/>
                <a:cs typeface="Arial" charset="0"/>
              </a:rPr>
              <a:t>Hazard characterization</a:t>
            </a:r>
          </a:p>
        </p:txBody>
      </p:sp>
      <p:sp>
        <p:nvSpPr>
          <p:cNvPr id="12294" name="Text Box 5"/>
          <p:cNvSpPr txBox="1">
            <a:spLocks noChangeArrowheads="1"/>
          </p:cNvSpPr>
          <p:nvPr/>
        </p:nvSpPr>
        <p:spPr bwMode="auto">
          <a:xfrm>
            <a:off x="4572000" y="3276600"/>
            <a:ext cx="2660650" cy="466725"/>
          </a:xfrm>
          <a:prstGeom prst="rect">
            <a:avLst/>
          </a:prstGeom>
          <a:solidFill>
            <a:schemeClr val="accent1">
              <a:lumMod val="20000"/>
              <a:lumOff val="80000"/>
            </a:schemeClr>
          </a:solidFill>
          <a:ln w="9525">
            <a:solidFill>
              <a:schemeClr val="tx1"/>
            </a:solidFill>
            <a:miter lim="800000"/>
            <a:headEnd/>
            <a:tailEnd/>
          </a:ln>
        </p:spPr>
        <p:txBody>
          <a:bodyPr wrap="none">
            <a:spAutoFit/>
          </a:bodyPr>
          <a:lstStyle>
            <a:lvl1pPr eaLnBrk="0" hangingPunct="0">
              <a:defRPr sz="2400">
                <a:solidFill>
                  <a:schemeClr val="tx1"/>
                </a:solidFill>
                <a:latin typeface="Times New Roman" charset="0"/>
                <a:ea typeface="ＭＳ Ｐゴシック" charset="-128"/>
              </a:defRPr>
            </a:lvl1pPr>
            <a:lvl2pPr marL="742950" indent="-285750" eaLnBrk="0" hangingPunct="0">
              <a:defRPr sz="2400">
                <a:solidFill>
                  <a:schemeClr val="tx1"/>
                </a:solidFill>
                <a:latin typeface="Times New Roman" charset="0"/>
                <a:ea typeface="ＭＳ Ｐゴシック" charset="-128"/>
              </a:defRPr>
            </a:lvl2pPr>
            <a:lvl3pPr marL="1143000" indent="-228600" eaLnBrk="0" hangingPunct="0">
              <a:defRPr sz="2400">
                <a:solidFill>
                  <a:schemeClr val="tx1"/>
                </a:solidFill>
                <a:latin typeface="Times New Roman" charset="0"/>
                <a:ea typeface="ＭＳ Ｐゴシック" charset="-128"/>
              </a:defRPr>
            </a:lvl3pPr>
            <a:lvl4pPr marL="1600200" indent="-228600" eaLnBrk="0" hangingPunct="0">
              <a:defRPr sz="2400">
                <a:solidFill>
                  <a:schemeClr val="tx1"/>
                </a:solidFill>
                <a:latin typeface="Times New Roman" charset="0"/>
                <a:ea typeface="ＭＳ Ｐゴシック" charset="-128"/>
              </a:defRPr>
            </a:lvl4pPr>
            <a:lvl5pPr marL="2057400" indent="-228600" eaLnBrk="0" hangingPunct="0">
              <a:defRPr sz="2400">
                <a:solidFill>
                  <a:schemeClr val="tx1"/>
                </a:solidFill>
                <a:latin typeface="Times New Roman" charset="0"/>
                <a:ea typeface="ＭＳ Ｐゴシック" charset="-128"/>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128"/>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128"/>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128"/>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2400" b="0" i="0" u="none" strike="noStrike" kern="1200" cap="none" spc="0" normalizeH="0" baseline="0" noProof="0" dirty="0">
                <a:ln>
                  <a:noFill/>
                </a:ln>
                <a:solidFill>
                  <a:prstClr val="black"/>
                </a:solidFill>
                <a:effectLst/>
                <a:uLnTx/>
                <a:uFillTx/>
                <a:latin typeface="Arial Narrow" charset="0"/>
                <a:ea typeface="ＭＳ Ｐゴシック" charset="-128"/>
                <a:cs typeface="Arial" charset="0"/>
              </a:rPr>
              <a:t>Exposure assessment</a:t>
            </a:r>
          </a:p>
        </p:txBody>
      </p:sp>
      <p:sp>
        <p:nvSpPr>
          <p:cNvPr id="12295" name="Text Box 6"/>
          <p:cNvSpPr txBox="1">
            <a:spLocks noChangeArrowheads="1"/>
          </p:cNvSpPr>
          <p:nvPr/>
        </p:nvSpPr>
        <p:spPr bwMode="auto">
          <a:xfrm>
            <a:off x="3144838" y="4648200"/>
            <a:ext cx="2520950" cy="466725"/>
          </a:xfrm>
          <a:prstGeom prst="rect">
            <a:avLst/>
          </a:prstGeom>
          <a:solidFill>
            <a:schemeClr val="accent1">
              <a:lumMod val="20000"/>
              <a:lumOff val="80000"/>
            </a:schemeClr>
          </a:solidFill>
          <a:ln w="9525">
            <a:solidFill>
              <a:schemeClr val="tx1"/>
            </a:solidFill>
            <a:miter lim="800000"/>
            <a:headEnd/>
            <a:tailEnd/>
          </a:ln>
        </p:spPr>
        <p:txBody>
          <a:bodyPr wrap="none">
            <a:spAutoFit/>
          </a:bodyPr>
          <a:lstStyle>
            <a:lvl1pPr eaLnBrk="0" hangingPunct="0">
              <a:defRPr sz="2400">
                <a:solidFill>
                  <a:schemeClr val="tx1"/>
                </a:solidFill>
                <a:latin typeface="Times New Roman" charset="0"/>
                <a:ea typeface="ＭＳ Ｐゴシック" charset="-128"/>
              </a:defRPr>
            </a:lvl1pPr>
            <a:lvl2pPr marL="742950" indent="-285750" eaLnBrk="0" hangingPunct="0">
              <a:defRPr sz="2400">
                <a:solidFill>
                  <a:schemeClr val="tx1"/>
                </a:solidFill>
                <a:latin typeface="Times New Roman" charset="0"/>
                <a:ea typeface="ＭＳ Ｐゴシック" charset="-128"/>
              </a:defRPr>
            </a:lvl2pPr>
            <a:lvl3pPr marL="1143000" indent="-228600" eaLnBrk="0" hangingPunct="0">
              <a:defRPr sz="2400">
                <a:solidFill>
                  <a:schemeClr val="tx1"/>
                </a:solidFill>
                <a:latin typeface="Times New Roman" charset="0"/>
                <a:ea typeface="ＭＳ Ｐゴシック" charset="-128"/>
              </a:defRPr>
            </a:lvl3pPr>
            <a:lvl4pPr marL="1600200" indent="-228600" eaLnBrk="0" hangingPunct="0">
              <a:defRPr sz="2400">
                <a:solidFill>
                  <a:schemeClr val="tx1"/>
                </a:solidFill>
                <a:latin typeface="Times New Roman" charset="0"/>
                <a:ea typeface="ＭＳ Ｐゴシック" charset="-128"/>
              </a:defRPr>
            </a:lvl4pPr>
            <a:lvl5pPr marL="2057400" indent="-228600" eaLnBrk="0" hangingPunct="0">
              <a:defRPr sz="2400">
                <a:solidFill>
                  <a:schemeClr val="tx1"/>
                </a:solidFill>
                <a:latin typeface="Times New Roman" charset="0"/>
                <a:ea typeface="ＭＳ Ｐゴシック" charset="-128"/>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128"/>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128"/>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128"/>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2400" b="0" i="0" u="none" strike="noStrike" kern="1200" cap="none" spc="0" normalizeH="0" baseline="0" noProof="0" dirty="0">
                <a:ln>
                  <a:noFill/>
                </a:ln>
                <a:solidFill>
                  <a:prstClr val="black"/>
                </a:solidFill>
                <a:effectLst/>
                <a:uLnTx/>
                <a:uFillTx/>
                <a:latin typeface="Arial Narrow" charset="0"/>
                <a:ea typeface="ＭＳ Ｐゴシック" charset="-128"/>
                <a:cs typeface="Arial" charset="0"/>
              </a:rPr>
              <a:t>Risk characterization</a:t>
            </a:r>
          </a:p>
        </p:txBody>
      </p:sp>
      <p:sp>
        <p:nvSpPr>
          <p:cNvPr id="33800" name="Line 7"/>
          <p:cNvSpPr>
            <a:spLocks noChangeShapeType="1"/>
          </p:cNvSpPr>
          <p:nvPr/>
        </p:nvSpPr>
        <p:spPr bwMode="auto">
          <a:xfrm>
            <a:off x="3200400" y="2667000"/>
            <a:ext cx="0" cy="609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ＭＳ Ｐゴシック" pitchFamily="4" charset="-128"/>
              <a:cs typeface="Arial" charset="0"/>
            </a:endParaRPr>
          </a:p>
        </p:txBody>
      </p:sp>
      <p:sp>
        <p:nvSpPr>
          <p:cNvPr id="33801" name="Line 8"/>
          <p:cNvSpPr>
            <a:spLocks noChangeShapeType="1"/>
          </p:cNvSpPr>
          <p:nvPr/>
        </p:nvSpPr>
        <p:spPr bwMode="auto">
          <a:xfrm>
            <a:off x="5618163" y="2667000"/>
            <a:ext cx="0" cy="609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ＭＳ Ｐゴシック" pitchFamily="4" charset="-128"/>
              <a:cs typeface="Arial" charset="0"/>
            </a:endParaRPr>
          </a:p>
        </p:txBody>
      </p:sp>
      <p:sp>
        <p:nvSpPr>
          <p:cNvPr id="33802" name="Line 9"/>
          <p:cNvSpPr>
            <a:spLocks noChangeShapeType="1"/>
          </p:cNvSpPr>
          <p:nvPr/>
        </p:nvSpPr>
        <p:spPr bwMode="auto">
          <a:xfrm>
            <a:off x="4267200" y="4191000"/>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ＭＳ Ｐゴシック" pitchFamily="4" charset="-128"/>
              <a:cs typeface="Arial" charset="0"/>
            </a:endParaRPr>
          </a:p>
        </p:txBody>
      </p:sp>
      <p:sp>
        <p:nvSpPr>
          <p:cNvPr id="33803" name="Line 10"/>
          <p:cNvSpPr>
            <a:spLocks noChangeShapeType="1"/>
          </p:cNvSpPr>
          <p:nvPr/>
        </p:nvSpPr>
        <p:spPr bwMode="auto">
          <a:xfrm>
            <a:off x="4114800" y="2057400"/>
            <a:ext cx="0" cy="609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ＭＳ Ｐゴシック" pitchFamily="4" charset="-128"/>
              <a:cs typeface="Arial" charset="0"/>
            </a:endParaRPr>
          </a:p>
        </p:txBody>
      </p:sp>
      <p:sp>
        <p:nvSpPr>
          <p:cNvPr id="33804" name="Line 11"/>
          <p:cNvSpPr>
            <a:spLocks noChangeShapeType="1"/>
          </p:cNvSpPr>
          <p:nvPr/>
        </p:nvSpPr>
        <p:spPr bwMode="auto">
          <a:xfrm>
            <a:off x="3200400" y="2667000"/>
            <a:ext cx="24003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ＭＳ Ｐゴシック" pitchFamily="4" charset="-128"/>
              <a:cs typeface="Arial" charset="0"/>
            </a:endParaRPr>
          </a:p>
        </p:txBody>
      </p:sp>
      <p:sp>
        <p:nvSpPr>
          <p:cNvPr id="33805" name="Line 12"/>
          <p:cNvSpPr>
            <a:spLocks noChangeShapeType="1"/>
          </p:cNvSpPr>
          <p:nvPr/>
        </p:nvSpPr>
        <p:spPr bwMode="auto">
          <a:xfrm>
            <a:off x="3200400" y="4191000"/>
            <a:ext cx="243681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ＭＳ Ｐゴシック" pitchFamily="4" charset="-128"/>
              <a:cs typeface="Arial" charset="0"/>
            </a:endParaRPr>
          </a:p>
        </p:txBody>
      </p:sp>
      <p:sp>
        <p:nvSpPr>
          <p:cNvPr id="33806" name="Line 13"/>
          <p:cNvSpPr>
            <a:spLocks noChangeShapeType="1"/>
          </p:cNvSpPr>
          <p:nvPr/>
        </p:nvSpPr>
        <p:spPr bwMode="auto">
          <a:xfrm flipV="1">
            <a:off x="3200400" y="3733800"/>
            <a:ext cx="0" cy="457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ＭＳ Ｐゴシック" pitchFamily="4" charset="-128"/>
              <a:cs typeface="Arial" charset="0"/>
            </a:endParaRPr>
          </a:p>
        </p:txBody>
      </p:sp>
      <p:sp>
        <p:nvSpPr>
          <p:cNvPr id="33807" name="Line 14"/>
          <p:cNvSpPr>
            <a:spLocks noChangeShapeType="1"/>
          </p:cNvSpPr>
          <p:nvPr/>
        </p:nvSpPr>
        <p:spPr bwMode="auto">
          <a:xfrm flipV="1">
            <a:off x="5637213" y="3733800"/>
            <a:ext cx="0" cy="457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ＭＳ Ｐゴシック" pitchFamily="4" charset="-128"/>
              <a:cs typeface="Arial" charset="0"/>
            </a:endParaRPr>
          </a:p>
        </p:txBody>
      </p:sp>
      <p:sp>
        <p:nvSpPr>
          <p:cNvPr id="28688" name="Line 17"/>
          <p:cNvSpPr>
            <a:spLocks noChangeShapeType="1"/>
          </p:cNvSpPr>
          <p:nvPr/>
        </p:nvSpPr>
        <p:spPr bwMode="auto">
          <a:xfrm flipH="1">
            <a:off x="5665788" y="5551488"/>
            <a:ext cx="1033462" cy="439737"/>
          </a:xfrm>
          <a:prstGeom prst="line">
            <a:avLst/>
          </a:prstGeom>
          <a:noFill/>
          <a:ln w="2540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ＭＳ Ｐゴシック" pitchFamily="4" charset="-128"/>
              <a:cs typeface="Arial" charset="0"/>
            </a:endParaRPr>
          </a:p>
        </p:txBody>
      </p:sp>
      <p:sp>
        <p:nvSpPr>
          <p:cNvPr id="28690" name="Line 21"/>
          <p:cNvSpPr>
            <a:spLocks noChangeShapeType="1"/>
          </p:cNvSpPr>
          <p:nvPr/>
        </p:nvSpPr>
        <p:spPr bwMode="auto">
          <a:xfrm flipH="1" flipV="1">
            <a:off x="6858000" y="3810000"/>
            <a:ext cx="0" cy="919163"/>
          </a:xfrm>
          <a:prstGeom prst="line">
            <a:avLst/>
          </a:prstGeom>
          <a:noFill/>
          <a:ln w="2540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ＭＳ Ｐゴシック" pitchFamily="4" charset="-128"/>
              <a:cs typeface="Arial" charset="0"/>
            </a:endParaRPr>
          </a:p>
        </p:txBody>
      </p:sp>
      <p:sp>
        <p:nvSpPr>
          <p:cNvPr id="33810" name="Line 22"/>
          <p:cNvSpPr>
            <a:spLocks noChangeShapeType="1"/>
          </p:cNvSpPr>
          <p:nvPr/>
        </p:nvSpPr>
        <p:spPr bwMode="auto">
          <a:xfrm>
            <a:off x="4267200" y="5114925"/>
            <a:ext cx="0" cy="642938"/>
          </a:xfrm>
          <a:prstGeom prst="line">
            <a:avLst/>
          </a:prstGeom>
          <a:noFill/>
          <a:ln w="12700">
            <a:solidFill>
              <a:schemeClr val="folHlink"/>
            </a:solidFill>
            <a:prstDash val="dash"/>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ＭＳ Ｐゴシック" pitchFamily="4" charset="-128"/>
              <a:cs typeface="Arial" charset="0"/>
            </a:endParaRPr>
          </a:p>
        </p:txBody>
      </p:sp>
      <p:sp>
        <p:nvSpPr>
          <p:cNvPr id="33811" name="Text Box 23"/>
          <p:cNvSpPr txBox="1">
            <a:spLocks noChangeArrowheads="1"/>
          </p:cNvSpPr>
          <p:nvPr/>
        </p:nvSpPr>
        <p:spPr bwMode="auto">
          <a:xfrm>
            <a:off x="3203575" y="5757863"/>
            <a:ext cx="2436813" cy="466725"/>
          </a:xfrm>
          <a:prstGeom prst="rect">
            <a:avLst/>
          </a:prstGeom>
          <a:noFill/>
          <a:ln w="9525">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charset="0"/>
                <a:ea typeface="Arial"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2400" b="0" i="0" u="none" strike="noStrike" kern="1200" cap="none" spc="0" normalizeH="0" baseline="0" noProof="0">
                <a:ln>
                  <a:noFill/>
                </a:ln>
                <a:solidFill>
                  <a:prstClr val="black"/>
                </a:solidFill>
                <a:effectLst/>
                <a:uLnTx/>
                <a:uFillTx/>
                <a:latin typeface="Arial Narrow" charset="0"/>
                <a:ea typeface="MS PGothic" charset="-128"/>
                <a:cs typeface="Arial" charset="0"/>
              </a:rPr>
              <a:t>Risk communication</a:t>
            </a:r>
          </a:p>
        </p:txBody>
      </p:sp>
      <p:sp>
        <p:nvSpPr>
          <p:cNvPr id="33812" name="AutoShape 31"/>
          <p:cNvSpPr>
            <a:spLocks noChangeArrowheads="1"/>
          </p:cNvSpPr>
          <p:nvPr/>
        </p:nvSpPr>
        <p:spPr bwMode="auto">
          <a:xfrm>
            <a:off x="0" y="2362200"/>
            <a:ext cx="2819400" cy="855663"/>
          </a:xfrm>
          <a:prstGeom prst="wedgeRoundRectCallout">
            <a:avLst>
              <a:gd name="adj1" fmla="val 52366"/>
              <a:gd name="adj2" fmla="val 66667"/>
              <a:gd name="adj3" fmla="val 16667"/>
            </a:avLst>
          </a:prstGeom>
          <a:solidFill>
            <a:srgbClr val="FFCC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a:solidFill>
                  <a:schemeClr val="tx1"/>
                </a:solidFill>
                <a:latin typeface="Arial" charset="0"/>
                <a:ea typeface="Arial"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600" b="0" i="1" u="none" strike="noStrike" kern="1200" cap="none" spc="0" normalizeH="0" baseline="0" noProof="0" dirty="0">
                <a:ln>
                  <a:noFill/>
                </a:ln>
                <a:solidFill>
                  <a:prstClr val="black"/>
                </a:solidFill>
                <a:effectLst/>
                <a:uLnTx/>
                <a:uFillTx/>
                <a:latin typeface="Arial" charset="0"/>
                <a:cs typeface="Arial" charset="0"/>
              </a:rPr>
              <a:t>What harm does it cause</a:t>
            </a:r>
            <a:r>
              <a:rPr kumimoji="0" lang="en-US" altLang="en-US" sz="1600" b="0" i="0" u="none" strike="noStrike" kern="1200" cap="none" spc="0" normalizeH="0" baseline="0" noProof="0" dirty="0">
                <a:ln>
                  <a:noFill/>
                </a:ln>
                <a:solidFill>
                  <a:prstClr val="black"/>
                </a:solidFill>
                <a:effectLst/>
                <a:uLnTx/>
                <a:uFillTx/>
                <a:latin typeface="Arial" charset="0"/>
                <a:cs typeface="Arial" charset="0"/>
              </a:rPr>
              <a:t>?</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600" b="0" i="1" u="none" strike="noStrike" kern="1200" cap="none" spc="0" normalizeH="0" baseline="0" noProof="0" dirty="0">
                <a:ln>
                  <a:noFill/>
                </a:ln>
                <a:solidFill>
                  <a:prstClr val="black"/>
                </a:solidFill>
                <a:effectLst/>
                <a:uLnTx/>
                <a:uFillTx/>
                <a:latin typeface="Arial" charset="0"/>
                <a:cs typeface="Arial" charset="0"/>
              </a:rPr>
              <a:t>How does harm depend on dose</a:t>
            </a:r>
            <a:r>
              <a:rPr kumimoji="0" lang="en-US" altLang="en-US" sz="1600" b="0" i="0" u="none" strike="noStrike" kern="1200" cap="none" spc="0" normalizeH="0" baseline="0" noProof="0" dirty="0">
                <a:ln>
                  <a:noFill/>
                </a:ln>
                <a:solidFill>
                  <a:prstClr val="black"/>
                </a:solidFill>
                <a:effectLst/>
                <a:uLnTx/>
                <a:uFillTx/>
                <a:latin typeface="Arial" charset="0"/>
                <a:cs typeface="Arial" charset="0"/>
              </a:rPr>
              <a:t>?</a:t>
            </a:r>
          </a:p>
        </p:txBody>
      </p:sp>
      <p:sp>
        <p:nvSpPr>
          <p:cNvPr id="33813" name="AutoShape 30"/>
          <p:cNvSpPr>
            <a:spLocks noChangeArrowheads="1"/>
          </p:cNvSpPr>
          <p:nvPr/>
        </p:nvSpPr>
        <p:spPr bwMode="auto">
          <a:xfrm>
            <a:off x="6089650" y="1354138"/>
            <a:ext cx="2843213" cy="703262"/>
          </a:xfrm>
          <a:prstGeom prst="wedgeRoundRectCallout">
            <a:avLst>
              <a:gd name="adj1" fmla="val -79296"/>
              <a:gd name="adj2" fmla="val -11009"/>
              <a:gd name="adj3" fmla="val 16667"/>
            </a:avLst>
          </a:prstGeom>
          <a:solidFill>
            <a:srgbClr val="FFCC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a:solidFill>
                  <a:schemeClr val="tx1"/>
                </a:solidFill>
                <a:latin typeface="Arial" charset="0"/>
                <a:ea typeface="Arial"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600" b="0" i="1" u="none" strike="noStrike" kern="1200" cap="none" spc="0" normalizeH="0" baseline="0" noProof="0">
                <a:ln>
                  <a:noFill/>
                </a:ln>
                <a:solidFill>
                  <a:prstClr val="black"/>
                </a:solidFill>
                <a:effectLst/>
                <a:uLnTx/>
                <a:uFillTx/>
                <a:latin typeface="Arial" charset="0"/>
                <a:cs typeface="Arial" charset="0"/>
              </a:rPr>
              <a:t>Can it be present in food? Can it cause harm</a:t>
            </a:r>
            <a:r>
              <a:rPr kumimoji="0" lang="en-US" altLang="en-US" sz="1600" b="0" i="0" u="none" strike="noStrike" kern="1200" cap="none" spc="0" normalizeH="0" baseline="0" noProof="0">
                <a:ln>
                  <a:noFill/>
                </a:ln>
                <a:solidFill>
                  <a:prstClr val="black"/>
                </a:solidFill>
                <a:effectLst/>
                <a:uLnTx/>
                <a:uFillTx/>
                <a:latin typeface="Arial" charset="0"/>
                <a:cs typeface="Arial" charset="0"/>
              </a:rPr>
              <a:t>?</a:t>
            </a:r>
          </a:p>
        </p:txBody>
      </p:sp>
      <p:sp>
        <p:nvSpPr>
          <p:cNvPr id="33814" name="AutoShape 33"/>
          <p:cNvSpPr>
            <a:spLocks noChangeArrowheads="1"/>
          </p:cNvSpPr>
          <p:nvPr/>
        </p:nvSpPr>
        <p:spPr bwMode="auto">
          <a:xfrm>
            <a:off x="5791200" y="2667000"/>
            <a:ext cx="3352800" cy="550863"/>
          </a:xfrm>
          <a:prstGeom prst="wedgeRoundRectCallout">
            <a:avLst>
              <a:gd name="adj1" fmla="val -45236"/>
              <a:gd name="adj2" fmla="val 68852"/>
              <a:gd name="adj3" fmla="val 16667"/>
            </a:avLst>
          </a:prstGeom>
          <a:solidFill>
            <a:srgbClr val="FFCC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a:solidFill>
                  <a:schemeClr val="tx1"/>
                </a:solidFill>
                <a:latin typeface="Arial" charset="0"/>
                <a:ea typeface="Arial"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600" b="0" i="1" u="none" strike="noStrike" kern="1200" cap="none" spc="0" normalizeH="0" baseline="0" noProof="0">
                <a:ln>
                  <a:noFill/>
                </a:ln>
                <a:solidFill>
                  <a:prstClr val="black"/>
                </a:solidFill>
                <a:effectLst/>
                <a:uLnTx/>
                <a:uFillTx/>
                <a:latin typeface="Arial" charset="0"/>
                <a:cs typeface="Arial" charset="0"/>
              </a:rPr>
              <a:t>How and to what extent does it get from source to victim?</a:t>
            </a:r>
            <a:endParaRPr kumimoji="0" lang="en-US" altLang="en-US" sz="1600" b="0" i="0" u="none" strike="noStrike" kern="1200" cap="none" spc="0" normalizeH="0" baseline="0" noProof="0">
              <a:ln>
                <a:noFill/>
              </a:ln>
              <a:solidFill>
                <a:prstClr val="black"/>
              </a:solidFill>
              <a:effectLst/>
              <a:uLnTx/>
              <a:uFillTx/>
              <a:latin typeface="Arial" charset="0"/>
              <a:cs typeface="Arial" charset="0"/>
            </a:endParaRPr>
          </a:p>
        </p:txBody>
      </p:sp>
      <p:sp>
        <p:nvSpPr>
          <p:cNvPr id="33815" name="AutoShape 32"/>
          <p:cNvSpPr>
            <a:spLocks noChangeArrowheads="1"/>
          </p:cNvSpPr>
          <p:nvPr/>
        </p:nvSpPr>
        <p:spPr bwMode="auto">
          <a:xfrm>
            <a:off x="7938" y="4165600"/>
            <a:ext cx="2971800" cy="639763"/>
          </a:xfrm>
          <a:prstGeom prst="wedgeRoundRectCallout">
            <a:avLst>
              <a:gd name="adj1" fmla="val 78144"/>
              <a:gd name="adj2" fmla="val 40667"/>
              <a:gd name="adj3" fmla="val 16667"/>
            </a:avLst>
          </a:prstGeom>
          <a:solidFill>
            <a:srgbClr val="FFCC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a:solidFill>
                  <a:schemeClr val="tx1"/>
                </a:solidFill>
                <a:latin typeface="Arial" charset="0"/>
                <a:ea typeface="Arial"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600" b="0" i="1" u="none" strike="noStrike" kern="1200" cap="none" spc="0" normalizeH="0" baseline="0" noProof="0">
                <a:ln>
                  <a:noFill/>
                </a:ln>
                <a:solidFill>
                  <a:prstClr val="black"/>
                </a:solidFill>
                <a:effectLst/>
                <a:uLnTx/>
                <a:uFillTx/>
                <a:latin typeface="Arial" charset="0"/>
                <a:cs typeface="Arial" charset="0"/>
              </a:rPr>
              <a:t>What is the harm?</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600" b="0" i="1" u="none" strike="noStrike" kern="1200" cap="none" spc="0" normalizeH="0" baseline="0" noProof="0">
                <a:ln>
                  <a:noFill/>
                </a:ln>
                <a:solidFill>
                  <a:prstClr val="black"/>
                </a:solidFill>
                <a:effectLst/>
                <a:uLnTx/>
                <a:uFillTx/>
                <a:latin typeface="Arial" charset="0"/>
                <a:cs typeface="Arial" charset="0"/>
              </a:rPr>
              <a:t>What is its likelihood?</a:t>
            </a:r>
            <a:endParaRPr kumimoji="0" lang="en-US" altLang="en-US" sz="1600" b="0" i="0" u="none" strike="noStrike" kern="1200" cap="none" spc="0" normalizeH="0" baseline="0" noProof="0">
              <a:ln>
                <a:noFill/>
              </a:ln>
              <a:solidFill>
                <a:prstClr val="black"/>
              </a:solidFill>
              <a:effectLst/>
              <a:uLnTx/>
              <a:uFillTx/>
              <a:latin typeface="Arial" charset="0"/>
              <a:cs typeface="Arial" charset="0"/>
            </a:endParaRPr>
          </a:p>
        </p:txBody>
      </p:sp>
      <p:sp>
        <p:nvSpPr>
          <p:cNvPr id="28689" name="Text Box 18"/>
          <p:cNvSpPr txBox="1">
            <a:spLocks noChangeArrowheads="1"/>
          </p:cNvSpPr>
          <p:nvPr/>
        </p:nvSpPr>
        <p:spPr bwMode="auto">
          <a:xfrm>
            <a:off x="6089650" y="4505325"/>
            <a:ext cx="2632075" cy="830263"/>
          </a:xfrm>
          <a:prstGeom prst="rect">
            <a:avLst/>
          </a:prstGeom>
          <a:solidFill>
            <a:schemeClr val="accent3"/>
          </a:solidFill>
          <a:ln>
            <a:noFill/>
          </a:ln>
          <a:extLst/>
        </p:spPr>
        <p:txBody>
          <a:bodyPr wrap="none">
            <a:spAutoFit/>
          </a:bodyPr>
          <a:lstStyle>
            <a:lvl1pPr eaLnBrk="0" hangingPunct="0">
              <a:defRPr sz="2400">
                <a:solidFill>
                  <a:schemeClr val="tx1"/>
                </a:solidFill>
                <a:latin typeface="Times New Roman" charset="0"/>
                <a:ea typeface="ＭＳ Ｐゴシック" charset="-128"/>
              </a:defRPr>
            </a:lvl1pPr>
            <a:lvl2pPr marL="742950" indent="-285750" eaLnBrk="0" hangingPunct="0">
              <a:defRPr sz="2400">
                <a:solidFill>
                  <a:schemeClr val="tx1"/>
                </a:solidFill>
                <a:latin typeface="Times New Roman" charset="0"/>
                <a:ea typeface="ＭＳ Ｐゴシック" charset="-128"/>
              </a:defRPr>
            </a:lvl2pPr>
            <a:lvl3pPr marL="1143000" indent="-228600" eaLnBrk="0" hangingPunct="0">
              <a:defRPr sz="2400">
                <a:solidFill>
                  <a:schemeClr val="tx1"/>
                </a:solidFill>
                <a:latin typeface="Times New Roman" charset="0"/>
                <a:ea typeface="ＭＳ Ｐゴシック" charset="-128"/>
              </a:defRPr>
            </a:lvl3pPr>
            <a:lvl4pPr marL="1600200" indent="-228600" eaLnBrk="0" hangingPunct="0">
              <a:defRPr sz="2400">
                <a:solidFill>
                  <a:schemeClr val="tx1"/>
                </a:solidFill>
                <a:latin typeface="Times New Roman" charset="0"/>
                <a:ea typeface="ＭＳ Ｐゴシック" charset="-128"/>
              </a:defRPr>
            </a:lvl4pPr>
            <a:lvl5pPr marL="2057400" indent="-228600" eaLnBrk="0" hangingPunct="0">
              <a:defRPr sz="2400">
                <a:solidFill>
                  <a:schemeClr val="tx1"/>
                </a:solidFill>
                <a:latin typeface="Times New Roman" charset="0"/>
                <a:ea typeface="ＭＳ Ｐゴシック" charset="-128"/>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128"/>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128"/>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128"/>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2400" b="0" i="0" u="none" strike="noStrike" kern="1200" cap="none" spc="0" normalizeH="0" baseline="0" noProof="0" dirty="0">
                <a:ln>
                  <a:noFill/>
                </a:ln>
                <a:solidFill>
                  <a:prstClr val="black"/>
                </a:solidFill>
                <a:effectLst/>
                <a:uLnTx/>
                <a:uFillTx/>
                <a:latin typeface="Arial Narrow" charset="0"/>
                <a:ea typeface="ＭＳ Ｐゴシック" charset="-128"/>
                <a:cs typeface="Arial" charset="0"/>
              </a:rPr>
              <a:t>Participatory methods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2400" b="0" i="0" u="none" strike="noStrike" kern="1200" cap="none" spc="0" normalizeH="0" baseline="0" noProof="0" dirty="0">
                <a:ln>
                  <a:noFill/>
                </a:ln>
                <a:solidFill>
                  <a:prstClr val="black"/>
                </a:solidFill>
                <a:effectLst/>
                <a:uLnTx/>
                <a:uFillTx/>
                <a:latin typeface="Arial Narrow" charset="0"/>
                <a:ea typeface="ＭＳ Ｐゴシック" charset="-128"/>
                <a:cs typeface="Arial" charset="0"/>
              </a:rPr>
              <a:t>fit well</a:t>
            </a:r>
          </a:p>
        </p:txBody>
      </p:sp>
      <p:sp>
        <p:nvSpPr>
          <p:cNvPr id="33817" name="Title 1"/>
          <p:cNvSpPr>
            <a:spLocks noGrp="1"/>
          </p:cNvSpPr>
          <p:nvPr>
            <p:ph type="title"/>
          </p:nvPr>
        </p:nvSpPr>
        <p:spPr bwMode="auto">
          <a:xfrm>
            <a:off x="35496" y="53752"/>
            <a:ext cx="9028549"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en-GB" altLang="en-US" sz="3200" dirty="0"/>
              <a:t>Approach:  risk analysis or risk-based decision making</a:t>
            </a:r>
            <a:br>
              <a:rPr lang="en-GB" altLang="en-US" sz="3200" dirty="0"/>
            </a:br>
            <a:r>
              <a:rPr lang="en-GB" altLang="en-US" sz="3200" dirty="0"/>
              <a:t>Hazards vs Risk</a:t>
            </a:r>
            <a:br>
              <a:rPr lang="en-GB" altLang="en-US" sz="3200" dirty="0"/>
            </a:br>
            <a:r>
              <a:rPr lang="en-GB" altLang="en-US" sz="3200" dirty="0"/>
              <a:t/>
            </a:r>
            <a:br>
              <a:rPr lang="en-GB" altLang="en-US" sz="3200" dirty="0"/>
            </a:br>
            <a:endParaRPr lang="en-GB" altLang="en-US" sz="3200" dirty="0"/>
          </a:p>
        </p:txBody>
      </p:sp>
      <p:sp>
        <p:nvSpPr>
          <p:cNvPr id="3" name="Content Placeholder 2">
            <a:extLst>
              <a:ext uri="{FF2B5EF4-FFF2-40B4-BE49-F238E27FC236}">
                <a16:creationId xmlns:a16="http://schemas.microsoft.com/office/drawing/2014/main" xmlns="" id="{44A001D6-CDBB-4088-8706-D88C7D669B5A}"/>
              </a:ext>
            </a:extLst>
          </p:cNvPr>
          <p:cNvSpPr>
            <a:spLocks noGrp="1"/>
          </p:cNvSpPr>
          <p:nvPr>
            <p:ph sz="quarter" idx="10"/>
          </p:nvPr>
        </p:nvSpPr>
        <p:spPr/>
        <p:txBody>
          <a:bodyPr/>
          <a:lstStyle/>
          <a:p>
            <a:endParaRPr lang="en-US"/>
          </a:p>
        </p:txBody>
      </p:sp>
    </p:spTree>
    <p:extLst>
      <p:ext uri="{BB962C8B-B14F-4D97-AF65-F5344CB8AC3E}">
        <p14:creationId xmlns:p14="http://schemas.microsoft.com/office/powerpoint/2010/main" val="38682216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11.4"/>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_rels/theme14.xml.rels><?xml version="1.0" encoding="UTF-8" standalone="yes"?>
<Relationships xmlns="http://schemas.openxmlformats.org/package/2006/relationships"><Relationship Id="rId1" Type="http://schemas.openxmlformats.org/officeDocument/2006/relationships/image" Target="../media/image16.jpeg"/></Relationships>
</file>

<file path=ppt/theme/theme1.xml><?xml version="1.0" encoding="utf-8"?>
<a:theme xmlns:a="http://schemas.openxmlformats.org/drawingml/2006/main" name="ilri_powerpoint_template_apr2013">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theme>
</file>

<file path=ppt/theme/theme10.xml><?xml version="1.0" encoding="utf-8"?>
<a:theme xmlns:a="http://schemas.openxmlformats.org/drawingml/2006/main" name="ilri_powerpoint_template_Feb2013">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theme>
</file>

<file path=ppt/theme/theme11.xml><?xml version="1.0" encoding="utf-8"?>
<a:theme xmlns:a="http://schemas.openxmlformats.org/drawingml/2006/main" name="3_ilri_powerpoint_template_apr2013-1">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theme>
</file>

<file path=ppt/theme/theme12.xml><?xml version="1.0" encoding="utf-8"?>
<a:theme xmlns:a="http://schemas.openxmlformats.org/drawingml/2006/main" name="3_ILRI in SEAsia summary - Bangkok May 2013">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theme>
</file>

<file path=ppt/theme/theme13.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15.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16.xml><?xml version="1.0" encoding="utf-8"?>
<a:theme xmlns:a="http://schemas.openxmlformats.org/drawingml/2006/main" name="2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17.xml><?xml version="1.0" encoding="utf-8"?>
<a:theme xmlns:a="http://schemas.openxmlformats.org/drawingml/2006/main" name="Content Slides">
  <a:themeElements>
    <a:clrScheme name="FTF_Color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799B5"/>
      </a:accent5>
      <a:accent6>
        <a:srgbClr val="D37D2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8.xml><?xml version="1.0" encoding="utf-8"?>
<a:theme xmlns:a="http://schemas.openxmlformats.org/drawingml/2006/main" name="ILRI in SEAsia summary - Bangkok May 2013">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theme>
</file>

<file path=ppt/theme/theme19.xml><?xml version="1.0" encoding="utf-8"?>
<a:theme xmlns:a="http://schemas.openxmlformats.org/drawingml/2006/main" name="2_ilri_powerpoint_template_apr2013-1">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theme>
</file>

<file path=ppt/theme/theme2.xml><?xml version="1.0" encoding="utf-8"?>
<a:theme xmlns:a="http://schemas.openxmlformats.org/drawingml/2006/main" name="1_FTF Basic PPT Template">
  <a:themeElements>
    <a:clrScheme name="FTF Colors">
      <a:dk1>
        <a:srgbClr val="000000"/>
      </a:dk1>
      <a:lt1>
        <a:srgbClr val="FFFFFF"/>
      </a:lt1>
      <a:dk2>
        <a:srgbClr val="000000"/>
      </a:dk2>
      <a:lt2>
        <a:srgbClr val="808080"/>
      </a:lt2>
      <a:accent1>
        <a:srgbClr val="4799B5"/>
      </a:accent1>
      <a:accent2>
        <a:srgbClr val="94A545"/>
      </a:accent2>
      <a:accent3>
        <a:srgbClr val="D37D28"/>
      </a:accent3>
      <a:accent4>
        <a:srgbClr val="E6E7E8"/>
      </a:accent4>
      <a:accent5>
        <a:srgbClr val="DAEDEF"/>
      </a:accent5>
      <a:accent6>
        <a:srgbClr val="000000"/>
      </a:accent6>
      <a:hlink>
        <a:srgbClr val="0000FF"/>
      </a:hlink>
      <a:folHlink>
        <a:srgbClr val="5E88FE"/>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4_ILRI in SEAsia summary - Bangkok May 2013">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theme>
</file>

<file path=ppt/theme/theme21.xml><?xml version="1.0" encoding="utf-8"?>
<a:theme xmlns:a="http://schemas.openxmlformats.org/drawingml/2006/main" name="4_ilri_powerpoint_template_apr2013-1">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theme>
</file>

<file path=ppt/theme/theme22.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3.xml><?xml version="1.0" encoding="utf-8"?>
<a:theme xmlns:a="http://schemas.openxmlformats.org/drawingml/2006/main" name="5_ilri_powerpoint_template_apr2013-1">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theme>
</file>

<file path=ppt/theme/theme24.xml><?xml version="1.0" encoding="utf-8"?>
<a:theme xmlns:a="http://schemas.openxmlformats.org/drawingml/2006/main" name="FSZ outline IPM 2016">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extLst>
    <a:ext uri="{05A4C25C-085E-4340-85A3-A5531E510DB2}">
      <thm15:themeFamily xmlns:thm15="http://schemas.microsoft.com/office/thememl/2012/main" xmlns="" name="ilri_powerpoint_template_mar2016 [Read-Only]" id="{9D7C4E4F-09D1-475F-B512-76FF7A321725}" vid="{1BC84293-FEDF-4E66-B17C-A41AC2D1791E}"/>
    </a:ext>
  </a:extLst>
</a:theme>
</file>

<file path=ppt/theme/theme2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ILRI in SEAsia summary - Bangkok May 2013">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theme>
</file>

<file path=ppt/theme/theme4.xml><?xml version="1.0" encoding="utf-8"?>
<a:theme xmlns:a="http://schemas.openxmlformats.org/drawingml/2006/main" name="ilri_powerpoint_template_apr2013-1">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theme>
</file>

<file path=ppt/theme/theme5.xml><?xml version="1.0" encoding="utf-8"?>
<a:theme xmlns:a="http://schemas.openxmlformats.org/drawingml/2006/main" name="2_ilri_powerpoint_template_apr2013">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theme>
</file>

<file path=ppt/theme/theme6.xml><?xml version="1.0" encoding="utf-8"?>
<a:theme xmlns:a="http://schemas.openxmlformats.org/drawingml/2006/main" name="1_ilri_powerpoint_template_apr2013-1">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theme>
</file>

<file path=ppt/theme/theme7.xml><?xml version="1.0" encoding="utf-8"?>
<a:theme xmlns:a="http://schemas.openxmlformats.org/drawingml/2006/main" name="1_IRMC May 2016_Big Ideas_Market based FS">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extLst>
    <a:ext uri="{05A4C25C-085E-4340-85A3-A5531E510DB2}">
      <thm15:themeFamily xmlns:thm15="http://schemas.microsoft.com/office/thememl/2012/main" xmlns="" name="Presentation1" id="{236A44D6-8FE9-4C04-8D28-022DF8BEA92F}" vid="{3D1D9F68-6144-4786-B008-A3A4214412CA}"/>
    </a:ext>
  </a:extLst>
</a:theme>
</file>

<file path=ppt/theme/theme8.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9.xml><?xml version="1.0" encoding="utf-8"?>
<a:theme xmlns:a="http://schemas.openxmlformats.org/drawingml/2006/main" name="3_IRMC May 2016_Big Ideas_Market based FS">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extLst>
    <a:ext uri="{05A4C25C-085E-4340-85A3-A5531E510DB2}">
      <thm15:themeFamily xmlns:thm15="http://schemas.microsoft.com/office/thememl/2012/main" xmlns="" name="Presentation1" id="{236A44D6-8FE9-4C04-8D28-022DF8BEA92F}" vid="{3D1D9F68-6144-4786-B008-A3A4214412CA}"/>
    </a:ext>
  </a:extLst>
</a:theme>
</file>

<file path=ppt/theme/themeOverride1.xml><?xml version="1.0" encoding="utf-8"?>
<a:themeOverride xmlns:a="http://schemas.openxmlformats.org/drawingml/2006/main">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ilri_powerpoint_template_apr2013</Template>
  <TotalTime>4365</TotalTime>
  <Words>2557</Words>
  <Application>Microsoft Office PowerPoint</Application>
  <PresentationFormat>On-screen Show (4:3)</PresentationFormat>
  <Paragraphs>362</Paragraphs>
  <Slides>41</Slides>
  <Notes>14</Notes>
  <HiddenSlides>0</HiddenSlides>
  <MMClips>0</MMClips>
  <ScaleCrop>false</ScaleCrop>
  <HeadingPairs>
    <vt:vector size="6" baseType="variant">
      <vt:variant>
        <vt:lpstr>Theme</vt:lpstr>
      </vt:variant>
      <vt:variant>
        <vt:i4>24</vt:i4>
      </vt:variant>
      <vt:variant>
        <vt:lpstr>Embedded OLE Servers</vt:lpstr>
      </vt:variant>
      <vt:variant>
        <vt:i4>1</vt:i4>
      </vt:variant>
      <vt:variant>
        <vt:lpstr>Slide Titles</vt:lpstr>
      </vt:variant>
      <vt:variant>
        <vt:i4>41</vt:i4>
      </vt:variant>
    </vt:vector>
  </HeadingPairs>
  <TitlesOfParts>
    <vt:vector size="66" baseType="lpstr">
      <vt:lpstr>ilri_powerpoint_template_apr2013</vt:lpstr>
      <vt:lpstr>1_FTF Basic PPT Template</vt:lpstr>
      <vt:lpstr>2_ILRI in SEAsia summary - Bangkok May 2013</vt:lpstr>
      <vt:lpstr>ilri_powerpoint_template_apr2013-1</vt:lpstr>
      <vt:lpstr>2_ilri_powerpoint_template_apr2013</vt:lpstr>
      <vt:lpstr>1_ilri_powerpoint_template_apr2013-1</vt:lpstr>
      <vt:lpstr>1_IRMC May 2016_Big Ideas_Market based FS</vt:lpstr>
      <vt:lpstr>1_Office Theme</vt:lpstr>
      <vt:lpstr>3_IRMC May 2016_Big Ideas_Market based FS</vt:lpstr>
      <vt:lpstr>ilri_powerpoint_template_Feb2013</vt:lpstr>
      <vt:lpstr>3_ilri_powerpoint_template_apr2013-1</vt:lpstr>
      <vt:lpstr>3_ILRI in SEAsia summary - Bangkok May 2013</vt:lpstr>
      <vt:lpstr>Default Design</vt:lpstr>
      <vt:lpstr>Origin</vt:lpstr>
      <vt:lpstr>Office Theme</vt:lpstr>
      <vt:lpstr>2_Office Theme</vt:lpstr>
      <vt:lpstr>Content Slides</vt:lpstr>
      <vt:lpstr>ILRI in SEAsia summary - Bangkok May 2013</vt:lpstr>
      <vt:lpstr>2_ilri_powerpoint_template_apr2013-1</vt:lpstr>
      <vt:lpstr>4_ILRI in SEAsia summary - Bangkok May 2013</vt:lpstr>
      <vt:lpstr>4_ilri_powerpoint_template_apr2013-1</vt:lpstr>
      <vt:lpstr>3_Office Theme</vt:lpstr>
      <vt:lpstr>5_ilri_powerpoint_template_apr2013-1</vt:lpstr>
      <vt:lpstr>FSZ outline IPM 2016</vt:lpstr>
      <vt:lpstr>think-cell Slide</vt:lpstr>
      <vt:lpstr>PowerPoint Presentation</vt:lpstr>
      <vt:lpstr>Food Safety</vt:lpstr>
      <vt:lpstr>Growing concern about food safety </vt:lpstr>
      <vt:lpstr>FBD- a new priority Millions DALYs lost per year (global) </vt:lpstr>
      <vt:lpstr>Food safety is integral to the SDGs</vt:lpstr>
      <vt:lpstr>Domestic costs may be 20 times trade costs</vt:lpstr>
      <vt:lpstr>PowerPoint Presentation</vt:lpstr>
      <vt:lpstr>Research approach </vt:lpstr>
      <vt:lpstr>Approach:  risk analysis or risk-based decision making Hazards vs Risk  </vt:lpstr>
      <vt:lpstr>Food safety in Vietnam</vt:lpstr>
      <vt:lpstr>PowerPoint Presentation</vt:lpstr>
      <vt:lpstr>Taskforce of Risk assessment for food safety in Vietnam</vt:lpstr>
      <vt:lpstr>Capacity  building impact: curriculum development &amp; trainings</vt:lpstr>
      <vt:lpstr>PigRISK: Pork safety in Vietnam (2012-2017)</vt:lpstr>
      <vt:lpstr>PigRISK -  microbial contamination</vt:lpstr>
      <vt:lpstr>PigRISK – QMRA for salmonellosis </vt:lpstr>
      <vt:lpstr>Economic impact of food borne diseases</vt:lpstr>
      <vt:lpstr>Pilot intervention option at medium slaughterhouse </vt:lpstr>
      <vt:lpstr>Investments in FS can save lives and $$$</vt:lpstr>
      <vt:lpstr>Policy impact: translational research for interventions in modernizing food system</vt:lpstr>
      <vt:lpstr>PowerPoint Presentation</vt:lpstr>
      <vt:lpstr>SFFF Cambodia: primary results</vt:lpstr>
      <vt:lpstr>PowerPoint Presentation</vt:lpstr>
      <vt:lpstr>Savanakhet, Laos Foodborne parasitic disease research 10. 2017</vt:lpstr>
      <vt:lpstr>Bangladesh: capacity building on risk-based approaches </vt:lpstr>
      <vt:lpstr>Antimicrobial use (AMU) Antimicrobial resistance (AMR) </vt:lpstr>
      <vt:lpstr>AMU at global level</vt:lpstr>
      <vt:lpstr>AMU consumption for chicken and pig medicated feeds</vt:lpstr>
      <vt:lpstr>PowerPoint Presentation</vt:lpstr>
      <vt:lpstr>PowerPoint Presentation</vt:lpstr>
      <vt:lpstr>National action plan for AMU and AMR in livestock production and aquaculture </vt:lpstr>
      <vt:lpstr>PowerPoint Presentation</vt:lpstr>
      <vt:lpstr>CGIAR Antimicrobial Resistance Hub launch meeting, Nairobi 21-22 February 2019</vt:lpstr>
      <vt:lpstr>AMR in the CGIAR: Activity focus</vt:lpstr>
      <vt:lpstr>PowerPoint Presentation</vt:lpstr>
      <vt:lpstr>Intervention for AMR in Vietnam</vt:lpstr>
      <vt:lpstr>Other studies</vt:lpstr>
      <vt:lpstr>Take home messages</vt:lpstr>
      <vt:lpstr>Call for a One Health approach to address food safety and AMR</vt:lpstr>
      <vt:lpstr>Research into use: Risk communication and management</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JFEscarcha</dc:creator>
  <cp:lastModifiedBy>Windows User</cp:lastModifiedBy>
  <cp:revision>342</cp:revision>
  <cp:lastPrinted>2017-02-02T04:28:35Z</cp:lastPrinted>
  <dcterms:created xsi:type="dcterms:W3CDTF">2014-04-01T06:36:45Z</dcterms:created>
  <dcterms:modified xsi:type="dcterms:W3CDTF">2019-03-28T02:32:46Z</dcterms:modified>
</cp:coreProperties>
</file>