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2918400" cy="43891200"/>
  <p:notesSz cx="7010400" cy="9296400"/>
  <p:defaultTextStyle>
    <a:defPPr>
      <a:defRPr lang="en-US"/>
    </a:defPPr>
    <a:lvl1pPr marL="0" algn="l" defTabSz="4389083" rtl="0" eaLnBrk="1" latinLnBrk="0" hangingPunct="1">
      <a:defRPr sz="8600" kern="1200">
        <a:solidFill>
          <a:schemeClr val="tx1"/>
        </a:solidFill>
        <a:latin typeface="+mn-lt"/>
        <a:ea typeface="+mn-ea"/>
        <a:cs typeface="+mn-cs"/>
      </a:defRPr>
    </a:lvl1pPr>
    <a:lvl2pPr marL="2194542" algn="l" defTabSz="4389083" rtl="0" eaLnBrk="1" latinLnBrk="0" hangingPunct="1">
      <a:defRPr sz="8600" kern="1200">
        <a:solidFill>
          <a:schemeClr val="tx1"/>
        </a:solidFill>
        <a:latin typeface="+mn-lt"/>
        <a:ea typeface="+mn-ea"/>
        <a:cs typeface="+mn-cs"/>
      </a:defRPr>
    </a:lvl2pPr>
    <a:lvl3pPr marL="4389083" algn="l" defTabSz="4389083" rtl="0" eaLnBrk="1" latinLnBrk="0" hangingPunct="1">
      <a:defRPr sz="8600" kern="1200">
        <a:solidFill>
          <a:schemeClr val="tx1"/>
        </a:solidFill>
        <a:latin typeface="+mn-lt"/>
        <a:ea typeface="+mn-ea"/>
        <a:cs typeface="+mn-cs"/>
      </a:defRPr>
    </a:lvl3pPr>
    <a:lvl4pPr marL="6583625" algn="l" defTabSz="4389083" rtl="0" eaLnBrk="1" latinLnBrk="0" hangingPunct="1">
      <a:defRPr sz="8600" kern="1200">
        <a:solidFill>
          <a:schemeClr val="tx1"/>
        </a:solidFill>
        <a:latin typeface="+mn-lt"/>
        <a:ea typeface="+mn-ea"/>
        <a:cs typeface="+mn-cs"/>
      </a:defRPr>
    </a:lvl4pPr>
    <a:lvl5pPr marL="8778167" algn="l" defTabSz="4389083" rtl="0" eaLnBrk="1" latinLnBrk="0" hangingPunct="1">
      <a:defRPr sz="8600" kern="1200">
        <a:solidFill>
          <a:schemeClr val="tx1"/>
        </a:solidFill>
        <a:latin typeface="+mn-lt"/>
        <a:ea typeface="+mn-ea"/>
        <a:cs typeface="+mn-cs"/>
      </a:defRPr>
    </a:lvl5pPr>
    <a:lvl6pPr marL="10972709" algn="l" defTabSz="4389083" rtl="0" eaLnBrk="1" latinLnBrk="0" hangingPunct="1">
      <a:defRPr sz="8600" kern="1200">
        <a:solidFill>
          <a:schemeClr val="tx1"/>
        </a:solidFill>
        <a:latin typeface="+mn-lt"/>
        <a:ea typeface="+mn-ea"/>
        <a:cs typeface="+mn-cs"/>
      </a:defRPr>
    </a:lvl6pPr>
    <a:lvl7pPr marL="13167250" algn="l" defTabSz="4389083" rtl="0" eaLnBrk="1" latinLnBrk="0" hangingPunct="1">
      <a:defRPr sz="8600" kern="1200">
        <a:solidFill>
          <a:schemeClr val="tx1"/>
        </a:solidFill>
        <a:latin typeface="+mn-lt"/>
        <a:ea typeface="+mn-ea"/>
        <a:cs typeface="+mn-cs"/>
      </a:defRPr>
    </a:lvl7pPr>
    <a:lvl8pPr marL="15361792" algn="l" defTabSz="4389083" rtl="0" eaLnBrk="1" latinLnBrk="0" hangingPunct="1">
      <a:defRPr sz="8600" kern="1200">
        <a:solidFill>
          <a:schemeClr val="tx1"/>
        </a:solidFill>
        <a:latin typeface="+mn-lt"/>
        <a:ea typeface="+mn-ea"/>
        <a:cs typeface="+mn-cs"/>
      </a:defRPr>
    </a:lvl8pPr>
    <a:lvl9pPr marL="17556334" algn="l" defTabSz="4389083"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008">
          <p15:clr>
            <a:srgbClr val="A4A3A4"/>
          </p15:clr>
        </p15:guide>
        <p15:guide id="2" orient="horz" pos="12048">
          <p15:clr>
            <a:srgbClr val="A4A3A4"/>
          </p15:clr>
        </p15:guide>
        <p15:guide id="3" orient="horz" pos="17280">
          <p15:clr>
            <a:srgbClr val="A4A3A4"/>
          </p15:clr>
        </p15:guide>
        <p15:guide id="4" orient="horz" pos="13824">
          <p15:clr>
            <a:srgbClr val="A4A3A4"/>
          </p15:clr>
        </p15:guide>
        <p15:guide id="5" pos="11040">
          <p15:clr>
            <a:srgbClr val="A4A3A4"/>
          </p15:clr>
        </p15:guide>
        <p15:guide id="6" pos="576">
          <p15:clr>
            <a:srgbClr val="A4A3A4"/>
          </p15:clr>
        </p15:guide>
        <p15:guide id="7" pos="1036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L" initials="ML" lastIdx="5" clrIdx="0">
    <p:extLst>
      <p:ext uri="{19B8F6BF-5375-455C-9EA6-DF929625EA0E}">
        <p15:presenceInfo xmlns:p15="http://schemas.microsoft.com/office/powerpoint/2012/main" userId="M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C1A1A"/>
    <a:srgbClr val="F3D5D6"/>
    <a:srgbClr val="376916"/>
    <a:srgbClr val="49742A"/>
    <a:srgbClr val="762123"/>
    <a:srgbClr val="447A1C"/>
    <a:srgbClr val="E6A8A9"/>
    <a:srgbClr val="660033"/>
    <a:srgbClr val="FBF5D9"/>
    <a:srgbClr val="E1E1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F309F73-A82B-47AD-941D-BBE53BBB0383}" v="3" dt="2024-07-29T10:27:15.58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showGuides="1">
      <p:cViewPr>
        <p:scale>
          <a:sx n="50" d="100"/>
          <a:sy n="50" d="100"/>
        </p:scale>
        <p:origin x="24" y="24"/>
      </p:cViewPr>
      <p:guideLst>
        <p:guide orient="horz" pos="7008"/>
        <p:guide orient="horz" pos="12048"/>
        <p:guide orient="horz" pos="17280"/>
        <p:guide orient="horz" pos="13824"/>
        <p:guide pos="11040"/>
        <p:guide pos="576"/>
        <p:guide pos="1036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 Id="rId9"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765" cy="464614"/>
          </a:xfrm>
          <a:prstGeom prst="rect">
            <a:avLst/>
          </a:prstGeom>
        </p:spPr>
        <p:txBody>
          <a:bodyPr vert="horz" lIns="61393" tIns="30696" rIns="61393" bIns="30696" rtlCol="0"/>
          <a:lstStyle>
            <a:lvl1pPr algn="l">
              <a:defRPr sz="800"/>
            </a:lvl1pPr>
          </a:lstStyle>
          <a:p>
            <a:endParaRPr lang="en-US"/>
          </a:p>
        </p:txBody>
      </p:sp>
      <p:sp>
        <p:nvSpPr>
          <p:cNvPr id="3" name="Date Placeholder 2"/>
          <p:cNvSpPr>
            <a:spLocks noGrp="1"/>
          </p:cNvSpPr>
          <p:nvPr>
            <p:ph type="dt" idx="1"/>
          </p:nvPr>
        </p:nvSpPr>
        <p:spPr>
          <a:xfrm>
            <a:off x="3970393" y="0"/>
            <a:ext cx="3038887" cy="464614"/>
          </a:xfrm>
          <a:prstGeom prst="rect">
            <a:avLst/>
          </a:prstGeom>
        </p:spPr>
        <p:txBody>
          <a:bodyPr vert="horz" lIns="61393" tIns="30696" rIns="61393" bIns="30696" rtlCol="0"/>
          <a:lstStyle>
            <a:lvl1pPr algn="r">
              <a:defRPr sz="800"/>
            </a:lvl1pPr>
          </a:lstStyle>
          <a:p>
            <a:fld id="{8480AEBB-328E-4EB4-A6D4-3ED5FA60E9E0}" type="datetimeFigureOut">
              <a:rPr lang="en-US" smtClean="0"/>
              <a:pPr/>
              <a:t>4/15/2025</a:t>
            </a:fld>
            <a:endParaRPr lang="en-US"/>
          </a:p>
        </p:txBody>
      </p:sp>
      <p:sp>
        <p:nvSpPr>
          <p:cNvPr id="4" name="Slide Image Placeholder 3"/>
          <p:cNvSpPr>
            <a:spLocks noGrp="1" noRot="1" noChangeAspect="1"/>
          </p:cNvSpPr>
          <p:nvPr>
            <p:ph type="sldImg" idx="2"/>
          </p:nvPr>
        </p:nvSpPr>
        <p:spPr>
          <a:xfrm>
            <a:off x="2197100" y="696913"/>
            <a:ext cx="2616200" cy="3486150"/>
          </a:xfrm>
          <a:prstGeom prst="rect">
            <a:avLst/>
          </a:prstGeom>
          <a:noFill/>
          <a:ln w="12700">
            <a:solidFill>
              <a:prstClr val="black"/>
            </a:solidFill>
          </a:ln>
        </p:spPr>
        <p:txBody>
          <a:bodyPr vert="horz" lIns="61393" tIns="30696" rIns="61393" bIns="30696" rtlCol="0" anchor="ctr"/>
          <a:lstStyle/>
          <a:p>
            <a:endParaRPr lang="en-US"/>
          </a:p>
        </p:txBody>
      </p:sp>
      <p:sp>
        <p:nvSpPr>
          <p:cNvPr id="5" name="Notes Placeholder 4"/>
          <p:cNvSpPr>
            <a:spLocks noGrp="1"/>
          </p:cNvSpPr>
          <p:nvPr>
            <p:ph type="body" sz="quarter" idx="3"/>
          </p:nvPr>
        </p:nvSpPr>
        <p:spPr>
          <a:xfrm>
            <a:off x="700592" y="4415893"/>
            <a:ext cx="5609217" cy="4183586"/>
          </a:xfrm>
          <a:prstGeom prst="rect">
            <a:avLst/>
          </a:prstGeom>
        </p:spPr>
        <p:txBody>
          <a:bodyPr vert="horz" lIns="61393" tIns="30696" rIns="61393" bIns="30696"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730"/>
            <a:ext cx="3037765" cy="464614"/>
          </a:xfrm>
          <a:prstGeom prst="rect">
            <a:avLst/>
          </a:prstGeom>
        </p:spPr>
        <p:txBody>
          <a:bodyPr vert="horz" lIns="61393" tIns="30696" rIns="61393" bIns="30696" rtlCol="0" anchor="b"/>
          <a:lstStyle>
            <a:lvl1pPr algn="l">
              <a:defRPr sz="800"/>
            </a:lvl1pPr>
          </a:lstStyle>
          <a:p>
            <a:endParaRPr lang="en-US"/>
          </a:p>
        </p:txBody>
      </p:sp>
      <p:sp>
        <p:nvSpPr>
          <p:cNvPr id="7" name="Slide Number Placeholder 6"/>
          <p:cNvSpPr>
            <a:spLocks noGrp="1"/>
          </p:cNvSpPr>
          <p:nvPr>
            <p:ph type="sldNum" sz="quarter" idx="5"/>
          </p:nvPr>
        </p:nvSpPr>
        <p:spPr>
          <a:xfrm>
            <a:off x="3970393" y="8829730"/>
            <a:ext cx="3038887" cy="464614"/>
          </a:xfrm>
          <a:prstGeom prst="rect">
            <a:avLst/>
          </a:prstGeom>
        </p:spPr>
        <p:txBody>
          <a:bodyPr vert="horz" lIns="61393" tIns="30696" rIns="61393" bIns="30696" rtlCol="0" anchor="b"/>
          <a:lstStyle>
            <a:lvl1pPr algn="r">
              <a:defRPr sz="800"/>
            </a:lvl1pPr>
          </a:lstStyle>
          <a:p>
            <a:fld id="{FC49281D-2AF9-4122-A33C-7618064CF018}" type="slidenum">
              <a:rPr lang="en-US" smtClean="0"/>
              <a:pPr/>
              <a:t>‹#›</a:t>
            </a:fld>
            <a:endParaRPr lang="en-US"/>
          </a:p>
        </p:txBody>
      </p:sp>
    </p:spTree>
    <p:extLst>
      <p:ext uri="{BB962C8B-B14F-4D97-AF65-F5344CB8AC3E}">
        <p14:creationId xmlns:p14="http://schemas.microsoft.com/office/powerpoint/2010/main" val="13471097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C49281D-2AF9-4122-A33C-7618064CF018}" type="slidenum">
              <a:rPr lang="en-US" smtClean="0"/>
              <a:pPr/>
              <a:t>1</a:t>
            </a:fld>
            <a:endParaRPr lang="en-US"/>
          </a:p>
        </p:txBody>
      </p:sp>
    </p:spTree>
    <p:extLst>
      <p:ext uri="{BB962C8B-B14F-4D97-AF65-F5344CB8AC3E}">
        <p14:creationId xmlns:p14="http://schemas.microsoft.com/office/powerpoint/2010/main" val="40423657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13634724"/>
            <a:ext cx="27980640" cy="9408160"/>
          </a:xfrm>
        </p:spPr>
        <p:txBody>
          <a:bodyPr/>
          <a:lstStyle/>
          <a:p>
            <a:r>
              <a:rPr lang="en-US"/>
              <a:t>Click to edit Master title style</a:t>
            </a:r>
          </a:p>
        </p:txBody>
      </p:sp>
      <p:sp>
        <p:nvSpPr>
          <p:cNvPr id="3" name="Subtitle 2"/>
          <p:cNvSpPr>
            <a:spLocks noGrp="1"/>
          </p:cNvSpPr>
          <p:nvPr>
            <p:ph type="subTitle" idx="1"/>
          </p:nvPr>
        </p:nvSpPr>
        <p:spPr>
          <a:xfrm>
            <a:off x="4937760" y="24871680"/>
            <a:ext cx="23042880" cy="11216640"/>
          </a:xfrm>
        </p:spPr>
        <p:txBody>
          <a:bodyPr/>
          <a:lstStyle>
            <a:lvl1pPr marL="0" indent="0" algn="ctr">
              <a:buNone/>
              <a:defRPr>
                <a:solidFill>
                  <a:schemeClr val="tx1">
                    <a:tint val="75000"/>
                  </a:schemeClr>
                </a:solidFill>
              </a:defRPr>
            </a:lvl1pPr>
            <a:lvl2pPr marL="2194542" indent="0" algn="ctr">
              <a:buNone/>
              <a:defRPr>
                <a:solidFill>
                  <a:schemeClr val="tx1">
                    <a:tint val="75000"/>
                  </a:schemeClr>
                </a:solidFill>
              </a:defRPr>
            </a:lvl2pPr>
            <a:lvl3pPr marL="4389083" indent="0" algn="ctr">
              <a:buNone/>
              <a:defRPr>
                <a:solidFill>
                  <a:schemeClr val="tx1">
                    <a:tint val="75000"/>
                  </a:schemeClr>
                </a:solidFill>
              </a:defRPr>
            </a:lvl3pPr>
            <a:lvl4pPr marL="6583625" indent="0" algn="ctr">
              <a:buNone/>
              <a:defRPr>
                <a:solidFill>
                  <a:schemeClr val="tx1">
                    <a:tint val="75000"/>
                  </a:schemeClr>
                </a:solidFill>
              </a:defRPr>
            </a:lvl4pPr>
            <a:lvl5pPr marL="8778167" indent="0" algn="ctr">
              <a:buNone/>
              <a:defRPr>
                <a:solidFill>
                  <a:schemeClr val="tx1">
                    <a:tint val="75000"/>
                  </a:schemeClr>
                </a:solidFill>
              </a:defRPr>
            </a:lvl5pPr>
            <a:lvl6pPr marL="10972709" indent="0" algn="ctr">
              <a:buNone/>
              <a:defRPr>
                <a:solidFill>
                  <a:schemeClr val="tx1">
                    <a:tint val="75000"/>
                  </a:schemeClr>
                </a:solidFill>
              </a:defRPr>
            </a:lvl6pPr>
            <a:lvl7pPr marL="13167250" indent="0" algn="ctr">
              <a:buNone/>
              <a:defRPr>
                <a:solidFill>
                  <a:schemeClr val="tx1">
                    <a:tint val="75000"/>
                  </a:schemeClr>
                </a:solidFill>
              </a:defRPr>
            </a:lvl7pPr>
            <a:lvl8pPr marL="15361792" indent="0" algn="ctr">
              <a:buNone/>
              <a:defRPr>
                <a:solidFill>
                  <a:schemeClr val="tx1">
                    <a:tint val="75000"/>
                  </a:schemeClr>
                </a:solidFill>
              </a:defRPr>
            </a:lvl8pPr>
            <a:lvl9pPr marL="1755633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ECAF0477-184F-41E1-AAEB-065D88F50AF5}" type="datetimeFigureOut">
              <a:rPr lang="en-US" smtClean="0"/>
              <a:pPr/>
              <a:t>4/15/2025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526BA1-0BAB-4543-9CCD-440128B2F04E}" type="slidenum">
              <a:rPr lang="en-US" smtClean="0"/>
              <a:pPr/>
              <a:t>‹#›</a:t>
            </a:fld>
            <a:endParaRPr lang="en-US"/>
          </a:p>
        </p:txBody>
      </p:sp>
    </p:spTree>
    <p:extLst>
      <p:ext uri="{BB962C8B-B14F-4D97-AF65-F5344CB8AC3E}">
        <p14:creationId xmlns:p14="http://schemas.microsoft.com/office/powerpoint/2010/main" val="32658380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CAF0477-184F-41E1-AAEB-065D88F50AF5}" type="datetimeFigureOut">
              <a:rPr lang="en-US" smtClean="0"/>
              <a:pPr/>
              <a:t>4/15/2025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526BA1-0BAB-4543-9CCD-440128B2F04E}" type="slidenum">
              <a:rPr lang="en-US" smtClean="0"/>
              <a:pPr/>
              <a:t>‹#›</a:t>
            </a:fld>
            <a:endParaRPr lang="en-US"/>
          </a:p>
        </p:txBody>
      </p:sp>
    </p:spTree>
    <p:extLst>
      <p:ext uri="{BB962C8B-B14F-4D97-AF65-F5344CB8AC3E}">
        <p14:creationId xmlns:p14="http://schemas.microsoft.com/office/powerpoint/2010/main" val="26206014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758419" y="10312403"/>
            <a:ext cx="24443053" cy="21969984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429252" y="10312403"/>
            <a:ext cx="72780527" cy="21969984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CAF0477-184F-41E1-AAEB-065D88F50AF5}" type="datetimeFigureOut">
              <a:rPr lang="en-US" smtClean="0"/>
              <a:pPr/>
              <a:t>4/15/2025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526BA1-0BAB-4543-9CCD-440128B2F04E}" type="slidenum">
              <a:rPr lang="en-US" smtClean="0"/>
              <a:pPr/>
              <a:t>‹#›</a:t>
            </a:fld>
            <a:endParaRPr lang="en-US"/>
          </a:p>
        </p:txBody>
      </p:sp>
    </p:spTree>
    <p:extLst>
      <p:ext uri="{BB962C8B-B14F-4D97-AF65-F5344CB8AC3E}">
        <p14:creationId xmlns:p14="http://schemas.microsoft.com/office/powerpoint/2010/main" val="243758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CAF0477-184F-41E1-AAEB-065D88F50AF5}" type="datetimeFigureOut">
              <a:rPr lang="en-US" smtClean="0"/>
              <a:pPr/>
              <a:t>4/15/2025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526BA1-0BAB-4543-9CCD-440128B2F04E}" type="slidenum">
              <a:rPr lang="en-US" smtClean="0"/>
              <a:pPr/>
              <a:t>‹#›</a:t>
            </a:fld>
            <a:endParaRPr lang="en-US"/>
          </a:p>
        </p:txBody>
      </p:sp>
    </p:spTree>
    <p:extLst>
      <p:ext uri="{BB962C8B-B14F-4D97-AF65-F5344CB8AC3E}">
        <p14:creationId xmlns:p14="http://schemas.microsoft.com/office/powerpoint/2010/main" val="35650532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7" y="28204163"/>
            <a:ext cx="27980640" cy="8717280"/>
          </a:xfrm>
        </p:spPr>
        <p:txBody>
          <a:bodyPr anchor="t"/>
          <a:lstStyle>
            <a:lvl1pPr algn="l">
              <a:defRPr sz="19200" b="1" cap="all"/>
            </a:lvl1pPr>
          </a:lstStyle>
          <a:p>
            <a:r>
              <a:rPr lang="en-US"/>
              <a:t>Click to edit Master title style</a:t>
            </a:r>
          </a:p>
        </p:txBody>
      </p:sp>
      <p:sp>
        <p:nvSpPr>
          <p:cNvPr id="3" name="Text Placeholder 2"/>
          <p:cNvSpPr>
            <a:spLocks noGrp="1"/>
          </p:cNvSpPr>
          <p:nvPr>
            <p:ph type="body" idx="1"/>
          </p:nvPr>
        </p:nvSpPr>
        <p:spPr>
          <a:xfrm>
            <a:off x="2600327" y="18602967"/>
            <a:ext cx="27980640" cy="9601197"/>
          </a:xfrm>
        </p:spPr>
        <p:txBody>
          <a:bodyPr anchor="b"/>
          <a:lstStyle>
            <a:lvl1pPr marL="0" indent="0">
              <a:buNone/>
              <a:defRPr sz="9600">
                <a:solidFill>
                  <a:schemeClr val="tx1">
                    <a:tint val="75000"/>
                  </a:schemeClr>
                </a:solidFill>
              </a:defRPr>
            </a:lvl1pPr>
            <a:lvl2pPr marL="2194542" indent="0">
              <a:buNone/>
              <a:defRPr sz="8600">
                <a:solidFill>
                  <a:schemeClr val="tx1">
                    <a:tint val="75000"/>
                  </a:schemeClr>
                </a:solidFill>
              </a:defRPr>
            </a:lvl2pPr>
            <a:lvl3pPr marL="4389083" indent="0">
              <a:buNone/>
              <a:defRPr sz="7600">
                <a:solidFill>
                  <a:schemeClr val="tx1">
                    <a:tint val="75000"/>
                  </a:schemeClr>
                </a:solidFill>
              </a:defRPr>
            </a:lvl3pPr>
            <a:lvl4pPr marL="6583625" indent="0">
              <a:buNone/>
              <a:defRPr sz="6800">
                <a:solidFill>
                  <a:schemeClr val="tx1">
                    <a:tint val="75000"/>
                  </a:schemeClr>
                </a:solidFill>
              </a:defRPr>
            </a:lvl4pPr>
            <a:lvl5pPr marL="8778167" indent="0">
              <a:buNone/>
              <a:defRPr sz="6800">
                <a:solidFill>
                  <a:schemeClr val="tx1">
                    <a:tint val="75000"/>
                  </a:schemeClr>
                </a:solidFill>
              </a:defRPr>
            </a:lvl5pPr>
            <a:lvl6pPr marL="10972709" indent="0">
              <a:buNone/>
              <a:defRPr sz="6800">
                <a:solidFill>
                  <a:schemeClr val="tx1">
                    <a:tint val="75000"/>
                  </a:schemeClr>
                </a:solidFill>
              </a:defRPr>
            </a:lvl6pPr>
            <a:lvl7pPr marL="13167250" indent="0">
              <a:buNone/>
              <a:defRPr sz="6800">
                <a:solidFill>
                  <a:schemeClr val="tx1">
                    <a:tint val="75000"/>
                  </a:schemeClr>
                </a:solidFill>
              </a:defRPr>
            </a:lvl7pPr>
            <a:lvl8pPr marL="15361792" indent="0">
              <a:buNone/>
              <a:defRPr sz="6800">
                <a:solidFill>
                  <a:schemeClr val="tx1">
                    <a:tint val="75000"/>
                  </a:schemeClr>
                </a:solidFill>
              </a:defRPr>
            </a:lvl8pPr>
            <a:lvl9pPr marL="17556334" indent="0">
              <a:buNone/>
              <a:defRPr sz="68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CAF0477-184F-41E1-AAEB-065D88F50AF5}" type="datetimeFigureOut">
              <a:rPr lang="en-US" smtClean="0"/>
              <a:pPr/>
              <a:t>4/15/2025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526BA1-0BAB-4543-9CCD-440128B2F04E}" type="slidenum">
              <a:rPr lang="en-US" smtClean="0"/>
              <a:pPr/>
              <a:t>‹#›</a:t>
            </a:fld>
            <a:endParaRPr lang="en-US"/>
          </a:p>
        </p:txBody>
      </p:sp>
    </p:spTree>
    <p:extLst>
      <p:ext uri="{BB962C8B-B14F-4D97-AF65-F5344CB8AC3E}">
        <p14:creationId xmlns:p14="http://schemas.microsoft.com/office/powerpoint/2010/main" val="3760949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429251" y="60086240"/>
            <a:ext cx="48611791" cy="169926003"/>
          </a:xfrm>
        </p:spPr>
        <p:txBody>
          <a:bodyPr/>
          <a:lstStyle>
            <a:lvl1pPr>
              <a:defRPr sz="13400"/>
            </a:lvl1pPr>
            <a:lvl2pPr>
              <a:defRPr sz="116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589681" y="60086240"/>
            <a:ext cx="48611791" cy="169926003"/>
          </a:xfrm>
        </p:spPr>
        <p:txBody>
          <a:bodyPr/>
          <a:lstStyle>
            <a:lvl1pPr>
              <a:defRPr sz="13400"/>
            </a:lvl1pPr>
            <a:lvl2pPr>
              <a:defRPr sz="116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ECAF0477-184F-41E1-AAEB-065D88F50AF5}" type="datetimeFigureOut">
              <a:rPr lang="en-US" smtClean="0"/>
              <a:pPr/>
              <a:t>4/15/2025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526BA1-0BAB-4543-9CCD-440128B2F04E}" type="slidenum">
              <a:rPr lang="en-US" smtClean="0"/>
              <a:pPr/>
              <a:t>‹#›</a:t>
            </a:fld>
            <a:endParaRPr lang="en-US"/>
          </a:p>
        </p:txBody>
      </p:sp>
    </p:spTree>
    <p:extLst>
      <p:ext uri="{BB962C8B-B14F-4D97-AF65-F5344CB8AC3E}">
        <p14:creationId xmlns:p14="http://schemas.microsoft.com/office/powerpoint/2010/main" val="23680108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5920" y="1757684"/>
            <a:ext cx="29626560" cy="73152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645920" y="9824723"/>
            <a:ext cx="14544676" cy="4094476"/>
          </a:xfrm>
        </p:spPr>
        <p:txBody>
          <a:bodyPr anchor="b"/>
          <a:lstStyle>
            <a:lvl1pPr marL="0" indent="0">
              <a:buNone/>
              <a:defRPr sz="11600" b="1"/>
            </a:lvl1pPr>
            <a:lvl2pPr marL="2194542" indent="0">
              <a:buNone/>
              <a:defRPr sz="9600" b="1"/>
            </a:lvl2pPr>
            <a:lvl3pPr marL="4389083" indent="0">
              <a:buNone/>
              <a:defRPr sz="8600" b="1"/>
            </a:lvl3pPr>
            <a:lvl4pPr marL="6583625" indent="0">
              <a:buNone/>
              <a:defRPr sz="7600" b="1"/>
            </a:lvl4pPr>
            <a:lvl5pPr marL="8778167" indent="0">
              <a:buNone/>
              <a:defRPr sz="7600" b="1"/>
            </a:lvl5pPr>
            <a:lvl6pPr marL="10972709" indent="0">
              <a:buNone/>
              <a:defRPr sz="7600" b="1"/>
            </a:lvl6pPr>
            <a:lvl7pPr marL="13167250" indent="0">
              <a:buNone/>
              <a:defRPr sz="7600" b="1"/>
            </a:lvl7pPr>
            <a:lvl8pPr marL="15361792" indent="0">
              <a:buNone/>
              <a:defRPr sz="7600" b="1"/>
            </a:lvl8pPr>
            <a:lvl9pPr marL="17556334" indent="0">
              <a:buNone/>
              <a:defRPr sz="7600" b="1"/>
            </a:lvl9pPr>
          </a:lstStyle>
          <a:p>
            <a:pPr lvl="0"/>
            <a:r>
              <a:rPr lang="en-US"/>
              <a:t>Click to edit Master text styles</a:t>
            </a:r>
          </a:p>
        </p:txBody>
      </p:sp>
      <p:sp>
        <p:nvSpPr>
          <p:cNvPr id="4" name="Content Placeholder 3"/>
          <p:cNvSpPr>
            <a:spLocks noGrp="1"/>
          </p:cNvSpPr>
          <p:nvPr>
            <p:ph sz="half" idx="2"/>
          </p:nvPr>
        </p:nvSpPr>
        <p:spPr>
          <a:xfrm>
            <a:off x="1645920" y="13919199"/>
            <a:ext cx="14544676" cy="25288244"/>
          </a:xfrm>
        </p:spPr>
        <p:txBody>
          <a:bodyPr/>
          <a:lstStyle>
            <a:lvl1pPr>
              <a:defRPr sz="11600"/>
            </a:lvl1pPr>
            <a:lvl2pPr>
              <a:defRPr sz="9600"/>
            </a:lvl2pPr>
            <a:lvl3pPr>
              <a:defRPr sz="8600"/>
            </a:lvl3pPr>
            <a:lvl4pPr>
              <a:defRPr sz="7600"/>
            </a:lvl4pPr>
            <a:lvl5pPr>
              <a:defRPr sz="7600"/>
            </a:lvl5pPr>
            <a:lvl6pPr>
              <a:defRPr sz="7600"/>
            </a:lvl6pPr>
            <a:lvl7pPr>
              <a:defRPr sz="7600"/>
            </a:lvl7pPr>
            <a:lvl8pPr>
              <a:defRPr sz="7600"/>
            </a:lvl8pPr>
            <a:lvl9pPr>
              <a:defRPr sz="7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722091" y="9824723"/>
            <a:ext cx="14550391" cy="4094476"/>
          </a:xfrm>
        </p:spPr>
        <p:txBody>
          <a:bodyPr anchor="b"/>
          <a:lstStyle>
            <a:lvl1pPr marL="0" indent="0">
              <a:buNone/>
              <a:defRPr sz="11600" b="1"/>
            </a:lvl1pPr>
            <a:lvl2pPr marL="2194542" indent="0">
              <a:buNone/>
              <a:defRPr sz="9600" b="1"/>
            </a:lvl2pPr>
            <a:lvl3pPr marL="4389083" indent="0">
              <a:buNone/>
              <a:defRPr sz="8600" b="1"/>
            </a:lvl3pPr>
            <a:lvl4pPr marL="6583625" indent="0">
              <a:buNone/>
              <a:defRPr sz="7600" b="1"/>
            </a:lvl4pPr>
            <a:lvl5pPr marL="8778167" indent="0">
              <a:buNone/>
              <a:defRPr sz="7600" b="1"/>
            </a:lvl5pPr>
            <a:lvl6pPr marL="10972709" indent="0">
              <a:buNone/>
              <a:defRPr sz="7600" b="1"/>
            </a:lvl6pPr>
            <a:lvl7pPr marL="13167250" indent="0">
              <a:buNone/>
              <a:defRPr sz="7600" b="1"/>
            </a:lvl7pPr>
            <a:lvl8pPr marL="15361792" indent="0">
              <a:buNone/>
              <a:defRPr sz="7600" b="1"/>
            </a:lvl8pPr>
            <a:lvl9pPr marL="17556334" indent="0">
              <a:buNone/>
              <a:defRPr sz="7600" b="1"/>
            </a:lvl9pPr>
          </a:lstStyle>
          <a:p>
            <a:pPr lvl="0"/>
            <a:r>
              <a:rPr lang="en-US"/>
              <a:t>Click to edit Master text styles</a:t>
            </a:r>
          </a:p>
        </p:txBody>
      </p:sp>
      <p:sp>
        <p:nvSpPr>
          <p:cNvPr id="6" name="Content Placeholder 5"/>
          <p:cNvSpPr>
            <a:spLocks noGrp="1"/>
          </p:cNvSpPr>
          <p:nvPr>
            <p:ph sz="quarter" idx="4"/>
          </p:nvPr>
        </p:nvSpPr>
        <p:spPr>
          <a:xfrm>
            <a:off x="16722091" y="13919199"/>
            <a:ext cx="14550391" cy="25288244"/>
          </a:xfrm>
        </p:spPr>
        <p:txBody>
          <a:bodyPr/>
          <a:lstStyle>
            <a:lvl1pPr>
              <a:defRPr sz="11600"/>
            </a:lvl1pPr>
            <a:lvl2pPr>
              <a:defRPr sz="9600"/>
            </a:lvl2pPr>
            <a:lvl3pPr>
              <a:defRPr sz="8600"/>
            </a:lvl3pPr>
            <a:lvl4pPr>
              <a:defRPr sz="7600"/>
            </a:lvl4pPr>
            <a:lvl5pPr>
              <a:defRPr sz="7600"/>
            </a:lvl5pPr>
            <a:lvl6pPr>
              <a:defRPr sz="7600"/>
            </a:lvl6pPr>
            <a:lvl7pPr>
              <a:defRPr sz="7600"/>
            </a:lvl7pPr>
            <a:lvl8pPr>
              <a:defRPr sz="7600"/>
            </a:lvl8pPr>
            <a:lvl9pPr>
              <a:defRPr sz="7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CAF0477-184F-41E1-AAEB-065D88F50AF5}" type="datetimeFigureOut">
              <a:rPr lang="en-US" smtClean="0"/>
              <a:pPr/>
              <a:t>4/15/2025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526BA1-0BAB-4543-9CCD-440128B2F04E}" type="slidenum">
              <a:rPr lang="en-US" smtClean="0"/>
              <a:pPr/>
              <a:t>‹#›</a:t>
            </a:fld>
            <a:endParaRPr lang="en-US"/>
          </a:p>
        </p:txBody>
      </p:sp>
    </p:spTree>
    <p:extLst>
      <p:ext uri="{BB962C8B-B14F-4D97-AF65-F5344CB8AC3E}">
        <p14:creationId xmlns:p14="http://schemas.microsoft.com/office/powerpoint/2010/main" val="31433947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ECAF0477-184F-41E1-AAEB-065D88F50AF5}" type="datetimeFigureOut">
              <a:rPr lang="en-US" smtClean="0"/>
              <a:pPr/>
              <a:t>4/15/2025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526BA1-0BAB-4543-9CCD-440128B2F04E}" type="slidenum">
              <a:rPr lang="en-US" smtClean="0"/>
              <a:pPr/>
              <a:t>‹#›</a:t>
            </a:fld>
            <a:endParaRPr lang="en-US"/>
          </a:p>
        </p:txBody>
      </p:sp>
    </p:spTree>
    <p:extLst>
      <p:ext uri="{BB962C8B-B14F-4D97-AF65-F5344CB8AC3E}">
        <p14:creationId xmlns:p14="http://schemas.microsoft.com/office/powerpoint/2010/main" val="28555342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AF0477-184F-41E1-AAEB-065D88F50AF5}" type="datetimeFigureOut">
              <a:rPr lang="en-US" smtClean="0"/>
              <a:pPr/>
              <a:t>4/15/2025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526BA1-0BAB-4543-9CCD-440128B2F04E}" type="slidenum">
              <a:rPr lang="en-US" smtClean="0"/>
              <a:pPr/>
              <a:t>‹#›</a:t>
            </a:fld>
            <a:endParaRPr lang="en-US"/>
          </a:p>
        </p:txBody>
      </p:sp>
    </p:spTree>
    <p:extLst>
      <p:ext uri="{BB962C8B-B14F-4D97-AF65-F5344CB8AC3E}">
        <p14:creationId xmlns:p14="http://schemas.microsoft.com/office/powerpoint/2010/main" val="38424080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3" y="1747520"/>
            <a:ext cx="10829927" cy="7437120"/>
          </a:xfrm>
        </p:spPr>
        <p:txBody>
          <a:bodyPr anchor="b"/>
          <a:lstStyle>
            <a:lvl1pPr algn="l">
              <a:defRPr sz="9600" b="1"/>
            </a:lvl1pPr>
          </a:lstStyle>
          <a:p>
            <a:r>
              <a:rPr lang="en-US"/>
              <a:t>Click to edit Master title style</a:t>
            </a:r>
          </a:p>
        </p:txBody>
      </p:sp>
      <p:sp>
        <p:nvSpPr>
          <p:cNvPr id="3" name="Content Placeholder 2"/>
          <p:cNvSpPr>
            <a:spLocks noGrp="1"/>
          </p:cNvSpPr>
          <p:nvPr>
            <p:ph idx="1"/>
          </p:nvPr>
        </p:nvSpPr>
        <p:spPr>
          <a:xfrm>
            <a:off x="12870181" y="1747524"/>
            <a:ext cx="18402300" cy="37459923"/>
          </a:xfrm>
        </p:spPr>
        <p:txBody>
          <a:bodyPr/>
          <a:lstStyle>
            <a:lvl1pPr>
              <a:defRPr sz="15400"/>
            </a:lvl1pPr>
            <a:lvl2pPr>
              <a:defRPr sz="13400"/>
            </a:lvl2pPr>
            <a:lvl3pPr>
              <a:defRPr sz="1160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645923" y="9184644"/>
            <a:ext cx="10829927" cy="30022803"/>
          </a:xfrm>
        </p:spPr>
        <p:txBody>
          <a:bodyPr/>
          <a:lstStyle>
            <a:lvl1pPr marL="0" indent="0">
              <a:buNone/>
              <a:defRPr sz="6800"/>
            </a:lvl1pPr>
            <a:lvl2pPr marL="2194542" indent="0">
              <a:buNone/>
              <a:defRPr sz="5800"/>
            </a:lvl2pPr>
            <a:lvl3pPr marL="4389083" indent="0">
              <a:buNone/>
              <a:defRPr sz="4800"/>
            </a:lvl3pPr>
            <a:lvl4pPr marL="6583625" indent="0">
              <a:buNone/>
              <a:defRPr sz="4400"/>
            </a:lvl4pPr>
            <a:lvl5pPr marL="8778167" indent="0">
              <a:buNone/>
              <a:defRPr sz="4400"/>
            </a:lvl5pPr>
            <a:lvl6pPr marL="10972709" indent="0">
              <a:buNone/>
              <a:defRPr sz="4400"/>
            </a:lvl6pPr>
            <a:lvl7pPr marL="13167250" indent="0">
              <a:buNone/>
              <a:defRPr sz="4400"/>
            </a:lvl7pPr>
            <a:lvl8pPr marL="15361792" indent="0">
              <a:buNone/>
              <a:defRPr sz="4400"/>
            </a:lvl8pPr>
            <a:lvl9pPr marL="17556334" indent="0">
              <a:buNone/>
              <a:defRPr sz="4400"/>
            </a:lvl9pPr>
          </a:lstStyle>
          <a:p>
            <a:pPr lvl="0"/>
            <a:r>
              <a:rPr lang="en-US"/>
              <a:t>Click to edit Master text styles</a:t>
            </a:r>
          </a:p>
        </p:txBody>
      </p:sp>
      <p:sp>
        <p:nvSpPr>
          <p:cNvPr id="5" name="Date Placeholder 4"/>
          <p:cNvSpPr>
            <a:spLocks noGrp="1"/>
          </p:cNvSpPr>
          <p:nvPr>
            <p:ph type="dt" sz="half" idx="10"/>
          </p:nvPr>
        </p:nvSpPr>
        <p:spPr/>
        <p:txBody>
          <a:bodyPr/>
          <a:lstStyle/>
          <a:p>
            <a:fld id="{ECAF0477-184F-41E1-AAEB-065D88F50AF5}" type="datetimeFigureOut">
              <a:rPr lang="en-US" smtClean="0"/>
              <a:pPr/>
              <a:t>4/15/2025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526BA1-0BAB-4543-9CCD-440128B2F04E}" type="slidenum">
              <a:rPr lang="en-US" smtClean="0"/>
              <a:pPr/>
              <a:t>‹#›</a:t>
            </a:fld>
            <a:endParaRPr lang="en-US"/>
          </a:p>
        </p:txBody>
      </p:sp>
    </p:spTree>
    <p:extLst>
      <p:ext uri="{BB962C8B-B14F-4D97-AF65-F5344CB8AC3E}">
        <p14:creationId xmlns:p14="http://schemas.microsoft.com/office/powerpoint/2010/main" val="2961768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2236" y="30723841"/>
            <a:ext cx="19751040" cy="3627123"/>
          </a:xfrm>
        </p:spPr>
        <p:txBody>
          <a:bodyPr anchor="b"/>
          <a:lstStyle>
            <a:lvl1pPr algn="l">
              <a:defRPr sz="9600" b="1"/>
            </a:lvl1pPr>
          </a:lstStyle>
          <a:p>
            <a:r>
              <a:rPr lang="en-US"/>
              <a:t>Click to edit Master title style</a:t>
            </a:r>
          </a:p>
        </p:txBody>
      </p:sp>
      <p:sp>
        <p:nvSpPr>
          <p:cNvPr id="3" name="Picture Placeholder 2"/>
          <p:cNvSpPr>
            <a:spLocks noGrp="1"/>
          </p:cNvSpPr>
          <p:nvPr>
            <p:ph type="pic" idx="1"/>
          </p:nvPr>
        </p:nvSpPr>
        <p:spPr>
          <a:xfrm>
            <a:off x="6452236" y="3921760"/>
            <a:ext cx="19751040" cy="26334720"/>
          </a:xfrm>
        </p:spPr>
        <p:txBody>
          <a:bodyPr/>
          <a:lstStyle>
            <a:lvl1pPr marL="0" indent="0">
              <a:buNone/>
              <a:defRPr sz="15400"/>
            </a:lvl1pPr>
            <a:lvl2pPr marL="2194542" indent="0">
              <a:buNone/>
              <a:defRPr sz="13400"/>
            </a:lvl2pPr>
            <a:lvl3pPr marL="4389083" indent="0">
              <a:buNone/>
              <a:defRPr sz="11600"/>
            </a:lvl3pPr>
            <a:lvl4pPr marL="6583625" indent="0">
              <a:buNone/>
              <a:defRPr sz="9600"/>
            </a:lvl4pPr>
            <a:lvl5pPr marL="8778167" indent="0">
              <a:buNone/>
              <a:defRPr sz="9600"/>
            </a:lvl5pPr>
            <a:lvl6pPr marL="10972709" indent="0">
              <a:buNone/>
              <a:defRPr sz="9600"/>
            </a:lvl6pPr>
            <a:lvl7pPr marL="13167250" indent="0">
              <a:buNone/>
              <a:defRPr sz="9600"/>
            </a:lvl7pPr>
            <a:lvl8pPr marL="15361792" indent="0">
              <a:buNone/>
              <a:defRPr sz="9600"/>
            </a:lvl8pPr>
            <a:lvl9pPr marL="17556334" indent="0">
              <a:buNone/>
              <a:defRPr sz="9600"/>
            </a:lvl9pPr>
          </a:lstStyle>
          <a:p>
            <a:endParaRPr lang="en-US"/>
          </a:p>
        </p:txBody>
      </p:sp>
      <p:sp>
        <p:nvSpPr>
          <p:cNvPr id="4" name="Text Placeholder 3"/>
          <p:cNvSpPr>
            <a:spLocks noGrp="1"/>
          </p:cNvSpPr>
          <p:nvPr>
            <p:ph type="body" sz="half" idx="2"/>
          </p:nvPr>
        </p:nvSpPr>
        <p:spPr>
          <a:xfrm>
            <a:off x="6452236" y="34350964"/>
            <a:ext cx="19751040" cy="5151117"/>
          </a:xfrm>
        </p:spPr>
        <p:txBody>
          <a:bodyPr/>
          <a:lstStyle>
            <a:lvl1pPr marL="0" indent="0">
              <a:buNone/>
              <a:defRPr sz="6800"/>
            </a:lvl1pPr>
            <a:lvl2pPr marL="2194542" indent="0">
              <a:buNone/>
              <a:defRPr sz="5800"/>
            </a:lvl2pPr>
            <a:lvl3pPr marL="4389083" indent="0">
              <a:buNone/>
              <a:defRPr sz="4800"/>
            </a:lvl3pPr>
            <a:lvl4pPr marL="6583625" indent="0">
              <a:buNone/>
              <a:defRPr sz="4400"/>
            </a:lvl4pPr>
            <a:lvl5pPr marL="8778167" indent="0">
              <a:buNone/>
              <a:defRPr sz="4400"/>
            </a:lvl5pPr>
            <a:lvl6pPr marL="10972709" indent="0">
              <a:buNone/>
              <a:defRPr sz="4400"/>
            </a:lvl6pPr>
            <a:lvl7pPr marL="13167250" indent="0">
              <a:buNone/>
              <a:defRPr sz="4400"/>
            </a:lvl7pPr>
            <a:lvl8pPr marL="15361792" indent="0">
              <a:buNone/>
              <a:defRPr sz="4400"/>
            </a:lvl8pPr>
            <a:lvl9pPr marL="17556334" indent="0">
              <a:buNone/>
              <a:defRPr sz="4400"/>
            </a:lvl9pPr>
          </a:lstStyle>
          <a:p>
            <a:pPr lvl="0"/>
            <a:r>
              <a:rPr lang="en-US"/>
              <a:t>Click to edit Master text styles</a:t>
            </a:r>
          </a:p>
        </p:txBody>
      </p:sp>
      <p:sp>
        <p:nvSpPr>
          <p:cNvPr id="5" name="Date Placeholder 4"/>
          <p:cNvSpPr>
            <a:spLocks noGrp="1"/>
          </p:cNvSpPr>
          <p:nvPr>
            <p:ph type="dt" sz="half" idx="10"/>
          </p:nvPr>
        </p:nvSpPr>
        <p:spPr/>
        <p:txBody>
          <a:bodyPr/>
          <a:lstStyle/>
          <a:p>
            <a:fld id="{ECAF0477-184F-41E1-AAEB-065D88F50AF5}" type="datetimeFigureOut">
              <a:rPr lang="en-US" smtClean="0"/>
              <a:pPr/>
              <a:t>4/15/2025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526BA1-0BAB-4543-9CCD-440128B2F04E}" type="slidenum">
              <a:rPr lang="en-US" smtClean="0"/>
              <a:pPr/>
              <a:t>‹#›</a:t>
            </a:fld>
            <a:endParaRPr lang="en-US"/>
          </a:p>
        </p:txBody>
      </p:sp>
    </p:spTree>
    <p:extLst>
      <p:ext uri="{BB962C8B-B14F-4D97-AF65-F5344CB8AC3E}">
        <p14:creationId xmlns:p14="http://schemas.microsoft.com/office/powerpoint/2010/main" val="37142057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45920" y="1757684"/>
            <a:ext cx="29626560" cy="7315200"/>
          </a:xfrm>
          <a:prstGeom prst="rect">
            <a:avLst/>
          </a:prstGeom>
        </p:spPr>
        <p:txBody>
          <a:bodyPr vert="horz" lIns="438908" tIns="219454" rIns="438908" bIns="219454" rtlCol="0" anchor="ctr">
            <a:normAutofit/>
          </a:bodyPr>
          <a:lstStyle/>
          <a:p>
            <a:r>
              <a:rPr lang="en-US"/>
              <a:t>Click to edit Master title style</a:t>
            </a:r>
          </a:p>
        </p:txBody>
      </p:sp>
      <p:sp>
        <p:nvSpPr>
          <p:cNvPr id="3" name="Text Placeholder 2"/>
          <p:cNvSpPr>
            <a:spLocks noGrp="1"/>
          </p:cNvSpPr>
          <p:nvPr>
            <p:ph type="body" idx="1"/>
          </p:nvPr>
        </p:nvSpPr>
        <p:spPr>
          <a:xfrm>
            <a:off x="1645920" y="10241283"/>
            <a:ext cx="29626560" cy="28966163"/>
          </a:xfrm>
          <a:prstGeom prst="rect">
            <a:avLst/>
          </a:prstGeom>
        </p:spPr>
        <p:txBody>
          <a:bodyPr vert="horz" lIns="438908" tIns="219454" rIns="438908" bIns="219454"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645920" y="40680643"/>
            <a:ext cx="7680960" cy="2336800"/>
          </a:xfrm>
          <a:prstGeom prst="rect">
            <a:avLst/>
          </a:prstGeom>
        </p:spPr>
        <p:txBody>
          <a:bodyPr vert="horz" lIns="438908" tIns="219454" rIns="438908" bIns="219454" rtlCol="0" anchor="ctr"/>
          <a:lstStyle>
            <a:lvl1pPr algn="l">
              <a:defRPr sz="5800">
                <a:solidFill>
                  <a:schemeClr val="tx1">
                    <a:tint val="75000"/>
                  </a:schemeClr>
                </a:solidFill>
              </a:defRPr>
            </a:lvl1pPr>
          </a:lstStyle>
          <a:p>
            <a:fld id="{ECAF0477-184F-41E1-AAEB-065D88F50AF5}" type="datetimeFigureOut">
              <a:rPr lang="en-US" smtClean="0"/>
              <a:pPr/>
              <a:t>4/15/2025</a:t>
            </a:fld>
            <a:endParaRPr lang="en-US"/>
          </a:p>
        </p:txBody>
      </p:sp>
      <p:sp>
        <p:nvSpPr>
          <p:cNvPr id="5" name="Footer Placeholder 4"/>
          <p:cNvSpPr>
            <a:spLocks noGrp="1"/>
          </p:cNvSpPr>
          <p:nvPr>
            <p:ph type="ftr" sz="quarter" idx="3"/>
          </p:nvPr>
        </p:nvSpPr>
        <p:spPr>
          <a:xfrm>
            <a:off x="11247120" y="40680643"/>
            <a:ext cx="10424160" cy="2336800"/>
          </a:xfrm>
          <a:prstGeom prst="rect">
            <a:avLst/>
          </a:prstGeom>
        </p:spPr>
        <p:txBody>
          <a:bodyPr vert="horz" lIns="438908" tIns="219454" rIns="438908" bIns="219454"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591520" y="40680643"/>
            <a:ext cx="7680960" cy="2336800"/>
          </a:xfrm>
          <a:prstGeom prst="rect">
            <a:avLst/>
          </a:prstGeom>
        </p:spPr>
        <p:txBody>
          <a:bodyPr vert="horz" lIns="438908" tIns="219454" rIns="438908" bIns="219454" rtlCol="0" anchor="ctr"/>
          <a:lstStyle>
            <a:lvl1pPr algn="r">
              <a:defRPr sz="5800">
                <a:solidFill>
                  <a:schemeClr val="tx1">
                    <a:tint val="75000"/>
                  </a:schemeClr>
                </a:solidFill>
              </a:defRPr>
            </a:lvl1pPr>
          </a:lstStyle>
          <a:p>
            <a:fld id="{D7526BA1-0BAB-4543-9CCD-440128B2F04E}" type="slidenum">
              <a:rPr lang="en-US" smtClean="0"/>
              <a:pPr/>
              <a:t>‹#›</a:t>
            </a:fld>
            <a:endParaRPr lang="en-US"/>
          </a:p>
        </p:txBody>
      </p:sp>
    </p:spTree>
    <p:extLst>
      <p:ext uri="{BB962C8B-B14F-4D97-AF65-F5344CB8AC3E}">
        <p14:creationId xmlns:p14="http://schemas.microsoft.com/office/powerpoint/2010/main" val="25957086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9083" rtl="0" eaLnBrk="1" latinLnBrk="0" hangingPunct="1">
        <a:spcBef>
          <a:spcPct val="0"/>
        </a:spcBef>
        <a:buNone/>
        <a:defRPr sz="21200" kern="1200">
          <a:solidFill>
            <a:schemeClr val="tx1"/>
          </a:solidFill>
          <a:latin typeface="+mj-lt"/>
          <a:ea typeface="+mj-ea"/>
          <a:cs typeface="+mj-cs"/>
        </a:defRPr>
      </a:lvl1pPr>
    </p:titleStyle>
    <p:bodyStyle>
      <a:lvl1pPr marL="1645906" indent="-1645906" algn="l" defTabSz="4389083"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6130" indent="-1371589" algn="l" defTabSz="4389083"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6354" indent="-1097271" algn="l" defTabSz="4389083" rtl="0" eaLnBrk="1" latinLnBrk="0" hangingPunct="1">
        <a:spcBef>
          <a:spcPct val="20000"/>
        </a:spcBef>
        <a:buFont typeface="Arial" pitchFamily="34" charset="0"/>
        <a:buChar char="•"/>
        <a:defRPr sz="11600" kern="1200">
          <a:solidFill>
            <a:schemeClr val="tx1"/>
          </a:solidFill>
          <a:latin typeface="+mn-lt"/>
          <a:ea typeface="+mn-ea"/>
          <a:cs typeface="+mn-cs"/>
        </a:defRPr>
      </a:lvl3pPr>
      <a:lvl4pPr marL="7680896" indent="-1097271" algn="l" defTabSz="4389083"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5438" indent="-1097271" algn="l" defTabSz="4389083"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9979" indent="-1097271" algn="l" defTabSz="4389083"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4521" indent="-1097271" algn="l" defTabSz="4389083"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9063" indent="-1097271" algn="l" defTabSz="4389083"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3605" indent="-1097271" algn="l" defTabSz="4389083"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9083" rtl="0" eaLnBrk="1" latinLnBrk="0" hangingPunct="1">
        <a:defRPr sz="8600" kern="1200">
          <a:solidFill>
            <a:schemeClr val="tx1"/>
          </a:solidFill>
          <a:latin typeface="+mn-lt"/>
          <a:ea typeface="+mn-ea"/>
          <a:cs typeface="+mn-cs"/>
        </a:defRPr>
      </a:lvl1pPr>
      <a:lvl2pPr marL="2194542" algn="l" defTabSz="4389083" rtl="0" eaLnBrk="1" latinLnBrk="0" hangingPunct="1">
        <a:defRPr sz="8600" kern="1200">
          <a:solidFill>
            <a:schemeClr val="tx1"/>
          </a:solidFill>
          <a:latin typeface="+mn-lt"/>
          <a:ea typeface="+mn-ea"/>
          <a:cs typeface="+mn-cs"/>
        </a:defRPr>
      </a:lvl2pPr>
      <a:lvl3pPr marL="4389083" algn="l" defTabSz="4389083" rtl="0" eaLnBrk="1" latinLnBrk="0" hangingPunct="1">
        <a:defRPr sz="8600" kern="1200">
          <a:solidFill>
            <a:schemeClr val="tx1"/>
          </a:solidFill>
          <a:latin typeface="+mn-lt"/>
          <a:ea typeface="+mn-ea"/>
          <a:cs typeface="+mn-cs"/>
        </a:defRPr>
      </a:lvl3pPr>
      <a:lvl4pPr marL="6583625" algn="l" defTabSz="4389083" rtl="0" eaLnBrk="1" latinLnBrk="0" hangingPunct="1">
        <a:defRPr sz="8600" kern="1200">
          <a:solidFill>
            <a:schemeClr val="tx1"/>
          </a:solidFill>
          <a:latin typeface="+mn-lt"/>
          <a:ea typeface="+mn-ea"/>
          <a:cs typeface="+mn-cs"/>
        </a:defRPr>
      </a:lvl4pPr>
      <a:lvl5pPr marL="8778167" algn="l" defTabSz="4389083" rtl="0" eaLnBrk="1" latinLnBrk="0" hangingPunct="1">
        <a:defRPr sz="8600" kern="1200">
          <a:solidFill>
            <a:schemeClr val="tx1"/>
          </a:solidFill>
          <a:latin typeface="+mn-lt"/>
          <a:ea typeface="+mn-ea"/>
          <a:cs typeface="+mn-cs"/>
        </a:defRPr>
      </a:lvl5pPr>
      <a:lvl6pPr marL="10972709" algn="l" defTabSz="4389083" rtl="0" eaLnBrk="1" latinLnBrk="0" hangingPunct="1">
        <a:defRPr sz="8600" kern="1200">
          <a:solidFill>
            <a:schemeClr val="tx1"/>
          </a:solidFill>
          <a:latin typeface="+mn-lt"/>
          <a:ea typeface="+mn-ea"/>
          <a:cs typeface="+mn-cs"/>
        </a:defRPr>
      </a:lvl6pPr>
      <a:lvl7pPr marL="13167250" algn="l" defTabSz="4389083" rtl="0" eaLnBrk="1" latinLnBrk="0" hangingPunct="1">
        <a:defRPr sz="8600" kern="1200">
          <a:solidFill>
            <a:schemeClr val="tx1"/>
          </a:solidFill>
          <a:latin typeface="+mn-lt"/>
          <a:ea typeface="+mn-ea"/>
          <a:cs typeface="+mn-cs"/>
        </a:defRPr>
      </a:lvl7pPr>
      <a:lvl8pPr marL="15361792" algn="l" defTabSz="4389083" rtl="0" eaLnBrk="1" latinLnBrk="0" hangingPunct="1">
        <a:defRPr sz="8600" kern="1200">
          <a:solidFill>
            <a:schemeClr val="tx1"/>
          </a:solidFill>
          <a:latin typeface="+mn-lt"/>
          <a:ea typeface="+mn-ea"/>
          <a:cs typeface="+mn-cs"/>
        </a:defRPr>
      </a:lvl8pPr>
      <a:lvl9pPr marL="17556334" algn="l" defTabSz="4389083"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mailto:d.enahoro@cgiar.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731939" y="614227"/>
            <a:ext cx="16533253" cy="4717375"/>
          </a:xfrm>
          <a:prstGeom prst="rect">
            <a:avLst/>
          </a:prstGeom>
          <a:noFill/>
        </p:spPr>
        <p:txBody>
          <a:bodyPr wrap="square" lIns="99752" tIns="49876" rIns="99752" bIns="49876" rtlCol="0">
            <a:spAutoFit/>
          </a:bodyPr>
          <a:lstStyle/>
          <a:p>
            <a:r>
              <a:rPr lang="en-US" sz="10000" dirty="0">
                <a:solidFill>
                  <a:srgbClr val="7C1A1A"/>
                </a:solidFill>
                <a:latin typeface="+mj-lt"/>
              </a:rPr>
              <a:t>Projections of poultry and maize markets in Southern Africa under climate change</a:t>
            </a:r>
          </a:p>
        </p:txBody>
      </p:sp>
      <p:sp>
        <p:nvSpPr>
          <p:cNvPr id="22" name="TextBox 21"/>
          <p:cNvSpPr txBox="1"/>
          <p:nvPr/>
        </p:nvSpPr>
        <p:spPr>
          <a:xfrm>
            <a:off x="847187" y="6904337"/>
            <a:ext cx="15582606" cy="5086706"/>
          </a:xfrm>
          <a:prstGeom prst="rect">
            <a:avLst/>
          </a:prstGeom>
          <a:noFill/>
        </p:spPr>
        <p:txBody>
          <a:bodyPr wrap="square" lIns="99752" tIns="49876" rIns="99752" bIns="49876" rtlCol="0">
            <a:spAutoFit/>
          </a:bodyPr>
          <a:lstStyle/>
          <a:p>
            <a:pPr marL="415633" indent="-415633" eaLnBrk="0" hangingPunct="0"/>
            <a:r>
              <a:rPr lang="en-GB" sz="6000" b="1" dirty="0">
                <a:solidFill>
                  <a:srgbClr val="447A1C"/>
                </a:solidFill>
              </a:rPr>
              <a:t>Background</a:t>
            </a:r>
            <a:endParaRPr lang="en-US" sz="1600" dirty="0"/>
          </a:p>
          <a:p>
            <a:pPr marL="571500" indent="-571500">
              <a:buFont typeface="Arial" panose="020B0604020202020204" pitchFamily="34" charset="0"/>
              <a:buChar char="•"/>
            </a:pPr>
            <a:r>
              <a:rPr lang="en-GB" sz="4400" dirty="0">
                <a:cs typeface="Traditional Arabic" pitchFamily="18" charset="-78"/>
              </a:rPr>
              <a:t>Population, income growth &amp; urbanization are driving meat demand growth in low-and-middle-income countries</a:t>
            </a:r>
          </a:p>
          <a:p>
            <a:pPr marL="571500" indent="-571500">
              <a:buFont typeface="Arial" panose="020B0604020202020204" pitchFamily="34" charset="0"/>
              <a:buChar char="•"/>
            </a:pPr>
            <a:r>
              <a:rPr lang="en-GB" sz="4400" dirty="0">
                <a:cs typeface="Traditional Arabic" pitchFamily="18" charset="-78"/>
              </a:rPr>
              <a:t>In Southern Africa, meat demand growth is strongest for poultry, and linked to livestock grain demand and food-feed competition</a:t>
            </a:r>
          </a:p>
          <a:p>
            <a:pPr marL="571500" indent="-571500">
              <a:buFont typeface="Arial" panose="020B0604020202020204" pitchFamily="34" charset="0"/>
              <a:buChar char="•"/>
            </a:pPr>
            <a:r>
              <a:rPr lang="en-GB" sz="4400" dirty="0">
                <a:cs typeface="Traditional Arabic" pitchFamily="18" charset="-78"/>
              </a:rPr>
              <a:t>Market-based economic modelling can explore interactions of dietary changes, meat/grain markets &amp; imports, climate change.</a:t>
            </a:r>
          </a:p>
        </p:txBody>
      </p:sp>
      <p:grpSp>
        <p:nvGrpSpPr>
          <p:cNvPr id="2" name="Group 1"/>
          <p:cNvGrpSpPr/>
          <p:nvPr/>
        </p:nvGrpSpPr>
        <p:grpSpPr>
          <a:xfrm>
            <a:off x="806611" y="41798556"/>
            <a:ext cx="11811000" cy="1254443"/>
            <a:chOff x="1219200" y="41910000"/>
            <a:chExt cx="11811000" cy="1254443"/>
          </a:xfrm>
        </p:grpSpPr>
        <p:pic>
          <p:nvPicPr>
            <p:cNvPr id="57"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03321" y="41910000"/>
              <a:ext cx="2296434" cy="80939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3886200" y="42222003"/>
              <a:ext cx="9144000" cy="830997"/>
            </a:xfrm>
            <a:prstGeom prst="rect">
              <a:avLst/>
            </a:prstGeom>
            <a:noFill/>
          </p:spPr>
          <p:txBody>
            <a:bodyPr wrap="square" rtlCol="0">
              <a:spAutoFit/>
            </a:bodyPr>
            <a:lstStyle/>
            <a:p>
              <a:r>
                <a:rPr lang="en-US" sz="2400" dirty="0"/>
                <a:t>This document is licensed for use under a Creative Commons Attribution-</a:t>
              </a:r>
              <a:r>
                <a:rPr lang="en-US" sz="2400" dirty="0" err="1"/>
                <a:t>NonCommercial-ShareAlike</a:t>
              </a:r>
              <a:r>
                <a:rPr lang="en-US" sz="2400" dirty="0"/>
                <a:t> 4.0 International License</a:t>
              </a:r>
            </a:p>
          </p:txBody>
        </p:sp>
        <p:sp>
          <p:nvSpPr>
            <p:cNvPr id="3" name="TextBox 2"/>
            <p:cNvSpPr txBox="1"/>
            <p:nvPr/>
          </p:nvSpPr>
          <p:spPr>
            <a:xfrm>
              <a:off x="1219200" y="42672000"/>
              <a:ext cx="2582879" cy="492443"/>
            </a:xfrm>
            <a:prstGeom prst="rect">
              <a:avLst/>
            </a:prstGeom>
            <a:noFill/>
          </p:spPr>
          <p:txBody>
            <a:bodyPr wrap="square" rtlCol="0">
              <a:spAutoFit/>
            </a:bodyPr>
            <a:lstStyle/>
            <a:p>
              <a:r>
                <a:rPr lang="en-US" sz="2600" dirty="0">
                  <a:solidFill>
                    <a:srgbClr val="762123"/>
                  </a:solidFill>
                </a:rPr>
                <a:t>August 2024</a:t>
              </a:r>
            </a:p>
          </p:txBody>
        </p:sp>
      </p:grpSp>
      <p:sp>
        <p:nvSpPr>
          <p:cNvPr id="123" name="TextBox 122"/>
          <p:cNvSpPr txBox="1"/>
          <p:nvPr/>
        </p:nvSpPr>
        <p:spPr>
          <a:xfrm>
            <a:off x="16784953" y="39544983"/>
            <a:ext cx="14562902" cy="1331832"/>
          </a:xfrm>
          <a:prstGeom prst="rect">
            <a:avLst/>
          </a:prstGeom>
          <a:solidFill>
            <a:schemeClr val="accent3"/>
          </a:solidFill>
        </p:spPr>
        <p:txBody>
          <a:bodyPr wrap="square" lIns="99752" tIns="49876" rIns="99752" bIns="49876" rtlCol="0">
            <a:spAutoFit/>
          </a:bodyPr>
          <a:lstStyle/>
          <a:p>
            <a:r>
              <a:rPr lang="en-GB" sz="4000" b="1" dirty="0">
                <a:solidFill>
                  <a:srgbClr val="447A1C"/>
                </a:solidFill>
              </a:rPr>
              <a:t>For more information: </a:t>
            </a:r>
          </a:p>
          <a:p>
            <a:r>
              <a:rPr lang="en-US" sz="4000" dirty="0">
                <a:solidFill>
                  <a:srgbClr val="000000"/>
                </a:solidFill>
              </a:rPr>
              <a:t>Dolapo Enahoro (</a:t>
            </a:r>
            <a:r>
              <a:rPr lang="en-US" sz="4000" dirty="0">
                <a:solidFill>
                  <a:schemeClr val="accent1"/>
                </a:solidFill>
                <a:hlinkClick r:id="rId4"/>
              </a:rPr>
              <a:t>d.enahoro@cgiar.org</a:t>
            </a:r>
            <a:r>
              <a:rPr lang="en-US" sz="4000" dirty="0">
                <a:solidFill>
                  <a:srgbClr val="000000"/>
                </a:solidFill>
              </a:rPr>
              <a:t>)</a:t>
            </a:r>
          </a:p>
        </p:txBody>
      </p:sp>
      <p:sp>
        <p:nvSpPr>
          <p:cNvPr id="21" name="TextBox 20"/>
          <p:cNvSpPr txBox="1"/>
          <p:nvPr/>
        </p:nvSpPr>
        <p:spPr>
          <a:xfrm>
            <a:off x="1202348" y="31925644"/>
            <a:ext cx="15582605" cy="9395578"/>
          </a:xfrm>
          <a:prstGeom prst="rect">
            <a:avLst/>
          </a:prstGeom>
          <a:noFill/>
        </p:spPr>
        <p:txBody>
          <a:bodyPr wrap="square" lIns="99752" tIns="49876" rIns="99752" bIns="49876" rtlCol="0">
            <a:spAutoFit/>
          </a:bodyPr>
          <a:lstStyle/>
          <a:p>
            <a:r>
              <a:rPr lang="en-GB" sz="6000" b="1" dirty="0">
                <a:solidFill>
                  <a:srgbClr val="447A1C"/>
                </a:solidFill>
              </a:rPr>
              <a:t>Application</a:t>
            </a:r>
          </a:p>
          <a:p>
            <a:endParaRPr lang="en-US" sz="1600" dirty="0"/>
          </a:p>
          <a:p>
            <a:r>
              <a:rPr lang="en-US" sz="4400" dirty="0"/>
              <a:t>Economic modelling generated country-level projections of food production, demand and trade of poultry (meat and milk) and maize under alternative scenarios</a:t>
            </a:r>
          </a:p>
          <a:p>
            <a:pPr marL="571500" indent="-571500">
              <a:buFont typeface="Arial" panose="020B0604020202020204" pitchFamily="34" charset="0"/>
              <a:buChar char="•"/>
            </a:pPr>
            <a:r>
              <a:rPr lang="en-US" sz="4400" dirty="0"/>
              <a:t>IMPACT model system linked to the multi-country regional model of livestock and grain sectors in Southern Africa </a:t>
            </a:r>
          </a:p>
          <a:p>
            <a:pPr marL="571500" indent="-571500">
              <a:buFont typeface="Arial" panose="020B0604020202020204" pitchFamily="34" charset="0"/>
              <a:buChar char="•"/>
            </a:pPr>
            <a:r>
              <a:rPr lang="en-US" sz="4400" dirty="0"/>
              <a:t>Four (4) countries simulated as a single regional trade bloc: Malawi, Mozambique, South Africa, Zambia </a:t>
            </a:r>
          </a:p>
          <a:p>
            <a:pPr marL="571500" indent="-571500">
              <a:buFont typeface="Arial" panose="020B0604020202020204" pitchFamily="34" charset="0"/>
              <a:buChar char="•"/>
            </a:pPr>
            <a:r>
              <a:rPr lang="en-US" sz="4400" dirty="0"/>
              <a:t>Seven (7) sub-regional units simulated (with four in South Africa)</a:t>
            </a:r>
          </a:p>
          <a:p>
            <a:pPr marL="571500" indent="-571500">
              <a:buFont typeface="Arial" panose="020B0604020202020204" pitchFamily="34" charset="0"/>
              <a:buChar char="•"/>
            </a:pPr>
            <a:r>
              <a:rPr lang="en-US" sz="4400" dirty="0"/>
              <a:t>(2015) baseline data obtained from FAO, country statistical services, surveys, and reports</a:t>
            </a:r>
          </a:p>
          <a:p>
            <a:pPr marL="571500" indent="-571500">
              <a:buFont typeface="Arial" panose="020B0604020202020204" pitchFamily="34" charset="0"/>
              <a:buChar char="•"/>
            </a:pPr>
            <a:r>
              <a:rPr lang="en-US" sz="4400" dirty="0"/>
              <a:t>Integrated model generated 15-year horizon for business-as-usual versus drought climate to 2030.</a:t>
            </a:r>
          </a:p>
        </p:txBody>
      </p:sp>
      <p:sp>
        <p:nvSpPr>
          <p:cNvPr id="10" name="TextBox 9">
            <a:extLst>
              <a:ext uri="{FF2B5EF4-FFF2-40B4-BE49-F238E27FC236}">
                <a16:creationId xmlns:a16="http://schemas.microsoft.com/office/drawing/2014/main" id="{834F8294-0E27-E903-1585-F2B30204AB37}"/>
              </a:ext>
            </a:extLst>
          </p:cNvPr>
          <p:cNvSpPr txBox="1"/>
          <p:nvPr/>
        </p:nvSpPr>
        <p:spPr>
          <a:xfrm>
            <a:off x="16760305" y="1280978"/>
            <a:ext cx="15004908" cy="5579149"/>
          </a:xfrm>
          <a:prstGeom prst="rect">
            <a:avLst/>
          </a:prstGeom>
          <a:noFill/>
        </p:spPr>
        <p:txBody>
          <a:bodyPr wrap="square" lIns="99752" tIns="49876" rIns="99752" bIns="49876" rtlCol="0">
            <a:spAutoFit/>
          </a:bodyPr>
          <a:lstStyle/>
          <a:p>
            <a:r>
              <a:rPr lang="en-GB" sz="6000" b="1" dirty="0">
                <a:solidFill>
                  <a:srgbClr val="447A1C"/>
                </a:solidFill>
              </a:rPr>
              <a:t>Preliminary Findings</a:t>
            </a:r>
          </a:p>
          <a:p>
            <a:endParaRPr lang="en-US" sz="1600" dirty="0"/>
          </a:p>
          <a:p>
            <a:r>
              <a:rPr lang="en-US" sz="4400" dirty="0"/>
              <a:t>Growth of per capita consumption of poultry meat been fastest in Malawi and slowest in South Africa. Meanwhile, maize (food)  consumption per capita increased in one country only (Zambia).</a:t>
            </a:r>
          </a:p>
          <a:p>
            <a:endParaRPr lang="en-US" sz="1600" dirty="0"/>
          </a:p>
          <a:p>
            <a:r>
              <a:rPr lang="en-US" sz="4400" dirty="0"/>
              <a:t>Projections of poultry meat and egg demand are associated with higher demand for maize as feed. Drought conditions lower feed and poultry supply in some countries in the region.</a:t>
            </a:r>
          </a:p>
        </p:txBody>
      </p:sp>
      <p:sp>
        <p:nvSpPr>
          <p:cNvPr id="17" name="TextBox 16">
            <a:extLst>
              <a:ext uri="{FF2B5EF4-FFF2-40B4-BE49-F238E27FC236}">
                <a16:creationId xmlns:a16="http://schemas.microsoft.com/office/drawing/2014/main" id="{23F1B055-5335-1325-03A7-BC0D4254DC9D}"/>
              </a:ext>
            </a:extLst>
          </p:cNvPr>
          <p:cNvSpPr txBox="1"/>
          <p:nvPr/>
        </p:nvSpPr>
        <p:spPr>
          <a:xfrm>
            <a:off x="16741255" y="28595639"/>
            <a:ext cx="14562902" cy="6200538"/>
          </a:xfrm>
          <a:prstGeom prst="rect">
            <a:avLst/>
          </a:prstGeom>
          <a:noFill/>
        </p:spPr>
        <p:txBody>
          <a:bodyPr wrap="square" lIns="99752" tIns="49876" rIns="99752" bIns="49876" rtlCol="0">
            <a:spAutoFit/>
          </a:bodyPr>
          <a:lstStyle/>
          <a:p>
            <a:r>
              <a:rPr lang="en-GB" sz="6000" b="1" dirty="0">
                <a:solidFill>
                  <a:srgbClr val="447A1C"/>
                </a:solidFill>
              </a:rPr>
              <a:t>Relevance of results and methods</a:t>
            </a:r>
            <a:endParaRPr lang="en-US" sz="1600" dirty="0">
              <a:cs typeface="Traditional Arabic" pitchFamily="18" charset="-78"/>
            </a:endParaRPr>
          </a:p>
          <a:p>
            <a:pPr>
              <a:lnSpc>
                <a:spcPct val="110000"/>
              </a:lnSpc>
            </a:pPr>
            <a:r>
              <a:rPr lang="en-US" sz="4400" dirty="0"/>
              <a:t>The study’s abstraction of a regional approach to livestock and feed sector interactions in southern Africa highlights the potential key role of markets in smoothening region-wide challenges related to the growth of (animal source) food demand and the management of livestock resources. Our findings also highlight the needs for quantitative foresight analytical approaches and better data .</a:t>
            </a:r>
          </a:p>
        </p:txBody>
      </p:sp>
      <p:sp>
        <p:nvSpPr>
          <p:cNvPr id="18" name="TextBox 17">
            <a:extLst>
              <a:ext uri="{FF2B5EF4-FFF2-40B4-BE49-F238E27FC236}">
                <a16:creationId xmlns:a16="http://schemas.microsoft.com/office/drawing/2014/main" id="{E482C99F-5A27-9D52-6ECA-81F8B933D1E7}"/>
              </a:ext>
            </a:extLst>
          </p:cNvPr>
          <p:cNvSpPr txBox="1"/>
          <p:nvPr/>
        </p:nvSpPr>
        <p:spPr>
          <a:xfrm>
            <a:off x="16861809" y="35059233"/>
            <a:ext cx="14562902" cy="4185761"/>
          </a:xfrm>
          <a:prstGeom prst="rect">
            <a:avLst/>
          </a:prstGeom>
          <a:solidFill>
            <a:srgbClr val="376916"/>
          </a:solidFill>
        </p:spPr>
        <p:txBody>
          <a:bodyPr wrap="square" lIns="274320" tIns="274320" rIns="274320" bIns="274320" rtlCol="0">
            <a:spAutoFit/>
          </a:bodyPr>
          <a:lstStyle/>
          <a:p>
            <a:pPr marL="415633" indent="-415633"/>
            <a:r>
              <a:rPr lang="en-US" sz="6000" b="1" dirty="0">
                <a:solidFill>
                  <a:schemeClr val="bg1"/>
                </a:solidFill>
              </a:rPr>
              <a:t> Acknowledgements</a:t>
            </a:r>
            <a:endParaRPr lang="en-AU" sz="6000" dirty="0">
              <a:solidFill>
                <a:schemeClr val="bg1"/>
              </a:solidFill>
            </a:endParaRPr>
          </a:p>
          <a:p>
            <a:pPr marL="153988"/>
            <a:endParaRPr lang="en-US" sz="1600" dirty="0">
              <a:solidFill>
                <a:schemeClr val="bg1"/>
              </a:solidFill>
            </a:endParaRPr>
          </a:p>
          <a:p>
            <a:pPr marL="153988"/>
            <a:r>
              <a:rPr lang="en-US" sz="3800" dirty="0">
                <a:solidFill>
                  <a:schemeClr val="bg1"/>
                </a:solidFill>
              </a:rPr>
              <a:t>This work was undertaken by researchers at the International Livestock Research Institute (ILRI) with funding support from the CGIAR Initiative on Foresight and the predecessor CGIAR research program (CRP) on Policies, Institutions and Markets.</a:t>
            </a:r>
          </a:p>
          <a:p>
            <a:pPr marL="153988"/>
            <a:endParaRPr lang="en-US" sz="800" dirty="0">
              <a:solidFill>
                <a:schemeClr val="bg1"/>
              </a:solidFill>
            </a:endParaRPr>
          </a:p>
        </p:txBody>
      </p:sp>
      <p:sp>
        <p:nvSpPr>
          <p:cNvPr id="20" name="TextBox 19">
            <a:extLst>
              <a:ext uri="{FF2B5EF4-FFF2-40B4-BE49-F238E27FC236}">
                <a16:creationId xmlns:a16="http://schemas.microsoft.com/office/drawing/2014/main" id="{D23FDA3F-7381-A5A9-0BFF-423616AD8EDA}"/>
              </a:ext>
            </a:extLst>
          </p:cNvPr>
          <p:cNvSpPr txBox="1"/>
          <p:nvPr/>
        </p:nvSpPr>
        <p:spPr>
          <a:xfrm>
            <a:off x="1176233" y="28730208"/>
            <a:ext cx="14646662" cy="2800767"/>
          </a:xfrm>
          <a:prstGeom prst="rect">
            <a:avLst/>
          </a:prstGeom>
          <a:noFill/>
        </p:spPr>
        <p:txBody>
          <a:bodyPr wrap="square" rtlCol="0">
            <a:spAutoFit/>
          </a:bodyPr>
          <a:lstStyle/>
          <a:p>
            <a:pPr marL="571500" indent="-571500">
              <a:buFont typeface="Arial" panose="020B0604020202020204" pitchFamily="34" charset="0"/>
              <a:buChar char="•"/>
            </a:pPr>
            <a:r>
              <a:rPr lang="en-US" sz="4400" dirty="0"/>
              <a:t>The IMPACT model simulates global agricultural sectors of 159 countries using derived demand and supply equations</a:t>
            </a:r>
          </a:p>
          <a:p>
            <a:pPr marL="571500" indent="-571500">
              <a:buFont typeface="Arial" panose="020B0604020202020204" pitchFamily="34" charset="0"/>
              <a:buChar char="•"/>
            </a:pPr>
            <a:r>
              <a:rPr lang="en-US" sz="4400" dirty="0"/>
              <a:t>Post-model calculations quantify outcomes on consumer prices, producer incomes, food security and nutrition.</a:t>
            </a:r>
          </a:p>
        </p:txBody>
      </p:sp>
      <p:sp>
        <p:nvSpPr>
          <p:cNvPr id="23" name="TextBox 22">
            <a:extLst>
              <a:ext uri="{FF2B5EF4-FFF2-40B4-BE49-F238E27FC236}">
                <a16:creationId xmlns:a16="http://schemas.microsoft.com/office/drawing/2014/main" id="{0D4C7DB3-6BF3-0804-862F-0F8EB36B6853}"/>
              </a:ext>
            </a:extLst>
          </p:cNvPr>
          <p:cNvSpPr txBox="1"/>
          <p:nvPr/>
        </p:nvSpPr>
        <p:spPr>
          <a:xfrm>
            <a:off x="847187" y="12385712"/>
            <a:ext cx="15304755" cy="7118032"/>
          </a:xfrm>
          <a:prstGeom prst="rect">
            <a:avLst/>
          </a:prstGeom>
          <a:noFill/>
        </p:spPr>
        <p:txBody>
          <a:bodyPr wrap="square" lIns="99752" tIns="49876" rIns="99752" bIns="49876" rtlCol="0">
            <a:spAutoFit/>
          </a:bodyPr>
          <a:lstStyle/>
          <a:p>
            <a:pPr marL="415633" indent="-415633" eaLnBrk="0" hangingPunct="0"/>
            <a:r>
              <a:rPr lang="en-US" sz="6000" b="1" dirty="0">
                <a:solidFill>
                  <a:srgbClr val="447A1C"/>
                </a:solidFill>
              </a:rPr>
              <a:t>Methodology</a:t>
            </a:r>
            <a:endParaRPr lang="en-US" sz="1600" dirty="0"/>
          </a:p>
          <a:p>
            <a:pPr marL="571500" indent="-571500">
              <a:buFont typeface="Arial" panose="020B0604020202020204" pitchFamily="34" charset="0"/>
              <a:buChar char="•"/>
            </a:pPr>
            <a:r>
              <a:rPr lang="en-GB" sz="4400" dirty="0">
                <a:cs typeface="Traditional Arabic" pitchFamily="18" charset="-78"/>
              </a:rPr>
              <a:t>A livestock economic model specified as a multi-market, spatial equilibrium model integrating grain and animal source food (ASF) markets, to solve for regional equilibrium levels of:</a:t>
            </a:r>
          </a:p>
          <a:p>
            <a:pPr marL="2766042" lvl="1" indent="-571500">
              <a:buFont typeface="Arial" panose="020B0604020202020204" pitchFamily="34" charset="0"/>
              <a:buChar char="•"/>
            </a:pPr>
            <a:r>
              <a:rPr lang="en-GB" sz="4400" dirty="0">
                <a:cs typeface="Traditional Arabic" pitchFamily="18" charset="-78"/>
              </a:rPr>
              <a:t>Crop areas, yields, and total domestic crop supply</a:t>
            </a:r>
          </a:p>
          <a:p>
            <a:pPr marL="2766042" lvl="1" indent="-571500">
              <a:buFont typeface="Arial" panose="020B0604020202020204" pitchFamily="34" charset="0"/>
              <a:buChar char="•"/>
            </a:pPr>
            <a:r>
              <a:rPr lang="en-GB" sz="4400" dirty="0">
                <a:cs typeface="Traditional Arabic" pitchFamily="18" charset="-78"/>
              </a:rPr>
              <a:t>Animal numbers, yields and total domestic ASF supply</a:t>
            </a:r>
          </a:p>
          <a:p>
            <a:pPr marL="2766042" lvl="1" indent="-571500">
              <a:buFont typeface="Arial" panose="020B0604020202020204" pitchFamily="34" charset="0"/>
              <a:buChar char="•"/>
            </a:pPr>
            <a:r>
              <a:rPr lang="en-GB" sz="4400" dirty="0">
                <a:cs typeface="Traditional Arabic" pitchFamily="18" charset="-78"/>
              </a:rPr>
              <a:t>Food demand, livestock feed demand</a:t>
            </a:r>
          </a:p>
          <a:p>
            <a:pPr marL="2766042" lvl="1" indent="-571500">
              <a:buFont typeface="Arial" panose="020B0604020202020204" pitchFamily="34" charset="0"/>
              <a:buChar char="•"/>
            </a:pPr>
            <a:r>
              <a:rPr lang="en-GB" sz="4400" dirty="0">
                <a:cs typeface="Traditional Arabic" pitchFamily="18" charset="-78"/>
              </a:rPr>
              <a:t>Intra-regional trade volumes &amp; prices, costs, taxes;</a:t>
            </a:r>
          </a:p>
          <a:p>
            <a:pPr marL="571500" indent="-571500">
              <a:buFont typeface="Arial" panose="020B0604020202020204" pitchFamily="34" charset="0"/>
              <a:buChar char="•"/>
            </a:pPr>
            <a:r>
              <a:rPr lang="en-GB" sz="4400" dirty="0">
                <a:cs typeface="Traditional Arabic" pitchFamily="18" charset="-78"/>
              </a:rPr>
              <a:t>Regional livestock model was linked to IMPACT to simulate global climate change (as temperature &amp; precipitation changes)</a:t>
            </a:r>
          </a:p>
        </p:txBody>
      </p:sp>
      <p:pic>
        <p:nvPicPr>
          <p:cNvPr id="26" name="Picture 25">
            <a:extLst>
              <a:ext uri="{FF2B5EF4-FFF2-40B4-BE49-F238E27FC236}">
                <a16:creationId xmlns:a16="http://schemas.microsoft.com/office/drawing/2014/main" id="{FA7FB700-4293-32FA-01B4-28295AEAA9F4}"/>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202348" y="19981078"/>
            <a:ext cx="14142704" cy="8110410"/>
          </a:xfrm>
          <a:prstGeom prst="rect">
            <a:avLst/>
          </a:prstGeom>
          <a:ln w="12700">
            <a:solidFill>
              <a:schemeClr val="accent2"/>
            </a:solidFill>
          </a:ln>
        </p:spPr>
      </p:pic>
      <p:sp>
        <p:nvSpPr>
          <p:cNvPr id="27" name="TextBox 26">
            <a:extLst>
              <a:ext uri="{FF2B5EF4-FFF2-40B4-BE49-F238E27FC236}">
                <a16:creationId xmlns:a16="http://schemas.microsoft.com/office/drawing/2014/main" id="{1F3150FD-C7E4-CE20-7335-9EB0BE418251}"/>
              </a:ext>
            </a:extLst>
          </p:cNvPr>
          <p:cNvSpPr txBox="1"/>
          <p:nvPr/>
        </p:nvSpPr>
        <p:spPr>
          <a:xfrm>
            <a:off x="731939" y="5573271"/>
            <a:ext cx="8031061" cy="1337826"/>
          </a:xfrm>
          <a:prstGeom prst="rect">
            <a:avLst/>
          </a:prstGeom>
          <a:noFill/>
        </p:spPr>
        <p:txBody>
          <a:bodyPr wrap="square" lIns="91718" tIns="45859" rIns="91718" bIns="45859" rtlCol="0">
            <a:spAutoFit/>
          </a:bodyPr>
          <a:lstStyle/>
          <a:p>
            <a:r>
              <a:rPr lang="en-US" sz="4046" i="1" dirty="0">
                <a:solidFill>
                  <a:schemeClr val="tx1">
                    <a:lumMod val="95000"/>
                    <a:lumOff val="5000"/>
                  </a:schemeClr>
                </a:solidFill>
              </a:rPr>
              <a:t>Dolapo Enahoro, Charles Mensah</a:t>
            </a:r>
            <a:br>
              <a:rPr lang="en-US" sz="4046" i="1" dirty="0">
                <a:solidFill>
                  <a:schemeClr val="tx1">
                    <a:lumMod val="95000"/>
                    <a:lumOff val="5000"/>
                  </a:schemeClr>
                </a:solidFill>
              </a:rPr>
            </a:br>
            <a:endParaRPr lang="en-US" sz="4046" i="1" dirty="0">
              <a:solidFill>
                <a:schemeClr val="tx1">
                  <a:lumMod val="95000"/>
                  <a:lumOff val="5000"/>
                </a:schemeClr>
              </a:solidFill>
            </a:endParaRPr>
          </a:p>
        </p:txBody>
      </p:sp>
      <p:pic>
        <p:nvPicPr>
          <p:cNvPr id="29" name="Picture 28" descr="A screenshot of a graph&#10;&#10;Description automatically generated">
            <a:extLst>
              <a:ext uri="{FF2B5EF4-FFF2-40B4-BE49-F238E27FC236}">
                <a16:creationId xmlns:a16="http://schemas.microsoft.com/office/drawing/2014/main" id="{D814685F-B9F2-BCF9-F1CC-2B983DC0EB6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760305" y="7170132"/>
            <a:ext cx="14903404" cy="10818091"/>
          </a:xfrm>
          <a:prstGeom prst="rect">
            <a:avLst/>
          </a:prstGeom>
          <a:ln w="12700">
            <a:solidFill>
              <a:schemeClr val="accent2"/>
            </a:solidFill>
          </a:ln>
        </p:spPr>
      </p:pic>
      <p:pic>
        <p:nvPicPr>
          <p:cNvPr id="38" name="Picture 37">
            <a:extLst>
              <a:ext uri="{FF2B5EF4-FFF2-40B4-BE49-F238E27FC236}">
                <a16:creationId xmlns:a16="http://schemas.microsoft.com/office/drawing/2014/main" id="{B8B375F1-1AC0-7D66-3BDC-AA54BB600C9E}"/>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6861809" y="18369833"/>
            <a:ext cx="14903404" cy="5776989"/>
          </a:xfrm>
          <a:prstGeom prst="rect">
            <a:avLst/>
          </a:prstGeom>
          <a:ln w="12700">
            <a:solidFill>
              <a:schemeClr val="accent2"/>
            </a:solidFill>
          </a:ln>
        </p:spPr>
      </p:pic>
      <p:pic>
        <p:nvPicPr>
          <p:cNvPr id="39" name="Picture 4" descr="Director General, International Livestock Research Institute (ILRI) - CGIAR">
            <a:extLst>
              <a:ext uri="{FF2B5EF4-FFF2-40B4-BE49-F238E27FC236}">
                <a16:creationId xmlns:a16="http://schemas.microsoft.com/office/drawing/2014/main" id="{76B491AE-1D71-22FA-DB53-0F9E6EB574BD}"/>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997596" y="41084108"/>
            <a:ext cx="4306561" cy="205290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917056B-9EFD-9D32-DD75-2B0B3AA22557}"/>
              </a:ext>
            </a:extLst>
          </p:cNvPr>
          <p:cNvSpPr txBox="1"/>
          <p:nvPr/>
        </p:nvSpPr>
        <p:spPr>
          <a:xfrm>
            <a:off x="16861809" y="24317202"/>
            <a:ext cx="14601002" cy="4154984"/>
          </a:xfrm>
          <a:prstGeom prst="rect">
            <a:avLst/>
          </a:prstGeom>
          <a:noFill/>
        </p:spPr>
        <p:txBody>
          <a:bodyPr wrap="square" rtlCol="0">
            <a:spAutoFit/>
          </a:bodyPr>
          <a:lstStyle/>
          <a:p>
            <a:pPr marL="571500" indent="-571500">
              <a:buFont typeface="Arial" panose="020B0604020202020204" pitchFamily="34" charset="0"/>
              <a:buChar char="•"/>
            </a:pPr>
            <a:r>
              <a:rPr lang="en-US" sz="4400" dirty="0"/>
              <a:t>Poultry meat demand grows more than 9X across the region, maize food demand 200%, and maize feed demand 137%</a:t>
            </a:r>
          </a:p>
          <a:p>
            <a:pPr marL="571500" indent="-571500">
              <a:buFont typeface="Arial" panose="020B0604020202020204" pitchFamily="34" charset="0"/>
              <a:buChar char="•"/>
            </a:pPr>
            <a:r>
              <a:rPr lang="en-US" sz="4400" dirty="0"/>
              <a:t>Ratio of poultry/maize supply to demand is &lt; 1.0 for some countries and worsened under the drought climate</a:t>
            </a:r>
          </a:p>
          <a:p>
            <a:pPr marL="571500" indent="-571500">
              <a:buFont typeface="Arial" panose="020B0604020202020204" pitchFamily="34" charset="0"/>
              <a:buChar char="•"/>
            </a:pPr>
            <a:r>
              <a:rPr lang="en-US" sz="4400" dirty="0"/>
              <a:t>Net supply is positive at regional level showing potential of markets to move supplies from surplus to deficit areas.</a:t>
            </a:r>
          </a:p>
        </p:txBody>
      </p:sp>
    </p:spTree>
    <p:extLst>
      <p:ext uri="{BB962C8B-B14F-4D97-AF65-F5344CB8AC3E}">
        <p14:creationId xmlns:p14="http://schemas.microsoft.com/office/powerpoint/2010/main" val="4345762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4411</TotalTime>
  <Words>568</Words>
  <Application>Microsoft Office PowerPoint</Application>
  <PresentationFormat>Custom</PresentationFormat>
  <Paragraphs>41</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Traditional Arabic</vt:lpstr>
      <vt:lpstr>Office Theme</vt:lpstr>
      <vt:lpstr>PowerPoint Presentation</vt:lpstr>
    </vt:vector>
  </TitlesOfParts>
  <Company>ILRI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Habtamu, Apollo (ILRI)</dc:creator>
  <cp:lastModifiedBy>Yabowork, Abenet (ILRI)</cp:lastModifiedBy>
  <cp:revision>249</cp:revision>
  <cp:lastPrinted>2016-10-26T15:57:24Z</cp:lastPrinted>
  <dcterms:created xsi:type="dcterms:W3CDTF">2016-09-22T13:45:12Z</dcterms:created>
  <dcterms:modified xsi:type="dcterms:W3CDTF">2025-04-15T08:50:59Z</dcterms:modified>
</cp:coreProperties>
</file>