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slideLayouts/slideLayout11.xml" ContentType="application/vnd.openxmlformats-officedocument.presentationml.slideLayout+xml"/>
  <Override PartName="/ppt/theme/theme9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10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11.xml" ContentType="application/vnd.openxmlformats-officedocument.theme+xml"/>
  <Override PartName="/ppt/slideLayouts/slideLayout16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4"/>
    <p:sldMasterId id="2147483669" r:id="rId5"/>
    <p:sldMasterId id="2147483672" r:id="rId6"/>
    <p:sldMasterId id="2147483659" r:id="rId7"/>
    <p:sldMasterId id="2147483685" r:id="rId8"/>
    <p:sldMasterId id="2147483689" r:id="rId9"/>
    <p:sldMasterId id="2147483702" r:id="rId10"/>
    <p:sldMasterId id="2147483733" r:id="rId11"/>
    <p:sldMasterId id="2147483736" r:id="rId12"/>
    <p:sldMasterId id="2147483738" r:id="rId13"/>
    <p:sldMasterId id="2147483744" r:id="rId14"/>
    <p:sldMasterId id="2147483748" r:id="rId15"/>
  </p:sldMasterIdLst>
  <p:notesMasterIdLst>
    <p:notesMasterId r:id="rId21"/>
  </p:notesMasterIdLst>
  <p:sldIdLst>
    <p:sldId id="1228" r:id="rId16"/>
    <p:sldId id="1229" r:id="rId17"/>
    <p:sldId id="1230" r:id="rId18"/>
    <p:sldId id="1231" r:id="rId19"/>
    <p:sldId id="265" r:id="rId20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534" userDrawn="1">
          <p15:clr>
            <a:srgbClr val="A4A3A4"/>
          </p15:clr>
        </p15:guide>
        <p15:guide id="4" orient="horz" pos="1859" userDrawn="1">
          <p15:clr>
            <a:srgbClr val="A4A3A4"/>
          </p15:clr>
        </p15:guide>
        <p15:guide id="5" pos="2544" userDrawn="1">
          <p15:clr>
            <a:srgbClr val="A4A3A4"/>
          </p15:clr>
        </p15:guide>
        <p15:guide id="6" orient="horz" pos="4128" userDrawn="1">
          <p15:clr>
            <a:srgbClr val="A4A3A4"/>
          </p15:clr>
        </p15:guide>
        <p15:guide id="8" pos="432" userDrawn="1">
          <p15:clr>
            <a:srgbClr val="A4A3A4"/>
          </p15:clr>
        </p15:guide>
        <p15:guide id="11" pos="5184" userDrawn="1">
          <p15:clr>
            <a:srgbClr val="A4A3A4"/>
          </p15:clr>
        </p15:guide>
        <p15:guide id="12" orient="horz" pos="3552" userDrawn="1">
          <p15:clr>
            <a:srgbClr val="A4A3A4"/>
          </p15:clr>
        </p15:guide>
        <p15:guide id="13" orient="horz" pos="3744" userDrawn="1">
          <p15:clr>
            <a:srgbClr val="A4A3A4"/>
          </p15:clr>
        </p15:guide>
        <p15:guide id="14" orient="horz" pos="158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es, Sarah (RTB-CIP)" initials="FS(" lastIdx="1" clrIdx="0">
    <p:extLst>
      <p:ext uri="{19B8F6BF-5375-455C-9EA6-DF929625EA0E}">
        <p15:presenceInfo xmlns:p15="http://schemas.microsoft.com/office/powerpoint/2012/main" userId="S-1-5-21-1606980848-162531612-839522115-972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A431D"/>
    <a:srgbClr val="B2282A"/>
    <a:srgbClr val="F78D1E"/>
    <a:srgbClr val="FFC60B"/>
    <a:srgbClr val="1C9B43"/>
    <a:srgbClr val="990000"/>
    <a:srgbClr val="9B5525"/>
    <a:srgbClr val="E6E6E6"/>
    <a:srgbClr val="BC2A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86770B-FD16-451F-962B-D02A5FDBC0F7}" v="34" dt="2022-04-25T16:13:06.2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948" autoAdjust="0"/>
  </p:normalViewPr>
  <p:slideViewPr>
    <p:cSldViewPr snapToGrid="0">
      <p:cViewPr varScale="1">
        <p:scale>
          <a:sx n="86" d="100"/>
          <a:sy n="86" d="100"/>
        </p:scale>
        <p:origin x="918" y="78"/>
      </p:cViewPr>
      <p:guideLst>
        <p:guide pos="5534"/>
        <p:guide orient="horz" pos="1859"/>
        <p:guide pos="2544"/>
        <p:guide orient="horz" pos="4128"/>
        <p:guide pos="432"/>
        <p:guide pos="5184"/>
        <p:guide orient="horz" pos="3552"/>
        <p:guide orient="horz" pos="3744"/>
        <p:guide orient="horz" pos="15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EF4B3F-BC64-490B-9542-2F9B095F697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FBFA9D0-A48C-439A-9F2C-AE40CDE28714}">
      <dgm:prSet/>
      <dgm:spPr/>
      <dgm:t>
        <a:bodyPr/>
        <a:lstStyle/>
        <a:p>
          <a:r>
            <a:rPr lang="en-US" baseline="0" dirty="0"/>
            <a:t>117 authors and many other unnamed contributors who did the research and writing for our fantastic publication.</a:t>
          </a:r>
          <a:endParaRPr lang="en-US" dirty="0"/>
        </a:p>
      </dgm:t>
    </dgm:pt>
    <dgm:pt modelId="{5B85C7B0-FF0F-4B03-9343-4DA728AAD71C}" type="parTrans" cxnId="{FB80CBA4-FCAE-4C26-AA0C-9490EE3C6507}">
      <dgm:prSet/>
      <dgm:spPr/>
      <dgm:t>
        <a:bodyPr/>
        <a:lstStyle/>
        <a:p>
          <a:endParaRPr lang="en-US"/>
        </a:p>
      </dgm:t>
    </dgm:pt>
    <dgm:pt modelId="{E8336958-0D92-4B16-9788-9A4B982ADB1F}" type="sibTrans" cxnId="{FB80CBA4-FCAE-4C26-AA0C-9490EE3C6507}">
      <dgm:prSet/>
      <dgm:spPr/>
      <dgm:t>
        <a:bodyPr/>
        <a:lstStyle/>
        <a:p>
          <a:endParaRPr lang="en-US"/>
        </a:p>
      </dgm:t>
    </dgm:pt>
    <dgm:pt modelId="{A8008B11-AD7F-426E-BB27-2F8212015EC2}">
      <dgm:prSet/>
      <dgm:spPr/>
      <dgm:t>
        <a:bodyPr/>
        <a:lstStyle/>
        <a:p>
          <a:r>
            <a:rPr lang="en-US" baseline="0" dirty="0"/>
            <a:t>The wonderful publication team at Springer</a:t>
          </a:r>
          <a:endParaRPr lang="en-US" dirty="0"/>
        </a:p>
      </dgm:t>
    </dgm:pt>
    <dgm:pt modelId="{7B0E0374-53DD-4BC1-9A04-DE577AC39396}" type="parTrans" cxnId="{A87A61BA-FACC-4EED-A906-893DEB8D0A47}">
      <dgm:prSet/>
      <dgm:spPr/>
      <dgm:t>
        <a:bodyPr/>
        <a:lstStyle/>
        <a:p>
          <a:endParaRPr lang="en-US"/>
        </a:p>
      </dgm:t>
    </dgm:pt>
    <dgm:pt modelId="{555DED29-A608-400E-AFC2-00A8D9F37545}" type="sibTrans" cxnId="{A87A61BA-FACC-4EED-A906-893DEB8D0A47}">
      <dgm:prSet/>
      <dgm:spPr/>
      <dgm:t>
        <a:bodyPr/>
        <a:lstStyle/>
        <a:p>
          <a:endParaRPr lang="en-US"/>
        </a:p>
      </dgm:t>
    </dgm:pt>
    <dgm:pt modelId="{0043CBCE-94ED-40A3-9FCE-4DF0DBE368B0}">
      <dgm:prSet/>
      <dgm:spPr/>
      <dgm:t>
        <a:bodyPr/>
        <a:lstStyle/>
        <a:p>
          <a:r>
            <a:rPr lang="en-US" baseline="0" dirty="0"/>
            <a:t>Farmers and value chain actors, both women and men, who make all this possible and whose livelihoods we serve.</a:t>
          </a:r>
          <a:endParaRPr lang="en-US" dirty="0"/>
        </a:p>
      </dgm:t>
    </dgm:pt>
    <dgm:pt modelId="{E6DE9AAC-1911-47ED-B79F-0FECB52337AC}" type="parTrans" cxnId="{AB706970-0ECF-43A3-B1E5-F2DEFAEC3D4C}">
      <dgm:prSet/>
      <dgm:spPr/>
      <dgm:t>
        <a:bodyPr/>
        <a:lstStyle/>
        <a:p>
          <a:endParaRPr lang="en-US"/>
        </a:p>
      </dgm:t>
    </dgm:pt>
    <dgm:pt modelId="{8E3ABD05-38AE-4CE8-BB9B-0CDD7D4D5229}" type="sibTrans" cxnId="{AB706970-0ECF-43A3-B1E5-F2DEFAEC3D4C}">
      <dgm:prSet/>
      <dgm:spPr/>
      <dgm:t>
        <a:bodyPr/>
        <a:lstStyle/>
        <a:p>
          <a:endParaRPr lang="en-US"/>
        </a:p>
      </dgm:t>
    </dgm:pt>
    <dgm:pt modelId="{2E626E42-543F-49F0-842E-7FE0818B13E2}" type="pres">
      <dgm:prSet presAssocID="{82EF4B3F-BC64-490B-9542-2F9B095F6970}" presName="root" presStyleCnt="0">
        <dgm:presLayoutVars>
          <dgm:dir/>
          <dgm:resizeHandles val="exact"/>
        </dgm:presLayoutVars>
      </dgm:prSet>
      <dgm:spPr/>
    </dgm:pt>
    <dgm:pt modelId="{DC8A7A16-A0EF-4856-B65F-5D3BB0960DC8}" type="pres">
      <dgm:prSet presAssocID="{CFBFA9D0-A48C-439A-9F2C-AE40CDE28714}" presName="compNode" presStyleCnt="0"/>
      <dgm:spPr/>
    </dgm:pt>
    <dgm:pt modelId="{E544CCAA-229E-4D46-B4E1-446AEA46C2E9}" type="pres">
      <dgm:prSet presAssocID="{CFBFA9D0-A48C-439A-9F2C-AE40CDE28714}" presName="bgRect" presStyleLbl="bgShp" presStyleIdx="0" presStyleCnt="3"/>
      <dgm:spPr/>
    </dgm:pt>
    <dgm:pt modelId="{5382EE67-0D6A-4D63-ABC2-CEAF9F43D204}" type="pres">
      <dgm:prSet presAssocID="{CFBFA9D0-A48C-439A-9F2C-AE40CDE2871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A1CF26AC-7C04-4F2D-9DCF-7A5808AA886A}" type="pres">
      <dgm:prSet presAssocID="{CFBFA9D0-A48C-439A-9F2C-AE40CDE28714}" presName="spaceRect" presStyleCnt="0"/>
      <dgm:spPr/>
    </dgm:pt>
    <dgm:pt modelId="{8188C4C3-2963-440C-BF9C-8D579E99C81C}" type="pres">
      <dgm:prSet presAssocID="{CFBFA9D0-A48C-439A-9F2C-AE40CDE28714}" presName="parTx" presStyleLbl="revTx" presStyleIdx="0" presStyleCnt="3">
        <dgm:presLayoutVars>
          <dgm:chMax val="0"/>
          <dgm:chPref val="0"/>
        </dgm:presLayoutVars>
      </dgm:prSet>
      <dgm:spPr/>
    </dgm:pt>
    <dgm:pt modelId="{690CFADF-A72A-4AF8-A943-4314C27D9C96}" type="pres">
      <dgm:prSet presAssocID="{E8336958-0D92-4B16-9788-9A4B982ADB1F}" presName="sibTrans" presStyleCnt="0"/>
      <dgm:spPr/>
    </dgm:pt>
    <dgm:pt modelId="{76BFF2A1-B871-4611-BF0D-ED506D195B12}" type="pres">
      <dgm:prSet presAssocID="{A8008B11-AD7F-426E-BB27-2F8212015EC2}" presName="compNode" presStyleCnt="0"/>
      <dgm:spPr/>
    </dgm:pt>
    <dgm:pt modelId="{EE9E8EC7-D625-4023-B76E-C5DF4FC94024}" type="pres">
      <dgm:prSet presAssocID="{A8008B11-AD7F-426E-BB27-2F8212015EC2}" presName="bgRect" presStyleLbl="bgShp" presStyleIdx="1" presStyleCnt="3"/>
      <dgm:spPr/>
    </dgm:pt>
    <dgm:pt modelId="{70C4A1C6-877A-4262-AF32-F87A1F6618E7}" type="pres">
      <dgm:prSet presAssocID="{A8008B11-AD7F-426E-BB27-2F8212015EC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E8F4E0F5-6E80-4115-9E73-F47390EB1728}" type="pres">
      <dgm:prSet presAssocID="{A8008B11-AD7F-426E-BB27-2F8212015EC2}" presName="spaceRect" presStyleCnt="0"/>
      <dgm:spPr/>
    </dgm:pt>
    <dgm:pt modelId="{03AA15B1-D24F-4B2E-A0EE-F3B972483DA8}" type="pres">
      <dgm:prSet presAssocID="{A8008B11-AD7F-426E-BB27-2F8212015EC2}" presName="parTx" presStyleLbl="revTx" presStyleIdx="1" presStyleCnt="3">
        <dgm:presLayoutVars>
          <dgm:chMax val="0"/>
          <dgm:chPref val="0"/>
        </dgm:presLayoutVars>
      </dgm:prSet>
      <dgm:spPr/>
    </dgm:pt>
    <dgm:pt modelId="{4F74DE4F-7E01-463A-871A-3891B390141A}" type="pres">
      <dgm:prSet presAssocID="{555DED29-A608-400E-AFC2-00A8D9F37545}" presName="sibTrans" presStyleCnt="0"/>
      <dgm:spPr/>
    </dgm:pt>
    <dgm:pt modelId="{9412C945-A9E0-44C9-A05E-91669C1210A9}" type="pres">
      <dgm:prSet presAssocID="{0043CBCE-94ED-40A3-9FCE-4DF0DBE368B0}" presName="compNode" presStyleCnt="0"/>
      <dgm:spPr/>
    </dgm:pt>
    <dgm:pt modelId="{37906DC4-B51D-4558-8412-49802C773D1F}" type="pres">
      <dgm:prSet presAssocID="{0043CBCE-94ED-40A3-9FCE-4DF0DBE368B0}" presName="bgRect" presStyleLbl="bgShp" presStyleIdx="2" presStyleCnt="3"/>
      <dgm:spPr/>
    </dgm:pt>
    <dgm:pt modelId="{DA32FA91-0686-406B-8613-A7D9AE46A41D}" type="pres">
      <dgm:prSet presAssocID="{0043CBCE-94ED-40A3-9FCE-4DF0DBE368B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rm scene"/>
        </a:ext>
      </dgm:extLst>
    </dgm:pt>
    <dgm:pt modelId="{15D65BF6-56DC-4273-A163-CC32921F6542}" type="pres">
      <dgm:prSet presAssocID="{0043CBCE-94ED-40A3-9FCE-4DF0DBE368B0}" presName="spaceRect" presStyleCnt="0"/>
      <dgm:spPr/>
    </dgm:pt>
    <dgm:pt modelId="{D0DE78C6-573C-4EE2-BE94-6BA8E3F37A2B}" type="pres">
      <dgm:prSet presAssocID="{0043CBCE-94ED-40A3-9FCE-4DF0DBE368B0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69D6173C-ADBA-4342-AF16-AB270B69D473}" type="presOf" srcId="{0043CBCE-94ED-40A3-9FCE-4DF0DBE368B0}" destId="{D0DE78C6-573C-4EE2-BE94-6BA8E3F37A2B}" srcOrd="0" destOrd="0" presId="urn:microsoft.com/office/officeart/2018/2/layout/IconVerticalSolidList"/>
    <dgm:cxn modelId="{AB706970-0ECF-43A3-B1E5-F2DEFAEC3D4C}" srcId="{82EF4B3F-BC64-490B-9542-2F9B095F6970}" destId="{0043CBCE-94ED-40A3-9FCE-4DF0DBE368B0}" srcOrd="2" destOrd="0" parTransId="{E6DE9AAC-1911-47ED-B79F-0FECB52337AC}" sibTransId="{8E3ABD05-38AE-4CE8-BB9B-0CDD7D4D5229}"/>
    <dgm:cxn modelId="{1CA95C55-5A3F-4487-A7D7-17CAF47F91C3}" type="presOf" srcId="{82EF4B3F-BC64-490B-9542-2F9B095F6970}" destId="{2E626E42-543F-49F0-842E-7FE0818B13E2}" srcOrd="0" destOrd="0" presId="urn:microsoft.com/office/officeart/2018/2/layout/IconVerticalSolidList"/>
    <dgm:cxn modelId="{FB80CBA4-FCAE-4C26-AA0C-9490EE3C6507}" srcId="{82EF4B3F-BC64-490B-9542-2F9B095F6970}" destId="{CFBFA9D0-A48C-439A-9F2C-AE40CDE28714}" srcOrd="0" destOrd="0" parTransId="{5B85C7B0-FF0F-4B03-9343-4DA728AAD71C}" sibTransId="{E8336958-0D92-4B16-9788-9A4B982ADB1F}"/>
    <dgm:cxn modelId="{A87A61BA-FACC-4EED-A906-893DEB8D0A47}" srcId="{82EF4B3F-BC64-490B-9542-2F9B095F6970}" destId="{A8008B11-AD7F-426E-BB27-2F8212015EC2}" srcOrd="1" destOrd="0" parTransId="{7B0E0374-53DD-4BC1-9A04-DE577AC39396}" sibTransId="{555DED29-A608-400E-AFC2-00A8D9F37545}"/>
    <dgm:cxn modelId="{E8F4E3EA-CEFA-449E-8503-E485582FF239}" type="presOf" srcId="{CFBFA9D0-A48C-439A-9F2C-AE40CDE28714}" destId="{8188C4C3-2963-440C-BF9C-8D579E99C81C}" srcOrd="0" destOrd="0" presId="urn:microsoft.com/office/officeart/2018/2/layout/IconVerticalSolidList"/>
    <dgm:cxn modelId="{BFD38EF5-12B7-401C-AD94-880D1ACC84BB}" type="presOf" srcId="{A8008B11-AD7F-426E-BB27-2F8212015EC2}" destId="{03AA15B1-D24F-4B2E-A0EE-F3B972483DA8}" srcOrd="0" destOrd="0" presId="urn:microsoft.com/office/officeart/2018/2/layout/IconVerticalSolidList"/>
    <dgm:cxn modelId="{9144AB4F-0400-45D5-8691-771BA4215C65}" type="presParOf" srcId="{2E626E42-543F-49F0-842E-7FE0818B13E2}" destId="{DC8A7A16-A0EF-4856-B65F-5D3BB0960DC8}" srcOrd="0" destOrd="0" presId="urn:microsoft.com/office/officeart/2018/2/layout/IconVerticalSolidList"/>
    <dgm:cxn modelId="{BD821EFE-7664-4012-89A4-B1523082F8DB}" type="presParOf" srcId="{DC8A7A16-A0EF-4856-B65F-5D3BB0960DC8}" destId="{E544CCAA-229E-4D46-B4E1-446AEA46C2E9}" srcOrd="0" destOrd="0" presId="urn:microsoft.com/office/officeart/2018/2/layout/IconVerticalSolidList"/>
    <dgm:cxn modelId="{1C9F8B79-70C6-47AD-A234-46A65A3003C9}" type="presParOf" srcId="{DC8A7A16-A0EF-4856-B65F-5D3BB0960DC8}" destId="{5382EE67-0D6A-4D63-ABC2-CEAF9F43D204}" srcOrd="1" destOrd="0" presId="urn:microsoft.com/office/officeart/2018/2/layout/IconVerticalSolidList"/>
    <dgm:cxn modelId="{9223AC69-1460-4870-BAE0-4308D5C27DFA}" type="presParOf" srcId="{DC8A7A16-A0EF-4856-B65F-5D3BB0960DC8}" destId="{A1CF26AC-7C04-4F2D-9DCF-7A5808AA886A}" srcOrd="2" destOrd="0" presId="urn:microsoft.com/office/officeart/2018/2/layout/IconVerticalSolidList"/>
    <dgm:cxn modelId="{232A6DE3-2E50-40EA-98FC-476F990E8352}" type="presParOf" srcId="{DC8A7A16-A0EF-4856-B65F-5D3BB0960DC8}" destId="{8188C4C3-2963-440C-BF9C-8D579E99C81C}" srcOrd="3" destOrd="0" presId="urn:microsoft.com/office/officeart/2018/2/layout/IconVerticalSolidList"/>
    <dgm:cxn modelId="{9AEB041D-884C-48C8-8D7C-EFCAA750B6F0}" type="presParOf" srcId="{2E626E42-543F-49F0-842E-7FE0818B13E2}" destId="{690CFADF-A72A-4AF8-A943-4314C27D9C96}" srcOrd="1" destOrd="0" presId="urn:microsoft.com/office/officeart/2018/2/layout/IconVerticalSolidList"/>
    <dgm:cxn modelId="{AD2C3CF1-4960-4069-8C52-A4696CC531F2}" type="presParOf" srcId="{2E626E42-543F-49F0-842E-7FE0818B13E2}" destId="{76BFF2A1-B871-4611-BF0D-ED506D195B12}" srcOrd="2" destOrd="0" presId="urn:microsoft.com/office/officeart/2018/2/layout/IconVerticalSolidList"/>
    <dgm:cxn modelId="{88767613-B310-4FB9-AE17-6DD97999FC17}" type="presParOf" srcId="{76BFF2A1-B871-4611-BF0D-ED506D195B12}" destId="{EE9E8EC7-D625-4023-B76E-C5DF4FC94024}" srcOrd="0" destOrd="0" presId="urn:microsoft.com/office/officeart/2018/2/layout/IconVerticalSolidList"/>
    <dgm:cxn modelId="{5D97A23F-54C3-46EB-ADD8-E6AF78F49C20}" type="presParOf" srcId="{76BFF2A1-B871-4611-BF0D-ED506D195B12}" destId="{70C4A1C6-877A-4262-AF32-F87A1F6618E7}" srcOrd="1" destOrd="0" presId="urn:microsoft.com/office/officeart/2018/2/layout/IconVerticalSolidList"/>
    <dgm:cxn modelId="{9067F37F-F295-4341-8869-26D9F678E2F4}" type="presParOf" srcId="{76BFF2A1-B871-4611-BF0D-ED506D195B12}" destId="{E8F4E0F5-6E80-4115-9E73-F47390EB1728}" srcOrd="2" destOrd="0" presId="urn:microsoft.com/office/officeart/2018/2/layout/IconVerticalSolidList"/>
    <dgm:cxn modelId="{48F4EA7C-C180-4A2E-AA42-2CA9AD4B2877}" type="presParOf" srcId="{76BFF2A1-B871-4611-BF0D-ED506D195B12}" destId="{03AA15B1-D24F-4B2E-A0EE-F3B972483DA8}" srcOrd="3" destOrd="0" presId="urn:microsoft.com/office/officeart/2018/2/layout/IconVerticalSolidList"/>
    <dgm:cxn modelId="{D113012E-8360-4B92-B423-6328D42E52C5}" type="presParOf" srcId="{2E626E42-543F-49F0-842E-7FE0818B13E2}" destId="{4F74DE4F-7E01-463A-871A-3891B390141A}" srcOrd="3" destOrd="0" presId="urn:microsoft.com/office/officeart/2018/2/layout/IconVerticalSolidList"/>
    <dgm:cxn modelId="{E9FCC127-F21F-4C92-BC13-25050658B2FB}" type="presParOf" srcId="{2E626E42-543F-49F0-842E-7FE0818B13E2}" destId="{9412C945-A9E0-44C9-A05E-91669C1210A9}" srcOrd="4" destOrd="0" presId="urn:microsoft.com/office/officeart/2018/2/layout/IconVerticalSolidList"/>
    <dgm:cxn modelId="{70FA5D13-EBC6-47FD-A5E3-785D10F1EB16}" type="presParOf" srcId="{9412C945-A9E0-44C9-A05E-91669C1210A9}" destId="{37906DC4-B51D-4558-8412-49802C773D1F}" srcOrd="0" destOrd="0" presId="urn:microsoft.com/office/officeart/2018/2/layout/IconVerticalSolidList"/>
    <dgm:cxn modelId="{FD0C7257-0056-4B99-A9A3-E5DE384B9684}" type="presParOf" srcId="{9412C945-A9E0-44C9-A05E-91669C1210A9}" destId="{DA32FA91-0686-406B-8613-A7D9AE46A41D}" srcOrd="1" destOrd="0" presId="urn:microsoft.com/office/officeart/2018/2/layout/IconVerticalSolidList"/>
    <dgm:cxn modelId="{65B9A0C3-D095-44E5-B5B0-B658609513B8}" type="presParOf" srcId="{9412C945-A9E0-44C9-A05E-91669C1210A9}" destId="{15D65BF6-56DC-4273-A163-CC32921F6542}" srcOrd="2" destOrd="0" presId="urn:microsoft.com/office/officeart/2018/2/layout/IconVerticalSolidList"/>
    <dgm:cxn modelId="{813295A4-22F6-4093-853D-B0B065AD99A8}" type="presParOf" srcId="{9412C945-A9E0-44C9-A05E-91669C1210A9}" destId="{D0DE78C6-573C-4EE2-BE94-6BA8E3F37A2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44CCAA-229E-4D46-B4E1-446AEA46C2E9}">
      <dsp:nvSpPr>
        <dsp:cNvPr id="0" name=""/>
        <dsp:cNvSpPr/>
      </dsp:nvSpPr>
      <dsp:spPr>
        <a:xfrm>
          <a:off x="0" y="531"/>
          <a:ext cx="7886700" cy="124470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82EE67-0D6A-4D63-ABC2-CEAF9F43D204}">
      <dsp:nvSpPr>
        <dsp:cNvPr id="0" name=""/>
        <dsp:cNvSpPr/>
      </dsp:nvSpPr>
      <dsp:spPr>
        <a:xfrm>
          <a:off x="376522" y="280590"/>
          <a:ext cx="684586" cy="6845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8C4C3-2963-440C-BF9C-8D579E99C81C}">
      <dsp:nvSpPr>
        <dsp:cNvPr id="0" name=""/>
        <dsp:cNvSpPr/>
      </dsp:nvSpPr>
      <dsp:spPr>
        <a:xfrm>
          <a:off x="1437631" y="531"/>
          <a:ext cx="644906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baseline="0" dirty="0"/>
            <a:t>117 authors and many other unnamed contributors who did the research and writing for our fantastic publication.</a:t>
          </a:r>
          <a:endParaRPr lang="en-US" sz="2300" kern="1200" dirty="0"/>
        </a:p>
      </dsp:txBody>
      <dsp:txXfrm>
        <a:off x="1437631" y="531"/>
        <a:ext cx="6449068" cy="1244702"/>
      </dsp:txXfrm>
    </dsp:sp>
    <dsp:sp modelId="{EE9E8EC7-D625-4023-B76E-C5DF4FC94024}">
      <dsp:nvSpPr>
        <dsp:cNvPr id="0" name=""/>
        <dsp:cNvSpPr/>
      </dsp:nvSpPr>
      <dsp:spPr>
        <a:xfrm>
          <a:off x="0" y="1556410"/>
          <a:ext cx="7886700" cy="124470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C4A1C6-877A-4262-AF32-F87A1F6618E7}">
      <dsp:nvSpPr>
        <dsp:cNvPr id="0" name=""/>
        <dsp:cNvSpPr/>
      </dsp:nvSpPr>
      <dsp:spPr>
        <a:xfrm>
          <a:off x="376522" y="1836468"/>
          <a:ext cx="684586" cy="6845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A15B1-D24F-4B2E-A0EE-F3B972483DA8}">
      <dsp:nvSpPr>
        <dsp:cNvPr id="0" name=""/>
        <dsp:cNvSpPr/>
      </dsp:nvSpPr>
      <dsp:spPr>
        <a:xfrm>
          <a:off x="1437631" y="1556410"/>
          <a:ext cx="644906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baseline="0" dirty="0"/>
            <a:t>The wonderful publication team at Springer</a:t>
          </a:r>
          <a:endParaRPr lang="en-US" sz="2300" kern="1200" dirty="0"/>
        </a:p>
      </dsp:txBody>
      <dsp:txXfrm>
        <a:off x="1437631" y="1556410"/>
        <a:ext cx="6449068" cy="1244702"/>
      </dsp:txXfrm>
    </dsp:sp>
    <dsp:sp modelId="{37906DC4-B51D-4558-8412-49802C773D1F}">
      <dsp:nvSpPr>
        <dsp:cNvPr id="0" name=""/>
        <dsp:cNvSpPr/>
      </dsp:nvSpPr>
      <dsp:spPr>
        <a:xfrm>
          <a:off x="0" y="3112289"/>
          <a:ext cx="7886700" cy="124470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32FA91-0686-406B-8613-A7D9AE46A41D}">
      <dsp:nvSpPr>
        <dsp:cNvPr id="0" name=""/>
        <dsp:cNvSpPr/>
      </dsp:nvSpPr>
      <dsp:spPr>
        <a:xfrm>
          <a:off x="376522" y="3392347"/>
          <a:ext cx="684586" cy="6845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DE78C6-573C-4EE2-BE94-6BA8E3F37A2B}">
      <dsp:nvSpPr>
        <dsp:cNvPr id="0" name=""/>
        <dsp:cNvSpPr/>
      </dsp:nvSpPr>
      <dsp:spPr>
        <a:xfrm>
          <a:off x="1437631" y="3112289"/>
          <a:ext cx="644906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baseline="0" dirty="0"/>
            <a:t>Farmers and value chain actors, both women and men, who make all this possible and whose livelihoods we serve.</a:t>
          </a:r>
          <a:endParaRPr lang="en-US" sz="2300" kern="1200" dirty="0"/>
        </a:p>
      </dsp:txBody>
      <dsp:txXfrm>
        <a:off x="1437631" y="3112289"/>
        <a:ext cx="6449068" cy="1244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96EC-ED0C-4C63-8D69-A6774AE32878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27256-DDA2-4DBD-95AE-12993D853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88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3589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363855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BDE1CA5-1772-4393-8339-4D56513EF41C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4876800" y="1582093"/>
            <a:ext cx="363855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9996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0555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rgbClr val="663300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rgbClr val="663300"/>
                </a:solidFill>
              </a:defRPr>
            </a:lvl1pPr>
            <a:lvl2pPr>
              <a:defRPr sz="1800">
                <a:solidFill>
                  <a:srgbClr val="663300"/>
                </a:solidFill>
              </a:defRPr>
            </a:lvl2pPr>
            <a:lvl3pPr>
              <a:defRPr sz="1600">
                <a:solidFill>
                  <a:srgbClr val="663300"/>
                </a:solidFill>
              </a:defRPr>
            </a:lvl3pPr>
            <a:lvl4pPr>
              <a:defRPr sz="1400">
                <a:solidFill>
                  <a:srgbClr val="663300"/>
                </a:solidFill>
              </a:defRPr>
            </a:lvl4pPr>
            <a:lvl5pPr>
              <a:defRPr sz="1200">
                <a:solidFill>
                  <a:srgbClr val="663300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5033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4200E32D-253B-084C-892D-0ED2A5A1B4E1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CFF024BA-FD13-4C4C-9FBA-3D0393A7B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8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8899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304799"/>
            <a:ext cx="9144000" cy="7162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225425" indent="0" algn="l" defTabSz="914400" rtl="0" eaLnBrk="1" latinLnBrk="0" hangingPunct="1">
              <a:spcBef>
                <a:spcPct val="0"/>
              </a:spcBef>
              <a:buNone/>
              <a:defRPr lang="en-US" sz="3200" b="1" kern="0" dirty="0">
                <a:solidFill>
                  <a:srgbClr val="D63300"/>
                </a:solidFill>
                <a:latin typeface="Arial" pitchFamily="34" charset="0"/>
                <a:ea typeface="+mj-ea"/>
                <a:cs typeface="ＭＳ Ｐゴシック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DE53A1-8429-4B74-B1AD-9ED73D965508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9F77F2-48DA-4F33-84D8-871BEF79C9F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5"/>
          <p:cNvGrpSpPr>
            <a:grpSpLocks/>
          </p:cNvGrpSpPr>
          <p:nvPr userDrawn="1"/>
        </p:nvGrpSpPr>
        <p:grpSpPr bwMode="auto">
          <a:xfrm flipV="1">
            <a:off x="524341" y="285078"/>
            <a:ext cx="304800" cy="304800"/>
            <a:chOff x="432" y="720"/>
            <a:chExt cx="240" cy="240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32" y="720"/>
              <a:ext cx="48" cy="240"/>
            </a:xfrm>
            <a:prstGeom prst="rect">
              <a:avLst/>
            </a:prstGeom>
            <a:solidFill>
              <a:srgbClr val="FFA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-5400000">
              <a:off x="528" y="816"/>
              <a:ext cx="48" cy="240"/>
            </a:xfrm>
            <a:prstGeom prst="rect">
              <a:avLst/>
            </a:prstGeom>
            <a:solidFill>
              <a:srgbClr val="FFA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703728" y="914400"/>
            <a:ext cx="5445125" cy="0"/>
          </a:xfrm>
          <a:prstGeom prst="line">
            <a:avLst/>
          </a:prstGeom>
          <a:noFill/>
          <a:ln w="38100">
            <a:solidFill>
              <a:srgbClr val="FFAE1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08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Body Text: Font Calibri Size 20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6525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62000"/>
            <a:ext cx="7886700" cy="700088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s-PE" err="1"/>
              <a:t>Heading</a:t>
            </a:r>
            <a:r>
              <a:rPr lang="es-PE"/>
              <a:t>: Font Calibri Bold </a:t>
            </a:r>
            <a:r>
              <a:rPr lang="es-PE" err="1"/>
              <a:t>Size</a:t>
            </a:r>
            <a:r>
              <a:rPr lang="es-PE"/>
              <a:t> 24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92262"/>
            <a:ext cx="7886700" cy="4636522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4629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819400"/>
            <a:ext cx="7886700" cy="1325563"/>
          </a:xfrm>
        </p:spPr>
        <p:txBody>
          <a:bodyPr>
            <a:normAutofit/>
          </a:bodyPr>
          <a:lstStyle>
            <a:lvl1pPr algn="ctr">
              <a:defRPr sz="4000" b="1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Section Heading: Calibri bold size 40</a:t>
            </a:r>
          </a:p>
        </p:txBody>
      </p:sp>
    </p:spTree>
    <p:extLst>
      <p:ext uri="{BB962C8B-B14F-4D97-AF65-F5344CB8AC3E}">
        <p14:creationId xmlns:p14="http://schemas.microsoft.com/office/powerpoint/2010/main" val="3136449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5432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3813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rgbClr val="663300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rgbClr val="663300"/>
                </a:solidFill>
              </a:defRPr>
            </a:lvl1pPr>
            <a:lvl2pPr>
              <a:defRPr sz="1800">
                <a:solidFill>
                  <a:srgbClr val="663300"/>
                </a:solidFill>
              </a:defRPr>
            </a:lvl2pPr>
            <a:lvl3pPr>
              <a:defRPr sz="1600">
                <a:solidFill>
                  <a:srgbClr val="663300"/>
                </a:solidFill>
              </a:defRPr>
            </a:lvl3pPr>
            <a:lvl4pPr>
              <a:defRPr sz="1400">
                <a:solidFill>
                  <a:srgbClr val="663300"/>
                </a:solidFill>
              </a:defRPr>
            </a:lvl4pPr>
            <a:lvl5pPr>
              <a:defRPr sz="1200">
                <a:solidFill>
                  <a:srgbClr val="663300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59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443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304799"/>
            <a:ext cx="9144000" cy="7162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225425" indent="0" algn="l" defTabSz="914400" rtl="0" eaLnBrk="1" latinLnBrk="0" hangingPunct="1">
              <a:spcBef>
                <a:spcPct val="0"/>
              </a:spcBef>
              <a:buNone/>
              <a:defRPr lang="en-US" sz="3200" b="1" kern="0" dirty="0">
                <a:solidFill>
                  <a:srgbClr val="D63300"/>
                </a:solidFill>
                <a:latin typeface="Arial" pitchFamily="34" charset="0"/>
                <a:ea typeface="+mj-ea"/>
                <a:cs typeface="ＭＳ Ｐゴシック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DE53A1-8429-4B74-B1AD-9ED73D965508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9F77F2-48DA-4F33-84D8-871BEF79C9F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5"/>
          <p:cNvGrpSpPr>
            <a:grpSpLocks/>
          </p:cNvGrpSpPr>
          <p:nvPr userDrawn="1"/>
        </p:nvGrpSpPr>
        <p:grpSpPr bwMode="auto">
          <a:xfrm flipV="1">
            <a:off x="524341" y="285078"/>
            <a:ext cx="304800" cy="304800"/>
            <a:chOff x="432" y="720"/>
            <a:chExt cx="240" cy="240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32" y="720"/>
              <a:ext cx="48" cy="240"/>
            </a:xfrm>
            <a:prstGeom prst="rect">
              <a:avLst/>
            </a:prstGeom>
            <a:solidFill>
              <a:srgbClr val="FFA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-5400000">
              <a:off x="528" y="816"/>
              <a:ext cx="48" cy="240"/>
            </a:xfrm>
            <a:prstGeom prst="rect">
              <a:avLst/>
            </a:prstGeom>
            <a:solidFill>
              <a:srgbClr val="FFA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703728" y="914400"/>
            <a:ext cx="5445125" cy="0"/>
          </a:xfrm>
          <a:prstGeom prst="line">
            <a:avLst/>
          </a:prstGeom>
          <a:noFill/>
          <a:ln w="38100">
            <a:solidFill>
              <a:srgbClr val="FFAE1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70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2920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6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61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55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2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64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BA01-D84B-4261-8152-698EB2D72914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59E39-6F26-4D9A-B0E0-26638404A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24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CD7FC-BFCB-42A1-B4A7-B1FC88B63A46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4B718-CB65-4A51-9C41-629CAC3BB00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5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0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Line 10"/>
          <p:cNvSpPr>
            <a:spLocks noChangeShapeType="1"/>
          </p:cNvSpPr>
          <p:nvPr/>
        </p:nvSpPr>
        <p:spPr bwMode="auto">
          <a:xfrm>
            <a:off x="950913" y="2290763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177"/>
          <a:stretch/>
        </p:blipFill>
        <p:spPr>
          <a:xfrm>
            <a:off x="0" y="0"/>
            <a:ext cx="4877335" cy="375341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9861" y="1857842"/>
            <a:ext cx="1812231" cy="704289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>
            <a:off x="8785226" y="0"/>
            <a:ext cx="358774" cy="2562131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6799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5F5F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>
            <a:off x="1371600" y="1143000"/>
            <a:ext cx="7781924" cy="0"/>
          </a:xfrm>
          <a:prstGeom prst="line">
            <a:avLst/>
          </a:prstGeom>
          <a:ln w="1905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" y="0"/>
            <a:ext cx="1636779" cy="115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6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8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7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64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2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0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971D8C-8E65-487D-AC7B-DD597A74D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256032"/>
            <a:ext cx="7879842" cy="1014984"/>
          </a:xfrm>
        </p:spPr>
        <p:txBody>
          <a:bodyPr anchor="b">
            <a:normAutofit/>
          </a:bodyPr>
          <a:lstStyle/>
          <a:p>
            <a:r>
              <a:rPr lang="en-US" sz="3200" dirty="0"/>
              <a:t>Special thanks to… </a:t>
            </a:r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464" y="1634502"/>
            <a:ext cx="783869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630936" y="1538176"/>
            <a:ext cx="1405092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27" name="Content Placeholder 4">
            <a:extLst>
              <a:ext uri="{FF2B5EF4-FFF2-40B4-BE49-F238E27FC236}">
                <a16:creationId xmlns:a16="http://schemas.microsoft.com/office/drawing/2014/main" id="{7F1F957C-E91D-4429-6710-CE651FDBF1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6925985"/>
              </p:ext>
            </p:extLst>
          </p:nvPr>
        </p:nvGraphicFramePr>
        <p:xfrm>
          <a:off x="628650" y="1926266"/>
          <a:ext cx="78867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052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F4A2FF-A154-4198-9DB4-2AC65877B6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5680"/>
          <a:stretch/>
        </p:blipFill>
        <p:spPr>
          <a:xfrm>
            <a:off x="342900" y="457200"/>
            <a:ext cx="84582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73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3B1EE1F-6738-485F-A620-2602F7683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50992" y="0"/>
            <a:ext cx="349300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DC544FB-7860-4381-935B-43879C94F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15027" y="1257300"/>
            <a:ext cx="0" cy="56007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7E2674D6-3127-4C9F-A9F7-148F72987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601663"/>
            <a:ext cx="4673600" cy="1549400"/>
          </a:xfrm>
          <a:prstGeom prst="rect">
            <a:avLst/>
          </a:prstGeom>
        </p:spPr>
      </p:pic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921BFE6-149B-4A60-B138-570BB0650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75" y="2219325"/>
            <a:ext cx="2036763" cy="12477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EC136E-47CA-4870-B8E7-FBEC492C45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8900" y="2219325"/>
            <a:ext cx="2566988" cy="1247775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AB930AF5-78E4-48F4-8EF2-C92B87A9D3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875" y="3535363"/>
            <a:ext cx="4673600" cy="1455738"/>
          </a:xfrm>
          <a:prstGeom prst="rect">
            <a:avLst/>
          </a:prstGeom>
        </p:spPr>
      </p:pic>
      <p:pic>
        <p:nvPicPr>
          <p:cNvPr id="14" name="Picture 13" descr="Logo, company name&#10;&#10;Description automatically generated">
            <a:extLst>
              <a:ext uri="{FF2B5EF4-FFF2-40B4-BE49-F238E27FC236}">
                <a16:creationId xmlns:a16="http://schemas.microsoft.com/office/drawing/2014/main" id="{8BFCB8A0-94B8-4E52-911F-9CBCD788F19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436" t="28070" r="2529" b="35507"/>
          <a:stretch/>
        </p:blipFill>
        <p:spPr>
          <a:xfrm>
            <a:off x="523875" y="5060950"/>
            <a:ext cx="4673600" cy="1195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22F4A-B2B3-4A4E-8966-416BB60B2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61" y="1257300"/>
            <a:ext cx="2628930" cy="4254869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In particular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306DAF-4A0D-44FB-BD82-041C568F0693}"/>
              </a:ext>
            </a:extLst>
          </p:cNvPr>
          <p:cNvSpPr txBox="1"/>
          <p:nvPr/>
        </p:nvSpPr>
        <p:spPr>
          <a:xfrm>
            <a:off x="6179064" y="2631688"/>
            <a:ext cx="2377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000000"/>
                </a:solidFill>
              </a:rPr>
              <a:t>Our supporters!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567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99F1FFA9-D672-408C-9220-ADEEC6ABD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D22F4A-B2B3-4A4E-8966-416BB60B2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2862072" cy="193807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And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A25064FE-BC73-49CF-9C50-9F7376A93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386" y="1416205"/>
            <a:ext cx="3221660" cy="4259765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algn="ctr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3400" b="1" dirty="0">
                <a:solidFill>
                  <a:srgbClr val="7A431D"/>
                </a:solidFill>
                <a:ea typeface="ＭＳ Ｐゴシック" charset="-128"/>
              </a:rPr>
              <a:t>Dr. Barbara Wells </a:t>
            </a:r>
          </a:p>
          <a:p>
            <a:pPr algn="ctr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3400" b="1" dirty="0">
                <a:solidFill>
                  <a:srgbClr val="7A431D"/>
                </a:solidFill>
                <a:ea typeface="ＭＳ Ｐゴシック" charset="-128"/>
              </a:rPr>
              <a:t>(1955-2022)</a:t>
            </a:r>
          </a:p>
          <a:p>
            <a:pPr marL="177800" indent="-228600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3400" dirty="0">
              <a:solidFill>
                <a:srgbClr val="7A431D"/>
              </a:solidFill>
              <a:ea typeface="ＭＳ Ｐゴシック" charset="-128"/>
            </a:endParaRPr>
          </a:p>
          <a:p>
            <a:pPr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/>
            </a:pPr>
            <a:br>
              <a:rPr lang="en-US" sz="3400" dirty="0">
                <a:solidFill>
                  <a:srgbClr val="7A431D"/>
                </a:solidFill>
                <a:ea typeface="ＭＳ Ｐゴシック" charset="-128"/>
              </a:rPr>
            </a:br>
            <a:r>
              <a:rPr lang="en-US" sz="3400" dirty="0">
                <a:solidFill>
                  <a:srgbClr val="7A431D"/>
                </a:solidFill>
                <a:ea typeface="ＭＳ Ｐゴシック" charset="-128"/>
              </a:rPr>
              <a:t>Barbara championed our crops and methods for collaborative and participatory RTB research.</a:t>
            </a:r>
            <a:r>
              <a:rPr lang="en-US" sz="3400" dirty="0">
                <a:latin typeface="+mn-lt"/>
              </a:rPr>
              <a:t> and </a:t>
            </a:r>
            <a:r>
              <a:rPr lang="en-US" sz="1700" dirty="0">
                <a:latin typeface="+mn-lt"/>
              </a:rPr>
              <a:t>participatory research in Dr Barbara Wells who was such a champion for our crops and collaborative and participatory research in RTB</a:t>
            </a:r>
          </a:p>
          <a:p>
            <a:pPr marL="177800" indent="-228600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700" dirty="0">
              <a:latin typeface="+mn-lt"/>
            </a:endParaRPr>
          </a:p>
          <a:p>
            <a:pPr marL="177800" indent="-228600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700" dirty="0">
              <a:latin typeface="+mn-lt"/>
            </a:endParaRPr>
          </a:p>
          <a:p>
            <a:pPr marL="177800" indent="-228600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700" dirty="0">
              <a:latin typeface="+mn-lt"/>
            </a:endParaRPr>
          </a:p>
          <a:p>
            <a:pPr marL="177800" indent="-228600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700" b="1" dirty="0">
              <a:latin typeface="+mn-lt"/>
            </a:endParaRPr>
          </a:p>
        </p:txBody>
      </p:sp>
      <p:pic>
        <p:nvPicPr>
          <p:cNvPr id="4" name="Picture 3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76ACCD2B-D1B0-4920-9334-68CC09DD5F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4" r="3" b="3"/>
          <a:stretch/>
        </p:blipFill>
        <p:spPr>
          <a:xfrm>
            <a:off x="3678237" y="-4"/>
            <a:ext cx="5465763" cy="3694372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</p:spPr>
      </p:pic>
      <p:pic>
        <p:nvPicPr>
          <p:cNvPr id="11" name="Picture 10" descr="Plants in a field">
            <a:extLst>
              <a:ext uri="{FF2B5EF4-FFF2-40B4-BE49-F238E27FC236}">
                <a16:creationId xmlns:a16="http://schemas.microsoft.com/office/drawing/2014/main" id="{55DBD279-1E21-B0D7-A8DA-BE0DF9AA7C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333" r="2" b="2"/>
          <a:stretch/>
        </p:blipFill>
        <p:spPr>
          <a:xfrm>
            <a:off x="3545046" y="3802961"/>
            <a:ext cx="5604285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66357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016298" y="3144644"/>
            <a:ext cx="474662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6633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660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660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660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6600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en-US" sz="4400" kern="0" dirty="0">
                <a:solidFill>
                  <a:schemeClr val="accent1"/>
                </a:solidFill>
                <a:latin typeface="Calibri" panose="020F0502020204030204" pitchFamily="34" charset="0"/>
              </a:rPr>
              <a:t>Thank you!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7A9725-6944-486B-9292-E492382F2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951" y="5475249"/>
            <a:ext cx="5044806" cy="86979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B6B364F-AE35-4CC0-993A-E52DA75E9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3456878" cy="537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624772"/>
      </p:ext>
    </p:extLst>
  </p:cSld>
  <p:clrMapOvr>
    <a:masterClrMapping/>
  </p:clrMapOvr>
</p:sld>
</file>

<file path=ppt/theme/theme1.xml><?xml version="1.0" encoding="utf-8"?>
<a:theme xmlns:a="http://schemas.openxmlformats.org/drawingml/2006/main" name="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5_CIP_Content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6_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7_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IP_Blank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IP_Back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CIP_Presentation_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IP_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CIP_Content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4_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747D81231385478ED02A7EEC6924DD" ma:contentTypeVersion="12" ma:contentTypeDescription="Create a new document." ma:contentTypeScope="" ma:versionID="bffbd5e7752bd62b85ef47ceffec6143">
  <xsd:schema xmlns:xsd="http://www.w3.org/2001/XMLSchema" xmlns:xs="http://www.w3.org/2001/XMLSchema" xmlns:p="http://schemas.microsoft.com/office/2006/metadata/properties" xmlns:ns2="03ff1be1-d091-4d4a-85d7-bf5736c2d2b1" xmlns:ns3="a3e765a3-304e-41c9-b6cb-86b1645a5c2d" targetNamespace="http://schemas.microsoft.com/office/2006/metadata/properties" ma:root="true" ma:fieldsID="451fa3d851fd6b2a4131b6ebcb13c4f9" ns2:_="" ns3:_="">
    <xsd:import namespace="03ff1be1-d091-4d4a-85d7-bf5736c2d2b1"/>
    <xsd:import namespace="a3e765a3-304e-41c9-b6cb-86b1645a5c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f1be1-d091-4d4a-85d7-bf5736c2d2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e765a3-304e-41c9-b6cb-86b1645a5c2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C144CB-72E5-4CEA-AF9F-9EFB32055E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4F7F00-FB8D-49FB-9BFF-E716461B0D73}">
  <ds:schemaRefs>
    <ds:schemaRef ds:uri="http://purl.org/dc/elements/1.1/"/>
    <ds:schemaRef ds:uri="8ad7f388-08d9-4b5c-9225-2614f6b70dfb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f1174f4b-3fc7-4ca2-a255-e48e5f3e186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93AF9C1-A9FE-4C49-867E-4FC91DF97E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ff1be1-d091-4d4a-85d7-bf5736c2d2b1"/>
    <ds:schemaRef ds:uri="a3e765a3-304e-41c9-b6cb-86b1645a5c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Settings\clafosse\Local Settings\Temporary Internet Files\OLK243\CIP_Presentation_template.pot</Template>
  <TotalTime>1662</TotalTime>
  <Words>102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5</vt:i4>
      </vt:variant>
    </vt:vector>
  </HeadingPairs>
  <TitlesOfParts>
    <vt:vector size="17" baseType="lpstr">
      <vt:lpstr>CIP_Content_template</vt:lpstr>
      <vt:lpstr>CIP_Blank_template</vt:lpstr>
      <vt:lpstr>SECTION</vt:lpstr>
      <vt:lpstr>CIP_Back_template</vt:lpstr>
      <vt:lpstr>1_Diseño personalizado</vt:lpstr>
      <vt:lpstr>1_CIP_Content_template</vt:lpstr>
      <vt:lpstr>2_CIP_Content_template</vt:lpstr>
      <vt:lpstr>3_CIP_Content_template</vt:lpstr>
      <vt:lpstr>4_CIP_Content_template</vt:lpstr>
      <vt:lpstr>5_CIP_Content_template</vt:lpstr>
      <vt:lpstr>6_CIP_Content_template</vt:lpstr>
      <vt:lpstr>7_CIP_Content_template</vt:lpstr>
      <vt:lpstr>Special thanks to… </vt:lpstr>
      <vt:lpstr>PowerPoint Presentation</vt:lpstr>
      <vt:lpstr>In particular</vt:lpstr>
      <vt:lpstr>And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cldprt</dc:creator>
  <cp:lastModifiedBy>Butler, Christopher (CIP)</cp:lastModifiedBy>
  <cp:revision>32</cp:revision>
  <dcterms:created xsi:type="dcterms:W3CDTF">2008-10-27T15:37:48Z</dcterms:created>
  <dcterms:modified xsi:type="dcterms:W3CDTF">2022-04-26T22:33:16Z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0x01010076747D81231385478ED02A7EEC6924DD</vt:lpwstr>
  </property>
</Properties>
</file>