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59" r:id="rId5"/>
    <p:sldId id="830" r:id="rId6"/>
    <p:sldId id="831" r:id="rId7"/>
    <p:sldId id="832" r:id="rId8"/>
    <p:sldId id="827" r:id="rId9"/>
    <p:sldId id="314" r:id="rId10"/>
    <p:sldId id="287" r:id="rId11"/>
  </p:sldIdLst>
  <p:sldSz cx="24387175" cy="13716000"/>
  <p:notesSz cx="6881813" cy="9296400"/>
  <p:defaultTextStyle>
    <a:defPPr>
      <a:defRPr lang="en-US"/>
    </a:defPPr>
    <a:lvl1pPr marL="0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1pPr>
    <a:lvl2pPr marL="914309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2pPr>
    <a:lvl3pPr marL="1828617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3pPr>
    <a:lvl4pPr marL="2742926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4pPr>
    <a:lvl5pPr marL="3657235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5pPr>
    <a:lvl6pPr marL="4571543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6pPr>
    <a:lvl7pPr marL="5485851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7pPr>
    <a:lvl8pPr marL="6400160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8pPr>
    <a:lvl9pPr marL="7314469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DFC6F6A-1C1E-074D-B7EC-FB36CFC2F81E}">
          <p14:sldIdLst>
            <p14:sldId id="259"/>
            <p14:sldId id="830"/>
            <p14:sldId id="831"/>
            <p14:sldId id="832"/>
            <p14:sldId id="827"/>
            <p14:sldId id="314"/>
            <p14:sldId id="28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768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16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BEBBA9"/>
    <a:srgbClr val="DDD9C3"/>
    <a:srgbClr val="B55638"/>
    <a:srgbClr val="FFD600"/>
    <a:srgbClr val="77933C"/>
    <a:srgbClr val="7AA6BA"/>
    <a:srgbClr val="FCE951"/>
    <a:srgbClr val="FCEA00"/>
    <a:srgbClr val="FACC00"/>
    <a:srgbClr val="FFFF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873" autoAdjust="0"/>
    <p:restoredTop sz="95842" autoAdjust="0"/>
  </p:normalViewPr>
  <p:slideViewPr>
    <p:cSldViewPr>
      <p:cViewPr varScale="1">
        <p:scale>
          <a:sx n="31" d="100"/>
          <a:sy n="31" d="100"/>
        </p:scale>
        <p:origin x="1164" y="56"/>
      </p:cViewPr>
      <p:guideLst>
        <p:guide orient="horz" pos="4320"/>
        <p:guide pos="76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74" y="-84"/>
      </p:cViewPr>
      <p:guideLst>
        <p:guide orient="horz" pos="2928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532B9F-2A30-4B36-93C3-BB9CF2D5F7E2}" type="doc">
      <dgm:prSet loTypeId="urn:microsoft.com/office/officeart/2005/8/layout/chevronAccent+Icon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AE9B16A-FDFE-49D9-904D-9F73227DA6DB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dirty="0"/>
            <a:t>Product developed under controlled conditions</a:t>
          </a:r>
        </a:p>
      </dgm:t>
    </dgm:pt>
    <dgm:pt modelId="{65D71F89-89D8-43EC-8E09-37D0CAAF5CEA}" type="parTrans" cxnId="{F8548FE7-6180-479E-B965-FE47ABD032DA}">
      <dgm:prSet/>
      <dgm:spPr/>
      <dgm:t>
        <a:bodyPr/>
        <a:lstStyle/>
        <a:p>
          <a:endParaRPr lang="en-GB"/>
        </a:p>
      </dgm:t>
    </dgm:pt>
    <dgm:pt modelId="{9F50C00A-E9B8-44B0-8549-323DD647AFD2}" type="sibTrans" cxnId="{F8548FE7-6180-479E-B965-FE47ABD032DA}">
      <dgm:prSet/>
      <dgm:spPr/>
      <dgm:t>
        <a:bodyPr/>
        <a:lstStyle/>
        <a:p>
          <a:endParaRPr lang="en-GB"/>
        </a:p>
      </dgm:t>
    </dgm:pt>
    <dgm:pt modelId="{D055B176-70BA-41EE-AD88-A9210767D86D}">
      <dgm:prSet phldrT="[Text]" custT="1"/>
      <dgm:spPr>
        <a:ln>
          <a:solidFill>
            <a:srgbClr val="000000"/>
          </a:solidFill>
        </a:ln>
      </dgm:spPr>
      <dgm:t>
        <a:bodyPr/>
        <a:lstStyle/>
        <a:p>
          <a:pPr algn="ctr"/>
          <a:r>
            <a:rPr lang="en-US" sz="1800" dirty="0"/>
            <a:t>Proof of concept tested/piloted and assessed in real world conditions</a:t>
          </a:r>
        </a:p>
      </dgm:t>
    </dgm:pt>
    <dgm:pt modelId="{FF438DE7-C53C-49DA-8E6C-23A4EA335AB2}" type="parTrans" cxnId="{F3374B1C-3E9A-48FC-82A5-2931F4D57569}">
      <dgm:prSet/>
      <dgm:spPr/>
      <dgm:t>
        <a:bodyPr/>
        <a:lstStyle/>
        <a:p>
          <a:endParaRPr lang="en-GB"/>
        </a:p>
      </dgm:t>
    </dgm:pt>
    <dgm:pt modelId="{3CB13922-817F-4B3E-9A39-3E7F8890AA58}" type="sibTrans" cxnId="{F3374B1C-3E9A-48FC-82A5-2931F4D57569}">
      <dgm:prSet/>
      <dgm:spPr/>
      <dgm:t>
        <a:bodyPr/>
        <a:lstStyle/>
        <a:p>
          <a:endParaRPr lang="en-GB"/>
        </a:p>
      </dgm:t>
    </dgm:pt>
    <dgm:pt modelId="{1613E092-47C3-4668-BB07-3E1EC7BD3DC0}">
      <dgm:prSet phldrT="[Text]" custT="1"/>
      <dgm:spPr>
        <a:ln>
          <a:solidFill>
            <a:srgbClr val="000000"/>
          </a:solidFill>
        </a:ln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dirty="0"/>
            <a:t>Product ready to be taken up or adopted by public or private partner</a:t>
          </a:r>
        </a:p>
      </dgm:t>
    </dgm:pt>
    <dgm:pt modelId="{74802FC0-978D-40F0-AF54-B626862FA57B}" type="parTrans" cxnId="{23C891C4-CCEA-47FE-B52B-30C513255FAD}">
      <dgm:prSet/>
      <dgm:spPr/>
      <dgm:t>
        <a:bodyPr/>
        <a:lstStyle/>
        <a:p>
          <a:endParaRPr lang="en-GB"/>
        </a:p>
      </dgm:t>
    </dgm:pt>
    <dgm:pt modelId="{1DFC081C-B1FF-4937-81C2-2AB2FCE4101E}" type="sibTrans" cxnId="{23C891C4-CCEA-47FE-B52B-30C513255FAD}">
      <dgm:prSet/>
      <dgm:spPr/>
      <dgm:t>
        <a:bodyPr/>
        <a:lstStyle/>
        <a:p>
          <a:endParaRPr lang="en-GB"/>
        </a:p>
      </dgm:t>
    </dgm:pt>
    <dgm:pt modelId="{5AABB61F-CCD5-4F6A-8E4A-2533B264DDA3}">
      <dgm:prSet phldrT="[Text]" custT="1"/>
      <dgm:spPr>
        <a:ln>
          <a:solidFill>
            <a:srgbClr val="000000"/>
          </a:solidFill>
        </a:ln>
      </dgm:spPr>
      <dgm:t>
        <a:bodyPr/>
        <a:lstStyle/>
        <a:p>
          <a:pPr algn="ctr"/>
          <a:r>
            <a:rPr lang="en-US" sz="1800" dirty="0"/>
            <a:t>Demonstrated uptake by public or private partner (next user)</a:t>
          </a:r>
        </a:p>
      </dgm:t>
    </dgm:pt>
    <dgm:pt modelId="{333B063A-A069-4804-A022-C015B2F83251}" type="parTrans" cxnId="{7B750D25-6215-4F18-A713-28E236190EAF}">
      <dgm:prSet/>
      <dgm:spPr/>
      <dgm:t>
        <a:bodyPr/>
        <a:lstStyle/>
        <a:p>
          <a:endParaRPr lang="en-GB"/>
        </a:p>
      </dgm:t>
    </dgm:pt>
    <dgm:pt modelId="{3A3944FF-AEA3-435D-BDFD-61B8CAA0B9F1}" type="sibTrans" cxnId="{7B750D25-6215-4F18-A713-28E236190EAF}">
      <dgm:prSet/>
      <dgm:spPr/>
      <dgm:t>
        <a:bodyPr/>
        <a:lstStyle/>
        <a:p>
          <a:endParaRPr lang="en-GB"/>
        </a:p>
      </dgm:t>
    </dgm:pt>
    <dgm:pt modelId="{E03CC101-798A-4429-BCEB-9A0B484D62F3}">
      <dgm:prSet custT="1"/>
      <dgm:spPr>
        <a:ln>
          <a:solidFill>
            <a:schemeClr val="tx1"/>
          </a:solidFill>
        </a:ln>
      </dgm:spPr>
      <dgm:t>
        <a:bodyPr/>
        <a:lstStyle/>
        <a:p>
          <a:r>
            <a:rPr lang="en-US" sz="1800" dirty="0"/>
            <a:t>Evidence of impact (e.g. adoption, development outcomes) for farmers/public (end users)</a:t>
          </a:r>
        </a:p>
      </dgm:t>
    </dgm:pt>
    <dgm:pt modelId="{E983C7EA-212F-4431-A5E8-30EEE18B463B}" type="parTrans" cxnId="{6E330582-A332-42DC-A363-4C3A4FB276B1}">
      <dgm:prSet/>
      <dgm:spPr/>
      <dgm:t>
        <a:bodyPr/>
        <a:lstStyle/>
        <a:p>
          <a:endParaRPr lang="en-US"/>
        </a:p>
      </dgm:t>
    </dgm:pt>
    <dgm:pt modelId="{EE38528D-1EC1-4AE2-8EB9-818F7849A28E}" type="sibTrans" cxnId="{6E330582-A332-42DC-A363-4C3A4FB276B1}">
      <dgm:prSet/>
      <dgm:spPr/>
      <dgm:t>
        <a:bodyPr/>
        <a:lstStyle/>
        <a:p>
          <a:endParaRPr lang="en-US"/>
        </a:p>
      </dgm:t>
    </dgm:pt>
    <dgm:pt modelId="{B001D884-131D-494E-B69A-03B9B2F0432C}" type="pres">
      <dgm:prSet presAssocID="{11532B9F-2A30-4B36-93C3-BB9CF2D5F7E2}" presName="Name0" presStyleCnt="0">
        <dgm:presLayoutVars>
          <dgm:dir/>
          <dgm:resizeHandles val="exact"/>
        </dgm:presLayoutVars>
      </dgm:prSet>
      <dgm:spPr/>
    </dgm:pt>
    <dgm:pt modelId="{57EF1F08-DE8E-495C-907B-B9797C7A3734}" type="pres">
      <dgm:prSet presAssocID="{4AE9B16A-FDFE-49D9-904D-9F73227DA6DB}" presName="composite" presStyleCnt="0"/>
      <dgm:spPr/>
    </dgm:pt>
    <dgm:pt modelId="{30DA2E42-12FF-457C-B39E-66156A8C550C}" type="pres">
      <dgm:prSet presAssocID="{4AE9B16A-FDFE-49D9-904D-9F73227DA6DB}" presName="bgChev" presStyleLbl="node1" presStyleIdx="0" presStyleCnt="5" custScaleX="131840" custScaleY="222525"/>
      <dgm:spPr>
        <a:solidFill>
          <a:schemeClr val="accent6">
            <a:lumMod val="20000"/>
            <a:lumOff val="80000"/>
          </a:schemeClr>
        </a:solidFill>
      </dgm:spPr>
    </dgm:pt>
    <dgm:pt modelId="{914B8541-BDCE-4143-B588-024BE23623AB}" type="pres">
      <dgm:prSet presAssocID="{4AE9B16A-FDFE-49D9-904D-9F73227DA6DB}" presName="txNode" presStyleLbl="fgAcc1" presStyleIdx="0" presStyleCnt="5" custScaleX="114698" custScaleY="177053" custLinFactY="85818" custLinFactNeighborX="-42191" custLinFactNeighborY="100000">
        <dgm:presLayoutVars>
          <dgm:bulletEnabled val="1"/>
        </dgm:presLayoutVars>
      </dgm:prSet>
      <dgm:spPr/>
    </dgm:pt>
    <dgm:pt modelId="{3A5979C6-E1AE-433A-A0DE-3A63AF7DE5E4}" type="pres">
      <dgm:prSet presAssocID="{9F50C00A-E9B8-44B0-8549-323DD647AFD2}" presName="compositeSpace" presStyleCnt="0"/>
      <dgm:spPr/>
    </dgm:pt>
    <dgm:pt modelId="{A48AAFE6-FBDC-4616-9B9D-5B6915A28AF2}" type="pres">
      <dgm:prSet presAssocID="{D055B176-70BA-41EE-AD88-A9210767D86D}" presName="composite" presStyleCnt="0"/>
      <dgm:spPr/>
    </dgm:pt>
    <dgm:pt modelId="{DC1A9162-7EE7-4DDD-9AD5-6B11A56DFAB6}" type="pres">
      <dgm:prSet presAssocID="{D055B176-70BA-41EE-AD88-A9210767D86D}" presName="bgChev" presStyleLbl="node1" presStyleIdx="1" presStyleCnt="5" custScaleX="132380" custScaleY="219803" custLinFactNeighborX="-13358"/>
      <dgm:spPr>
        <a:solidFill>
          <a:schemeClr val="accent6">
            <a:lumMod val="40000"/>
            <a:lumOff val="60000"/>
          </a:schemeClr>
        </a:solidFill>
      </dgm:spPr>
    </dgm:pt>
    <dgm:pt modelId="{F0166EF7-13E1-4F16-BE57-92AB464BAF26}" type="pres">
      <dgm:prSet presAssocID="{D055B176-70BA-41EE-AD88-A9210767D86D}" presName="txNode" presStyleLbl="fgAcc1" presStyleIdx="1" presStyleCnt="5" custScaleX="118370" custScaleY="184487" custLinFactY="85509" custLinFactNeighborX="-56872" custLinFactNeighborY="100000">
        <dgm:presLayoutVars>
          <dgm:bulletEnabled val="1"/>
        </dgm:presLayoutVars>
      </dgm:prSet>
      <dgm:spPr/>
    </dgm:pt>
    <dgm:pt modelId="{CA495498-3F99-4830-9735-FC63C8B8BB2B}" type="pres">
      <dgm:prSet presAssocID="{3CB13922-817F-4B3E-9A39-3E7F8890AA58}" presName="compositeSpace" presStyleCnt="0"/>
      <dgm:spPr/>
    </dgm:pt>
    <dgm:pt modelId="{2C768E20-C2BC-4625-8493-2021136C7870}" type="pres">
      <dgm:prSet presAssocID="{1613E092-47C3-4668-BB07-3E1EC7BD3DC0}" presName="composite" presStyleCnt="0"/>
      <dgm:spPr/>
    </dgm:pt>
    <dgm:pt modelId="{87DA461C-EF50-4ED9-9BA5-0945952CA451}" type="pres">
      <dgm:prSet presAssocID="{1613E092-47C3-4668-BB07-3E1EC7BD3DC0}" presName="bgChev" presStyleLbl="node1" presStyleIdx="2" presStyleCnt="5" custScaleX="136669" custScaleY="218098" custLinFactNeighborX="-26041"/>
      <dgm:spPr>
        <a:solidFill>
          <a:schemeClr val="accent6">
            <a:lumMod val="60000"/>
            <a:lumOff val="40000"/>
          </a:schemeClr>
        </a:solidFill>
      </dgm:spPr>
    </dgm:pt>
    <dgm:pt modelId="{89BEBF95-AB33-4C82-9611-15641109E093}" type="pres">
      <dgm:prSet presAssocID="{1613E092-47C3-4668-BB07-3E1EC7BD3DC0}" presName="txNode" presStyleLbl="fgAcc1" presStyleIdx="2" presStyleCnt="5" custScaleX="123665" custScaleY="182077" custLinFactY="86438" custLinFactNeighborX="-71071" custLinFactNeighborY="100000">
        <dgm:presLayoutVars>
          <dgm:bulletEnabled val="1"/>
        </dgm:presLayoutVars>
      </dgm:prSet>
      <dgm:spPr/>
    </dgm:pt>
    <dgm:pt modelId="{1012EA25-BA9F-4C4C-BDF3-66DEC6AD3360}" type="pres">
      <dgm:prSet presAssocID="{1DFC081C-B1FF-4937-81C2-2AB2FCE4101E}" presName="compositeSpace" presStyleCnt="0"/>
      <dgm:spPr/>
    </dgm:pt>
    <dgm:pt modelId="{F6A87697-9543-4101-B4D4-4EE94B89B76C}" type="pres">
      <dgm:prSet presAssocID="{5AABB61F-CCD5-4F6A-8E4A-2533B264DDA3}" presName="composite" presStyleCnt="0"/>
      <dgm:spPr/>
    </dgm:pt>
    <dgm:pt modelId="{FD02DC56-088D-4C84-A80B-D2F7F3F6B6D5}" type="pres">
      <dgm:prSet presAssocID="{5AABB61F-CCD5-4F6A-8E4A-2533B264DDA3}" presName="bgChev" presStyleLbl="node1" presStyleIdx="3" presStyleCnt="5" custScaleX="134643" custScaleY="222087" custLinFactNeighborX="-38879" custLinFactNeighborY="-1601"/>
      <dgm:spPr>
        <a:solidFill>
          <a:schemeClr val="accent6">
            <a:lumMod val="75000"/>
          </a:schemeClr>
        </a:solidFill>
      </dgm:spPr>
    </dgm:pt>
    <dgm:pt modelId="{636E034A-520C-4ADD-95AB-0C7BDA824006}" type="pres">
      <dgm:prSet presAssocID="{5AABB61F-CCD5-4F6A-8E4A-2533B264DDA3}" presName="txNode" presStyleLbl="fgAcc1" presStyleIdx="3" presStyleCnt="5" custScaleX="118548" custScaleY="183763" custLinFactY="85929" custLinFactNeighborX="-86410" custLinFactNeighborY="100000">
        <dgm:presLayoutVars>
          <dgm:bulletEnabled val="1"/>
        </dgm:presLayoutVars>
      </dgm:prSet>
      <dgm:spPr/>
    </dgm:pt>
    <dgm:pt modelId="{0E10AA2C-F3CC-47A1-B557-3ED5F25DBA22}" type="pres">
      <dgm:prSet presAssocID="{3A3944FF-AEA3-435D-BDFD-61B8CAA0B9F1}" presName="compositeSpace" presStyleCnt="0"/>
      <dgm:spPr/>
    </dgm:pt>
    <dgm:pt modelId="{FE7C0171-3934-4ADE-A5CB-57CA6D0FF13B}" type="pres">
      <dgm:prSet presAssocID="{E03CC101-798A-4429-BCEB-9A0B484D62F3}" presName="composite" presStyleCnt="0"/>
      <dgm:spPr/>
    </dgm:pt>
    <dgm:pt modelId="{3AB4A931-CB8A-43EB-97A4-B246582F3E27}" type="pres">
      <dgm:prSet presAssocID="{E03CC101-798A-4429-BCEB-9A0B484D62F3}" presName="bgChev" presStyleLbl="node1" presStyleIdx="4" presStyleCnt="5" custScaleX="133086" custScaleY="223381" custLinFactNeighborX="-50233" custLinFactNeighborY="-1807"/>
      <dgm:spPr>
        <a:solidFill>
          <a:schemeClr val="accent6">
            <a:lumMod val="50000"/>
          </a:schemeClr>
        </a:solidFill>
      </dgm:spPr>
    </dgm:pt>
    <dgm:pt modelId="{F0631EC2-9BB6-438C-8932-4C1E94966E5D}" type="pres">
      <dgm:prSet presAssocID="{E03CC101-798A-4429-BCEB-9A0B484D62F3}" presName="txNode" presStyleLbl="fgAcc1" presStyleIdx="4" presStyleCnt="5" custScaleX="127892" custScaleY="177134" custLinFactX="-777" custLinFactY="84640" custLinFactNeighborX="-100000" custLinFactNeighborY="100000">
        <dgm:presLayoutVars>
          <dgm:bulletEnabled val="1"/>
        </dgm:presLayoutVars>
      </dgm:prSet>
      <dgm:spPr/>
    </dgm:pt>
  </dgm:ptLst>
  <dgm:cxnLst>
    <dgm:cxn modelId="{7A817A17-A79A-4956-AF86-A0442586D14A}" type="presOf" srcId="{D055B176-70BA-41EE-AD88-A9210767D86D}" destId="{F0166EF7-13E1-4F16-BE57-92AB464BAF26}" srcOrd="0" destOrd="0" presId="urn:microsoft.com/office/officeart/2005/8/layout/chevronAccent+Icon"/>
    <dgm:cxn modelId="{F3374B1C-3E9A-48FC-82A5-2931F4D57569}" srcId="{11532B9F-2A30-4B36-93C3-BB9CF2D5F7E2}" destId="{D055B176-70BA-41EE-AD88-A9210767D86D}" srcOrd="1" destOrd="0" parTransId="{FF438DE7-C53C-49DA-8E6C-23A4EA335AB2}" sibTransId="{3CB13922-817F-4B3E-9A39-3E7F8890AA58}"/>
    <dgm:cxn modelId="{7B750D25-6215-4F18-A713-28E236190EAF}" srcId="{11532B9F-2A30-4B36-93C3-BB9CF2D5F7E2}" destId="{5AABB61F-CCD5-4F6A-8E4A-2533B264DDA3}" srcOrd="3" destOrd="0" parTransId="{333B063A-A069-4804-A022-C015B2F83251}" sibTransId="{3A3944FF-AEA3-435D-BDFD-61B8CAA0B9F1}"/>
    <dgm:cxn modelId="{B38D9045-888B-46DA-A345-551CEBD53197}" type="presOf" srcId="{5AABB61F-CCD5-4F6A-8E4A-2533B264DDA3}" destId="{636E034A-520C-4ADD-95AB-0C7BDA824006}" srcOrd="0" destOrd="0" presId="urn:microsoft.com/office/officeart/2005/8/layout/chevronAccent+Icon"/>
    <dgm:cxn modelId="{6E330582-A332-42DC-A363-4C3A4FB276B1}" srcId="{11532B9F-2A30-4B36-93C3-BB9CF2D5F7E2}" destId="{E03CC101-798A-4429-BCEB-9A0B484D62F3}" srcOrd="4" destOrd="0" parTransId="{E983C7EA-212F-4431-A5E8-30EEE18B463B}" sibTransId="{EE38528D-1EC1-4AE2-8EB9-818F7849A28E}"/>
    <dgm:cxn modelId="{5DB099B4-2A33-43B8-B674-65BBCB8EA912}" type="presOf" srcId="{E03CC101-798A-4429-BCEB-9A0B484D62F3}" destId="{F0631EC2-9BB6-438C-8932-4C1E94966E5D}" srcOrd="0" destOrd="0" presId="urn:microsoft.com/office/officeart/2005/8/layout/chevronAccent+Icon"/>
    <dgm:cxn modelId="{819CCEC1-1D5F-4D0C-A94A-0EBEC2ADC33A}" type="presOf" srcId="{1613E092-47C3-4668-BB07-3E1EC7BD3DC0}" destId="{89BEBF95-AB33-4C82-9611-15641109E093}" srcOrd="0" destOrd="0" presId="urn:microsoft.com/office/officeart/2005/8/layout/chevronAccent+Icon"/>
    <dgm:cxn modelId="{23C891C4-CCEA-47FE-B52B-30C513255FAD}" srcId="{11532B9F-2A30-4B36-93C3-BB9CF2D5F7E2}" destId="{1613E092-47C3-4668-BB07-3E1EC7BD3DC0}" srcOrd="2" destOrd="0" parTransId="{74802FC0-978D-40F0-AF54-B626862FA57B}" sibTransId="{1DFC081C-B1FF-4937-81C2-2AB2FCE4101E}"/>
    <dgm:cxn modelId="{885943C7-D515-46AA-AEB6-BED960483176}" type="presOf" srcId="{4AE9B16A-FDFE-49D9-904D-9F73227DA6DB}" destId="{914B8541-BDCE-4143-B588-024BE23623AB}" srcOrd="0" destOrd="0" presId="urn:microsoft.com/office/officeart/2005/8/layout/chevronAccent+Icon"/>
    <dgm:cxn modelId="{5C6F42D1-90D4-428C-A89B-8339C9AE2F74}" type="presOf" srcId="{11532B9F-2A30-4B36-93C3-BB9CF2D5F7E2}" destId="{B001D884-131D-494E-B69A-03B9B2F0432C}" srcOrd="0" destOrd="0" presId="urn:microsoft.com/office/officeart/2005/8/layout/chevronAccent+Icon"/>
    <dgm:cxn modelId="{F8548FE7-6180-479E-B965-FE47ABD032DA}" srcId="{11532B9F-2A30-4B36-93C3-BB9CF2D5F7E2}" destId="{4AE9B16A-FDFE-49D9-904D-9F73227DA6DB}" srcOrd="0" destOrd="0" parTransId="{65D71F89-89D8-43EC-8E09-37D0CAAF5CEA}" sibTransId="{9F50C00A-E9B8-44B0-8549-323DD647AFD2}"/>
    <dgm:cxn modelId="{12DB3E94-5103-4F0D-BCB0-2ACB277F2AAF}" type="presParOf" srcId="{B001D884-131D-494E-B69A-03B9B2F0432C}" destId="{57EF1F08-DE8E-495C-907B-B9797C7A3734}" srcOrd="0" destOrd="0" presId="urn:microsoft.com/office/officeart/2005/8/layout/chevronAccent+Icon"/>
    <dgm:cxn modelId="{C83F7337-DBDA-4900-BB75-EF49247F9B75}" type="presParOf" srcId="{57EF1F08-DE8E-495C-907B-B9797C7A3734}" destId="{30DA2E42-12FF-457C-B39E-66156A8C550C}" srcOrd="0" destOrd="0" presId="urn:microsoft.com/office/officeart/2005/8/layout/chevronAccent+Icon"/>
    <dgm:cxn modelId="{EFF21291-580A-48E1-A4F8-BE7337FA468F}" type="presParOf" srcId="{57EF1F08-DE8E-495C-907B-B9797C7A3734}" destId="{914B8541-BDCE-4143-B588-024BE23623AB}" srcOrd="1" destOrd="0" presId="urn:microsoft.com/office/officeart/2005/8/layout/chevronAccent+Icon"/>
    <dgm:cxn modelId="{F48D7933-D37E-412C-9D2D-04BE7466590C}" type="presParOf" srcId="{B001D884-131D-494E-B69A-03B9B2F0432C}" destId="{3A5979C6-E1AE-433A-A0DE-3A63AF7DE5E4}" srcOrd="1" destOrd="0" presId="urn:microsoft.com/office/officeart/2005/8/layout/chevronAccent+Icon"/>
    <dgm:cxn modelId="{A550A3FB-80FE-439F-AD27-E041B3ABA8C2}" type="presParOf" srcId="{B001D884-131D-494E-B69A-03B9B2F0432C}" destId="{A48AAFE6-FBDC-4616-9B9D-5B6915A28AF2}" srcOrd="2" destOrd="0" presId="urn:microsoft.com/office/officeart/2005/8/layout/chevronAccent+Icon"/>
    <dgm:cxn modelId="{AEBFFE76-E99C-46E7-8351-59C1F08B9816}" type="presParOf" srcId="{A48AAFE6-FBDC-4616-9B9D-5B6915A28AF2}" destId="{DC1A9162-7EE7-4DDD-9AD5-6B11A56DFAB6}" srcOrd="0" destOrd="0" presId="urn:microsoft.com/office/officeart/2005/8/layout/chevronAccent+Icon"/>
    <dgm:cxn modelId="{218CAB63-1AA3-4270-8299-E018C12D2ACD}" type="presParOf" srcId="{A48AAFE6-FBDC-4616-9B9D-5B6915A28AF2}" destId="{F0166EF7-13E1-4F16-BE57-92AB464BAF26}" srcOrd="1" destOrd="0" presId="urn:microsoft.com/office/officeart/2005/8/layout/chevronAccent+Icon"/>
    <dgm:cxn modelId="{4C2F90DB-5569-4E2D-9BEE-29A6EEFDE8FE}" type="presParOf" srcId="{B001D884-131D-494E-B69A-03B9B2F0432C}" destId="{CA495498-3F99-4830-9735-FC63C8B8BB2B}" srcOrd="3" destOrd="0" presId="urn:microsoft.com/office/officeart/2005/8/layout/chevronAccent+Icon"/>
    <dgm:cxn modelId="{0A7CA149-7513-4F62-B6C8-AF1AB893448D}" type="presParOf" srcId="{B001D884-131D-494E-B69A-03B9B2F0432C}" destId="{2C768E20-C2BC-4625-8493-2021136C7870}" srcOrd="4" destOrd="0" presId="urn:microsoft.com/office/officeart/2005/8/layout/chevronAccent+Icon"/>
    <dgm:cxn modelId="{1249F161-5C78-4A8A-B824-33DAA9EB1EC5}" type="presParOf" srcId="{2C768E20-C2BC-4625-8493-2021136C7870}" destId="{87DA461C-EF50-4ED9-9BA5-0945952CA451}" srcOrd="0" destOrd="0" presId="urn:microsoft.com/office/officeart/2005/8/layout/chevronAccent+Icon"/>
    <dgm:cxn modelId="{DD48E185-BFC1-4AE7-B6A0-CC9C0C6F2CDB}" type="presParOf" srcId="{2C768E20-C2BC-4625-8493-2021136C7870}" destId="{89BEBF95-AB33-4C82-9611-15641109E093}" srcOrd="1" destOrd="0" presId="urn:microsoft.com/office/officeart/2005/8/layout/chevronAccent+Icon"/>
    <dgm:cxn modelId="{5DBAA18E-DA62-489A-BB5F-336E9E163725}" type="presParOf" srcId="{B001D884-131D-494E-B69A-03B9B2F0432C}" destId="{1012EA25-BA9F-4C4C-BDF3-66DEC6AD3360}" srcOrd="5" destOrd="0" presId="urn:microsoft.com/office/officeart/2005/8/layout/chevronAccent+Icon"/>
    <dgm:cxn modelId="{103097E3-67EE-4DD8-8820-867BE3E472A9}" type="presParOf" srcId="{B001D884-131D-494E-B69A-03B9B2F0432C}" destId="{F6A87697-9543-4101-B4D4-4EE94B89B76C}" srcOrd="6" destOrd="0" presId="urn:microsoft.com/office/officeart/2005/8/layout/chevronAccent+Icon"/>
    <dgm:cxn modelId="{E518AA11-78E5-4F68-BC79-8546148CCCBD}" type="presParOf" srcId="{F6A87697-9543-4101-B4D4-4EE94B89B76C}" destId="{FD02DC56-088D-4C84-A80B-D2F7F3F6B6D5}" srcOrd="0" destOrd="0" presId="urn:microsoft.com/office/officeart/2005/8/layout/chevronAccent+Icon"/>
    <dgm:cxn modelId="{C204ADE4-689C-4C42-BD19-98767048565E}" type="presParOf" srcId="{F6A87697-9543-4101-B4D4-4EE94B89B76C}" destId="{636E034A-520C-4ADD-95AB-0C7BDA824006}" srcOrd="1" destOrd="0" presId="urn:microsoft.com/office/officeart/2005/8/layout/chevronAccent+Icon"/>
    <dgm:cxn modelId="{F19B8649-DC2C-45ED-9F50-FAEFE7C5F4DF}" type="presParOf" srcId="{B001D884-131D-494E-B69A-03B9B2F0432C}" destId="{0E10AA2C-F3CC-47A1-B557-3ED5F25DBA22}" srcOrd="7" destOrd="0" presId="urn:microsoft.com/office/officeart/2005/8/layout/chevronAccent+Icon"/>
    <dgm:cxn modelId="{3F03C29D-3AA7-4705-8D0E-F0CF800A8F13}" type="presParOf" srcId="{B001D884-131D-494E-B69A-03B9B2F0432C}" destId="{FE7C0171-3934-4ADE-A5CB-57CA6D0FF13B}" srcOrd="8" destOrd="0" presId="urn:microsoft.com/office/officeart/2005/8/layout/chevronAccent+Icon"/>
    <dgm:cxn modelId="{50A9AF6B-46D9-48A8-98A7-9768E04D9163}" type="presParOf" srcId="{FE7C0171-3934-4ADE-A5CB-57CA6D0FF13B}" destId="{3AB4A931-CB8A-43EB-97A4-B246582F3E27}" srcOrd="0" destOrd="0" presId="urn:microsoft.com/office/officeart/2005/8/layout/chevronAccent+Icon"/>
    <dgm:cxn modelId="{2F01E271-DC46-4803-8945-2EAB920C5EA7}" type="presParOf" srcId="{FE7C0171-3934-4ADE-A5CB-57CA6D0FF13B}" destId="{F0631EC2-9BB6-438C-8932-4C1E94966E5D}" srcOrd="1" destOrd="0" presId="urn:microsoft.com/office/officeart/2005/8/layout/chevronAccent+Icon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DA2E42-12FF-457C-B39E-66156A8C550C}">
      <dsp:nvSpPr>
        <dsp:cNvPr id="0" name=""/>
        <dsp:cNvSpPr/>
      </dsp:nvSpPr>
      <dsp:spPr>
        <a:xfrm>
          <a:off x="197" y="2381304"/>
          <a:ext cx="2952268" cy="1923422"/>
        </a:xfrm>
        <a:prstGeom prst="chevron">
          <a:avLst>
            <a:gd name="adj" fmla="val 40000"/>
          </a:avLst>
        </a:prstGeom>
        <a:solidFill>
          <a:schemeClr val="accent6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4B8541-BDCE-4143-B588-024BE23623AB}">
      <dsp:nvSpPr>
        <dsp:cNvPr id="0" name=""/>
        <dsp:cNvSpPr/>
      </dsp:nvSpPr>
      <dsp:spPr>
        <a:xfrm>
          <a:off x="17056" y="4400057"/>
          <a:ext cx="2168879" cy="15303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kern="1200" dirty="0"/>
            <a:t>Product developed under controlled conditions</a:t>
          </a:r>
        </a:p>
      </dsp:txBody>
      <dsp:txXfrm>
        <a:off x="61879" y="4444880"/>
        <a:ext cx="2079233" cy="1440733"/>
      </dsp:txXfrm>
    </dsp:sp>
    <dsp:sp modelId="{DC1A9162-7EE7-4DDD-9AD5-6B11A56DFAB6}">
      <dsp:nvSpPr>
        <dsp:cNvPr id="0" name=""/>
        <dsp:cNvSpPr/>
      </dsp:nvSpPr>
      <dsp:spPr>
        <a:xfrm>
          <a:off x="2754289" y="2371121"/>
          <a:ext cx="2964360" cy="1899894"/>
        </a:xfrm>
        <a:prstGeom prst="chevron">
          <a:avLst>
            <a:gd name="adj" fmla="val 40000"/>
          </a:avLst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166EF7-13E1-4F16-BE57-92AB464BAF26}">
      <dsp:nvSpPr>
        <dsp:cNvPr id="0" name=""/>
        <dsp:cNvSpPr/>
      </dsp:nvSpPr>
      <dsp:spPr>
        <a:xfrm>
          <a:off x="2763990" y="4343311"/>
          <a:ext cx="2238315" cy="15946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Proof of concept tested/piloted and assessed in real world conditions</a:t>
          </a:r>
        </a:p>
      </dsp:txBody>
      <dsp:txXfrm>
        <a:off x="2810695" y="4390016"/>
        <a:ext cx="2144905" cy="1501226"/>
      </dsp:txXfrm>
    </dsp:sp>
    <dsp:sp modelId="{87DA461C-EF50-4ED9-9BA5-0945952CA451}">
      <dsp:nvSpPr>
        <dsp:cNvPr id="0" name=""/>
        <dsp:cNvSpPr/>
      </dsp:nvSpPr>
      <dsp:spPr>
        <a:xfrm>
          <a:off x="5564261" y="2380014"/>
          <a:ext cx="3060402" cy="1885157"/>
        </a:xfrm>
        <a:prstGeom prst="chevron">
          <a:avLst>
            <a:gd name="adj" fmla="val 4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BEBF95-AB33-4C82-9611-15641109E093}">
      <dsp:nvSpPr>
        <dsp:cNvPr id="0" name=""/>
        <dsp:cNvSpPr/>
      </dsp:nvSpPr>
      <dsp:spPr>
        <a:xfrm>
          <a:off x="5587432" y="4363280"/>
          <a:ext cx="2338441" cy="15738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kern="1200" dirty="0"/>
            <a:t>Product ready to be taken up or adopted by public or private partner</a:t>
          </a:r>
        </a:p>
      </dsp:txBody>
      <dsp:txXfrm>
        <a:off x="5633527" y="4409375"/>
        <a:ext cx="2246251" cy="1481615"/>
      </dsp:txXfrm>
    </dsp:sp>
    <dsp:sp modelId="{FD02DC56-088D-4C84-A80B-D2F7F3F6B6D5}">
      <dsp:nvSpPr>
        <dsp:cNvPr id="0" name=""/>
        <dsp:cNvSpPr/>
      </dsp:nvSpPr>
      <dsp:spPr>
        <a:xfrm>
          <a:off x="8468846" y="2353912"/>
          <a:ext cx="3015035" cy="1919636"/>
        </a:xfrm>
        <a:prstGeom prst="chevron">
          <a:avLst>
            <a:gd name="adj" fmla="val 40000"/>
          </a:avLst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6E034A-520C-4ADD-95AB-0C7BDA824006}">
      <dsp:nvSpPr>
        <dsp:cNvPr id="0" name=""/>
        <dsp:cNvSpPr/>
      </dsp:nvSpPr>
      <dsp:spPr>
        <a:xfrm>
          <a:off x="8515140" y="4356571"/>
          <a:ext cx="2241681" cy="15883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Demonstrated uptake by public or private partner (next user)</a:t>
          </a:r>
        </a:p>
      </dsp:txBody>
      <dsp:txXfrm>
        <a:off x="8561662" y="4403093"/>
        <a:ext cx="2148637" cy="1495334"/>
      </dsp:txXfrm>
    </dsp:sp>
    <dsp:sp modelId="{3AB4A931-CB8A-43EB-97A4-B246582F3E27}">
      <dsp:nvSpPr>
        <dsp:cNvPr id="0" name=""/>
        <dsp:cNvSpPr/>
      </dsp:nvSpPr>
      <dsp:spPr>
        <a:xfrm>
          <a:off x="11335598" y="2363660"/>
          <a:ext cx="2980169" cy="1930821"/>
        </a:xfrm>
        <a:prstGeom prst="chevron">
          <a:avLst>
            <a:gd name="adj" fmla="val 40000"/>
          </a:avLst>
        </a:prstGeom>
        <a:solidFill>
          <a:schemeClr val="accent6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631EC2-9BB6-438C-8932-4C1E94966E5D}">
      <dsp:nvSpPr>
        <dsp:cNvPr id="0" name=""/>
        <dsp:cNvSpPr/>
      </dsp:nvSpPr>
      <dsp:spPr>
        <a:xfrm>
          <a:off x="11258689" y="4391199"/>
          <a:ext cx="2418371" cy="15310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Evidence of impact (e.g. adoption, development outcomes) for farmers/public (end users)</a:t>
          </a:r>
        </a:p>
      </dsp:txBody>
      <dsp:txXfrm>
        <a:off x="11303533" y="4436043"/>
        <a:ext cx="2328683" cy="14413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Accent+Icon">
  <dgm:title val="Chevron Accent Process"/>
  <dgm:desc val="Use to show sequential steps in a task, process, or workflow, or to emphasize movement or direction. Works best with minimal Level 1 and Level 2 text."/>
  <dgm:catLst>
    <dgm:cat type="process" pri="9500"/>
    <dgm:cat type="officeonline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primFontSz" for="des" forName="txNode" op="equ" val="65"/>
      <dgm:constr type="w" for="ch" forName="compositeSpace" refType="w" refFor="ch" refForName="composite" fact="0.02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bgChev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 refType="w" fact="0.24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if>
          <dgm:else name="Name7">
            <dgm:constrLst>
              <dgm:constr type="l" for="ch" forName="bgChev" refType="w" fact="0.1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else>
        </dgm:choose>
        <dgm:ruleLst/>
        <dgm:layoutNode name="bgChev" styleLbl="node1">
          <dgm:alg type="sp"/>
          <dgm:choose name="Name8">
            <dgm:if name="Name9" func="var" arg="dir" op="equ" val="norm">
              <dgm:shape xmlns:r="http://schemas.openxmlformats.org/officeDocument/2006/relationships" type="chevron" r:blip="">
                <dgm:adjLst>
                  <dgm:adj idx="1" val="0.4"/>
                </dgm:adjLst>
              </dgm:shape>
            </dgm:if>
            <dgm:else name="Name10">
              <dgm:shape xmlns:r="http://schemas.openxmlformats.org/officeDocument/2006/relationships" rot="180" type="chevron" r:blip="">
                <dgm:adjLst>
                  <dgm:adj idx="1" val="0.4"/>
                </dgm:adjLst>
              </dgm:shape>
            </dgm:else>
          </dgm:choose>
          <dgm:presOf/>
          <dgm:constrLst/>
        </dgm:layoutNode>
        <dgm:layoutNode name="txNode" styleLbl="fgAcc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ruleLst>
            <dgm:rule type="primFontSz" val="5" fact="NaN" max="NaN"/>
          </dgm:ruleLst>
        </dgm:layoutNode>
      </dgm:layoutNode>
      <dgm:forEach name="Name11" axis="followSib" ptType="sibTrans" cnt="1">
        <dgm:layoutNode name="compositeSpace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6/11/2020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3251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6/11/2020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2900" y="696913"/>
            <a:ext cx="6196013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598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914309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828617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2742926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3657235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4571543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851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400160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4469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2900" y="696913"/>
            <a:ext cx="6196013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3207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0569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8990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2900" y="696913"/>
            <a:ext cx="6196013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2445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190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16D8C.9C905A10" TargetMode="External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1.png"/><Relationship Id="rId4" Type="http://schemas.openxmlformats.org/officeDocument/2006/relationships/hyperlink" Target="http://www.cgiar.org/about-us/our-funders" TargetMode="Externa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220787" y="4800600"/>
            <a:ext cx="8077200" cy="1371600"/>
          </a:xfrm>
        </p:spPr>
        <p:txBody>
          <a:bodyPr>
            <a:normAutofit/>
          </a:bodyPr>
          <a:lstStyle>
            <a:lvl1pPr marL="0" indent="0" algn="l">
              <a:buNone/>
              <a:defRPr sz="6600" b="1">
                <a:solidFill>
                  <a:srgbClr val="B55638"/>
                </a:solidFill>
              </a:defRPr>
            </a:lvl1pPr>
          </a:lstStyle>
          <a:p>
            <a:pPr lvl="0"/>
            <a:r>
              <a:rPr lang="en-US" dirty="0"/>
              <a:t>Title of presentation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220787" y="6598935"/>
            <a:ext cx="8077200" cy="990600"/>
          </a:xfrm>
        </p:spPr>
        <p:txBody>
          <a:bodyPr>
            <a:normAutofit/>
          </a:bodyPr>
          <a:lstStyle>
            <a:lvl1pPr marL="0" indent="0" algn="l">
              <a:buNone/>
              <a:defRPr sz="4400" b="1" i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Author(s)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220787" y="8580135"/>
            <a:ext cx="6096000" cy="838200"/>
          </a:xfrm>
        </p:spPr>
        <p:txBody>
          <a:bodyPr>
            <a:normAutofit/>
          </a:bodyPr>
          <a:lstStyle>
            <a:lvl1pPr marL="0" indent="0" algn="l">
              <a:buNone/>
              <a:defRPr sz="36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z="3999" dirty="0">
                <a:solidFill>
                  <a:prstClr val="white">
                    <a:lumMod val="65000"/>
                  </a:prstClr>
                </a:solidFill>
              </a:rPr>
              <a:t>Event name, Place, Date(s)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EDF85F4-23CF-7A41-BAED-A9E99F33906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E32C888-F0A0-6D44-9A3A-98EF4FBE6FCB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30" name="Picture Placeholder 28">
            <a:extLst>
              <a:ext uri="{FF2B5EF4-FFF2-40B4-BE49-F238E27FC236}">
                <a16:creationId xmlns:a16="http://schemas.microsoft.com/office/drawing/2014/main" id="{7A76C041-03EE-B84C-858A-B85C75FEBD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23447" y="-6736"/>
            <a:ext cx="16087775" cy="13746764"/>
          </a:xfrm>
          <a:custGeom>
            <a:avLst/>
            <a:gdLst>
              <a:gd name="connsiteX0" fmla="*/ 16 w 15317787"/>
              <a:gd name="connsiteY0" fmla="*/ 5239032 h 13716000"/>
              <a:gd name="connsiteX1" fmla="*/ 7658894 w 15317787"/>
              <a:gd name="connsiteY1" fmla="*/ 0 h 13716000"/>
              <a:gd name="connsiteX2" fmla="*/ 15317771 w 15317787"/>
              <a:gd name="connsiteY2" fmla="*/ 5239032 h 13716000"/>
              <a:gd name="connsiteX3" fmla="*/ 12392340 w 15317787"/>
              <a:gd name="connsiteY3" fmla="*/ 13715965 h 13716000"/>
              <a:gd name="connsiteX4" fmla="*/ 2925447 w 15317787"/>
              <a:gd name="connsiteY4" fmla="*/ 13715965 h 13716000"/>
              <a:gd name="connsiteX5" fmla="*/ 16 w 15317787"/>
              <a:gd name="connsiteY5" fmla="*/ 5239032 h 13716000"/>
              <a:gd name="connsiteX0" fmla="*/ 0 w 16087776"/>
              <a:gd name="connsiteY0" fmla="*/ 41390 h 13715965"/>
              <a:gd name="connsiteX1" fmla="*/ 8428899 w 16087776"/>
              <a:gd name="connsiteY1" fmla="*/ 0 h 13715965"/>
              <a:gd name="connsiteX2" fmla="*/ 16087776 w 16087776"/>
              <a:gd name="connsiteY2" fmla="*/ 5239032 h 13715965"/>
              <a:gd name="connsiteX3" fmla="*/ 13162345 w 16087776"/>
              <a:gd name="connsiteY3" fmla="*/ 13715965 h 13715965"/>
              <a:gd name="connsiteX4" fmla="*/ 3695452 w 16087776"/>
              <a:gd name="connsiteY4" fmla="*/ 13715965 h 13715965"/>
              <a:gd name="connsiteX5" fmla="*/ 0 w 16087776"/>
              <a:gd name="connsiteY5" fmla="*/ 41390 h 13715965"/>
              <a:gd name="connsiteX0" fmla="*/ 0 w 16063712"/>
              <a:gd name="connsiteY0" fmla="*/ 0 h 13722701"/>
              <a:gd name="connsiteX1" fmla="*/ 8404835 w 16063712"/>
              <a:gd name="connsiteY1" fmla="*/ 6736 h 13722701"/>
              <a:gd name="connsiteX2" fmla="*/ 16063712 w 16063712"/>
              <a:gd name="connsiteY2" fmla="*/ 5245768 h 13722701"/>
              <a:gd name="connsiteX3" fmla="*/ 13138281 w 16063712"/>
              <a:gd name="connsiteY3" fmla="*/ 13722701 h 13722701"/>
              <a:gd name="connsiteX4" fmla="*/ 3671388 w 16063712"/>
              <a:gd name="connsiteY4" fmla="*/ 13722701 h 13722701"/>
              <a:gd name="connsiteX5" fmla="*/ 0 w 16063712"/>
              <a:gd name="connsiteY5" fmla="*/ 0 h 13722701"/>
              <a:gd name="connsiteX0" fmla="*/ 0 w 16063712"/>
              <a:gd name="connsiteY0" fmla="*/ 0 h 13722701"/>
              <a:gd name="connsiteX1" fmla="*/ 4602856 w 16063712"/>
              <a:gd name="connsiteY1" fmla="*/ 6736 h 13722701"/>
              <a:gd name="connsiteX2" fmla="*/ 16063712 w 16063712"/>
              <a:gd name="connsiteY2" fmla="*/ 5245768 h 13722701"/>
              <a:gd name="connsiteX3" fmla="*/ 13138281 w 16063712"/>
              <a:gd name="connsiteY3" fmla="*/ 13722701 h 13722701"/>
              <a:gd name="connsiteX4" fmla="*/ 3671388 w 16063712"/>
              <a:gd name="connsiteY4" fmla="*/ 13722701 h 13722701"/>
              <a:gd name="connsiteX5" fmla="*/ 0 w 16063712"/>
              <a:gd name="connsiteY5" fmla="*/ 0 h 13722701"/>
              <a:gd name="connsiteX0" fmla="*/ 0 w 16039649"/>
              <a:gd name="connsiteY0" fmla="*/ 0 h 13722701"/>
              <a:gd name="connsiteX1" fmla="*/ 4602856 w 16039649"/>
              <a:gd name="connsiteY1" fmla="*/ 6736 h 13722701"/>
              <a:gd name="connsiteX2" fmla="*/ 16039649 w 16039649"/>
              <a:gd name="connsiteY2" fmla="*/ 7628021 h 13722701"/>
              <a:gd name="connsiteX3" fmla="*/ 13138281 w 16039649"/>
              <a:gd name="connsiteY3" fmla="*/ 13722701 h 13722701"/>
              <a:gd name="connsiteX4" fmla="*/ 3671388 w 16039649"/>
              <a:gd name="connsiteY4" fmla="*/ 13722701 h 13722701"/>
              <a:gd name="connsiteX5" fmla="*/ 0 w 16039649"/>
              <a:gd name="connsiteY5" fmla="*/ 0 h 13722701"/>
              <a:gd name="connsiteX0" fmla="*/ 0 w 16039649"/>
              <a:gd name="connsiteY0" fmla="*/ 0 h 13722701"/>
              <a:gd name="connsiteX1" fmla="*/ 4602856 w 16039649"/>
              <a:gd name="connsiteY1" fmla="*/ 6736 h 13722701"/>
              <a:gd name="connsiteX2" fmla="*/ 16039649 w 16039649"/>
              <a:gd name="connsiteY2" fmla="*/ 7628021 h 13722701"/>
              <a:gd name="connsiteX3" fmla="*/ 16025860 w 16039649"/>
              <a:gd name="connsiteY3" fmla="*/ 13722701 h 13722701"/>
              <a:gd name="connsiteX4" fmla="*/ 3671388 w 16039649"/>
              <a:gd name="connsiteY4" fmla="*/ 13722701 h 13722701"/>
              <a:gd name="connsiteX5" fmla="*/ 0 w 16039649"/>
              <a:gd name="connsiteY5" fmla="*/ 0 h 13722701"/>
              <a:gd name="connsiteX0" fmla="*/ 0 w 16050630"/>
              <a:gd name="connsiteY0" fmla="*/ 0 h 13746764"/>
              <a:gd name="connsiteX1" fmla="*/ 4602856 w 16050630"/>
              <a:gd name="connsiteY1" fmla="*/ 6736 h 13746764"/>
              <a:gd name="connsiteX2" fmla="*/ 16039649 w 16050630"/>
              <a:gd name="connsiteY2" fmla="*/ 7628021 h 13746764"/>
              <a:gd name="connsiteX3" fmla="*/ 16049923 w 16050630"/>
              <a:gd name="connsiteY3" fmla="*/ 13746764 h 13746764"/>
              <a:gd name="connsiteX4" fmla="*/ 3671388 w 16050630"/>
              <a:gd name="connsiteY4" fmla="*/ 13722701 h 13746764"/>
              <a:gd name="connsiteX5" fmla="*/ 0 w 16050630"/>
              <a:gd name="connsiteY5" fmla="*/ 0 h 13746764"/>
              <a:gd name="connsiteX0" fmla="*/ 0 w 16087775"/>
              <a:gd name="connsiteY0" fmla="*/ 0 h 13746764"/>
              <a:gd name="connsiteX1" fmla="*/ 4602856 w 16087775"/>
              <a:gd name="connsiteY1" fmla="*/ 6736 h 13746764"/>
              <a:gd name="connsiteX2" fmla="*/ 16087775 w 16087775"/>
              <a:gd name="connsiteY2" fmla="*/ 7700211 h 13746764"/>
              <a:gd name="connsiteX3" fmla="*/ 16049923 w 16087775"/>
              <a:gd name="connsiteY3" fmla="*/ 13746764 h 13746764"/>
              <a:gd name="connsiteX4" fmla="*/ 3671388 w 16087775"/>
              <a:gd name="connsiteY4" fmla="*/ 13722701 h 13746764"/>
              <a:gd name="connsiteX5" fmla="*/ 0 w 16087775"/>
              <a:gd name="connsiteY5" fmla="*/ 0 h 13746764"/>
              <a:gd name="connsiteX0" fmla="*/ 0 w 16087775"/>
              <a:gd name="connsiteY0" fmla="*/ 0 h 13746764"/>
              <a:gd name="connsiteX1" fmla="*/ 4602856 w 16087775"/>
              <a:gd name="connsiteY1" fmla="*/ 6736 h 13746764"/>
              <a:gd name="connsiteX2" fmla="*/ 16087775 w 16087775"/>
              <a:gd name="connsiteY2" fmla="*/ 7700211 h 13746764"/>
              <a:gd name="connsiteX3" fmla="*/ 16049923 w 16087775"/>
              <a:gd name="connsiteY3" fmla="*/ 13746764 h 13746764"/>
              <a:gd name="connsiteX4" fmla="*/ 7184609 w 16087775"/>
              <a:gd name="connsiteY4" fmla="*/ 13746764 h 13746764"/>
              <a:gd name="connsiteX5" fmla="*/ 0 w 16087775"/>
              <a:gd name="connsiteY5" fmla="*/ 0 h 1374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087775" h="13746764">
                <a:moveTo>
                  <a:pt x="0" y="0"/>
                </a:moveTo>
                <a:lnTo>
                  <a:pt x="4602856" y="6736"/>
                </a:lnTo>
                <a:lnTo>
                  <a:pt x="16087775" y="7700211"/>
                </a:lnTo>
                <a:cubicBezTo>
                  <a:pt x="16083179" y="9731771"/>
                  <a:pt x="16054519" y="11715204"/>
                  <a:pt x="16049923" y="13746764"/>
                </a:cubicBezTo>
                <a:lnTo>
                  <a:pt x="7184609" y="1374676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B55638"/>
              </a:gs>
              <a:gs pos="37000">
                <a:schemeClr val="accent6">
                  <a:lumMod val="75000"/>
                </a:schemeClr>
              </a:gs>
              <a:gs pos="82000">
                <a:schemeClr val="accent6">
                  <a:lumMod val="60000"/>
                  <a:lumOff val="40000"/>
                </a:schemeClr>
              </a:gs>
              <a:gs pos="99000">
                <a:schemeClr val="accent6">
                  <a:lumMod val="40000"/>
                  <a:lumOff val="60000"/>
                </a:schemeClr>
              </a:gs>
            </a:gsLst>
            <a:lin ang="5400000" scaled="1"/>
          </a:gradFill>
        </p:spPr>
        <p:txBody>
          <a:bodyPr/>
          <a:lstStyle/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231739-E575-5043-9753-AE0DCCB035B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968" y="11366500"/>
            <a:ext cx="12400767" cy="1371600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: left s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316787" y="2592245"/>
            <a:ext cx="14920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7316787" y="4724400"/>
            <a:ext cx="14920965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F60966-4E81-B54D-BE7F-FA46C680FF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87" y="0"/>
            <a:ext cx="5868987" cy="88392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38C94D7E-5A3A-244B-A8E4-30B1F63CBDD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587" y="9067800"/>
            <a:ext cx="5868987" cy="4648200"/>
          </a:xfrm>
        </p:spPr>
        <p:txBody>
          <a:bodyPr/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968ADD9-D3D6-2248-82CB-D116D93B27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23041" y="436359"/>
            <a:ext cx="2609358" cy="12192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AD7A274-A29E-DB46-AB35-40E4577E670E}"/>
              </a:ext>
            </a:extLst>
          </p:cNvPr>
          <p:cNvSpPr txBox="1"/>
          <p:nvPr userDrawn="1"/>
        </p:nvSpPr>
        <p:spPr>
          <a:xfrm>
            <a:off x="23090187" y="12949535"/>
            <a:ext cx="642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24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2400" b="0" dirty="0">
              <a:solidFill>
                <a:srgbClr val="B5563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949929"/>
      </p:ext>
    </p:extLst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: s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73222" y="1655559"/>
            <a:ext cx="14920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73222" y="3787714"/>
            <a:ext cx="14920965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B6CA68B-BCC9-594B-9307-EC16B0993F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527588" y="0"/>
            <a:ext cx="6857999" cy="7924800"/>
          </a:xfrm>
          <a:custGeom>
            <a:avLst/>
            <a:gdLst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4801790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6389958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2387" h="7924800">
                <a:moveTo>
                  <a:pt x="0" y="7924800"/>
                </a:moveTo>
                <a:lnTo>
                  <a:pt x="1600597" y="0"/>
                </a:lnTo>
                <a:lnTo>
                  <a:pt x="6389958" y="0"/>
                </a:lnTo>
                <a:lnTo>
                  <a:pt x="6402387" y="7924800"/>
                </a:lnTo>
                <a:lnTo>
                  <a:pt x="0" y="792480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13" name="Picture Placeholder 3">
            <a:extLst>
              <a:ext uri="{FF2B5EF4-FFF2-40B4-BE49-F238E27FC236}">
                <a16:creationId xmlns:a16="http://schemas.microsoft.com/office/drawing/2014/main" id="{B17B2553-B919-0C4C-98E5-D19374656F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260261" y="8177465"/>
            <a:ext cx="8136870" cy="5590672"/>
          </a:xfrm>
          <a:custGeom>
            <a:avLst/>
            <a:gdLst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4801790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6389958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7557418"/>
              <a:gd name="connsiteY0" fmla="*/ 7924800 h 7972926"/>
              <a:gd name="connsiteX1" fmla="*/ 1600597 w 7557418"/>
              <a:gd name="connsiteY1" fmla="*/ 0 h 7972926"/>
              <a:gd name="connsiteX2" fmla="*/ 6389958 w 7557418"/>
              <a:gd name="connsiteY2" fmla="*/ 0 h 7972926"/>
              <a:gd name="connsiteX3" fmla="*/ 7557418 w 7557418"/>
              <a:gd name="connsiteY3" fmla="*/ 7972926 h 7972926"/>
              <a:gd name="connsiteX4" fmla="*/ 0 w 7557418"/>
              <a:gd name="connsiteY4" fmla="*/ 7924800 h 7972926"/>
              <a:gd name="connsiteX0" fmla="*/ 0 w 7557418"/>
              <a:gd name="connsiteY0" fmla="*/ 7924800 h 7972926"/>
              <a:gd name="connsiteX1" fmla="*/ 1600597 w 7557418"/>
              <a:gd name="connsiteY1" fmla="*/ 0 h 7972926"/>
              <a:gd name="connsiteX2" fmla="*/ 7544990 w 7557418"/>
              <a:gd name="connsiteY2" fmla="*/ 2382253 h 7972926"/>
              <a:gd name="connsiteX3" fmla="*/ 7557418 w 7557418"/>
              <a:gd name="connsiteY3" fmla="*/ 7972926 h 7972926"/>
              <a:gd name="connsiteX4" fmla="*/ 0 w 7557418"/>
              <a:gd name="connsiteY4" fmla="*/ 7924800 h 7972926"/>
              <a:gd name="connsiteX0" fmla="*/ 0 w 7557418"/>
              <a:gd name="connsiteY0" fmla="*/ 5542547 h 5590673"/>
              <a:gd name="connsiteX1" fmla="*/ 1119334 w 7557418"/>
              <a:gd name="connsiteY1" fmla="*/ 0 h 5590673"/>
              <a:gd name="connsiteX2" fmla="*/ 7544990 w 7557418"/>
              <a:gd name="connsiteY2" fmla="*/ 0 h 5590673"/>
              <a:gd name="connsiteX3" fmla="*/ 7557418 w 7557418"/>
              <a:gd name="connsiteY3" fmla="*/ 5590673 h 5590673"/>
              <a:gd name="connsiteX4" fmla="*/ 0 w 7557418"/>
              <a:gd name="connsiteY4" fmla="*/ 5542547 h 5590673"/>
              <a:gd name="connsiteX0" fmla="*/ 0 w 7581481"/>
              <a:gd name="connsiteY0" fmla="*/ 5590673 h 5590673"/>
              <a:gd name="connsiteX1" fmla="*/ 1143397 w 7581481"/>
              <a:gd name="connsiteY1" fmla="*/ 0 h 5590673"/>
              <a:gd name="connsiteX2" fmla="*/ 7569053 w 7581481"/>
              <a:gd name="connsiteY2" fmla="*/ 0 h 5590673"/>
              <a:gd name="connsiteX3" fmla="*/ 7581481 w 7581481"/>
              <a:gd name="connsiteY3" fmla="*/ 5590673 h 5590673"/>
              <a:gd name="connsiteX4" fmla="*/ 0 w 7581481"/>
              <a:gd name="connsiteY4" fmla="*/ 5590673 h 5590673"/>
              <a:gd name="connsiteX0" fmla="*/ 0 w 7581481"/>
              <a:gd name="connsiteY0" fmla="*/ 5590673 h 5590673"/>
              <a:gd name="connsiteX1" fmla="*/ 1029789 w 7581481"/>
              <a:gd name="connsiteY1" fmla="*/ 24064 h 5590673"/>
              <a:gd name="connsiteX2" fmla="*/ 7569053 w 7581481"/>
              <a:gd name="connsiteY2" fmla="*/ 0 h 5590673"/>
              <a:gd name="connsiteX3" fmla="*/ 7581481 w 7581481"/>
              <a:gd name="connsiteY3" fmla="*/ 5590673 h 5590673"/>
              <a:gd name="connsiteX4" fmla="*/ 0 w 7581481"/>
              <a:gd name="connsiteY4" fmla="*/ 5590673 h 5590673"/>
              <a:gd name="connsiteX0" fmla="*/ 0 w 7581481"/>
              <a:gd name="connsiteY0" fmla="*/ 5614735 h 5614735"/>
              <a:gd name="connsiteX1" fmla="*/ 1075233 w 7581481"/>
              <a:gd name="connsiteY1" fmla="*/ 0 h 5614735"/>
              <a:gd name="connsiteX2" fmla="*/ 7569053 w 7581481"/>
              <a:gd name="connsiteY2" fmla="*/ 24062 h 5614735"/>
              <a:gd name="connsiteX3" fmla="*/ 7581481 w 7581481"/>
              <a:gd name="connsiteY3" fmla="*/ 5614735 h 5614735"/>
              <a:gd name="connsiteX4" fmla="*/ 0 w 7581481"/>
              <a:gd name="connsiteY4" fmla="*/ 5614735 h 5614735"/>
              <a:gd name="connsiteX0" fmla="*/ 0 w 7581481"/>
              <a:gd name="connsiteY0" fmla="*/ 5590673 h 5590673"/>
              <a:gd name="connsiteX1" fmla="*/ 1075233 w 7581481"/>
              <a:gd name="connsiteY1" fmla="*/ 24064 h 5590673"/>
              <a:gd name="connsiteX2" fmla="*/ 7569053 w 7581481"/>
              <a:gd name="connsiteY2" fmla="*/ 0 h 5590673"/>
              <a:gd name="connsiteX3" fmla="*/ 7581481 w 7581481"/>
              <a:gd name="connsiteY3" fmla="*/ 5590673 h 5590673"/>
              <a:gd name="connsiteX4" fmla="*/ 0 w 7581481"/>
              <a:gd name="connsiteY4" fmla="*/ 5590673 h 5590673"/>
              <a:gd name="connsiteX0" fmla="*/ 0 w 7672367"/>
              <a:gd name="connsiteY0" fmla="*/ 5614736 h 5614736"/>
              <a:gd name="connsiteX1" fmla="*/ 1166119 w 7672367"/>
              <a:gd name="connsiteY1" fmla="*/ 24064 h 5614736"/>
              <a:gd name="connsiteX2" fmla="*/ 7659939 w 7672367"/>
              <a:gd name="connsiteY2" fmla="*/ 0 h 5614736"/>
              <a:gd name="connsiteX3" fmla="*/ 7672367 w 7672367"/>
              <a:gd name="connsiteY3" fmla="*/ 5590673 h 5614736"/>
              <a:gd name="connsiteX4" fmla="*/ 0 w 7672367"/>
              <a:gd name="connsiteY4" fmla="*/ 5614736 h 5614736"/>
              <a:gd name="connsiteX0" fmla="*/ 0 w 7683267"/>
              <a:gd name="connsiteY0" fmla="*/ 5590672 h 5590672"/>
              <a:gd name="connsiteX1" fmla="*/ 1166119 w 7683267"/>
              <a:gd name="connsiteY1" fmla="*/ 0 h 5590672"/>
              <a:gd name="connsiteX2" fmla="*/ 7682661 w 7683267"/>
              <a:gd name="connsiteY2" fmla="*/ 24062 h 5590672"/>
              <a:gd name="connsiteX3" fmla="*/ 7672367 w 7683267"/>
              <a:gd name="connsiteY3" fmla="*/ 5566609 h 5590672"/>
              <a:gd name="connsiteX4" fmla="*/ 0 w 7683267"/>
              <a:gd name="connsiteY4" fmla="*/ 5590672 h 5590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83267" h="5590672">
                <a:moveTo>
                  <a:pt x="0" y="5590672"/>
                </a:moveTo>
                <a:lnTo>
                  <a:pt x="1166119" y="0"/>
                </a:lnTo>
                <a:lnTo>
                  <a:pt x="7682661" y="24062"/>
                </a:lnTo>
                <a:cubicBezTo>
                  <a:pt x="7686804" y="1887620"/>
                  <a:pt x="7668224" y="3703051"/>
                  <a:pt x="7672367" y="5566609"/>
                </a:cubicBezTo>
                <a:lnTo>
                  <a:pt x="0" y="5590672"/>
                </a:lnTo>
                <a:close/>
              </a:path>
            </a:pathLst>
          </a:custGeom>
        </p:spPr>
        <p:txBody>
          <a:bodyPr/>
          <a:lstStyle/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3B6E4BE-63B2-E347-B4D2-5ABC329EF6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210800"/>
            <a:ext cx="1471721" cy="2535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168583"/>
      </p:ext>
    </p:extLst>
  </p:cSld>
  <p:clrMapOvr>
    <a:masterClrMapping/>
  </p:clrMapOvr>
  <p:transition spd="slow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: left slanting s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3B6E4BE-63B2-E347-B4D2-5ABC329EF6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210800"/>
            <a:ext cx="1471721" cy="25354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6A0C2B6-D317-1F42-9D76-D7032579CA6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23041" y="436359"/>
            <a:ext cx="2609358" cy="12192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2F8E264-CC33-3F4D-8385-9F740D0B4E9D}"/>
              </a:ext>
            </a:extLst>
          </p:cNvPr>
          <p:cNvSpPr txBox="1"/>
          <p:nvPr userDrawn="1"/>
        </p:nvSpPr>
        <p:spPr>
          <a:xfrm>
            <a:off x="23090187" y="12949535"/>
            <a:ext cx="642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24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2400" b="0" dirty="0">
              <a:solidFill>
                <a:srgbClr val="B55638"/>
              </a:solidFill>
            </a:endParaRPr>
          </a:p>
        </p:txBody>
      </p:sp>
      <p:sp>
        <p:nvSpPr>
          <p:cNvPr id="11" name="Picture Placeholder 3">
            <a:extLst>
              <a:ext uri="{FF2B5EF4-FFF2-40B4-BE49-F238E27FC236}">
                <a16:creationId xmlns:a16="http://schemas.microsoft.com/office/drawing/2014/main" id="{BEB829FD-5034-3349-BEDD-52B8CAA6F0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74613" y="0"/>
            <a:ext cx="7238305" cy="7924800"/>
          </a:xfrm>
          <a:custGeom>
            <a:avLst/>
            <a:gdLst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4801790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6389958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1224214 w 7626601"/>
              <a:gd name="connsiteY0" fmla="*/ 7924800 h 7924800"/>
              <a:gd name="connsiteX1" fmla="*/ 0 w 7626601"/>
              <a:gd name="connsiteY1" fmla="*/ 0 h 7924800"/>
              <a:gd name="connsiteX2" fmla="*/ 7614172 w 7626601"/>
              <a:gd name="connsiteY2" fmla="*/ 0 h 7924800"/>
              <a:gd name="connsiteX3" fmla="*/ 7626601 w 7626601"/>
              <a:gd name="connsiteY3" fmla="*/ 7924800 h 7924800"/>
              <a:gd name="connsiteX4" fmla="*/ 1224214 w 7626601"/>
              <a:gd name="connsiteY4" fmla="*/ 7924800 h 7924800"/>
              <a:gd name="connsiteX0" fmla="*/ 60144 w 7626601"/>
              <a:gd name="connsiteY0" fmla="*/ 7924800 h 7924800"/>
              <a:gd name="connsiteX1" fmla="*/ 0 w 7626601"/>
              <a:gd name="connsiteY1" fmla="*/ 0 h 7924800"/>
              <a:gd name="connsiteX2" fmla="*/ 7614172 w 7626601"/>
              <a:gd name="connsiteY2" fmla="*/ 0 h 7924800"/>
              <a:gd name="connsiteX3" fmla="*/ 7626601 w 7626601"/>
              <a:gd name="connsiteY3" fmla="*/ 7924800 h 7924800"/>
              <a:gd name="connsiteX4" fmla="*/ 60144 w 7626601"/>
              <a:gd name="connsiteY4" fmla="*/ 7924800 h 7924800"/>
              <a:gd name="connsiteX0" fmla="*/ 60144 w 7626601"/>
              <a:gd name="connsiteY0" fmla="*/ 7924800 h 7924800"/>
              <a:gd name="connsiteX1" fmla="*/ 0 w 7626601"/>
              <a:gd name="connsiteY1" fmla="*/ 0 h 7924800"/>
              <a:gd name="connsiteX2" fmla="*/ 4929051 w 7626601"/>
              <a:gd name="connsiteY2" fmla="*/ 0 h 7924800"/>
              <a:gd name="connsiteX3" fmla="*/ 7626601 w 7626601"/>
              <a:gd name="connsiteY3" fmla="*/ 7924800 h 7924800"/>
              <a:gd name="connsiteX4" fmla="*/ 60144 w 7626601"/>
              <a:gd name="connsiteY4" fmla="*/ 7924800 h 7924800"/>
              <a:gd name="connsiteX0" fmla="*/ 60144 w 7114410"/>
              <a:gd name="connsiteY0" fmla="*/ 7924800 h 7924800"/>
              <a:gd name="connsiteX1" fmla="*/ 0 w 7114410"/>
              <a:gd name="connsiteY1" fmla="*/ 0 h 7924800"/>
              <a:gd name="connsiteX2" fmla="*/ 4929051 w 7114410"/>
              <a:gd name="connsiteY2" fmla="*/ 0 h 7924800"/>
              <a:gd name="connsiteX3" fmla="*/ 7114410 w 7114410"/>
              <a:gd name="connsiteY3" fmla="*/ 7924800 h 7924800"/>
              <a:gd name="connsiteX4" fmla="*/ 60144 w 7114410"/>
              <a:gd name="connsiteY4" fmla="*/ 7924800 h 7924800"/>
              <a:gd name="connsiteX0" fmla="*/ 60144 w 6695344"/>
              <a:gd name="connsiteY0" fmla="*/ 7924800 h 7941426"/>
              <a:gd name="connsiteX1" fmla="*/ 0 w 6695344"/>
              <a:gd name="connsiteY1" fmla="*/ 0 h 7941426"/>
              <a:gd name="connsiteX2" fmla="*/ 4929051 w 6695344"/>
              <a:gd name="connsiteY2" fmla="*/ 0 h 7941426"/>
              <a:gd name="connsiteX3" fmla="*/ 6695344 w 6695344"/>
              <a:gd name="connsiteY3" fmla="*/ 7941426 h 7941426"/>
              <a:gd name="connsiteX4" fmla="*/ 60144 w 6695344"/>
              <a:gd name="connsiteY4" fmla="*/ 7924800 h 7941426"/>
              <a:gd name="connsiteX0" fmla="*/ 60144 w 6757427"/>
              <a:gd name="connsiteY0" fmla="*/ 7924800 h 7924800"/>
              <a:gd name="connsiteX1" fmla="*/ 0 w 6757427"/>
              <a:gd name="connsiteY1" fmla="*/ 0 h 7924800"/>
              <a:gd name="connsiteX2" fmla="*/ 4929051 w 6757427"/>
              <a:gd name="connsiteY2" fmla="*/ 0 h 7924800"/>
              <a:gd name="connsiteX3" fmla="*/ 6757427 w 6757427"/>
              <a:gd name="connsiteY3" fmla="*/ 7924800 h 7924800"/>
              <a:gd name="connsiteX4" fmla="*/ 60144 w 6757427"/>
              <a:gd name="connsiteY4" fmla="*/ 7924800 h 792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57427" h="7924800">
                <a:moveTo>
                  <a:pt x="60144" y="7924800"/>
                </a:moveTo>
                <a:lnTo>
                  <a:pt x="0" y="0"/>
                </a:lnTo>
                <a:lnTo>
                  <a:pt x="4929051" y="0"/>
                </a:lnTo>
                <a:lnTo>
                  <a:pt x="6757427" y="7924800"/>
                </a:lnTo>
                <a:lnTo>
                  <a:pt x="60144" y="792480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15" name="Picture Placeholder 3">
            <a:extLst>
              <a:ext uri="{FF2B5EF4-FFF2-40B4-BE49-F238E27FC236}">
                <a16:creationId xmlns:a16="http://schemas.microsoft.com/office/drawing/2014/main" id="{4D3313C4-F1F5-504E-B461-9C2A7C7046D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51956" y="8118764"/>
            <a:ext cx="8537169" cy="5613862"/>
          </a:xfrm>
          <a:custGeom>
            <a:avLst/>
            <a:gdLst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4801790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6389958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1224214 w 7626601"/>
              <a:gd name="connsiteY0" fmla="*/ 7924800 h 7924800"/>
              <a:gd name="connsiteX1" fmla="*/ 0 w 7626601"/>
              <a:gd name="connsiteY1" fmla="*/ 0 h 7924800"/>
              <a:gd name="connsiteX2" fmla="*/ 7614172 w 7626601"/>
              <a:gd name="connsiteY2" fmla="*/ 0 h 7924800"/>
              <a:gd name="connsiteX3" fmla="*/ 7626601 w 7626601"/>
              <a:gd name="connsiteY3" fmla="*/ 7924800 h 7924800"/>
              <a:gd name="connsiteX4" fmla="*/ 1224214 w 7626601"/>
              <a:gd name="connsiteY4" fmla="*/ 7924800 h 7924800"/>
              <a:gd name="connsiteX0" fmla="*/ 60144 w 7626601"/>
              <a:gd name="connsiteY0" fmla="*/ 7924800 h 7924800"/>
              <a:gd name="connsiteX1" fmla="*/ 0 w 7626601"/>
              <a:gd name="connsiteY1" fmla="*/ 0 h 7924800"/>
              <a:gd name="connsiteX2" fmla="*/ 7614172 w 7626601"/>
              <a:gd name="connsiteY2" fmla="*/ 0 h 7924800"/>
              <a:gd name="connsiteX3" fmla="*/ 7626601 w 7626601"/>
              <a:gd name="connsiteY3" fmla="*/ 7924800 h 7924800"/>
              <a:gd name="connsiteX4" fmla="*/ 60144 w 7626601"/>
              <a:gd name="connsiteY4" fmla="*/ 7924800 h 7924800"/>
              <a:gd name="connsiteX0" fmla="*/ 60144 w 7626601"/>
              <a:gd name="connsiteY0" fmla="*/ 7924800 h 7924800"/>
              <a:gd name="connsiteX1" fmla="*/ 0 w 7626601"/>
              <a:gd name="connsiteY1" fmla="*/ 0 h 7924800"/>
              <a:gd name="connsiteX2" fmla="*/ 4929051 w 7626601"/>
              <a:gd name="connsiteY2" fmla="*/ 0 h 7924800"/>
              <a:gd name="connsiteX3" fmla="*/ 7626601 w 7626601"/>
              <a:gd name="connsiteY3" fmla="*/ 7924800 h 7924800"/>
              <a:gd name="connsiteX4" fmla="*/ 60144 w 7626601"/>
              <a:gd name="connsiteY4" fmla="*/ 7924800 h 7924800"/>
              <a:gd name="connsiteX0" fmla="*/ 60144 w 7114410"/>
              <a:gd name="connsiteY0" fmla="*/ 7924800 h 7924800"/>
              <a:gd name="connsiteX1" fmla="*/ 0 w 7114410"/>
              <a:gd name="connsiteY1" fmla="*/ 0 h 7924800"/>
              <a:gd name="connsiteX2" fmla="*/ 4929051 w 7114410"/>
              <a:gd name="connsiteY2" fmla="*/ 0 h 7924800"/>
              <a:gd name="connsiteX3" fmla="*/ 7114410 w 7114410"/>
              <a:gd name="connsiteY3" fmla="*/ 7924800 h 7924800"/>
              <a:gd name="connsiteX4" fmla="*/ 60144 w 7114410"/>
              <a:gd name="connsiteY4" fmla="*/ 7924800 h 7924800"/>
              <a:gd name="connsiteX0" fmla="*/ 60144 w 6695344"/>
              <a:gd name="connsiteY0" fmla="*/ 7924800 h 7941426"/>
              <a:gd name="connsiteX1" fmla="*/ 0 w 6695344"/>
              <a:gd name="connsiteY1" fmla="*/ 0 h 7941426"/>
              <a:gd name="connsiteX2" fmla="*/ 4929051 w 6695344"/>
              <a:gd name="connsiteY2" fmla="*/ 0 h 7941426"/>
              <a:gd name="connsiteX3" fmla="*/ 6695344 w 6695344"/>
              <a:gd name="connsiteY3" fmla="*/ 7941426 h 7941426"/>
              <a:gd name="connsiteX4" fmla="*/ 60144 w 6695344"/>
              <a:gd name="connsiteY4" fmla="*/ 7924800 h 7941426"/>
              <a:gd name="connsiteX0" fmla="*/ 60144 w 6757427"/>
              <a:gd name="connsiteY0" fmla="*/ 7924800 h 7924800"/>
              <a:gd name="connsiteX1" fmla="*/ 0 w 6757427"/>
              <a:gd name="connsiteY1" fmla="*/ 0 h 7924800"/>
              <a:gd name="connsiteX2" fmla="*/ 4929051 w 6757427"/>
              <a:gd name="connsiteY2" fmla="*/ 0 h 7924800"/>
              <a:gd name="connsiteX3" fmla="*/ 6757427 w 6757427"/>
              <a:gd name="connsiteY3" fmla="*/ 7924800 h 7924800"/>
              <a:gd name="connsiteX4" fmla="*/ 60144 w 6757427"/>
              <a:gd name="connsiteY4" fmla="*/ 7924800 h 7924800"/>
              <a:gd name="connsiteX0" fmla="*/ 29103 w 6726386"/>
              <a:gd name="connsiteY0" fmla="*/ 7924800 h 7924800"/>
              <a:gd name="connsiteX1" fmla="*/ 0 w 6726386"/>
              <a:gd name="connsiteY1" fmla="*/ 2310938 h 7924800"/>
              <a:gd name="connsiteX2" fmla="*/ 4898010 w 6726386"/>
              <a:gd name="connsiteY2" fmla="*/ 0 h 7924800"/>
              <a:gd name="connsiteX3" fmla="*/ 6726386 w 6726386"/>
              <a:gd name="connsiteY3" fmla="*/ 7924800 h 7924800"/>
              <a:gd name="connsiteX4" fmla="*/ 29103 w 6726386"/>
              <a:gd name="connsiteY4" fmla="*/ 7924800 h 7924800"/>
              <a:gd name="connsiteX0" fmla="*/ 29103 w 6726386"/>
              <a:gd name="connsiteY0" fmla="*/ 5613862 h 5613862"/>
              <a:gd name="connsiteX1" fmla="*/ 0 w 6726386"/>
              <a:gd name="connsiteY1" fmla="*/ 0 h 5613862"/>
              <a:gd name="connsiteX2" fmla="*/ 6682918 w 6726386"/>
              <a:gd name="connsiteY2" fmla="*/ 16626 h 5613862"/>
              <a:gd name="connsiteX3" fmla="*/ 6726386 w 6726386"/>
              <a:gd name="connsiteY3" fmla="*/ 5613862 h 5613862"/>
              <a:gd name="connsiteX4" fmla="*/ 29103 w 6726386"/>
              <a:gd name="connsiteY4" fmla="*/ 5613862 h 5613862"/>
              <a:gd name="connsiteX0" fmla="*/ 29103 w 7890456"/>
              <a:gd name="connsiteY0" fmla="*/ 5613862 h 5630488"/>
              <a:gd name="connsiteX1" fmla="*/ 0 w 7890456"/>
              <a:gd name="connsiteY1" fmla="*/ 0 h 5630488"/>
              <a:gd name="connsiteX2" fmla="*/ 6682918 w 7890456"/>
              <a:gd name="connsiteY2" fmla="*/ 16626 h 5630488"/>
              <a:gd name="connsiteX3" fmla="*/ 7890456 w 7890456"/>
              <a:gd name="connsiteY3" fmla="*/ 5630488 h 5630488"/>
              <a:gd name="connsiteX4" fmla="*/ 29103 w 7890456"/>
              <a:gd name="connsiteY4" fmla="*/ 5613862 h 5630488"/>
              <a:gd name="connsiteX0" fmla="*/ 91187 w 7952540"/>
              <a:gd name="connsiteY0" fmla="*/ 5597236 h 5613862"/>
              <a:gd name="connsiteX1" fmla="*/ 0 w 7952540"/>
              <a:gd name="connsiteY1" fmla="*/ 16625 h 5613862"/>
              <a:gd name="connsiteX2" fmla="*/ 6745002 w 7952540"/>
              <a:gd name="connsiteY2" fmla="*/ 0 h 5613862"/>
              <a:gd name="connsiteX3" fmla="*/ 7952540 w 7952540"/>
              <a:gd name="connsiteY3" fmla="*/ 5613862 h 5613862"/>
              <a:gd name="connsiteX4" fmla="*/ 91187 w 7952540"/>
              <a:gd name="connsiteY4" fmla="*/ 5597236 h 5613862"/>
              <a:gd name="connsiteX0" fmla="*/ 0 w 7970000"/>
              <a:gd name="connsiteY0" fmla="*/ 5597236 h 5613862"/>
              <a:gd name="connsiteX1" fmla="*/ 17460 w 7970000"/>
              <a:gd name="connsiteY1" fmla="*/ 16625 h 5613862"/>
              <a:gd name="connsiteX2" fmla="*/ 6762462 w 7970000"/>
              <a:gd name="connsiteY2" fmla="*/ 0 h 5613862"/>
              <a:gd name="connsiteX3" fmla="*/ 7970000 w 7970000"/>
              <a:gd name="connsiteY3" fmla="*/ 5613862 h 5613862"/>
              <a:gd name="connsiteX4" fmla="*/ 0 w 7970000"/>
              <a:gd name="connsiteY4" fmla="*/ 5597236 h 5613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70000" h="5613862">
                <a:moveTo>
                  <a:pt x="0" y="5597236"/>
                </a:moveTo>
                <a:lnTo>
                  <a:pt x="17460" y="16625"/>
                </a:lnTo>
                <a:lnTo>
                  <a:pt x="6762462" y="0"/>
                </a:lnTo>
                <a:lnTo>
                  <a:pt x="7970000" y="5613862"/>
                </a:lnTo>
                <a:lnTo>
                  <a:pt x="0" y="5597236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403223"/>
      </p:ext>
    </p:extLst>
  </p:cSld>
  <p:clrMapOvr>
    <a:masterClrMapping/>
  </p:clrMapOvr>
  <p:transition spd="slow"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: left slanting s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3B6E4BE-63B2-E347-B4D2-5ABC329EF6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210800"/>
            <a:ext cx="1471721" cy="25354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6A0C2B6-D317-1F42-9D76-D7032579CA6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23041" y="436359"/>
            <a:ext cx="2609358" cy="12192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2F8E264-CC33-3F4D-8385-9F740D0B4E9D}"/>
              </a:ext>
            </a:extLst>
          </p:cNvPr>
          <p:cNvSpPr txBox="1"/>
          <p:nvPr userDrawn="1"/>
        </p:nvSpPr>
        <p:spPr>
          <a:xfrm>
            <a:off x="23090187" y="12949535"/>
            <a:ext cx="642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24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2400" b="0" dirty="0">
              <a:solidFill>
                <a:srgbClr val="B55638"/>
              </a:solidFill>
            </a:endParaRPr>
          </a:p>
        </p:txBody>
      </p:sp>
      <p:sp>
        <p:nvSpPr>
          <p:cNvPr id="11" name="Picture Placeholder 3">
            <a:extLst>
              <a:ext uri="{FF2B5EF4-FFF2-40B4-BE49-F238E27FC236}">
                <a16:creationId xmlns:a16="http://schemas.microsoft.com/office/drawing/2014/main" id="{BEB829FD-5034-3349-BEDD-52B8CAA6F0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2618" y="-15499"/>
            <a:ext cx="8168202" cy="13767662"/>
          </a:xfrm>
          <a:custGeom>
            <a:avLst/>
            <a:gdLst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4801790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6389958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1224214 w 7626601"/>
              <a:gd name="connsiteY0" fmla="*/ 7924800 h 7924800"/>
              <a:gd name="connsiteX1" fmla="*/ 0 w 7626601"/>
              <a:gd name="connsiteY1" fmla="*/ 0 h 7924800"/>
              <a:gd name="connsiteX2" fmla="*/ 7614172 w 7626601"/>
              <a:gd name="connsiteY2" fmla="*/ 0 h 7924800"/>
              <a:gd name="connsiteX3" fmla="*/ 7626601 w 7626601"/>
              <a:gd name="connsiteY3" fmla="*/ 7924800 h 7924800"/>
              <a:gd name="connsiteX4" fmla="*/ 1224214 w 7626601"/>
              <a:gd name="connsiteY4" fmla="*/ 7924800 h 7924800"/>
              <a:gd name="connsiteX0" fmla="*/ 60144 w 7626601"/>
              <a:gd name="connsiteY0" fmla="*/ 7924800 h 7924800"/>
              <a:gd name="connsiteX1" fmla="*/ 0 w 7626601"/>
              <a:gd name="connsiteY1" fmla="*/ 0 h 7924800"/>
              <a:gd name="connsiteX2" fmla="*/ 7614172 w 7626601"/>
              <a:gd name="connsiteY2" fmla="*/ 0 h 7924800"/>
              <a:gd name="connsiteX3" fmla="*/ 7626601 w 7626601"/>
              <a:gd name="connsiteY3" fmla="*/ 7924800 h 7924800"/>
              <a:gd name="connsiteX4" fmla="*/ 60144 w 7626601"/>
              <a:gd name="connsiteY4" fmla="*/ 7924800 h 7924800"/>
              <a:gd name="connsiteX0" fmla="*/ 60144 w 7626601"/>
              <a:gd name="connsiteY0" fmla="*/ 7924800 h 7924800"/>
              <a:gd name="connsiteX1" fmla="*/ 0 w 7626601"/>
              <a:gd name="connsiteY1" fmla="*/ 0 h 7924800"/>
              <a:gd name="connsiteX2" fmla="*/ 4929051 w 7626601"/>
              <a:gd name="connsiteY2" fmla="*/ 0 h 7924800"/>
              <a:gd name="connsiteX3" fmla="*/ 7626601 w 7626601"/>
              <a:gd name="connsiteY3" fmla="*/ 7924800 h 7924800"/>
              <a:gd name="connsiteX4" fmla="*/ 60144 w 7626601"/>
              <a:gd name="connsiteY4" fmla="*/ 7924800 h 7924800"/>
              <a:gd name="connsiteX0" fmla="*/ 60144 w 7114410"/>
              <a:gd name="connsiteY0" fmla="*/ 7924800 h 7924800"/>
              <a:gd name="connsiteX1" fmla="*/ 0 w 7114410"/>
              <a:gd name="connsiteY1" fmla="*/ 0 h 7924800"/>
              <a:gd name="connsiteX2" fmla="*/ 4929051 w 7114410"/>
              <a:gd name="connsiteY2" fmla="*/ 0 h 7924800"/>
              <a:gd name="connsiteX3" fmla="*/ 7114410 w 7114410"/>
              <a:gd name="connsiteY3" fmla="*/ 7924800 h 7924800"/>
              <a:gd name="connsiteX4" fmla="*/ 60144 w 7114410"/>
              <a:gd name="connsiteY4" fmla="*/ 7924800 h 7924800"/>
              <a:gd name="connsiteX0" fmla="*/ 60144 w 6695344"/>
              <a:gd name="connsiteY0" fmla="*/ 7924800 h 7941426"/>
              <a:gd name="connsiteX1" fmla="*/ 0 w 6695344"/>
              <a:gd name="connsiteY1" fmla="*/ 0 h 7941426"/>
              <a:gd name="connsiteX2" fmla="*/ 4929051 w 6695344"/>
              <a:gd name="connsiteY2" fmla="*/ 0 h 7941426"/>
              <a:gd name="connsiteX3" fmla="*/ 6695344 w 6695344"/>
              <a:gd name="connsiteY3" fmla="*/ 7941426 h 7941426"/>
              <a:gd name="connsiteX4" fmla="*/ 60144 w 6695344"/>
              <a:gd name="connsiteY4" fmla="*/ 7924800 h 7941426"/>
              <a:gd name="connsiteX0" fmla="*/ 60144 w 6757427"/>
              <a:gd name="connsiteY0" fmla="*/ 7924800 h 7924800"/>
              <a:gd name="connsiteX1" fmla="*/ 0 w 6757427"/>
              <a:gd name="connsiteY1" fmla="*/ 0 h 7924800"/>
              <a:gd name="connsiteX2" fmla="*/ 4929051 w 6757427"/>
              <a:gd name="connsiteY2" fmla="*/ 0 h 7924800"/>
              <a:gd name="connsiteX3" fmla="*/ 6757427 w 6757427"/>
              <a:gd name="connsiteY3" fmla="*/ 7924800 h 7924800"/>
              <a:gd name="connsiteX4" fmla="*/ 60144 w 6757427"/>
              <a:gd name="connsiteY4" fmla="*/ 7924800 h 7924800"/>
              <a:gd name="connsiteX0" fmla="*/ 60144 w 7683422"/>
              <a:gd name="connsiteY0" fmla="*/ 7924800 h 13752162"/>
              <a:gd name="connsiteX1" fmla="*/ 0 w 7683422"/>
              <a:gd name="connsiteY1" fmla="*/ 0 h 13752162"/>
              <a:gd name="connsiteX2" fmla="*/ 4929051 w 7683422"/>
              <a:gd name="connsiteY2" fmla="*/ 0 h 13752162"/>
              <a:gd name="connsiteX3" fmla="*/ 7683422 w 7683422"/>
              <a:gd name="connsiteY3" fmla="*/ 13752162 h 13752162"/>
              <a:gd name="connsiteX4" fmla="*/ 60144 w 7683422"/>
              <a:gd name="connsiteY4" fmla="*/ 7924800 h 13752162"/>
              <a:gd name="connsiteX0" fmla="*/ 74612 w 7683422"/>
              <a:gd name="connsiteY0" fmla="*/ 13752163 h 13752163"/>
              <a:gd name="connsiteX1" fmla="*/ 0 w 7683422"/>
              <a:gd name="connsiteY1" fmla="*/ 0 h 13752163"/>
              <a:gd name="connsiteX2" fmla="*/ 4929051 w 7683422"/>
              <a:gd name="connsiteY2" fmla="*/ 0 h 13752163"/>
              <a:gd name="connsiteX3" fmla="*/ 7683422 w 7683422"/>
              <a:gd name="connsiteY3" fmla="*/ 13752162 h 13752163"/>
              <a:gd name="connsiteX4" fmla="*/ 74612 w 7683422"/>
              <a:gd name="connsiteY4" fmla="*/ 13752163 h 13752163"/>
              <a:gd name="connsiteX0" fmla="*/ 16737 w 7625547"/>
              <a:gd name="connsiteY0" fmla="*/ 13767662 h 13767662"/>
              <a:gd name="connsiteX1" fmla="*/ 0 w 7625547"/>
              <a:gd name="connsiteY1" fmla="*/ 0 h 13767662"/>
              <a:gd name="connsiteX2" fmla="*/ 4871176 w 7625547"/>
              <a:gd name="connsiteY2" fmla="*/ 15499 h 13767662"/>
              <a:gd name="connsiteX3" fmla="*/ 7625547 w 7625547"/>
              <a:gd name="connsiteY3" fmla="*/ 13767661 h 13767662"/>
              <a:gd name="connsiteX4" fmla="*/ 16737 w 7625547"/>
              <a:gd name="connsiteY4" fmla="*/ 13767662 h 1376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25547" h="13767662">
                <a:moveTo>
                  <a:pt x="16737" y="13767662"/>
                </a:moveTo>
                <a:lnTo>
                  <a:pt x="0" y="0"/>
                </a:lnTo>
                <a:lnTo>
                  <a:pt x="4871176" y="15499"/>
                </a:lnTo>
                <a:lnTo>
                  <a:pt x="7625547" y="13767661"/>
                </a:lnTo>
                <a:lnTo>
                  <a:pt x="16737" y="13767662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601194"/>
      </p:ext>
    </p:extLst>
  </p:cSld>
  <p:clrMapOvr>
    <a:masterClrMapping/>
  </p:clrMapOvr>
  <p:transition spd="slow"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7684689"/>
      </p:ext>
    </p:extLst>
  </p:cSld>
  <p:clrMapOvr>
    <a:masterClrMapping/>
  </p:clrMapOvr>
  <p:transition spd="slow">
    <p:wipe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118B2B-57A3-DD4F-80A1-E59506CFA3FE}"/>
              </a:ext>
            </a:extLst>
          </p:cNvPr>
          <p:cNvSpPr/>
          <p:nvPr userDrawn="1"/>
        </p:nvSpPr>
        <p:spPr>
          <a:xfrm>
            <a:off x="-1" y="4495800"/>
            <a:ext cx="24387175" cy="5105400"/>
          </a:xfrm>
          <a:prstGeom prst="rect">
            <a:avLst/>
          </a:prstGeom>
          <a:solidFill>
            <a:srgbClr val="B556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F9AF92-6D08-5A4D-96A1-75A209788F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FE3A0F-7FD7-A841-BEB7-B043FAFAE205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61469F-A8A1-6E42-BADF-C52B0272F763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01350BCA-422F-E847-8BF6-69FFA5C0732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59688" y="6248400"/>
            <a:ext cx="16867796" cy="1600200"/>
          </a:xfrm>
        </p:spPr>
        <p:txBody>
          <a:bodyPr>
            <a:normAutofit/>
          </a:bodyPr>
          <a:lstStyle>
            <a:lvl1pPr marL="0" indent="0" algn="ctr">
              <a:buNone/>
              <a:defRPr sz="80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2015337458"/>
      </p:ext>
    </p:extLst>
  </p:cSld>
  <p:clrMapOvr>
    <a:masterClrMapping/>
  </p:clrMapOvr>
  <p:transition spd="slow">
    <p:wipe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118B2B-57A3-DD4F-80A1-E59506CFA3FE}"/>
              </a:ext>
            </a:extLst>
          </p:cNvPr>
          <p:cNvSpPr/>
          <p:nvPr userDrawn="1"/>
        </p:nvSpPr>
        <p:spPr>
          <a:xfrm>
            <a:off x="-1" y="4495800"/>
            <a:ext cx="24387175" cy="5105400"/>
          </a:xfrm>
          <a:prstGeom prst="rect">
            <a:avLst/>
          </a:prstGeom>
          <a:solidFill>
            <a:srgbClr val="7AA6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3759688" y="6324600"/>
            <a:ext cx="16867796" cy="1600200"/>
          </a:xfrm>
        </p:spPr>
        <p:txBody>
          <a:bodyPr>
            <a:normAutofit/>
          </a:bodyPr>
          <a:lstStyle>
            <a:lvl1pPr marL="0" indent="0" algn="ctr">
              <a:buNone/>
              <a:defRPr sz="80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F9AF92-6D08-5A4D-96A1-75A209788F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FE3A0F-7FD7-A841-BEB7-B043FAFAE205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61469F-A8A1-6E42-BADF-C52B0272F763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074391"/>
      </p:ext>
    </p:extLst>
  </p:cSld>
  <p:clrMapOvr>
    <a:masterClrMapping/>
  </p:clrMapOvr>
  <p:transition spd="slow">
    <p:wipe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118B2B-57A3-DD4F-80A1-E59506CFA3FE}"/>
              </a:ext>
            </a:extLst>
          </p:cNvPr>
          <p:cNvSpPr/>
          <p:nvPr userDrawn="1"/>
        </p:nvSpPr>
        <p:spPr>
          <a:xfrm>
            <a:off x="-1" y="4495800"/>
            <a:ext cx="24387175" cy="5105400"/>
          </a:xfrm>
          <a:prstGeom prst="rect">
            <a:avLst/>
          </a:prstGeom>
          <a:solidFill>
            <a:srgbClr val="779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F9AF92-6D08-5A4D-96A1-75A209788F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FE3A0F-7FD7-A841-BEB7-B043FAFAE205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61469F-A8A1-6E42-BADF-C52B0272F763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75E37228-FFAC-8144-873C-288AA344000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59688" y="6248400"/>
            <a:ext cx="16867796" cy="1600200"/>
          </a:xfrm>
        </p:spPr>
        <p:txBody>
          <a:bodyPr>
            <a:normAutofit/>
          </a:bodyPr>
          <a:lstStyle>
            <a:lvl1pPr marL="0" indent="0" algn="ctr">
              <a:buNone/>
              <a:defRPr sz="80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2511247480"/>
      </p:ext>
    </p:extLst>
  </p:cSld>
  <p:clrMapOvr>
    <a:masterClrMapping/>
  </p:clrMapOvr>
  <p:transition spd="slow">
    <p:wipe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118B2B-57A3-DD4F-80A1-E59506CFA3FE}"/>
              </a:ext>
            </a:extLst>
          </p:cNvPr>
          <p:cNvSpPr/>
          <p:nvPr userDrawn="1"/>
        </p:nvSpPr>
        <p:spPr>
          <a:xfrm>
            <a:off x="-1" y="4495800"/>
            <a:ext cx="24387175" cy="51054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F9AF92-6D08-5A4D-96A1-75A209788F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FE3A0F-7FD7-A841-BEB7-B043FAFAE205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61469F-A8A1-6E42-BADF-C52B0272F763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F626B02C-8E07-B84E-AE18-832EA43245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59688" y="6248400"/>
            <a:ext cx="16867796" cy="1600200"/>
          </a:xfrm>
        </p:spPr>
        <p:txBody>
          <a:bodyPr>
            <a:normAutofit/>
          </a:bodyPr>
          <a:lstStyle>
            <a:lvl1pPr marL="0" indent="0" algn="ctr">
              <a:buNone/>
              <a:defRPr sz="80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062134617"/>
      </p:ext>
    </p:extLst>
  </p:cSld>
  <p:clrMapOvr>
    <a:masterClrMapping/>
  </p:clrMapOvr>
  <p:transition spd="slow">
    <p:wipe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8">
            <a:extLst>
              <a:ext uri="{FF2B5EF4-FFF2-40B4-BE49-F238E27FC236}">
                <a16:creationId xmlns:a16="http://schemas.microsoft.com/office/drawing/2014/main" id="{1D71A20B-DFF7-F24D-85D2-C5BE368B59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92387" y="1803353"/>
            <a:ext cx="16092656" cy="18288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6600" b="1">
                <a:solidFill>
                  <a:srgbClr val="B55638"/>
                </a:solidFill>
              </a:defRPr>
            </a:lvl1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9ECC1A-EDC9-FC4C-8E7C-933A7E2D629C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E591B6-20CC-DB4C-9365-5B20676CE5F9}"/>
              </a:ext>
            </a:extLst>
          </p:cNvPr>
          <p:cNvSpPr txBox="1"/>
          <p:nvPr userDrawn="1"/>
        </p:nvSpPr>
        <p:spPr>
          <a:xfrm>
            <a:off x="23090187" y="12949535"/>
            <a:ext cx="642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24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2400" b="0" dirty="0">
              <a:solidFill>
                <a:srgbClr val="B55638"/>
              </a:solidFill>
            </a:endParaRP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A7EB08B8-0EFD-EE4D-B392-14828BDAAD2A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2592387" y="4495800"/>
            <a:ext cx="19507199" cy="7620000"/>
          </a:xfrm>
        </p:spPr>
        <p:txBody>
          <a:bodyPr/>
          <a:lstStyle>
            <a:lvl1pPr marL="0" indent="0">
              <a:buNone/>
              <a:defRPr sz="5400" b="1">
                <a:latin typeface="+mj-lt"/>
              </a:defRPr>
            </a:lvl1pPr>
            <a:lvl2pPr marL="914217" indent="0">
              <a:buNone/>
              <a:defRPr sz="4400"/>
            </a:lvl2pPr>
            <a:lvl3pPr>
              <a:defRPr sz="4400"/>
            </a:lvl3pPr>
            <a:lvl4pPr>
              <a:defRPr sz="4400"/>
            </a:lvl4pPr>
            <a:lvl5pPr>
              <a:defRPr sz="4400"/>
            </a:lvl5pPr>
          </a:lstStyle>
          <a:p>
            <a:pPr lvl="0"/>
            <a:r>
              <a:rPr lang="en-US" dirty="0"/>
              <a:t>Header 1 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49A8F6A-2626-DA4C-995B-3A8112A593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210800"/>
            <a:ext cx="1471721" cy="253544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C5C0506-1FF9-1B42-B63F-5D3E44449B5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23041" y="436359"/>
            <a:ext cx="2609358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484621"/>
      </p:ext>
    </p:extLst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73222" y="1655559"/>
            <a:ext cx="16444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73222" y="3787714"/>
            <a:ext cx="20881519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999D55-3756-894A-81A4-048B6EB0DF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23041" y="436359"/>
            <a:ext cx="2609358" cy="1219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35BFD6B-F5C4-D84D-A586-6E7A7097B59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210800"/>
            <a:ext cx="1471721" cy="253544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D5C1978-7B93-D441-A492-8A1E75804A1A}"/>
              </a:ext>
            </a:extLst>
          </p:cNvPr>
          <p:cNvSpPr txBox="1"/>
          <p:nvPr userDrawn="1"/>
        </p:nvSpPr>
        <p:spPr>
          <a:xfrm>
            <a:off x="23090187" y="12949535"/>
            <a:ext cx="642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24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2400" b="0" dirty="0">
              <a:solidFill>
                <a:srgbClr val="B55638"/>
              </a:solidFill>
            </a:endParaRPr>
          </a:p>
        </p:txBody>
      </p:sp>
    </p:spTree>
  </p:cSld>
  <p:clrMapOvr>
    <a:masterClrMapping/>
  </p:clrMapOvr>
  <p:transition spd="slow">
    <p:wipe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1906587" y="4589770"/>
            <a:ext cx="13019141" cy="1077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0" lang="en-US" sz="6399" b="1" i="0" u="none" strike="noStrike" kern="1200" cap="none" spc="0" normalizeH="0" baseline="0" noProof="0" dirty="0">
                <a:ln>
                  <a:noFill/>
                </a:ln>
                <a:solidFill>
                  <a:srgbClr val="B55638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CGIAR Research Program on Livestock</a:t>
            </a:r>
            <a:endParaRPr lang="en-US" sz="3599" dirty="0">
              <a:solidFill>
                <a:srgbClr val="B55638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906587" y="6445566"/>
            <a:ext cx="152927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</a:t>
            </a: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CGIAR Research Program on Livestock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aims to increase the productivity and profitability</a:t>
            </a:r>
            <a:r>
              <a:rPr lang="en-GB" sz="240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 of livestock </a:t>
            </a:r>
            <a:r>
              <a:rPr lang="en-GB" sz="2400" kern="12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agri</a:t>
            </a:r>
            <a:r>
              <a:rPr lang="en-GB" sz="240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-food systems in sustainable ways, making meat, milk and eggs more available and affordable across the developing world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CBBB8C4-4CFD-3B4C-9E59-90B8A0505D9D}"/>
              </a:ext>
            </a:extLst>
          </p:cNvPr>
          <p:cNvGrpSpPr/>
          <p:nvPr userDrawn="1"/>
        </p:nvGrpSpPr>
        <p:grpSpPr>
          <a:xfrm>
            <a:off x="1948279" y="10868493"/>
            <a:ext cx="7425909" cy="707886"/>
            <a:chOff x="3315349" y="6458953"/>
            <a:chExt cx="3712471" cy="353943"/>
          </a:xfrm>
        </p:grpSpPr>
        <p:sp>
          <p:nvSpPr>
            <p:cNvPr id="10" name="TextBox 6"/>
            <p:cNvSpPr txBox="1">
              <a:spLocks noChangeArrowheads="1"/>
            </p:cNvSpPr>
            <p:nvPr userDrawn="1"/>
          </p:nvSpPr>
          <p:spPr bwMode="auto">
            <a:xfrm>
              <a:off x="4100468" y="6458953"/>
              <a:ext cx="2927352" cy="353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GB" sz="20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lt"/>
                  <a:ea typeface="+mn-ea"/>
                  <a:cs typeface="Arial" charset="0"/>
                </a:rPr>
                <a:t>This presentation is licensed for use under the Creative Commons Attribution 4.0 International Licence.</a:t>
              </a:r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endParaRPr>
            </a:p>
          </p:txBody>
        </p:sp>
        <p:pic>
          <p:nvPicPr>
            <p:cNvPr id="11" name="Picture 10" descr="cc-by 88x31.png"/>
            <p:cNvPicPr/>
            <p:nvPr userDrawn="1"/>
          </p:nvPicPr>
          <p:blipFill>
            <a:blip r:embed="rId2" r:link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5349" y="6477000"/>
              <a:ext cx="782320" cy="30015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" name="TextBox 13"/>
          <p:cNvSpPr txBox="1"/>
          <p:nvPr userDrawn="1"/>
        </p:nvSpPr>
        <p:spPr>
          <a:xfrm>
            <a:off x="1906587" y="5891568"/>
            <a:ext cx="171218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The program thanks all donors and organizations which globally support its work through their contributions to the </a:t>
            </a:r>
            <a:r>
              <a:rPr lang="en-GB" sz="2400" u="sng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CGIAR system</a:t>
            </a:r>
            <a:endParaRPr lang="en-US" sz="2400" kern="12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4666CD4-14B6-5B49-BF27-B1FCD492F840}"/>
              </a:ext>
            </a:extLst>
          </p:cNvPr>
          <p:cNvSpPr txBox="1"/>
          <p:nvPr userDrawn="1"/>
        </p:nvSpPr>
        <p:spPr>
          <a:xfrm>
            <a:off x="1906587" y="7549011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7FFE8FE-0E1C-5F48-82B5-5E723620AA61}"/>
              </a:ext>
            </a:extLst>
          </p:cNvPr>
          <p:cNvSpPr/>
          <p:nvPr userDrawn="1"/>
        </p:nvSpPr>
        <p:spPr>
          <a:xfrm>
            <a:off x="1587" y="13563600"/>
            <a:ext cx="24387175" cy="228600"/>
          </a:xfrm>
          <a:prstGeom prst="rect">
            <a:avLst/>
          </a:prstGeom>
          <a:solidFill>
            <a:srgbClr val="B556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5E4B2E8-DFB7-904F-A2E5-1A83C62FFD75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2987" y="1066800"/>
            <a:ext cx="3219977" cy="150450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DB053BD-FA93-6242-8D9B-F701E45533C9}"/>
              </a:ext>
            </a:extLst>
          </p:cNvPr>
          <p:cNvSpPr txBox="1"/>
          <p:nvPr userDrawn="1"/>
        </p:nvSpPr>
        <p:spPr>
          <a:xfrm>
            <a:off x="17603787" y="2895600"/>
            <a:ext cx="5867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0194EAA-1F04-7F46-9151-20BBA7713A5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720" y="8697775"/>
            <a:ext cx="15057267" cy="1665425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359" y="0"/>
            <a:ext cx="21948458" cy="2286000"/>
          </a:xfrm>
          <a:prstGeom prst="rect">
            <a:avLst/>
          </a:prstGeom>
        </p:spPr>
        <p:txBody>
          <a:bodyPr/>
          <a:lstStyle>
            <a:lvl1pPr marL="0" marR="0" indent="0" algn="l" defTabSz="1828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7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1219359" y="3352800"/>
            <a:ext cx="21948458" cy="9144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000"/>
            </a:lvl1pPr>
            <a:lvl2pPr marL="1485900" indent="-571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52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BF2E8A0-C5CF-D942-B6EB-A39018856BE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987" y="12344400"/>
            <a:ext cx="2057400" cy="97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843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: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8999D55-3756-894A-81A4-048B6EB0DF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987" y="12338202"/>
            <a:ext cx="2296452" cy="107299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D5C1978-7B93-D441-A492-8A1E75804A1A}"/>
              </a:ext>
            </a:extLst>
          </p:cNvPr>
          <p:cNvSpPr txBox="1"/>
          <p:nvPr userDrawn="1"/>
        </p:nvSpPr>
        <p:spPr>
          <a:xfrm>
            <a:off x="23090187" y="12949535"/>
            <a:ext cx="642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24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2400" b="0" dirty="0">
              <a:solidFill>
                <a:srgbClr val="B55638"/>
              </a:solidFill>
            </a:endParaRPr>
          </a:p>
        </p:txBody>
      </p:sp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32917802-91B6-1247-8FB9-1A5AB923973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7525" y="379722"/>
            <a:ext cx="6089650" cy="167767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902944F-7B20-1742-817F-C396C9D5194F}"/>
              </a:ext>
            </a:extLst>
          </p:cNvPr>
          <p:cNvSpPr txBox="1"/>
          <p:nvPr userDrawn="1"/>
        </p:nvSpPr>
        <p:spPr>
          <a:xfrm>
            <a:off x="20651787" y="2054423"/>
            <a:ext cx="35222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rgbClr val="B55638"/>
                </a:solidFill>
              </a:rPr>
              <a:t>More meat, milk and eggs by and for the poor</a:t>
            </a:r>
          </a:p>
        </p:txBody>
      </p:sp>
    </p:spTree>
    <p:extLst>
      <p:ext uri="{BB962C8B-B14F-4D97-AF65-F5344CB8AC3E}">
        <p14:creationId xmlns:p14="http://schemas.microsoft.com/office/powerpoint/2010/main" val="244359057"/>
      </p:ext>
    </p:extLst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: s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73222" y="1655559"/>
            <a:ext cx="14920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73222" y="3787714"/>
            <a:ext cx="14920965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B6CA68B-BCC9-594B-9307-EC16B0993F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527588" y="0"/>
            <a:ext cx="6857999" cy="7924800"/>
          </a:xfrm>
          <a:custGeom>
            <a:avLst/>
            <a:gdLst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4801790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6389958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2387" h="7924800">
                <a:moveTo>
                  <a:pt x="0" y="7924800"/>
                </a:moveTo>
                <a:lnTo>
                  <a:pt x="1600597" y="0"/>
                </a:lnTo>
                <a:lnTo>
                  <a:pt x="6389958" y="0"/>
                </a:lnTo>
                <a:lnTo>
                  <a:pt x="6402387" y="7924800"/>
                </a:lnTo>
                <a:lnTo>
                  <a:pt x="0" y="792480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13" name="Picture Placeholder 3">
            <a:extLst>
              <a:ext uri="{FF2B5EF4-FFF2-40B4-BE49-F238E27FC236}">
                <a16:creationId xmlns:a16="http://schemas.microsoft.com/office/drawing/2014/main" id="{B17B2553-B919-0C4C-98E5-D19374656F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260261" y="8177465"/>
            <a:ext cx="8136870" cy="5590672"/>
          </a:xfrm>
          <a:custGeom>
            <a:avLst/>
            <a:gdLst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4801790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6389958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7557418"/>
              <a:gd name="connsiteY0" fmla="*/ 7924800 h 7972926"/>
              <a:gd name="connsiteX1" fmla="*/ 1600597 w 7557418"/>
              <a:gd name="connsiteY1" fmla="*/ 0 h 7972926"/>
              <a:gd name="connsiteX2" fmla="*/ 6389958 w 7557418"/>
              <a:gd name="connsiteY2" fmla="*/ 0 h 7972926"/>
              <a:gd name="connsiteX3" fmla="*/ 7557418 w 7557418"/>
              <a:gd name="connsiteY3" fmla="*/ 7972926 h 7972926"/>
              <a:gd name="connsiteX4" fmla="*/ 0 w 7557418"/>
              <a:gd name="connsiteY4" fmla="*/ 7924800 h 7972926"/>
              <a:gd name="connsiteX0" fmla="*/ 0 w 7557418"/>
              <a:gd name="connsiteY0" fmla="*/ 7924800 h 7972926"/>
              <a:gd name="connsiteX1" fmla="*/ 1600597 w 7557418"/>
              <a:gd name="connsiteY1" fmla="*/ 0 h 7972926"/>
              <a:gd name="connsiteX2" fmla="*/ 7544990 w 7557418"/>
              <a:gd name="connsiteY2" fmla="*/ 2382253 h 7972926"/>
              <a:gd name="connsiteX3" fmla="*/ 7557418 w 7557418"/>
              <a:gd name="connsiteY3" fmla="*/ 7972926 h 7972926"/>
              <a:gd name="connsiteX4" fmla="*/ 0 w 7557418"/>
              <a:gd name="connsiteY4" fmla="*/ 7924800 h 7972926"/>
              <a:gd name="connsiteX0" fmla="*/ 0 w 7557418"/>
              <a:gd name="connsiteY0" fmla="*/ 5542547 h 5590673"/>
              <a:gd name="connsiteX1" fmla="*/ 1119334 w 7557418"/>
              <a:gd name="connsiteY1" fmla="*/ 0 h 5590673"/>
              <a:gd name="connsiteX2" fmla="*/ 7544990 w 7557418"/>
              <a:gd name="connsiteY2" fmla="*/ 0 h 5590673"/>
              <a:gd name="connsiteX3" fmla="*/ 7557418 w 7557418"/>
              <a:gd name="connsiteY3" fmla="*/ 5590673 h 5590673"/>
              <a:gd name="connsiteX4" fmla="*/ 0 w 7557418"/>
              <a:gd name="connsiteY4" fmla="*/ 5542547 h 5590673"/>
              <a:gd name="connsiteX0" fmla="*/ 0 w 7581481"/>
              <a:gd name="connsiteY0" fmla="*/ 5590673 h 5590673"/>
              <a:gd name="connsiteX1" fmla="*/ 1143397 w 7581481"/>
              <a:gd name="connsiteY1" fmla="*/ 0 h 5590673"/>
              <a:gd name="connsiteX2" fmla="*/ 7569053 w 7581481"/>
              <a:gd name="connsiteY2" fmla="*/ 0 h 5590673"/>
              <a:gd name="connsiteX3" fmla="*/ 7581481 w 7581481"/>
              <a:gd name="connsiteY3" fmla="*/ 5590673 h 5590673"/>
              <a:gd name="connsiteX4" fmla="*/ 0 w 7581481"/>
              <a:gd name="connsiteY4" fmla="*/ 5590673 h 5590673"/>
              <a:gd name="connsiteX0" fmla="*/ 0 w 7581481"/>
              <a:gd name="connsiteY0" fmla="*/ 5590673 h 5590673"/>
              <a:gd name="connsiteX1" fmla="*/ 1029789 w 7581481"/>
              <a:gd name="connsiteY1" fmla="*/ 24064 h 5590673"/>
              <a:gd name="connsiteX2" fmla="*/ 7569053 w 7581481"/>
              <a:gd name="connsiteY2" fmla="*/ 0 h 5590673"/>
              <a:gd name="connsiteX3" fmla="*/ 7581481 w 7581481"/>
              <a:gd name="connsiteY3" fmla="*/ 5590673 h 5590673"/>
              <a:gd name="connsiteX4" fmla="*/ 0 w 7581481"/>
              <a:gd name="connsiteY4" fmla="*/ 5590673 h 5590673"/>
              <a:gd name="connsiteX0" fmla="*/ 0 w 7581481"/>
              <a:gd name="connsiteY0" fmla="*/ 5614735 h 5614735"/>
              <a:gd name="connsiteX1" fmla="*/ 1075233 w 7581481"/>
              <a:gd name="connsiteY1" fmla="*/ 0 h 5614735"/>
              <a:gd name="connsiteX2" fmla="*/ 7569053 w 7581481"/>
              <a:gd name="connsiteY2" fmla="*/ 24062 h 5614735"/>
              <a:gd name="connsiteX3" fmla="*/ 7581481 w 7581481"/>
              <a:gd name="connsiteY3" fmla="*/ 5614735 h 5614735"/>
              <a:gd name="connsiteX4" fmla="*/ 0 w 7581481"/>
              <a:gd name="connsiteY4" fmla="*/ 5614735 h 5614735"/>
              <a:gd name="connsiteX0" fmla="*/ 0 w 7581481"/>
              <a:gd name="connsiteY0" fmla="*/ 5590673 h 5590673"/>
              <a:gd name="connsiteX1" fmla="*/ 1075233 w 7581481"/>
              <a:gd name="connsiteY1" fmla="*/ 24064 h 5590673"/>
              <a:gd name="connsiteX2" fmla="*/ 7569053 w 7581481"/>
              <a:gd name="connsiteY2" fmla="*/ 0 h 5590673"/>
              <a:gd name="connsiteX3" fmla="*/ 7581481 w 7581481"/>
              <a:gd name="connsiteY3" fmla="*/ 5590673 h 5590673"/>
              <a:gd name="connsiteX4" fmla="*/ 0 w 7581481"/>
              <a:gd name="connsiteY4" fmla="*/ 5590673 h 5590673"/>
              <a:gd name="connsiteX0" fmla="*/ 0 w 7672367"/>
              <a:gd name="connsiteY0" fmla="*/ 5614736 h 5614736"/>
              <a:gd name="connsiteX1" fmla="*/ 1166119 w 7672367"/>
              <a:gd name="connsiteY1" fmla="*/ 24064 h 5614736"/>
              <a:gd name="connsiteX2" fmla="*/ 7659939 w 7672367"/>
              <a:gd name="connsiteY2" fmla="*/ 0 h 5614736"/>
              <a:gd name="connsiteX3" fmla="*/ 7672367 w 7672367"/>
              <a:gd name="connsiteY3" fmla="*/ 5590673 h 5614736"/>
              <a:gd name="connsiteX4" fmla="*/ 0 w 7672367"/>
              <a:gd name="connsiteY4" fmla="*/ 5614736 h 5614736"/>
              <a:gd name="connsiteX0" fmla="*/ 0 w 7683267"/>
              <a:gd name="connsiteY0" fmla="*/ 5590672 h 5590672"/>
              <a:gd name="connsiteX1" fmla="*/ 1166119 w 7683267"/>
              <a:gd name="connsiteY1" fmla="*/ 0 h 5590672"/>
              <a:gd name="connsiteX2" fmla="*/ 7682661 w 7683267"/>
              <a:gd name="connsiteY2" fmla="*/ 24062 h 5590672"/>
              <a:gd name="connsiteX3" fmla="*/ 7672367 w 7683267"/>
              <a:gd name="connsiteY3" fmla="*/ 5566609 h 5590672"/>
              <a:gd name="connsiteX4" fmla="*/ 0 w 7683267"/>
              <a:gd name="connsiteY4" fmla="*/ 5590672 h 5590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83267" h="5590672">
                <a:moveTo>
                  <a:pt x="0" y="5590672"/>
                </a:moveTo>
                <a:lnTo>
                  <a:pt x="1166119" y="0"/>
                </a:lnTo>
                <a:lnTo>
                  <a:pt x="7682661" y="24062"/>
                </a:lnTo>
                <a:cubicBezTo>
                  <a:pt x="7686804" y="1887620"/>
                  <a:pt x="7668224" y="3703051"/>
                  <a:pt x="7672367" y="5566609"/>
                </a:cubicBezTo>
                <a:lnTo>
                  <a:pt x="0" y="5590672"/>
                </a:lnTo>
                <a:close/>
              </a:path>
            </a:pathLst>
          </a:custGeom>
        </p:spPr>
        <p:txBody>
          <a:bodyPr/>
          <a:lstStyle/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25A84EC-2635-F549-B72B-60C5AF8BC33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987" y="12338202"/>
            <a:ext cx="2296452" cy="107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967491"/>
      </p:ext>
    </p:extLst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bloc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6D5C1978-7B93-D441-A492-8A1E75804A1A}"/>
              </a:ext>
            </a:extLst>
          </p:cNvPr>
          <p:cNvSpPr txBox="1"/>
          <p:nvPr userDrawn="1"/>
        </p:nvSpPr>
        <p:spPr>
          <a:xfrm>
            <a:off x="23090187" y="12949535"/>
            <a:ext cx="642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24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2400" b="0" dirty="0">
              <a:solidFill>
                <a:srgbClr val="B55638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2E4B3A3-8AE9-6346-81AF-33B568F44F4F}"/>
              </a:ext>
            </a:extLst>
          </p:cNvPr>
          <p:cNvSpPr/>
          <p:nvPr userDrawn="1"/>
        </p:nvSpPr>
        <p:spPr>
          <a:xfrm>
            <a:off x="8115752" y="0"/>
            <a:ext cx="8078788" cy="4495800"/>
          </a:xfrm>
          <a:prstGeom prst="rect">
            <a:avLst/>
          </a:prstGeom>
          <a:solidFill>
            <a:srgbClr val="DDD9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307BEF-23B4-C143-9A96-138271287EF4}"/>
              </a:ext>
            </a:extLst>
          </p:cNvPr>
          <p:cNvSpPr/>
          <p:nvPr userDrawn="1"/>
        </p:nvSpPr>
        <p:spPr>
          <a:xfrm>
            <a:off x="16308387" y="0"/>
            <a:ext cx="8078788" cy="44958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FF2EE81-BBB7-8947-B84D-B830BE3CA1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80739" y="0"/>
            <a:ext cx="8078788" cy="4495800"/>
          </a:xfrm>
        </p:spPr>
        <p:txBody>
          <a:bodyPr/>
          <a:lstStyle/>
          <a:p>
            <a:endParaRPr lang="en-US"/>
          </a:p>
        </p:txBody>
      </p:sp>
      <p:sp>
        <p:nvSpPr>
          <p:cNvPr id="19" name="Picture Placeholder 4">
            <a:extLst>
              <a:ext uri="{FF2B5EF4-FFF2-40B4-BE49-F238E27FC236}">
                <a16:creationId xmlns:a16="http://schemas.microsoft.com/office/drawing/2014/main" id="{E2E81F06-4A39-5942-94F6-33AEA7A2A21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15752" y="4610100"/>
            <a:ext cx="8078788" cy="4495800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5F05F9-7BC6-4546-96D6-5D5282720F79}"/>
              </a:ext>
            </a:extLst>
          </p:cNvPr>
          <p:cNvSpPr/>
          <p:nvPr userDrawn="1"/>
        </p:nvSpPr>
        <p:spPr>
          <a:xfrm>
            <a:off x="16308387" y="4610100"/>
            <a:ext cx="8078788" cy="4495800"/>
          </a:xfrm>
          <a:prstGeom prst="rect">
            <a:avLst/>
          </a:prstGeom>
          <a:solidFill>
            <a:srgbClr val="B08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icture Placeholder 4">
            <a:extLst>
              <a:ext uri="{FF2B5EF4-FFF2-40B4-BE49-F238E27FC236}">
                <a16:creationId xmlns:a16="http://schemas.microsoft.com/office/drawing/2014/main" id="{677619F4-19B0-E944-8FEF-F3A8FBBBBE0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6308387" y="9220200"/>
            <a:ext cx="8078788" cy="4495800"/>
          </a:xfrm>
        </p:spPr>
        <p:txBody>
          <a:bodyPr/>
          <a:lstStyle/>
          <a:p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B4CB9E6-7F01-584E-96BA-4EC5F847C4BF}"/>
              </a:ext>
            </a:extLst>
          </p:cNvPr>
          <p:cNvSpPr/>
          <p:nvPr userDrawn="1"/>
        </p:nvSpPr>
        <p:spPr>
          <a:xfrm>
            <a:off x="8115752" y="9220200"/>
            <a:ext cx="8078788" cy="4495800"/>
          </a:xfrm>
          <a:prstGeom prst="rect">
            <a:avLst/>
          </a:prstGeom>
          <a:solidFill>
            <a:srgbClr val="DDD9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585C867-2E7B-0142-BCD7-F4A7DE12C314}"/>
              </a:ext>
            </a:extLst>
          </p:cNvPr>
          <p:cNvSpPr/>
          <p:nvPr userDrawn="1"/>
        </p:nvSpPr>
        <p:spPr>
          <a:xfrm>
            <a:off x="-80739" y="9220200"/>
            <a:ext cx="8078788" cy="44958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55ADB72-BAED-EA4D-AEF6-FB4CEE2FE7A8}"/>
              </a:ext>
            </a:extLst>
          </p:cNvPr>
          <p:cNvSpPr/>
          <p:nvPr userDrawn="1"/>
        </p:nvSpPr>
        <p:spPr>
          <a:xfrm>
            <a:off x="-80739" y="4610100"/>
            <a:ext cx="8078788" cy="4495800"/>
          </a:xfrm>
          <a:prstGeom prst="rect">
            <a:avLst/>
          </a:prstGeom>
          <a:solidFill>
            <a:srgbClr val="B08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593212"/>
      </p:ext>
    </p:extLst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block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6D5C1978-7B93-D441-A492-8A1E75804A1A}"/>
              </a:ext>
            </a:extLst>
          </p:cNvPr>
          <p:cNvSpPr txBox="1"/>
          <p:nvPr userDrawn="1"/>
        </p:nvSpPr>
        <p:spPr>
          <a:xfrm>
            <a:off x="23090187" y="12949535"/>
            <a:ext cx="642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24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2400" b="0" dirty="0">
              <a:solidFill>
                <a:srgbClr val="B55638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8E5FB37-BC8A-BC4B-838F-F098A92B4BF6}"/>
              </a:ext>
            </a:extLst>
          </p:cNvPr>
          <p:cNvSpPr/>
          <p:nvPr userDrawn="1"/>
        </p:nvSpPr>
        <p:spPr>
          <a:xfrm>
            <a:off x="-80739" y="0"/>
            <a:ext cx="8064046" cy="4495800"/>
          </a:xfrm>
          <a:prstGeom prst="rect">
            <a:avLst/>
          </a:prstGeom>
          <a:solidFill>
            <a:srgbClr val="DDD9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2E4B3A3-8AE9-6346-81AF-33B568F44F4F}"/>
              </a:ext>
            </a:extLst>
          </p:cNvPr>
          <p:cNvSpPr/>
          <p:nvPr userDrawn="1"/>
        </p:nvSpPr>
        <p:spPr>
          <a:xfrm>
            <a:off x="8115752" y="4610100"/>
            <a:ext cx="8078788" cy="4495800"/>
          </a:xfrm>
          <a:prstGeom prst="rect">
            <a:avLst/>
          </a:prstGeom>
          <a:solidFill>
            <a:srgbClr val="7AA6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307BEF-23B4-C143-9A96-138271287EF4}"/>
              </a:ext>
            </a:extLst>
          </p:cNvPr>
          <p:cNvSpPr/>
          <p:nvPr userDrawn="1"/>
        </p:nvSpPr>
        <p:spPr>
          <a:xfrm>
            <a:off x="16308387" y="0"/>
            <a:ext cx="8078788" cy="4495800"/>
          </a:xfrm>
          <a:prstGeom prst="rect">
            <a:avLst/>
          </a:prstGeom>
          <a:solidFill>
            <a:srgbClr val="7AA6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FF2EE81-BBB7-8947-B84D-B830BE3CA1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113681" y="0"/>
            <a:ext cx="8078788" cy="4495800"/>
          </a:xfrm>
        </p:spPr>
        <p:txBody>
          <a:bodyPr/>
          <a:lstStyle/>
          <a:p>
            <a:endParaRPr lang="en-US"/>
          </a:p>
        </p:txBody>
      </p:sp>
      <p:sp>
        <p:nvSpPr>
          <p:cNvPr id="19" name="Picture Placeholder 4">
            <a:extLst>
              <a:ext uri="{FF2B5EF4-FFF2-40B4-BE49-F238E27FC236}">
                <a16:creationId xmlns:a16="http://schemas.microsoft.com/office/drawing/2014/main" id="{E2E81F06-4A39-5942-94F6-33AEA7A2A21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80739" y="4610100"/>
            <a:ext cx="8078788" cy="4495800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5F05F9-7BC6-4546-96D6-5D5282720F79}"/>
              </a:ext>
            </a:extLst>
          </p:cNvPr>
          <p:cNvSpPr/>
          <p:nvPr userDrawn="1"/>
        </p:nvSpPr>
        <p:spPr>
          <a:xfrm>
            <a:off x="16308387" y="4610100"/>
            <a:ext cx="8078788" cy="4495800"/>
          </a:xfrm>
          <a:prstGeom prst="rect">
            <a:avLst/>
          </a:prstGeom>
          <a:solidFill>
            <a:srgbClr val="DDD9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icture Placeholder 4">
            <a:extLst>
              <a:ext uri="{FF2B5EF4-FFF2-40B4-BE49-F238E27FC236}">
                <a16:creationId xmlns:a16="http://schemas.microsoft.com/office/drawing/2014/main" id="{677619F4-19B0-E944-8FEF-F3A8FBBBBE0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6308387" y="9220200"/>
            <a:ext cx="8078788" cy="4495800"/>
          </a:xfrm>
        </p:spPr>
        <p:txBody>
          <a:bodyPr/>
          <a:lstStyle/>
          <a:p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B4CB9E6-7F01-584E-96BA-4EC5F847C4BF}"/>
              </a:ext>
            </a:extLst>
          </p:cNvPr>
          <p:cNvSpPr/>
          <p:nvPr userDrawn="1"/>
        </p:nvSpPr>
        <p:spPr>
          <a:xfrm>
            <a:off x="8115752" y="9220200"/>
            <a:ext cx="8078788" cy="4495800"/>
          </a:xfrm>
          <a:prstGeom prst="rect">
            <a:avLst/>
          </a:prstGeom>
          <a:solidFill>
            <a:srgbClr val="DDD9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585C867-2E7B-0142-BCD7-F4A7DE12C314}"/>
              </a:ext>
            </a:extLst>
          </p:cNvPr>
          <p:cNvSpPr/>
          <p:nvPr userDrawn="1"/>
        </p:nvSpPr>
        <p:spPr>
          <a:xfrm>
            <a:off x="-80739" y="9220200"/>
            <a:ext cx="8078788" cy="4495800"/>
          </a:xfrm>
          <a:prstGeom prst="rect">
            <a:avLst/>
          </a:prstGeom>
          <a:solidFill>
            <a:srgbClr val="7AA6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804743"/>
      </p:ext>
    </p:extLst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no left insign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73222" y="1655559"/>
            <a:ext cx="16444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73222" y="3787714"/>
            <a:ext cx="20881519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5C1978-7B93-D441-A492-8A1E75804A1A}"/>
              </a:ext>
            </a:extLst>
          </p:cNvPr>
          <p:cNvSpPr txBox="1"/>
          <p:nvPr userDrawn="1"/>
        </p:nvSpPr>
        <p:spPr>
          <a:xfrm>
            <a:off x="23090187" y="12949535"/>
            <a:ext cx="642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24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2400" b="0" dirty="0">
              <a:solidFill>
                <a:srgbClr val="B55638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0164C5D-0DC8-E34B-8305-64795889D7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23041" y="436359"/>
            <a:ext cx="2609358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962374"/>
      </p:ext>
    </p:extLst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: no righ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73222" y="1655559"/>
            <a:ext cx="16444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73222" y="3787714"/>
            <a:ext cx="20881519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5C1978-7B93-D441-A492-8A1E75804A1A}"/>
              </a:ext>
            </a:extLst>
          </p:cNvPr>
          <p:cNvSpPr txBox="1"/>
          <p:nvPr userDrawn="1"/>
        </p:nvSpPr>
        <p:spPr>
          <a:xfrm>
            <a:off x="23090187" y="12949535"/>
            <a:ext cx="642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24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2400" b="0" dirty="0">
              <a:solidFill>
                <a:srgbClr val="B55638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8312AC2-DEE2-2C40-9692-660993EAF6F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210800"/>
            <a:ext cx="1471721" cy="2535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13850"/>
      </p:ext>
    </p:extLst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s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73222" y="1655559"/>
            <a:ext cx="14920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73222" y="3787714"/>
            <a:ext cx="14920965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F60966-4E81-B54D-BE7F-FA46C680FF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8518188" y="0"/>
            <a:ext cx="5868987" cy="88392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38C94D7E-5A3A-244B-A8E4-30B1F63CBDD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518188" y="9067800"/>
            <a:ext cx="5868987" cy="4648200"/>
          </a:xfrm>
        </p:spPr>
        <p:txBody>
          <a:bodyPr/>
          <a:lstStyle/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896728D-2DAF-C743-AA21-6C38DBF9F7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210800"/>
            <a:ext cx="1471721" cy="2535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341514"/>
      </p:ext>
    </p:extLst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5171" y="549276"/>
            <a:ext cx="20729099" cy="228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45171" y="3200403"/>
            <a:ext cx="20729099" cy="90519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98" r:id="rId3"/>
    <p:sldLayoutId id="2147483699" r:id="rId4"/>
    <p:sldLayoutId id="2147483691" r:id="rId5"/>
    <p:sldLayoutId id="2147483692" r:id="rId6"/>
    <p:sldLayoutId id="2147483686" r:id="rId7"/>
    <p:sldLayoutId id="2147483695" r:id="rId8"/>
    <p:sldLayoutId id="2147483687" r:id="rId9"/>
    <p:sldLayoutId id="2147483694" r:id="rId10"/>
    <p:sldLayoutId id="2147483688" r:id="rId11"/>
    <p:sldLayoutId id="2147483693" r:id="rId12"/>
    <p:sldLayoutId id="2147483697" r:id="rId13"/>
    <p:sldLayoutId id="2147483696" r:id="rId14"/>
    <p:sldLayoutId id="2147483685" r:id="rId15"/>
    <p:sldLayoutId id="2147483683" r:id="rId16"/>
    <p:sldLayoutId id="2147483684" r:id="rId17"/>
    <p:sldLayoutId id="2147483681" r:id="rId18"/>
    <p:sldLayoutId id="2147483682" r:id="rId19"/>
    <p:sldLayoutId id="2147483652" r:id="rId20"/>
    <p:sldLayoutId id="2147483689" r:id="rId21"/>
  </p:sldLayoutIdLst>
  <p:transition spd="slow">
    <p:wipe dir="d"/>
  </p:transition>
  <p:txStyles>
    <p:titleStyle>
      <a:lvl1pPr algn="l" defTabSz="1828434" rtl="0" eaLnBrk="1" latinLnBrk="0" hangingPunct="1">
        <a:spcBef>
          <a:spcPct val="0"/>
        </a:spcBef>
        <a:buNone/>
        <a:defRPr lang="en-US" sz="8798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663" indent="-685663" algn="l" defTabSz="1828434" rtl="0" eaLnBrk="1" latinLnBrk="0" hangingPunct="1">
        <a:spcBef>
          <a:spcPct val="20000"/>
        </a:spcBef>
        <a:buFont typeface="Arial" pitchFamily="34" charset="0"/>
        <a:buChar char="•"/>
        <a:defRPr sz="5599" kern="1200">
          <a:solidFill>
            <a:schemeClr val="tx1"/>
          </a:solidFill>
          <a:latin typeface="+mn-lt"/>
          <a:ea typeface="+mn-ea"/>
          <a:cs typeface="+mn-cs"/>
        </a:defRPr>
      </a:lvl1pPr>
      <a:lvl2pPr marL="1485603" indent="-571386" algn="l" defTabSz="1828434" rtl="0" eaLnBrk="1" latinLnBrk="0" hangingPunct="1">
        <a:spcBef>
          <a:spcPct val="20000"/>
        </a:spcBef>
        <a:buFont typeface="Arial" pitchFamily="34" charset="0"/>
        <a:buChar char="–"/>
        <a:defRPr sz="4799" kern="1200">
          <a:solidFill>
            <a:schemeClr val="tx1"/>
          </a:solidFill>
          <a:latin typeface="+mn-lt"/>
          <a:ea typeface="+mn-ea"/>
          <a:cs typeface="+mn-cs"/>
        </a:defRPr>
      </a:lvl2pPr>
      <a:lvl3pPr marL="2285543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3pPr>
      <a:lvl4pPr marL="3199760" indent="-457109" algn="l" defTabSz="1828434" rtl="0" eaLnBrk="1" latinLnBrk="0" hangingPunct="1">
        <a:spcBef>
          <a:spcPct val="20000"/>
        </a:spcBef>
        <a:buFont typeface="Arial" pitchFamily="34" charset="0"/>
        <a:buChar char="–"/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4113977" indent="-457109" algn="l" defTabSz="1828434" rtl="0" eaLnBrk="1" latinLnBrk="0" hangingPunct="1">
        <a:spcBef>
          <a:spcPct val="20000"/>
        </a:spcBef>
        <a:buFont typeface="Arial" pitchFamily="34" charset="0"/>
        <a:buChar char="»"/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5028194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412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629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8pPr>
      <a:lvl9pPr marL="7770846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217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434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652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869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1086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303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520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3737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0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D979898-F360-1D46-9895-9A696C9AA3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144587" y="5715000"/>
            <a:ext cx="9524605" cy="19050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5800" dirty="0"/>
              <a:t>Gender </a:t>
            </a:r>
            <a:r>
              <a:rPr lang="en-US" sz="5800"/>
              <a:t>in the LIVESTOCK CRP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1306A-99EC-8149-B3E3-569FBD1DB2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44587" y="7620000"/>
            <a:ext cx="8305800" cy="12954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Nicoline de Haan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B89936D7-7843-6946-AC66-85E0A623398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9E5F2F4-A5A2-486B-8A13-14D834EB20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44587" y="8952910"/>
            <a:ext cx="8077200" cy="1727104"/>
          </a:xfrm>
        </p:spPr>
        <p:txBody>
          <a:bodyPr>
            <a:noAutofit/>
          </a:bodyPr>
          <a:lstStyle/>
          <a:p>
            <a:r>
              <a:rPr lang="en-US" sz="3000" dirty="0">
                <a:solidFill>
                  <a:schemeClr val="tx1"/>
                </a:solidFill>
              </a:rPr>
              <a:t>CGIAR Livestock review and planning meeting, 10 June 2020</a:t>
            </a:r>
          </a:p>
        </p:txBody>
      </p:sp>
    </p:spTree>
    <p:custDataLst>
      <p:tags r:id="rId1"/>
    </p:custData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7C81387-7D26-4662-B9C4-2F44AC040148}"/>
              </a:ext>
            </a:extLst>
          </p:cNvPr>
          <p:cNvSpPr txBox="1"/>
          <p:nvPr/>
        </p:nvSpPr>
        <p:spPr>
          <a:xfrm>
            <a:off x="13488987" y="2719720"/>
            <a:ext cx="9802681" cy="10615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How do we work: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CG gender scientists contribute to the CRP (ILRI, ICRADA, CIAT)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Different percentage of time funded through CRP – from a few % (most common) to 20% (CRP gender coordinator)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Bilateral funding provides the rest – though usually small percentages from 6-15%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Trying to get gender led projects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Two entry points: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At CRP level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At flagship level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indent="-457109">
              <a:buFont typeface="Arial" panose="020B0604020202020204" pitchFamily="34" charset="0"/>
              <a:buChar char="•"/>
            </a:pP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Three approaches:</a:t>
            </a:r>
          </a:p>
          <a:p>
            <a:pPr lvl="1" indent="-457109">
              <a:buFont typeface="Arial" panose="020B0604020202020204" pitchFamily="34" charset="0"/>
              <a:buChar char="•"/>
            </a:pP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Influence</a:t>
            </a:r>
          </a:p>
          <a:p>
            <a:pPr lvl="1" indent="-457109">
              <a:buFont typeface="Arial" panose="020B0604020202020204" pitchFamily="34" charset="0"/>
              <a:buChar char="•"/>
            </a:pP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Methods</a:t>
            </a:r>
          </a:p>
          <a:p>
            <a:pPr lvl="1" indent="-457109">
              <a:buFont typeface="Arial" panose="020B0604020202020204" pitchFamily="34" charset="0"/>
              <a:buChar char="•"/>
            </a:pP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Evidence </a:t>
            </a:r>
          </a:p>
          <a:p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AA2AC56-81FE-4374-A549-0CFE01B36F30}"/>
              </a:ext>
            </a:extLst>
          </p:cNvPr>
          <p:cNvSpPr txBox="1"/>
          <p:nvPr/>
        </p:nvSpPr>
        <p:spPr>
          <a:xfrm flipH="1">
            <a:off x="1677986" y="838200"/>
            <a:ext cx="1257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All things gender in LIVESTOCK</a:t>
            </a:r>
            <a:endParaRPr lang="en-US" sz="48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147900A-3F5D-4108-A471-F0E14412A01D}"/>
              </a:ext>
            </a:extLst>
          </p:cNvPr>
          <p:cNvGrpSpPr/>
          <p:nvPr/>
        </p:nvGrpSpPr>
        <p:grpSpPr>
          <a:xfrm>
            <a:off x="1296987" y="2260461"/>
            <a:ext cx="10963392" cy="9992372"/>
            <a:chOff x="1822484" y="2438400"/>
            <a:chExt cx="10963392" cy="9992372"/>
          </a:xfrm>
        </p:grpSpPr>
        <p:sp>
          <p:nvSpPr>
            <p:cNvPr id="21" name="Rounded Rectangle 4">
              <a:extLst>
                <a:ext uri="{FF2B5EF4-FFF2-40B4-BE49-F238E27FC236}">
                  <a16:creationId xmlns:a16="http://schemas.microsoft.com/office/drawing/2014/main" id="{29B411DC-44C3-405A-941D-3BC10E5EFD93}"/>
                </a:ext>
              </a:extLst>
            </p:cNvPr>
            <p:cNvSpPr/>
            <p:nvPr/>
          </p:nvSpPr>
          <p:spPr>
            <a:xfrm>
              <a:off x="3471766" y="2855321"/>
              <a:ext cx="4980474" cy="2481231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600" dirty="0">
                  <a:latin typeface="Calibri" panose="020F0502020204030204" pitchFamily="34" charset="0"/>
                </a:rPr>
                <a:t>Livestock </a:t>
              </a:r>
            </a:p>
            <a:p>
              <a:pPr algn="ctr"/>
              <a:r>
                <a:rPr lang="en-GB" sz="3600" dirty="0">
                  <a:latin typeface="Calibri" panose="020F0502020204030204" pitchFamily="34" charset="0"/>
                </a:rPr>
                <a:t>genetics</a:t>
              </a:r>
            </a:p>
          </p:txBody>
        </p:sp>
        <p:sp>
          <p:nvSpPr>
            <p:cNvPr id="22" name="Rounded Rectangle 5">
              <a:extLst>
                <a:ext uri="{FF2B5EF4-FFF2-40B4-BE49-F238E27FC236}">
                  <a16:creationId xmlns:a16="http://schemas.microsoft.com/office/drawing/2014/main" id="{04FA6F5E-E5B8-4DD4-B936-3AE7870DB6CF}"/>
                </a:ext>
              </a:extLst>
            </p:cNvPr>
            <p:cNvSpPr/>
            <p:nvPr/>
          </p:nvSpPr>
          <p:spPr>
            <a:xfrm>
              <a:off x="3464182" y="5236682"/>
              <a:ext cx="4980474" cy="2481231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600" dirty="0">
                  <a:latin typeface="Calibri" panose="020F0502020204030204" pitchFamily="34" charset="0"/>
                </a:rPr>
                <a:t>Livestock</a:t>
              </a:r>
            </a:p>
            <a:p>
              <a:pPr algn="ctr"/>
              <a:r>
                <a:rPr lang="en-GB" sz="3600" dirty="0">
                  <a:latin typeface="Calibri" panose="020F0502020204030204" pitchFamily="34" charset="0"/>
                </a:rPr>
                <a:t>health</a:t>
              </a:r>
            </a:p>
          </p:txBody>
        </p:sp>
        <p:sp>
          <p:nvSpPr>
            <p:cNvPr id="23" name="Rounded Rectangle 6">
              <a:extLst>
                <a:ext uri="{FF2B5EF4-FFF2-40B4-BE49-F238E27FC236}">
                  <a16:creationId xmlns:a16="http://schemas.microsoft.com/office/drawing/2014/main" id="{FEBF2BDF-56B8-479E-B0E0-E3B9393B3772}"/>
                </a:ext>
              </a:extLst>
            </p:cNvPr>
            <p:cNvSpPr/>
            <p:nvPr/>
          </p:nvSpPr>
          <p:spPr>
            <a:xfrm>
              <a:off x="3437941" y="7731315"/>
              <a:ext cx="4980474" cy="2481231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600" dirty="0">
                  <a:latin typeface="Calibri" panose="020F0502020204030204" pitchFamily="34" charset="0"/>
                </a:rPr>
                <a:t>Feeds and forages </a:t>
              </a:r>
            </a:p>
          </p:txBody>
        </p:sp>
        <p:sp>
          <p:nvSpPr>
            <p:cNvPr id="24" name="L-Shape 23">
              <a:extLst>
                <a:ext uri="{FF2B5EF4-FFF2-40B4-BE49-F238E27FC236}">
                  <a16:creationId xmlns:a16="http://schemas.microsoft.com/office/drawing/2014/main" id="{04BFB446-D7D1-44AE-8F8D-13F31D3DFEF7}"/>
                </a:ext>
              </a:extLst>
            </p:cNvPr>
            <p:cNvSpPr/>
            <p:nvPr/>
          </p:nvSpPr>
          <p:spPr>
            <a:xfrm>
              <a:off x="2662480" y="2870082"/>
              <a:ext cx="8960348" cy="9050874"/>
            </a:xfrm>
            <a:prstGeom prst="corner">
              <a:avLst>
                <a:gd name="adj1" fmla="val 20381"/>
                <a:gd name="adj2" fmla="val 12883"/>
              </a:avLst>
            </a:prstGeom>
            <a:solidFill>
              <a:schemeClr val="accent6">
                <a:lumMod val="60000"/>
                <a:lumOff val="40000"/>
                <a:alpha val="70000"/>
              </a:schemeClr>
            </a:solidFill>
            <a:ln cap="rnd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600" dirty="0">
                <a:latin typeface="Calibri" panose="020F0502020204030204" pitchFamily="34" charset="0"/>
              </a:endParaRPr>
            </a:p>
            <a:p>
              <a:pPr algn="ctr"/>
              <a:endParaRPr lang="en-GB" sz="3600" dirty="0">
                <a:latin typeface="Calibri" panose="020F0502020204030204" pitchFamily="34" charset="0"/>
              </a:endParaRPr>
            </a:p>
            <a:p>
              <a:pPr algn="ctr"/>
              <a:endParaRPr lang="en-GB" sz="3600" dirty="0">
                <a:latin typeface="Calibri" panose="020F0502020204030204" pitchFamily="34" charset="0"/>
              </a:endParaRPr>
            </a:p>
            <a:p>
              <a:pPr algn="ctr"/>
              <a:endParaRPr lang="en-GB" sz="3600" dirty="0">
                <a:latin typeface="Calibri" panose="020F0502020204030204" pitchFamily="34" charset="0"/>
              </a:endParaRPr>
            </a:p>
            <a:p>
              <a:pPr algn="ctr"/>
              <a:endParaRPr lang="en-GB" sz="3600" dirty="0">
                <a:latin typeface="Calibri" panose="020F0502020204030204" pitchFamily="34" charset="0"/>
              </a:endParaRPr>
            </a:p>
            <a:p>
              <a:pPr algn="ctr"/>
              <a:endParaRPr lang="en-GB" sz="3600" dirty="0">
                <a:latin typeface="Calibri" panose="020F0502020204030204" pitchFamily="34" charset="0"/>
              </a:endParaRPr>
            </a:p>
            <a:p>
              <a:pPr algn="ctr"/>
              <a:endParaRPr lang="en-GB" sz="3600" dirty="0">
                <a:latin typeface="Calibri" panose="020F0502020204030204" pitchFamily="34" charset="0"/>
              </a:endParaRPr>
            </a:p>
            <a:p>
              <a:pPr algn="ctr"/>
              <a:endParaRPr lang="en-GB" sz="3600" dirty="0">
                <a:latin typeface="Calibri" panose="020F0502020204030204" pitchFamily="34" charset="0"/>
              </a:endParaRPr>
            </a:p>
            <a:p>
              <a:pPr algn="ctr"/>
              <a:endParaRPr lang="en-GB" sz="3600" dirty="0">
                <a:latin typeface="Calibri" panose="020F0502020204030204" pitchFamily="34" charset="0"/>
              </a:endParaRPr>
            </a:p>
            <a:p>
              <a:pPr algn="ctr"/>
              <a:endParaRPr lang="en-GB" sz="3600" dirty="0">
                <a:latin typeface="Calibri" panose="020F0502020204030204" pitchFamily="34" charset="0"/>
              </a:endParaRPr>
            </a:p>
            <a:p>
              <a:pPr algn="ctr"/>
              <a:endParaRPr lang="en-GB" sz="3600" dirty="0">
                <a:latin typeface="Calibri" panose="020F0502020204030204" pitchFamily="34" charset="0"/>
              </a:endParaRPr>
            </a:p>
            <a:p>
              <a:pPr algn="ctr"/>
              <a:endParaRPr lang="en-GB" sz="3600" dirty="0">
                <a:latin typeface="Calibri" panose="020F0502020204030204" pitchFamily="34" charset="0"/>
              </a:endParaRPr>
            </a:p>
            <a:p>
              <a:pPr algn="ctr"/>
              <a:endParaRPr lang="en-GB" sz="3600" dirty="0">
                <a:latin typeface="Calibri" panose="020F0502020204030204" pitchFamily="34" charset="0"/>
              </a:endParaRPr>
            </a:p>
            <a:p>
              <a:pPr algn="ctr"/>
              <a:endParaRPr lang="en-GB" sz="3600" dirty="0">
                <a:latin typeface="Calibri" panose="020F0502020204030204" pitchFamily="34" charset="0"/>
              </a:endParaRPr>
            </a:p>
            <a:p>
              <a:pPr algn="ctr"/>
              <a:endParaRPr lang="en-GB" sz="3600" dirty="0">
                <a:latin typeface="Calibri" panose="020F0502020204030204" pitchFamily="34" charset="0"/>
              </a:endParaRPr>
            </a:p>
            <a:p>
              <a:pPr algn="ctr"/>
              <a:endParaRPr lang="en-GB" sz="3600" dirty="0">
                <a:latin typeface="Calibri" panose="020F0502020204030204" pitchFamily="34" charset="0"/>
              </a:endParaRPr>
            </a:p>
            <a:p>
              <a:pPr algn="ctr"/>
              <a:endParaRPr lang="en-GB" sz="3600" dirty="0">
                <a:latin typeface="Calibri" panose="020F0502020204030204" pitchFamily="34" charset="0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433C909-9A49-4F1D-A732-FE91885A6C57}"/>
                </a:ext>
              </a:extLst>
            </p:cNvPr>
            <p:cNvSpPr/>
            <p:nvPr/>
          </p:nvSpPr>
          <p:spPr>
            <a:xfrm>
              <a:off x="2685260" y="10264294"/>
              <a:ext cx="8923358" cy="1584663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tabLst>
                  <a:tab pos="1887538" algn="l"/>
                </a:tabLst>
              </a:pPr>
              <a:r>
                <a:rPr lang="en-GB" sz="4000" dirty="0">
                  <a:latin typeface="Calibri" panose="020F0502020204030204" pitchFamily="34" charset="0"/>
                </a:rPr>
                <a:t>  </a:t>
              </a:r>
              <a:r>
                <a:rPr lang="en-GB" sz="4000" dirty="0">
                  <a:solidFill>
                    <a:schemeClr val="tx1"/>
                  </a:solidFill>
                  <a:latin typeface="Calibri" panose="020F0502020204030204" pitchFamily="34" charset="0"/>
                </a:rPr>
                <a:t>Livestock and the</a:t>
              </a:r>
            </a:p>
            <a:p>
              <a:r>
                <a:rPr lang="en-GB" sz="4000" dirty="0">
                  <a:solidFill>
                    <a:schemeClr val="tx1"/>
                  </a:solidFill>
                  <a:latin typeface="Calibri" panose="020F0502020204030204" pitchFamily="34" charset="0"/>
                </a:rPr>
                <a:t>       environment</a:t>
              </a:r>
              <a:endParaRPr lang="en-GB" sz="4000" dirty="0">
                <a:solidFill>
                  <a:schemeClr val="tx1"/>
                </a:solidFill>
              </a:endParaRPr>
            </a:p>
          </p:txBody>
        </p:sp>
        <p:sp>
          <p:nvSpPr>
            <p:cNvPr id="26" name="Rounded Rectangle 562">
              <a:extLst>
                <a:ext uri="{FF2B5EF4-FFF2-40B4-BE49-F238E27FC236}">
                  <a16:creationId xmlns:a16="http://schemas.microsoft.com/office/drawing/2014/main" id="{46AA760C-AC35-4B85-BFA2-E8C888A4AEAF}"/>
                </a:ext>
              </a:extLst>
            </p:cNvPr>
            <p:cNvSpPr/>
            <p:nvPr/>
          </p:nvSpPr>
          <p:spPr>
            <a:xfrm>
              <a:off x="7997981" y="2865451"/>
              <a:ext cx="4070040" cy="8798834"/>
            </a:xfrm>
            <a:prstGeom prst="roundRect">
              <a:avLst/>
            </a:prstGeom>
            <a:solidFill>
              <a:schemeClr val="bg2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600" dirty="0">
                  <a:solidFill>
                    <a:schemeClr val="tx1"/>
                  </a:solidFill>
                  <a:latin typeface="Calibri" panose="020F0502020204030204" pitchFamily="34" charset="0"/>
                </a:rPr>
                <a:t>Livestock livelihoods and </a:t>
              </a:r>
              <a:r>
                <a:rPr lang="en-GB" sz="3600" dirty="0" err="1">
                  <a:solidFill>
                    <a:schemeClr val="tx1"/>
                  </a:solidFill>
                  <a:latin typeface="Calibri" panose="020F0502020204030204" pitchFamily="34" charset="0"/>
                </a:rPr>
                <a:t>agri</a:t>
              </a:r>
              <a:r>
                <a:rPr lang="en-GB" sz="3600" dirty="0">
                  <a:solidFill>
                    <a:schemeClr val="tx1"/>
                  </a:solidFill>
                  <a:latin typeface="Calibri" panose="020F0502020204030204" pitchFamily="34" charset="0"/>
                </a:rPr>
                <a:t>-food systems 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BBE95ED-DA3D-4389-99E4-F13A474E1A49}"/>
                </a:ext>
              </a:extLst>
            </p:cNvPr>
            <p:cNvSpPr/>
            <p:nvPr/>
          </p:nvSpPr>
          <p:spPr>
            <a:xfrm>
              <a:off x="1822484" y="2438400"/>
              <a:ext cx="10963392" cy="999237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800"/>
            </a:p>
          </p:txBody>
        </p:sp>
      </p:grpSp>
    </p:spTree>
    <p:extLst>
      <p:ext uri="{BB962C8B-B14F-4D97-AF65-F5344CB8AC3E}">
        <p14:creationId xmlns:p14="http://schemas.microsoft.com/office/powerpoint/2010/main" val="805896124"/>
      </p:ext>
    </p:extLst>
  </p:cSld>
  <p:clrMapOvr>
    <a:masterClrMapping/>
  </p:clrMapOvr>
  <p:transition spd="slow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8D878D6-1320-40A7-A743-B1D82B4ADAB0}"/>
              </a:ext>
            </a:extLst>
          </p:cNvPr>
          <p:cNvSpPr txBox="1"/>
          <p:nvPr/>
        </p:nvSpPr>
        <p:spPr>
          <a:xfrm>
            <a:off x="14157675" y="3044329"/>
            <a:ext cx="9791289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Calibri Light" panose="020F0302020204030204" pitchFamily="34" charset="0"/>
                <a:cs typeface="Calibri Light" panose="020F0302020204030204" pitchFamily="34" charset="0"/>
              </a:rPr>
              <a:t>Cross flagships :</a:t>
            </a:r>
          </a:p>
          <a:p>
            <a:pPr marL="285750" indent="-285750">
              <a:buFontTx/>
              <a:buChar char="-"/>
            </a:pPr>
            <a:r>
              <a:rPr lang="en-US" sz="4000" dirty="0">
                <a:latin typeface="Calibri Light" panose="020F0302020204030204" pitchFamily="34" charset="0"/>
                <a:cs typeface="Calibri Light" panose="020F0302020204030204" pitchFamily="34" charset="0"/>
              </a:rPr>
              <a:t>Picking up themes important to gender, not done in flagships, i.e. </a:t>
            </a:r>
          </a:p>
          <a:p>
            <a:pPr marL="742950" lvl="1" indent="-285750">
              <a:buFontTx/>
              <a:buChar char="-"/>
            </a:pPr>
            <a:r>
              <a:rPr lang="en-US" sz="4000" dirty="0">
                <a:latin typeface="Calibri Light" panose="020F0302020204030204" pitchFamily="34" charset="0"/>
                <a:cs typeface="Calibri Light" panose="020F0302020204030204" pitchFamily="34" charset="0"/>
              </a:rPr>
              <a:t>Entrepreneurship of women on genetics/animal health/forages</a:t>
            </a:r>
          </a:p>
          <a:p>
            <a:pPr marL="742950" lvl="1" indent="-285750">
              <a:buFontTx/>
              <a:buChar char="-"/>
            </a:pPr>
            <a:r>
              <a:rPr lang="en-US" sz="4000" dirty="0">
                <a:latin typeface="Calibri Light" panose="020F0302020204030204" pitchFamily="34" charset="0"/>
                <a:cs typeface="Calibri Light" panose="020F0302020204030204" pitchFamily="34" charset="0"/>
              </a:rPr>
              <a:t>Decision making at household on animal health, genetics and/or feeds</a:t>
            </a:r>
          </a:p>
          <a:p>
            <a:pPr marL="742950" lvl="1" indent="-285750">
              <a:buFontTx/>
              <a:buChar char="-"/>
            </a:pPr>
            <a:r>
              <a:rPr lang="en-US" sz="4000" dirty="0">
                <a:latin typeface="Calibri Light" panose="020F0302020204030204" pitchFamily="34" charset="0"/>
                <a:cs typeface="Calibri Light" panose="020F0302020204030204" pitchFamily="34" charset="0"/>
              </a:rPr>
              <a:t>Livestock as an asset to transform gender relations</a:t>
            </a:r>
          </a:p>
          <a:p>
            <a:r>
              <a:rPr lang="en-US" sz="4000" dirty="0">
                <a:latin typeface="Calibri Light" panose="020F0302020204030204" pitchFamily="34" charset="0"/>
                <a:cs typeface="Calibri Light" panose="020F0302020204030204" pitchFamily="34" charset="0"/>
              </a:rPr>
              <a:t>to inform uptake of livestock innovations and role of livestock in empowerment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FF8EDC1-FCBF-49C1-94A9-DB91FAEBA3FE}"/>
              </a:ext>
            </a:extLst>
          </p:cNvPr>
          <p:cNvGrpSpPr/>
          <p:nvPr/>
        </p:nvGrpSpPr>
        <p:grpSpPr>
          <a:xfrm>
            <a:off x="1373187" y="2133600"/>
            <a:ext cx="10980610" cy="9992372"/>
            <a:chOff x="831977" y="1971028"/>
            <a:chExt cx="10980610" cy="9992372"/>
          </a:xfrm>
        </p:grpSpPr>
        <p:sp>
          <p:nvSpPr>
            <p:cNvPr id="17" name="Rounded Rectangle 4">
              <a:extLst>
                <a:ext uri="{FF2B5EF4-FFF2-40B4-BE49-F238E27FC236}">
                  <a16:creationId xmlns:a16="http://schemas.microsoft.com/office/drawing/2014/main" id="{A59D2D8B-ADAE-4C3C-9269-72B6AACD4175}"/>
                </a:ext>
              </a:extLst>
            </p:cNvPr>
            <p:cNvSpPr/>
            <p:nvPr/>
          </p:nvSpPr>
          <p:spPr>
            <a:xfrm>
              <a:off x="2498477" y="2387949"/>
              <a:ext cx="4980474" cy="2481231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600" dirty="0">
                  <a:latin typeface="Calibri" panose="020F0502020204030204" pitchFamily="34" charset="0"/>
                </a:rPr>
                <a:t>Livestock </a:t>
              </a:r>
            </a:p>
            <a:p>
              <a:pPr algn="ctr"/>
              <a:r>
                <a:rPr lang="en-GB" sz="3600" dirty="0">
                  <a:latin typeface="Calibri" panose="020F0502020204030204" pitchFamily="34" charset="0"/>
                </a:rPr>
                <a:t>genetics</a:t>
              </a:r>
            </a:p>
          </p:txBody>
        </p:sp>
        <p:sp>
          <p:nvSpPr>
            <p:cNvPr id="18" name="Rounded Rectangle 5">
              <a:extLst>
                <a:ext uri="{FF2B5EF4-FFF2-40B4-BE49-F238E27FC236}">
                  <a16:creationId xmlns:a16="http://schemas.microsoft.com/office/drawing/2014/main" id="{0263F948-8AEE-46FF-BAF1-4A7DB797347C}"/>
                </a:ext>
              </a:extLst>
            </p:cNvPr>
            <p:cNvSpPr/>
            <p:nvPr/>
          </p:nvSpPr>
          <p:spPr>
            <a:xfrm>
              <a:off x="2490893" y="4769310"/>
              <a:ext cx="4980474" cy="2481231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600" dirty="0">
                  <a:latin typeface="Calibri" panose="020F0502020204030204" pitchFamily="34" charset="0"/>
                </a:rPr>
                <a:t>Livestock</a:t>
              </a:r>
            </a:p>
            <a:p>
              <a:pPr algn="ctr"/>
              <a:r>
                <a:rPr lang="en-GB" sz="3600" dirty="0">
                  <a:latin typeface="Calibri" panose="020F0502020204030204" pitchFamily="34" charset="0"/>
                </a:rPr>
                <a:t>health</a:t>
              </a:r>
            </a:p>
          </p:txBody>
        </p:sp>
        <p:sp>
          <p:nvSpPr>
            <p:cNvPr id="19" name="Rounded Rectangle 6">
              <a:extLst>
                <a:ext uri="{FF2B5EF4-FFF2-40B4-BE49-F238E27FC236}">
                  <a16:creationId xmlns:a16="http://schemas.microsoft.com/office/drawing/2014/main" id="{31757E42-2E3C-41D0-8DB7-FFBDC5B88B48}"/>
                </a:ext>
              </a:extLst>
            </p:cNvPr>
            <p:cNvSpPr/>
            <p:nvPr/>
          </p:nvSpPr>
          <p:spPr>
            <a:xfrm>
              <a:off x="2464652" y="7263943"/>
              <a:ext cx="4980474" cy="2481231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600" dirty="0">
                  <a:latin typeface="Calibri" panose="020F0502020204030204" pitchFamily="34" charset="0"/>
                </a:rPr>
                <a:t>Feeds and forages </a:t>
              </a:r>
            </a:p>
          </p:txBody>
        </p:sp>
        <p:sp>
          <p:nvSpPr>
            <p:cNvPr id="20" name="L-Shape 19">
              <a:extLst>
                <a:ext uri="{FF2B5EF4-FFF2-40B4-BE49-F238E27FC236}">
                  <a16:creationId xmlns:a16="http://schemas.microsoft.com/office/drawing/2014/main" id="{6CCDB8C3-408D-442A-9370-0909AA8926DC}"/>
                </a:ext>
              </a:extLst>
            </p:cNvPr>
            <p:cNvSpPr/>
            <p:nvPr/>
          </p:nvSpPr>
          <p:spPr>
            <a:xfrm>
              <a:off x="1689191" y="2402710"/>
              <a:ext cx="8960348" cy="9050874"/>
            </a:xfrm>
            <a:prstGeom prst="corner">
              <a:avLst>
                <a:gd name="adj1" fmla="val 20381"/>
                <a:gd name="adj2" fmla="val 12883"/>
              </a:avLst>
            </a:prstGeom>
            <a:solidFill>
              <a:schemeClr val="accent6">
                <a:lumMod val="60000"/>
                <a:lumOff val="40000"/>
                <a:alpha val="70000"/>
              </a:schemeClr>
            </a:solidFill>
            <a:ln cap="rnd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600" dirty="0">
                <a:latin typeface="Calibri" panose="020F0502020204030204" pitchFamily="34" charset="0"/>
              </a:endParaRPr>
            </a:p>
            <a:p>
              <a:pPr algn="ctr"/>
              <a:endParaRPr lang="en-GB" sz="3600" dirty="0">
                <a:latin typeface="Calibri" panose="020F0502020204030204" pitchFamily="34" charset="0"/>
              </a:endParaRPr>
            </a:p>
            <a:p>
              <a:pPr algn="ctr"/>
              <a:endParaRPr lang="en-GB" sz="3600" dirty="0">
                <a:latin typeface="Calibri" panose="020F0502020204030204" pitchFamily="34" charset="0"/>
              </a:endParaRPr>
            </a:p>
            <a:p>
              <a:pPr algn="ctr"/>
              <a:endParaRPr lang="en-GB" sz="3600" dirty="0">
                <a:latin typeface="Calibri" panose="020F0502020204030204" pitchFamily="34" charset="0"/>
              </a:endParaRPr>
            </a:p>
            <a:p>
              <a:pPr algn="ctr"/>
              <a:endParaRPr lang="en-GB" sz="3600" dirty="0">
                <a:latin typeface="Calibri" panose="020F0502020204030204" pitchFamily="34" charset="0"/>
              </a:endParaRPr>
            </a:p>
            <a:p>
              <a:pPr algn="ctr"/>
              <a:endParaRPr lang="en-GB" sz="3600" dirty="0">
                <a:latin typeface="Calibri" panose="020F0502020204030204" pitchFamily="34" charset="0"/>
              </a:endParaRPr>
            </a:p>
            <a:p>
              <a:pPr algn="ctr"/>
              <a:endParaRPr lang="en-GB" sz="3600" dirty="0">
                <a:latin typeface="Calibri" panose="020F0502020204030204" pitchFamily="34" charset="0"/>
              </a:endParaRPr>
            </a:p>
            <a:p>
              <a:pPr algn="ctr"/>
              <a:endParaRPr lang="en-GB" sz="3600" dirty="0">
                <a:latin typeface="Calibri" panose="020F0502020204030204" pitchFamily="34" charset="0"/>
              </a:endParaRPr>
            </a:p>
            <a:p>
              <a:pPr algn="ctr"/>
              <a:endParaRPr lang="en-GB" sz="3600" dirty="0">
                <a:latin typeface="Calibri" panose="020F0502020204030204" pitchFamily="34" charset="0"/>
              </a:endParaRPr>
            </a:p>
            <a:p>
              <a:pPr algn="ctr"/>
              <a:endParaRPr lang="en-GB" sz="3600" dirty="0">
                <a:latin typeface="Calibri" panose="020F0502020204030204" pitchFamily="34" charset="0"/>
              </a:endParaRPr>
            </a:p>
            <a:p>
              <a:pPr algn="ctr"/>
              <a:endParaRPr lang="en-GB" sz="3600" dirty="0">
                <a:latin typeface="Calibri" panose="020F0502020204030204" pitchFamily="34" charset="0"/>
              </a:endParaRPr>
            </a:p>
            <a:p>
              <a:pPr algn="ctr"/>
              <a:endParaRPr lang="en-GB" sz="3600" dirty="0">
                <a:latin typeface="Calibri" panose="020F0502020204030204" pitchFamily="34" charset="0"/>
              </a:endParaRPr>
            </a:p>
            <a:p>
              <a:pPr algn="ctr"/>
              <a:endParaRPr lang="en-GB" sz="3600" dirty="0">
                <a:latin typeface="Calibri" panose="020F0502020204030204" pitchFamily="34" charset="0"/>
              </a:endParaRPr>
            </a:p>
            <a:p>
              <a:pPr algn="ctr"/>
              <a:endParaRPr lang="en-GB" sz="3600" dirty="0">
                <a:latin typeface="Calibri" panose="020F0502020204030204" pitchFamily="34" charset="0"/>
              </a:endParaRPr>
            </a:p>
            <a:p>
              <a:pPr algn="ctr"/>
              <a:endParaRPr lang="en-GB" sz="3600" dirty="0">
                <a:latin typeface="Calibri" panose="020F0502020204030204" pitchFamily="34" charset="0"/>
              </a:endParaRPr>
            </a:p>
            <a:p>
              <a:pPr algn="ctr"/>
              <a:endParaRPr lang="en-GB" sz="3600" dirty="0">
                <a:latin typeface="Calibri" panose="020F0502020204030204" pitchFamily="34" charset="0"/>
              </a:endParaRPr>
            </a:p>
            <a:p>
              <a:pPr algn="ctr"/>
              <a:endParaRPr lang="en-GB" sz="3600" dirty="0">
                <a:latin typeface="Calibri" panose="020F0502020204030204" pitchFamily="34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85D9AD7-32D0-4905-AE71-D9EC54BC103D}"/>
                </a:ext>
              </a:extLst>
            </p:cNvPr>
            <p:cNvSpPr/>
            <p:nvPr/>
          </p:nvSpPr>
          <p:spPr>
            <a:xfrm>
              <a:off x="1711971" y="9796922"/>
              <a:ext cx="8923358" cy="1584663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tabLst>
                  <a:tab pos="1887538" algn="l"/>
                </a:tabLst>
              </a:pPr>
              <a:r>
                <a:rPr lang="en-GB" sz="4000" dirty="0">
                  <a:latin typeface="Calibri" panose="020F0502020204030204" pitchFamily="34" charset="0"/>
                </a:rPr>
                <a:t>  </a:t>
              </a:r>
              <a:r>
                <a:rPr lang="en-GB" sz="4000" dirty="0">
                  <a:solidFill>
                    <a:schemeClr val="tx1"/>
                  </a:solidFill>
                  <a:latin typeface="Calibri" panose="020F0502020204030204" pitchFamily="34" charset="0"/>
                </a:rPr>
                <a:t>Livestock and the</a:t>
              </a:r>
            </a:p>
            <a:p>
              <a:r>
                <a:rPr lang="en-GB" sz="4000" dirty="0">
                  <a:solidFill>
                    <a:schemeClr val="tx1"/>
                  </a:solidFill>
                  <a:latin typeface="Calibri" panose="020F0502020204030204" pitchFamily="34" charset="0"/>
                </a:rPr>
                <a:t>       environment</a:t>
              </a:r>
              <a:endParaRPr lang="en-GB" sz="4000" dirty="0">
                <a:solidFill>
                  <a:schemeClr val="tx1"/>
                </a:solidFill>
              </a:endParaRPr>
            </a:p>
          </p:txBody>
        </p:sp>
        <p:sp>
          <p:nvSpPr>
            <p:cNvPr id="22" name="Rounded Rectangle 562">
              <a:extLst>
                <a:ext uri="{FF2B5EF4-FFF2-40B4-BE49-F238E27FC236}">
                  <a16:creationId xmlns:a16="http://schemas.microsoft.com/office/drawing/2014/main" id="{969CB0A3-A19E-4106-9A2B-D037BA16BCA5}"/>
                </a:ext>
              </a:extLst>
            </p:cNvPr>
            <p:cNvSpPr/>
            <p:nvPr/>
          </p:nvSpPr>
          <p:spPr>
            <a:xfrm>
              <a:off x="7024692" y="2398079"/>
              <a:ext cx="4070040" cy="8798834"/>
            </a:xfrm>
            <a:prstGeom prst="roundRect">
              <a:avLst/>
            </a:prstGeom>
            <a:solidFill>
              <a:schemeClr val="bg2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600" dirty="0">
                  <a:solidFill>
                    <a:schemeClr val="tx1"/>
                  </a:solidFill>
                  <a:latin typeface="Calibri" panose="020F0502020204030204" pitchFamily="34" charset="0"/>
                </a:rPr>
                <a:t>Livestock livelihoods and </a:t>
              </a:r>
              <a:r>
                <a:rPr lang="en-GB" sz="3600" dirty="0" err="1">
                  <a:solidFill>
                    <a:schemeClr val="tx1"/>
                  </a:solidFill>
                  <a:latin typeface="Calibri" panose="020F0502020204030204" pitchFamily="34" charset="0"/>
                </a:rPr>
                <a:t>agri</a:t>
              </a:r>
              <a:r>
                <a:rPr lang="en-GB" sz="3600" dirty="0">
                  <a:solidFill>
                    <a:schemeClr val="tx1"/>
                  </a:solidFill>
                  <a:latin typeface="Calibri" panose="020F0502020204030204" pitchFamily="34" charset="0"/>
                </a:rPr>
                <a:t>-food systems 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161AD91-32A1-466C-8807-163A85ACB4DC}"/>
                </a:ext>
              </a:extLst>
            </p:cNvPr>
            <p:cNvSpPr/>
            <p:nvPr/>
          </p:nvSpPr>
          <p:spPr>
            <a:xfrm>
              <a:off x="849195" y="1971028"/>
              <a:ext cx="10963392" cy="999237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800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1CB08F1-4BCE-4D39-A257-744924D0C3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1977" y="2070934"/>
              <a:ext cx="4444742" cy="227119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DB77217-709D-478E-ABBC-4854EC728331}"/>
                </a:ext>
              </a:extLst>
            </p:cNvPr>
            <p:cNvCxnSpPr>
              <a:stCxn id="8" idx="1"/>
            </p:cNvCxnSpPr>
            <p:nvPr/>
          </p:nvCxnSpPr>
          <p:spPr>
            <a:xfrm flipV="1">
              <a:off x="849195" y="2081198"/>
              <a:ext cx="7851514" cy="48860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9D5882C-4DC3-4908-8D72-90BD2A6CE380}"/>
                </a:ext>
              </a:extLst>
            </p:cNvPr>
            <p:cNvCxnSpPr/>
            <p:nvPr/>
          </p:nvCxnSpPr>
          <p:spPr>
            <a:xfrm flipV="1">
              <a:off x="849195" y="2213407"/>
              <a:ext cx="10415632" cy="732684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DFE6F67-EF9E-446E-B794-3CCEBA351B43}"/>
                </a:ext>
              </a:extLst>
            </p:cNvPr>
            <p:cNvCxnSpPr/>
            <p:nvPr/>
          </p:nvCxnSpPr>
          <p:spPr>
            <a:xfrm flipV="1">
              <a:off x="831977" y="3560453"/>
              <a:ext cx="10980610" cy="76364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747C88FB-D14C-4AC4-B254-BFDBF29363B0}"/>
                </a:ext>
              </a:extLst>
            </p:cNvPr>
            <p:cNvCxnSpPr/>
            <p:nvPr/>
          </p:nvCxnSpPr>
          <p:spPr>
            <a:xfrm flipV="1">
              <a:off x="3379209" y="5931551"/>
              <a:ext cx="8331425" cy="58390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660C889-6BC8-4CB7-8ECD-919207417497}"/>
                </a:ext>
              </a:extLst>
            </p:cNvPr>
            <p:cNvCxnSpPr/>
            <p:nvPr/>
          </p:nvCxnSpPr>
          <p:spPr>
            <a:xfrm flipV="1">
              <a:off x="7024691" y="8124957"/>
              <a:ext cx="4685942" cy="37558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437FBA5D-068C-46B8-BAE2-2D2A01FCAD03}"/>
              </a:ext>
            </a:extLst>
          </p:cNvPr>
          <p:cNvSpPr txBox="1"/>
          <p:nvPr/>
        </p:nvSpPr>
        <p:spPr>
          <a:xfrm flipH="1">
            <a:off x="1525587" y="769002"/>
            <a:ext cx="1257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All things gender in LIVESTOCK</a:t>
            </a:r>
            <a:endParaRPr lang="en-US" sz="48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6878651"/>
      </p:ext>
    </p:extLst>
  </p:cSld>
  <p:clrMapOvr>
    <a:masterClrMapping/>
  </p:clrMapOvr>
  <p:transition spd="slow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8D878D6-1320-40A7-A743-B1D82B4ADAB0}"/>
              </a:ext>
            </a:extLst>
          </p:cNvPr>
          <p:cNvSpPr txBox="1"/>
          <p:nvPr/>
        </p:nvSpPr>
        <p:spPr>
          <a:xfrm>
            <a:off x="13768134" y="2262886"/>
            <a:ext cx="9791289" cy="9941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Calibri Light" panose="020F0302020204030204" pitchFamily="34" charset="0"/>
                <a:cs typeface="Calibri Light" panose="020F0302020204030204" pitchFamily="34" charset="0"/>
              </a:rPr>
              <a:t>At flagship level :</a:t>
            </a:r>
          </a:p>
          <a:p>
            <a:r>
              <a:rPr lang="en-US" sz="4000" dirty="0">
                <a:latin typeface="Calibri Light" panose="020F0302020204030204" pitchFamily="34" charset="0"/>
                <a:cs typeface="Calibri Light" panose="020F0302020204030204" pitchFamily="34" charset="0"/>
              </a:rPr>
              <a:t>Have a gender expert working closely with the flagship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latin typeface="Calibri Light" panose="020F0302020204030204" pitchFamily="34" charset="0"/>
                <a:cs typeface="Calibri Light" panose="020F0302020204030204" pitchFamily="34" charset="0"/>
              </a:rPr>
              <a:t>Genetics - Alessandra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latin typeface="Calibri Light" panose="020F0302020204030204" pitchFamily="34" charset="0"/>
                <a:cs typeface="Calibri Light" panose="020F0302020204030204" pitchFamily="34" charset="0"/>
              </a:rPr>
              <a:t>Environment – Renee/ Dina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latin typeface="Calibri Light" panose="020F0302020204030204" pitchFamily="34" charset="0"/>
                <a:cs typeface="Calibri Light" panose="020F0302020204030204" pitchFamily="34" charset="0"/>
              </a:rPr>
              <a:t>Animal health – Nicoline/ Wole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latin typeface="Calibri Light" panose="020F0302020204030204" pitchFamily="34" charset="0"/>
                <a:cs typeface="Calibri Light" panose="020F0302020204030204" pitchFamily="34" charset="0"/>
              </a:rPr>
              <a:t>Forages – all (had PDF)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latin typeface="Calibri Light" panose="020F0302020204030204" pitchFamily="34" charset="0"/>
                <a:cs typeface="Calibri Light" panose="020F0302020204030204" pitchFamily="34" charset="0"/>
              </a:rPr>
              <a:t>LLAFS – our home </a:t>
            </a:r>
          </a:p>
          <a:p>
            <a:r>
              <a:rPr lang="en-US" sz="4000" dirty="0">
                <a:latin typeface="Calibri Light" panose="020F0302020204030204" pitchFamily="34" charset="0"/>
                <a:cs typeface="Calibri Light" panose="020F0302020204030204" pitchFamily="34" charset="0"/>
              </a:rPr>
              <a:t>All have technical expertise in the flagship areas</a:t>
            </a:r>
          </a:p>
          <a:p>
            <a:endParaRPr lang="en-US" sz="4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US" sz="4000" dirty="0">
                <a:latin typeface="Calibri Light" panose="020F0302020204030204" pitchFamily="34" charset="0"/>
                <a:cs typeface="Calibri Light" panose="020F0302020204030204" pitchFamily="34" charset="0"/>
              </a:rPr>
              <a:t>Flagship level gender work 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latin typeface="Calibri Light" panose="020F0302020204030204" pitchFamily="34" charset="0"/>
                <a:cs typeface="Calibri Light" panose="020F0302020204030204" pitchFamily="34" charset="0"/>
              </a:rPr>
              <a:t>Gendered issues in forages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latin typeface="Calibri Light" panose="020F0302020204030204" pitchFamily="34" charset="0"/>
                <a:cs typeface="Calibri Light" panose="020F0302020204030204" pitchFamily="34" charset="0"/>
              </a:rPr>
              <a:t>Gendered issues of access to animal health services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latin typeface="Calibri Light" panose="020F0302020204030204" pitchFamily="34" charset="0"/>
                <a:cs typeface="Calibri Light" panose="020F0302020204030204" pitchFamily="34" charset="0"/>
              </a:rPr>
              <a:t>Gender framework for genetics </a:t>
            </a:r>
          </a:p>
        </p:txBody>
      </p:sp>
      <p:sp>
        <p:nvSpPr>
          <p:cNvPr id="17" name="Rounded Rectangle 4">
            <a:extLst>
              <a:ext uri="{FF2B5EF4-FFF2-40B4-BE49-F238E27FC236}">
                <a16:creationId xmlns:a16="http://schemas.microsoft.com/office/drawing/2014/main" id="{A59D2D8B-ADAE-4C3C-9269-72B6AACD4175}"/>
              </a:ext>
            </a:extLst>
          </p:cNvPr>
          <p:cNvSpPr/>
          <p:nvPr/>
        </p:nvSpPr>
        <p:spPr>
          <a:xfrm>
            <a:off x="3039687" y="2550521"/>
            <a:ext cx="4980474" cy="2481231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>
                <a:latin typeface="Calibri" panose="020F0502020204030204" pitchFamily="34" charset="0"/>
              </a:rPr>
              <a:t>Livestock </a:t>
            </a:r>
          </a:p>
          <a:p>
            <a:pPr algn="ctr"/>
            <a:r>
              <a:rPr lang="en-GB" sz="3600" dirty="0">
                <a:latin typeface="Calibri" panose="020F0502020204030204" pitchFamily="34" charset="0"/>
              </a:rPr>
              <a:t>genetics</a:t>
            </a:r>
          </a:p>
        </p:txBody>
      </p:sp>
      <p:sp>
        <p:nvSpPr>
          <p:cNvPr id="18" name="Rounded Rectangle 5">
            <a:extLst>
              <a:ext uri="{FF2B5EF4-FFF2-40B4-BE49-F238E27FC236}">
                <a16:creationId xmlns:a16="http://schemas.microsoft.com/office/drawing/2014/main" id="{0263F948-8AEE-46FF-BAF1-4A7DB797347C}"/>
              </a:ext>
            </a:extLst>
          </p:cNvPr>
          <p:cNvSpPr/>
          <p:nvPr/>
        </p:nvSpPr>
        <p:spPr>
          <a:xfrm>
            <a:off x="3032103" y="4931882"/>
            <a:ext cx="4980474" cy="248123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>
                <a:latin typeface="Calibri" panose="020F0502020204030204" pitchFamily="34" charset="0"/>
              </a:rPr>
              <a:t>Livestock</a:t>
            </a:r>
          </a:p>
          <a:p>
            <a:pPr algn="ctr"/>
            <a:r>
              <a:rPr lang="en-GB" sz="3600" dirty="0">
                <a:latin typeface="Calibri" panose="020F0502020204030204" pitchFamily="34" charset="0"/>
              </a:rPr>
              <a:t>health</a:t>
            </a:r>
          </a:p>
        </p:txBody>
      </p:sp>
      <p:sp>
        <p:nvSpPr>
          <p:cNvPr id="19" name="Rounded Rectangle 6">
            <a:extLst>
              <a:ext uri="{FF2B5EF4-FFF2-40B4-BE49-F238E27FC236}">
                <a16:creationId xmlns:a16="http://schemas.microsoft.com/office/drawing/2014/main" id="{31757E42-2E3C-41D0-8DB7-FFBDC5B88B48}"/>
              </a:ext>
            </a:extLst>
          </p:cNvPr>
          <p:cNvSpPr/>
          <p:nvPr/>
        </p:nvSpPr>
        <p:spPr>
          <a:xfrm>
            <a:off x="3005862" y="7426515"/>
            <a:ext cx="4980474" cy="248123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>
                <a:latin typeface="Calibri" panose="020F0502020204030204" pitchFamily="34" charset="0"/>
              </a:rPr>
              <a:t>Feeds and forages </a:t>
            </a:r>
          </a:p>
        </p:txBody>
      </p:sp>
      <p:sp>
        <p:nvSpPr>
          <p:cNvPr id="20" name="L-Shape 19">
            <a:extLst>
              <a:ext uri="{FF2B5EF4-FFF2-40B4-BE49-F238E27FC236}">
                <a16:creationId xmlns:a16="http://schemas.microsoft.com/office/drawing/2014/main" id="{6CCDB8C3-408D-442A-9370-0909AA8926DC}"/>
              </a:ext>
            </a:extLst>
          </p:cNvPr>
          <p:cNvSpPr/>
          <p:nvPr/>
        </p:nvSpPr>
        <p:spPr>
          <a:xfrm>
            <a:off x="2230401" y="2565282"/>
            <a:ext cx="8960348" cy="9050874"/>
          </a:xfrm>
          <a:prstGeom prst="corner">
            <a:avLst>
              <a:gd name="adj1" fmla="val 20381"/>
              <a:gd name="adj2" fmla="val 12883"/>
            </a:avLst>
          </a:prstGeom>
          <a:solidFill>
            <a:schemeClr val="accent6">
              <a:lumMod val="60000"/>
              <a:lumOff val="40000"/>
              <a:alpha val="70000"/>
            </a:schemeClr>
          </a:solidFill>
          <a:ln cap="rnd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 dirty="0">
              <a:latin typeface="Calibri" panose="020F0502020204030204" pitchFamily="34" charset="0"/>
            </a:endParaRPr>
          </a:p>
          <a:p>
            <a:pPr algn="ctr"/>
            <a:endParaRPr lang="en-GB" sz="3600" dirty="0">
              <a:latin typeface="Calibri" panose="020F0502020204030204" pitchFamily="34" charset="0"/>
            </a:endParaRPr>
          </a:p>
          <a:p>
            <a:pPr algn="ctr"/>
            <a:endParaRPr lang="en-GB" sz="3600" dirty="0">
              <a:latin typeface="Calibri" panose="020F0502020204030204" pitchFamily="34" charset="0"/>
            </a:endParaRPr>
          </a:p>
          <a:p>
            <a:pPr algn="ctr"/>
            <a:endParaRPr lang="en-GB" sz="3600" dirty="0">
              <a:latin typeface="Calibri" panose="020F0502020204030204" pitchFamily="34" charset="0"/>
            </a:endParaRPr>
          </a:p>
          <a:p>
            <a:pPr algn="ctr"/>
            <a:endParaRPr lang="en-GB" sz="3600" dirty="0">
              <a:latin typeface="Calibri" panose="020F0502020204030204" pitchFamily="34" charset="0"/>
            </a:endParaRPr>
          </a:p>
          <a:p>
            <a:pPr algn="ctr"/>
            <a:endParaRPr lang="en-GB" sz="3600" dirty="0">
              <a:latin typeface="Calibri" panose="020F0502020204030204" pitchFamily="34" charset="0"/>
            </a:endParaRPr>
          </a:p>
          <a:p>
            <a:pPr algn="ctr"/>
            <a:endParaRPr lang="en-GB" sz="3600" dirty="0">
              <a:latin typeface="Calibri" panose="020F0502020204030204" pitchFamily="34" charset="0"/>
            </a:endParaRPr>
          </a:p>
          <a:p>
            <a:pPr algn="ctr"/>
            <a:endParaRPr lang="en-GB" sz="3600" dirty="0">
              <a:latin typeface="Calibri" panose="020F0502020204030204" pitchFamily="34" charset="0"/>
            </a:endParaRPr>
          </a:p>
          <a:p>
            <a:pPr algn="ctr"/>
            <a:endParaRPr lang="en-GB" sz="3600" dirty="0">
              <a:latin typeface="Calibri" panose="020F0502020204030204" pitchFamily="34" charset="0"/>
            </a:endParaRPr>
          </a:p>
          <a:p>
            <a:pPr algn="ctr"/>
            <a:endParaRPr lang="en-GB" sz="3600" dirty="0">
              <a:latin typeface="Calibri" panose="020F0502020204030204" pitchFamily="34" charset="0"/>
            </a:endParaRPr>
          </a:p>
          <a:p>
            <a:pPr algn="ctr"/>
            <a:endParaRPr lang="en-GB" sz="3600" dirty="0">
              <a:latin typeface="Calibri" panose="020F0502020204030204" pitchFamily="34" charset="0"/>
            </a:endParaRPr>
          </a:p>
          <a:p>
            <a:pPr algn="ctr"/>
            <a:endParaRPr lang="en-GB" sz="3600" dirty="0">
              <a:latin typeface="Calibri" panose="020F0502020204030204" pitchFamily="34" charset="0"/>
            </a:endParaRPr>
          </a:p>
          <a:p>
            <a:pPr algn="ctr"/>
            <a:endParaRPr lang="en-GB" sz="3600" dirty="0">
              <a:latin typeface="Calibri" panose="020F0502020204030204" pitchFamily="34" charset="0"/>
            </a:endParaRPr>
          </a:p>
          <a:p>
            <a:pPr algn="ctr"/>
            <a:endParaRPr lang="en-GB" sz="3600" dirty="0">
              <a:latin typeface="Calibri" panose="020F0502020204030204" pitchFamily="34" charset="0"/>
            </a:endParaRPr>
          </a:p>
          <a:p>
            <a:pPr algn="ctr"/>
            <a:endParaRPr lang="en-GB" sz="3600" dirty="0">
              <a:latin typeface="Calibri" panose="020F0502020204030204" pitchFamily="34" charset="0"/>
            </a:endParaRPr>
          </a:p>
          <a:p>
            <a:pPr algn="ctr"/>
            <a:endParaRPr lang="en-GB" sz="3600" dirty="0">
              <a:latin typeface="Calibri" panose="020F0502020204030204" pitchFamily="34" charset="0"/>
            </a:endParaRPr>
          </a:p>
          <a:p>
            <a:pPr algn="ctr"/>
            <a:endParaRPr lang="en-GB" sz="3600" dirty="0">
              <a:latin typeface="Calibri" panose="020F050202020403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85D9AD7-32D0-4905-AE71-D9EC54BC103D}"/>
              </a:ext>
            </a:extLst>
          </p:cNvPr>
          <p:cNvSpPr/>
          <p:nvPr/>
        </p:nvSpPr>
        <p:spPr>
          <a:xfrm>
            <a:off x="2253181" y="9959494"/>
            <a:ext cx="8923358" cy="15846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1887538" algn="l"/>
              </a:tabLst>
            </a:pPr>
            <a:r>
              <a:rPr lang="en-GB" sz="4000" dirty="0">
                <a:latin typeface="Calibri" panose="020F0502020204030204" pitchFamily="34" charset="0"/>
              </a:rPr>
              <a:t>  </a:t>
            </a:r>
            <a:r>
              <a:rPr lang="en-GB" sz="4000" dirty="0">
                <a:solidFill>
                  <a:schemeClr val="tx1"/>
                </a:solidFill>
                <a:latin typeface="Calibri" panose="020F0502020204030204" pitchFamily="34" charset="0"/>
              </a:rPr>
              <a:t>Livestock and the</a:t>
            </a:r>
          </a:p>
          <a:p>
            <a:r>
              <a:rPr lang="en-GB" sz="4000" dirty="0">
                <a:solidFill>
                  <a:schemeClr val="tx1"/>
                </a:solidFill>
                <a:latin typeface="Calibri" panose="020F0502020204030204" pitchFamily="34" charset="0"/>
              </a:rPr>
              <a:t>       environment</a:t>
            </a:r>
            <a:endParaRPr lang="en-GB" sz="4000" dirty="0">
              <a:solidFill>
                <a:schemeClr val="tx1"/>
              </a:solidFill>
            </a:endParaRPr>
          </a:p>
        </p:txBody>
      </p:sp>
      <p:sp>
        <p:nvSpPr>
          <p:cNvPr id="22" name="Rounded Rectangle 562">
            <a:extLst>
              <a:ext uri="{FF2B5EF4-FFF2-40B4-BE49-F238E27FC236}">
                <a16:creationId xmlns:a16="http://schemas.microsoft.com/office/drawing/2014/main" id="{969CB0A3-A19E-4106-9A2B-D037BA16BCA5}"/>
              </a:ext>
            </a:extLst>
          </p:cNvPr>
          <p:cNvSpPr/>
          <p:nvPr/>
        </p:nvSpPr>
        <p:spPr>
          <a:xfrm>
            <a:off x="7565902" y="2560651"/>
            <a:ext cx="4070040" cy="8798834"/>
          </a:xfrm>
          <a:prstGeom prst="roundRect">
            <a:avLst/>
          </a:prstGeom>
          <a:solidFill>
            <a:schemeClr val="bg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>
                <a:solidFill>
                  <a:schemeClr val="tx1"/>
                </a:solidFill>
                <a:latin typeface="Calibri" panose="020F0502020204030204" pitchFamily="34" charset="0"/>
              </a:rPr>
              <a:t>Livestock livelihoods and </a:t>
            </a:r>
            <a:r>
              <a:rPr lang="en-GB" sz="3600" dirty="0" err="1">
                <a:solidFill>
                  <a:schemeClr val="tx1"/>
                </a:solidFill>
                <a:latin typeface="Calibri" panose="020F0502020204030204" pitchFamily="34" charset="0"/>
              </a:rPr>
              <a:t>agri</a:t>
            </a:r>
            <a:r>
              <a:rPr lang="en-GB" sz="3600" dirty="0">
                <a:solidFill>
                  <a:schemeClr val="tx1"/>
                </a:solidFill>
                <a:latin typeface="Calibri" panose="020F0502020204030204" pitchFamily="34" charset="0"/>
              </a:rPr>
              <a:t>-food systems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161AD91-32A1-466C-8807-163A85ACB4DC}"/>
              </a:ext>
            </a:extLst>
          </p:cNvPr>
          <p:cNvSpPr/>
          <p:nvPr/>
        </p:nvSpPr>
        <p:spPr>
          <a:xfrm>
            <a:off x="1390405" y="2133600"/>
            <a:ext cx="10963392" cy="99923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37FBA5D-068C-46B8-BAE2-2D2A01FCAD03}"/>
              </a:ext>
            </a:extLst>
          </p:cNvPr>
          <p:cNvSpPr txBox="1"/>
          <p:nvPr/>
        </p:nvSpPr>
        <p:spPr>
          <a:xfrm flipH="1">
            <a:off x="1525587" y="769002"/>
            <a:ext cx="1257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All things gender in LIVESTOCK</a:t>
            </a:r>
            <a:endParaRPr lang="en-US" sz="48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0F07930-EABC-4D18-A4FA-1978BDC5BE41}"/>
              </a:ext>
            </a:extLst>
          </p:cNvPr>
          <p:cNvSpPr/>
          <p:nvPr/>
        </p:nvSpPr>
        <p:spPr>
          <a:xfrm>
            <a:off x="7088187" y="2550521"/>
            <a:ext cx="5484430" cy="847951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95B0729-4414-439D-A40C-031D0DED3C09}"/>
              </a:ext>
            </a:extLst>
          </p:cNvPr>
          <p:cNvSpPr/>
          <p:nvPr/>
        </p:nvSpPr>
        <p:spPr>
          <a:xfrm rot="5400000">
            <a:off x="4178870" y="1666421"/>
            <a:ext cx="2674490" cy="408834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FACDD7B8-5DA9-4163-9B64-46A2C9E61F14}"/>
              </a:ext>
            </a:extLst>
          </p:cNvPr>
          <p:cNvSpPr/>
          <p:nvPr/>
        </p:nvSpPr>
        <p:spPr>
          <a:xfrm rot="5400000">
            <a:off x="4187495" y="4224957"/>
            <a:ext cx="2674490" cy="408834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22D4191-73C5-4CE3-9523-9709D525C8D3}"/>
              </a:ext>
            </a:extLst>
          </p:cNvPr>
          <p:cNvSpPr/>
          <p:nvPr/>
        </p:nvSpPr>
        <p:spPr>
          <a:xfrm rot="5400000">
            <a:off x="4060593" y="6782933"/>
            <a:ext cx="2674490" cy="408834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597634"/>
      </p:ext>
    </p:extLst>
  </p:cSld>
  <p:clrMapOvr>
    <a:masterClrMapping/>
  </p:clrMapOvr>
  <p:transition spd="slow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5057ACC6-6FAA-2E4D-9D77-BFBC5FB83C49}"/>
              </a:ext>
            </a:extLst>
          </p:cNvPr>
          <p:cNvSpPr/>
          <p:nvPr/>
        </p:nvSpPr>
        <p:spPr>
          <a:xfrm>
            <a:off x="15698814" y="1990806"/>
            <a:ext cx="6172173" cy="494339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EE2623E2-2729-1848-BE07-ADE83EFEF00A}"/>
              </a:ext>
            </a:extLst>
          </p:cNvPr>
          <p:cNvSpPr/>
          <p:nvPr/>
        </p:nvSpPr>
        <p:spPr>
          <a:xfrm>
            <a:off x="9074114" y="1981200"/>
            <a:ext cx="6172173" cy="495299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AD94E33-C7E9-FD44-ABF0-D4AC73A1CDE6}"/>
              </a:ext>
            </a:extLst>
          </p:cNvPr>
          <p:cNvSpPr/>
          <p:nvPr/>
        </p:nvSpPr>
        <p:spPr>
          <a:xfrm>
            <a:off x="2449399" y="1981201"/>
            <a:ext cx="6172173" cy="495299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1EE1E20-4DD6-1747-BDB4-BAFE1E2A236E}"/>
              </a:ext>
            </a:extLst>
          </p:cNvPr>
          <p:cNvSpPr/>
          <p:nvPr/>
        </p:nvSpPr>
        <p:spPr>
          <a:xfrm>
            <a:off x="5264047" y="1676400"/>
            <a:ext cx="609600" cy="6096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FFDAFF5-DC43-B846-869C-641AFBDE0AA9}"/>
              </a:ext>
            </a:extLst>
          </p:cNvPr>
          <p:cNvSpPr txBox="1"/>
          <p:nvPr/>
        </p:nvSpPr>
        <p:spPr>
          <a:xfrm>
            <a:off x="9680858" y="3246314"/>
            <a:ext cx="322916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Community conversations on </a:t>
            </a:r>
            <a:r>
              <a:rPr lang="en-US" sz="2000" dirty="0" err="1"/>
              <a:t>zoonotics</a:t>
            </a:r>
            <a:r>
              <a:rPr lang="en-US" sz="2000" dirty="0"/>
              <a:t> </a:t>
            </a:r>
          </a:p>
          <a:p>
            <a:endParaRPr lang="en-US" sz="2000" dirty="0"/>
          </a:p>
          <a:p>
            <a:r>
              <a:rPr lang="en-US" sz="2000" dirty="0"/>
              <a:t>Phages and gender </a:t>
            </a:r>
          </a:p>
          <a:p>
            <a:endParaRPr lang="en-US" sz="2000" dirty="0"/>
          </a:p>
          <a:p>
            <a:r>
              <a:rPr lang="en-US" sz="2000" dirty="0"/>
              <a:t>Gender and vaccines: accommodative and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3E510BB-F49D-A746-9D26-DE7EE30A08BA}"/>
              </a:ext>
            </a:extLst>
          </p:cNvPr>
          <p:cNvSpPr txBox="1"/>
          <p:nvPr/>
        </p:nvSpPr>
        <p:spPr>
          <a:xfrm>
            <a:off x="16194088" y="3635514"/>
            <a:ext cx="20192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Livestock master plans: Bihar and beyond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DC545B7-B8F3-B441-BF5E-894FC4A9F903}"/>
              </a:ext>
            </a:extLst>
          </p:cNvPr>
          <p:cNvSpPr/>
          <p:nvPr/>
        </p:nvSpPr>
        <p:spPr>
          <a:xfrm>
            <a:off x="12460341" y="7679268"/>
            <a:ext cx="6172173" cy="44365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7CE2392-2168-E64D-9E20-B1306891124F}"/>
              </a:ext>
            </a:extLst>
          </p:cNvPr>
          <p:cNvSpPr txBox="1"/>
          <p:nvPr/>
        </p:nvSpPr>
        <p:spPr>
          <a:xfrm>
            <a:off x="13029673" y="8933472"/>
            <a:ext cx="188151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 review on gender and sustainable land management 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266DB56-807B-8F46-ACF5-82D9B6884A73}"/>
              </a:ext>
            </a:extLst>
          </p:cNvPr>
          <p:cNvSpPr txBox="1"/>
          <p:nvPr/>
        </p:nvSpPr>
        <p:spPr>
          <a:xfrm>
            <a:off x="9612147" y="2499181"/>
            <a:ext cx="495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Animal health</a:t>
            </a:r>
            <a:endParaRPr lang="en-US" sz="28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620BD09-A2E6-2C46-908B-B57506F15239}"/>
              </a:ext>
            </a:extLst>
          </p:cNvPr>
          <p:cNvSpPr txBox="1"/>
          <p:nvPr/>
        </p:nvSpPr>
        <p:spPr>
          <a:xfrm>
            <a:off x="16732206" y="2508786"/>
            <a:ext cx="3814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LLAFS and policies </a:t>
            </a:r>
            <a:endParaRPr lang="en-US" sz="2800" dirty="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2CF4D567-355E-BD4B-B6F4-668200285824}"/>
              </a:ext>
            </a:extLst>
          </p:cNvPr>
          <p:cNvSpPr/>
          <p:nvPr/>
        </p:nvSpPr>
        <p:spPr>
          <a:xfrm>
            <a:off x="11850741" y="1676400"/>
            <a:ext cx="609600" cy="6096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  <a:endParaRPr lang="en-US" dirty="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707AC5D5-C52A-5A49-81B1-1ABFF9353B4B}"/>
              </a:ext>
            </a:extLst>
          </p:cNvPr>
          <p:cNvSpPr/>
          <p:nvPr/>
        </p:nvSpPr>
        <p:spPr>
          <a:xfrm>
            <a:off x="18480100" y="1686005"/>
            <a:ext cx="609600" cy="6096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</a:t>
            </a:r>
            <a:endParaRPr lang="en-US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620E887-C4B4-8548-8EF9-C309C4F46EF7}"/>
              </a:ext>
            </a:extLst>
          </p:cNvPr>
          <p:cNvSpPr txBox="1"/>
          <p:nvPr/>
        </p:nvSpPr>
        <p:spPr>
          <a:xfrm>
            <a:off x="3340092" y="2600980"/>
            <a:ext cx="43814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Feed and forages</a:t>
            </a:r>
            <a:endParaRPr lang="en-US" sz="2800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051275D2-D8F0-CD4F-8F74-EA3F3F9C1CA3}"/>
              </a:ext>
            </a:extLst>
          </p:cNvPr>
          <p:cNvSpPr/>
          <p:nvPr/>
        </p:nvSpPr>
        <p:spPr>
          <a:xfrm>
            <a:off x="5739010" y="7651705"/>
            <a:ext cx="6172173" cy="443653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96F8C2B-F8FD-A449-AF64-7BAE26EA5CE3}"/>
              </a:ext>
            </a:extLst>
          </p:cNvPr>
          <p:cNvSpPr txBox="1"/>
          <p:nvPr/>
        </p:nvSpPr>
        <p:spPr>
          <a:xfrm>
            <a:off x="8822944" y="9217881"/>
            <a:ext cx="28956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Women in poultry business: Tanzania and Ethiopia </a:t>
            </a:r>
          </a:p>
          <a:p>
            <a:endParaRPr lang="en-US" sz="20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9BF8AD4-F60F-E448-8811-93686A58A19E}"/>
              </a:ext>
            </a:extLst>
          </p:cNvPr>
          <p:cNvSpPr txBox="1"/>
          <p:nvPr/>
        </p:nvSpPr>
        <p:spPr>
          <a:xfrm>
            <a:off x="12385677" y="8333945"/>
            <a:ext cx="5100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800" b="1" dirty="0"/>
              <a:t>Environment</a:t>
            </a:r>
            <a:endParaRPr lang="en-US" sz="28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BFE5936-69E7-AD42-8753-969BB1867AC7}"/>
              </a:ext>
            </a:extLst>
          </p:cNvPr>
          <p:cNvGrpSpPr/>
          <p:nvPr/>
        </p:nvGrpSpPr>
        <p:grpSpPr>
          <a:xfrm>
            <a:off x="15208173" y="7329390"/>
            <a:ext cx="643054" cy="654677"/>
            <a:chOff x="18365787" y="7010400"/>
            <a:chExt cx="643054" cy="654677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C5BD0450-D791-694F-90D4-108049C703FC}"/>
                </a:ext>
              </a:extLst>
            </p:cNvPr>
            <p:cNvSpPr/>
            <p:nvPr/>
          </p:nvSpPr>
          <p:spPr>
            <a:xfrm>
              <a:off x="18399241" y="7055477"/>
              <a:ext cx="609600" cy="6096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71F02C0-6146-5644-9FE6-BEC5F97EF11F}"/>
                </a:ext>
              </a:extLst>
            </p:cNvPr>
            <p:cNvSpPr txBox="1"/>
            <p:nvPr/>
          </p:nvSpPr>
          <p:spPr>
            <a:xfrm>
              <a:off x="18365787" y="7010400"/>
              <a:ext cx="522900" cy="646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 5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9222CDE9-ED10-154D-A99F-2BD975D1182A}"/>
              </a:ext>
            </a:extLst>
          </p:cNvPr>
          <p:cNvGrpSpPr/>
          <p:nvPr/>
        </p:nvGrpSpPr>
        <p:grpSpPr>
          <a:xfrm>
            <a:off x="8580783" y="7333401"/>
            <a:ext cx="645729" cy="646203"/>
            <a:chOff x="11729027" y="9822855"/>
            <a:chExt cx="645729" cy="646203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C0B86E3F-5815-9048-B386-4F94FCBAFF57}"/>
                </a:ext>
              </a:extLst>
            </p:cNvPr>
            <p:cNvSpPr/>
            <p:nvPr/>
          </p:nvSpPr>
          <p:spPr>
            <a:xfrm>
              <a:off x="11765156" y="9859458"/>
              <a:ext cx="609600" cy="6096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113C9166-A63B-E940-8FA9-E1A318AB85F2}"/>
                </a:ext>
              </a:extLst>
            </p:cNvPr>
            <p:cNvSpPr txBox="1"/>
            <p:nvPr/>
          </p:nvSpPr>
          <p:spPr>
            <a:xfrm>
              <a:off x="11729027" y="9822855"/>
              <a:ext cx="522900" cy="646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 4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72F123CF-7B6C-46D1-886D-42123710863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45185">
            <a:off x="3069607" y="3771736"/>
            <a:ext cx="2895851" cy="381033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975B602E-4F24-4369-98E2-3847364A2B3B}"/>
              </a:ext>
            </a:extLst>
          </p:cNvPr>
          <p:cNvSpPr txBox="1"/>
          <p:nvPr/>
        </p:nvSpPr>
        <p:spPr>
          <a:xfrm>
            <a:off x="6217965" y="3705760"/>
            <a:ext cx="26432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G-Feast </a:t>
            </a:r>
          </a:p>
          <a:p>
            <a:r>
              <a:rPr lang="en-US" sz="2400" dirty="0" err="1"/>
              <a:t>Bracharia</a:t>
            </a:r>
            <a:r>
              <a:rPr lang="en-US" sz="2400" dirty="0"/>
              <a:t> study as part of GREAT </a:t>
            </a:r>
          </a:p>
          <a:p>
            <a:endParaRPr lang="en-US" sz="2400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29B491E-B594-40EE-84E0-F0DF5AD720E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9120463">
            <a:off x="6006999" y="9205839"/>
            <a:ext cx="2581131" cy="3728300"/>
          </a:xfrm>
          <a:prstGeom prst="rect">
            <a:avLst/>
          </a:prstGeom>
        </p:spPr>
      </p:pic>
      <p:pic>
        <p:nvPicPr>
          <p:cNvPr id="29" name="Picture 28" descr="A picture containing grass, outdoor, table, food&#10;&#10;Description automatically generated">
            <a:extLst>
              <a:ext uri="{FF2B5EF4-FFF2-40B4-BE49-F238E27FC236}">
                <a16:creationId xmlns:a16="http://schemas.microsoft.com/office/drawing/2014/main" id="{13DA1C54-F2B7-4336-98D3-D1F19A178EB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2924709" y="3959575"/>
            <a:ext cx="2289337" cy="152622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6E82D84-EC2D-4B7A-8FDA-1156AD8F596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2862">
            <a:off x="19044176" y="3243174"/>
            <a:ext cx="2839292" cy="4259977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021F77F9-1DE8-4BCA-8A52-0C46860325BD}"/>
              </a:ext>
            </a:extLst>
          </p:cNvPr>
          <p:cNvSpPr txBox="1"/>
          <p:nvPr/>
        </p:nvSpPr>
        <p:spPr>
          <a:xfrm flipH="1">
            <a:off x="1492205" y="616198"/>
            <a:ext cx="177879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All things gender in LIVESTOCK: some highlights   </a:t>
            </a:r>
            <a:endParaRPr lang="en-US" sz="48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9009CB4-5EC4-45ED-9D6C-325EB009D09B}"/>
              </a:ext>
            </a:extLst>
          </p:cNvPr>
          <p:cNvSpPr txBox="1"/>
          <p:nvPr/>
        </p:nvSpPr>
        <p:spPr>
          <a:xfrm>
            <a:off x="6606944" y="8360604"/>
            <a:ext cx="5100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800" b="1" dirty="0"/>
              <a:t>LLAFS and Genetics</a:t>
            </a:r>
            <a:endParaRPr lang="en-US" sz="2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5DBD6BD-DEA1-47B4-8685-05E6E316587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537257">
            <a:off x="15154972" y="9215803"/>
            <a:ext cx="3918085" cy="330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562914"/>
      </p:ext>
    </p:extLst>
  </p:cSld>
  <p:clrMapOvr>
    <a:masterClrMapping/>
  </p:clrMapOvr>
  <p:transition spd="slow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4F66D3BB-C911-4140-9883-AD922AAA99F7}"/>
              </a:ext>
            </a:extLst>
          </p:cNvPr>
          <p:cNvGrpSpPr/>
          <p:nvPr/>
        </p:nvGrpSpPr>
        <p:grpSpPr>
          <a:xfrm>
            <a:off x="2860113" y="6324600"/>
            <a:ext cx="18493822" cy="6705600"/>
            <a:chOff x="3110465" y="1219200"/>
            <a:chExt cx="18493822" cy="6705600"/>
          </a:xfrm>
        </p:grpSpPr>
        <p:graphicFrame>
          <p:nvGraphicFramePr>
            <p:cNvPr id="36" name="Diagram 35">
              <a:extLst>
                <a:ext uri="{FF2B5EF4-FFF2-40B4-BE49-F238E27FC236}">
                  <a16:creationId xmlns:a16="http://schemas.microsoft.com/office/drawing/2014/main" id="{1D8BD476-B8CB-184A-B0C4-FB020BA6E380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543419478"/>
                </p:ext>
              </p:extLst>
            </p:nvPr>
          </p:nvGraphicFramePr>
          <p:xfrm>
            <a:off x="6021387" y="1219200"/>
            <a:ext cx="15582900" cy="67056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37" name="Text Box 11">
              <a:extLst>
                <a:ext uri="{FF2B5EF4-FFF2-40B4-BE49-F238E27FC236}">
                  <a16:creationId xmlns:a16="http://schemas.microsoft.com/office/drawing/2014/main" id="{F8FB495B-DF16-8843-80DC-D09D343C4D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870474" y="3064369"/>
              <a:ext cx="124936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1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Stage 5</a:t>
              </a:r>
              <a:endParaRPr kumimoji="0" lang="en-US" altLang="en-US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Text Box 6">
              <a:extLst>
                <a:ext uri="{FF2B5EF4-FFF2-40B4-BE49-F238E27FC236}">
                  <a16:creationId xmlns:a16="http://schemas.microsoft.com/office/drawing/2014/main" id="{20439477-5179-EA4E-B8DC-91176A52AC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373711" y="4177961"/>
              <a:ext cx="1249363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Wider impacts</a:t>
              </a:r>
              <a:endParaRPr kumimoji="0" lang="en-US" altLang="en-US" sz="2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Rectangle 12">
              <a:extLst>
                <a:ext uri="{FF2B5EF4-FFF2-40B4-BE49-F238E27FC236}">
                  <a16:creationId xmlns:a16="http://schemas.microsoft.com/office/drawing/2014/main" id="{F64963A4-3808-684C-862B-59AE8F2A20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0466" y="4731603"/>
              <a:ext cx="2568008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Product = clearly defined strategic output/group of outputs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0" name="Text Box 6">
              <a:extLst>
                <a:ext uri="{FF2B5EF4-FFF2-40B4-BE49-F238E27FC236}">
                  <a16:creationId xmlns:a16="http://schemas.microsoft.com/office/drawing/2014/main" id="{0420CF13-97DB-724B-92DE-1F1B896615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203474" y="4177961"/>
              <a:ext cx="1977140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Demonstrated uptake</a:t>
              </a:r>
              <a:endParaRPr kumimoji="0" lang="en-US" altLang="en-US" sz="2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" name="Text Box 11">
              <a:extLst>
                <a:ext uri="{FF2B5EF4-FFF2-40B4-BE49-F238E27FC236}">
                  <a16:creationId xmlns:a16="http://schemas.microsoft.com/office/drawing/2014/main" id="{7ED7EEF4-2FE9-7B45-876A-11BACDAA66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097111" y="3064369"/>
              <a:ext cx="124936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1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Stage 4</a:t>
              </a:r>
              <a:endParaRPr kumimoji="0" lang="en-US" altLang="en-US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" name="Text Box 6">
              <a:extLst>
                <a:ext uri="{FF2B5EF4-FFF2-40B4-BE49-F238E27FC236}">
                  <a16:creationId xmlns:a16="http://schemas.microsoft.com/office/drawing/2014/main" id="{AB910D77-8133-8D44-978E-E33A43C27D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460274" y="4177961"/>
              <a:ext cx="1672340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2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Available for uptake</a:t>
              </a:r>
              <a:endParaRPr kumimoji="0" lang="en-US" altLang="en-US" sz="2200" b="0" i="0" u="none" strike="noStrike" cap="none" normalizeH="0" baseline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" name="Text Box 6">
              <a:extLst>
                <a:ext uri="{FF2B5EF4-FFF2-40B4-BE49-F238E27FC236}">
                  <a16:creationId xmlns:a16="http://schemas.microsoft.com/office/drawing/2014/main" id="{68E93737-3DF8-0C49-84E5-4D671ABF42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88474" y="4039461"/>
              <a:ext cx="2081843" cy="1107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2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Field testing/piloting complete</a:t>
              </a:r>
              <a:endParaRPr kumimoji="0" lang="en-US" altLang="en-US" sz="2200" b="0" i="0" u="none" strike="noStrike" cap="none" normalizeH="0" baseline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" name="Text Box 6">
              <a:extLst>
                <a:ext uri="{FF2B5EF4-FFF2-40B4-BE49-F238E27FC236}">
                  <a16:creationId xmlns:a16="http://schemas.microsoft.com/office/drawing/2014/main" id="{9810FA01-A7D5-A14F-BA23-DF9B40F253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21474" y="4039461"/>
              <a:ext cx="1672340" cy="1107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2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Discovery/ proof of concept</a:t>
              </a:r>
              <a:endParaRPr kumimoji="0" lang="en-US" altLang="en-US" sz="2200" b="0" i="0" u="none" strike="noStrike" cap="none" normalizeH="0" baseline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" name="Text Box 11">
              <a:extLst>
                <a:ext uri="{FF2B5EF4-FFF2-40B4-BE49-F238E27FC236}">
                  <a16:creationId xmlns:a16="http://schemas.microsoft.com/office/drawing/2014/main" id="{E7B66451-0C20-2A4D-8CD7-8B686CEC6B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68371" y="3064369"/>
              <a:ext cx="124936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1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Stage 2</a:t>
              </a:r>
              <a:endParaRPr kumimoji="0" lang="en-US" altLang="en-US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" name="Text Box 11">
              <a:extLst>
                <a:ext uri="{FF2B5EF4-FFF2-40B4-BE49-F238E27FC236}">
                  <a16:creationId xmlns:a16="http://schemas.microsoft.com/office/drawing/2014/main" id="{4CCE07C5-7C3A-9D41-94D9-4C83643B64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163166" y="3064369"/>
              <a:ext cx="124936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1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Stage 3</a:t>
              </a:r>
              <a:endParaRPr kumimoji="0" lang="en-US" altLang="en-US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" name="Text Box 11">
              <a:extLst>
                <a:ext uri="{FF2B5EF4-FFF2-40B4-BE49-F238E27FC236}">
                  <a16:creationId xmlns:a16="http://schemas.microsoft.com/office/drawing/2014/main" id="{0CC616A6-E71A-5646-8C64-D145CB0E55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42922" y="3064369"/>
              <a:ext cx="124936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1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Stage 1</a:t>
              </a:r>
              <a:endParaRPr kumimoji="0" lang="en-US" altLang="en-US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0490F28E-98DB-D246-85C6-5677B5BA0EF9}"/>
                </a:ext>
              </a:extLst>
            </p:cNvPr>
            <p:cNvSpPr txBox="1"/>
            <p:nvPr/>
          </p:nvSpPr>
          <p:spPr>
            <a:xfrm>
              <a:off x="3110465" y="3807730"/>
              <a:ext cx="256800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B55638"/>
                  </a:solidFill>
                </a:rPr>
                <a:t>Key Flagship Product Lines</a:t>
              </a:r>
              <a:endParaRPr lang="en-US" sz="2800" dirty="0">
                <a:solidFill>
                  <a:srgbClr val="B55638"/>
                </a:solidFill>
              </a:endParaRPr>
            </a:p>
          </p:txBody>
        </p:sp>
      </p:grp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6930DD69-8729-4045-AF8A-CB7B3C475BDF}"/>
              </a:ext>
            </a:extLst>
          </p:cNvPr>
          <p:cNvCxnSpPr>
            <a:cxnSpLocks/>
          </p:cNvCxnSpPr>
          <p:nvPr/>
        </p:nvCxnSpPr>
        <p:spPr>
          <a:xfrm>
            <a:off x="23161432" y="12669327"/>
            <a:ext cx="141099" cy="161589"/>
          </a:xfrm>
          <a:prstGeom prst="line">
            <a:avLst/>
          </a:prstGeom>
          <a:ln>
            <a:solidFill>
              <a:srgbClr val="B556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B7D86347-6EF8-4554-9D3C-243E9DBAB453}"/>
              </a:ext>
            </a:extLst>
          </p:cNvPr>
          <p:cNvSpPr txBox="1"/>
          <p:nvPr/>
        </p:nvSpPr>
        <p:spPr>
          <a:xfrm flipH="1">
            <a:off x="1500572" y="729712"/>
            <a:ext cx="177879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All things gender in LIVESTOCK: next steps</a:t>
            </a:r>
            <a:endParaRPr lang="en-US" sz="48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079F3F0-2A75-429F-8473-350C72B652D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712158" y="2743200"/>
            <a:ext cx="9358365" cy="762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600" dirty="0">
                <a:latin typeface="Calibri Light" panose="020F0302020204030204" pitchFamily="34" charset="0"/>
                <a:cs typeface="Calibri Light" panose="020F0302020204030204" pitchFamily="34" charset="0"/>
              </a:rPr>
              <a:t>Themes to make whole  (?) </a:t>
            </a:r>
          </a:p>
          <a:p>
            <a:pPr lvl="1"/>
            <a:r>
              <a:rPr lang="en-US" sz="3600" dirty="0">
                <a:latin typeface="Calibri Light" panose="020F0302020204030204" pitchFamily="34" charset="0"/>
                <a:cs typeface="Calibri Light" panose="020F0302020204030204" pitchFamily="34" charset="0"/>
              </a:rPr>
              <a:t>empowerment through livestock</a:t>
            </a:r>
          </a:p>
          <a:p>
            <a:pPr lvl="1"/>
            <a:r>
              <a:rPr lang="en-US" sz="3600" dirty="0">
                <a:latin typeface="Calibri Light" panose="020F0302020204030204" pitchFamily="34" charset="0"/>
                <a:cs typeface="Calibri Light" panose="020F0302020204030204" pitchFamily="34" charset="0"/>
              </a:rPr>
              <a:t>women in business</a:t>
            </a:r>
          </a:p>
          <a:p>
            <a:pPr lvl="1"/>
            <a:r>
              <a:rPr lang="en-US" sz="3600" dirty="0">
                <a:latin typeface="Calibri Light" panose="020F0302020204030204" pitchFamily="34" charset="0"/>
                <a:cs typeface="Calibri Light" panose="020F0302020204030204" pitchFamily="34" charset="0"/>
              </a:rPr>
              <a:t>scaling (Africa Rising, Feminization and LMPs)</a:t>
            </a:r>
          </a:p>
          <a:p>
            <a:pPr lvl="1"/>
            <a:r>
              <a:rPr lang="en-US" sz="3600" dirty="0">
                <a:latin typeface="Calibri Light" panose="020F0302020204030204" pitchFamily="34" charset="0"/>
                <a:cs typeface="Calibri Light" panose="020F0302020204030204" pitchFamily="34" charset="0"/>
              </a:rPr>
              <a:t>capabilities </a:t>
            </a:r>
          </a:p>
          <a:p>
            <a:pPr lvl="1"/>
            <a:endParaRPr lang="en-US" sz="3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</a:pPr>
            <a:endParaRPr lang="en-US" sz="3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</a:pPr>
            <a:endParaRPr lang="en-US" sz="3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6" name="Text Placeholder 5">
            <a:extLst>
              <a:ext uri="{FF2B5EF4-FFF2-40B4-BE49-F238E27FC236}">
                <a16:creationId xmlns:a16="http://schemas.microsoft.com/office/drawing/2014/main" id="{E74A71EC-7876-4CC6-B114-C677E18CAA2D}"/>
              </a:ext>
            </a:extLst>
          </p:cNvPr>
          <p:cNvSpPr txBox="1">
            <a:spLocks/>
          </p:cNvSpPr>
          <p:nvPr/>
        </p:nvSpPr>
        <p:spPr>
          <a:xfrm>
            <a:off x="12333372" y="2744771"/>
            <a:ext cx="9358365" cy="762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 sz="4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8194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2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9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sz="3600" dirty="0">
                <a:latin typeface="Calibri Light" panose="020F0302020204030204" pitchFamily="34" charset="0"/>
                <a:cs typeface="Calibri Light" panose="020F0302020204030204" pitchFamily="34" charset="0"/>
              </a:rPr>
              <a:t>Three discussion questions for today:</a:t>
            </a:r>
          </a:p>
          <a:p>
            <a:pPr marL="0" indent="0">
              <a:buNone/>
            </a:pPr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a) what gender legacies should LIVESTOCK leave? </a:t>
            </a:r>
          </a:p>
          <a:p>
            <a:pPr marL="0" indent="0">
              <a:buNone/>
            </a:pPr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b) how can ag/research contribute to gender equality? </a:t>
            </a:r>
          </a:p>
          <a:p>
            <a:pPr marL="0" indent="0">
              <a:buNone/>
            </a:pPr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c) what can you do about contributing to gender work in LIVESTOCK?</a:t>
            </a:r>
          </a:p>
          <a:p>
            <a:pPr marL="0" indent="0">
              <a:buNone/>
            </a:pPr>
            <a:endParaRPr lang="en-US" sz="3600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en-GB" sz="3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en-GB" sz="3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1"/>
            <a:endParaRPr lang="en-US" sz="3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en-US" sz="3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en-US" sz="3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0201036"/>
      </p:ext>
    </p:extLst>
  </p:cSld>
  <p:clrMapOvr>
    <a:masterClrMapping/>
  </p:clrMapOvr>
  <p:transition spd="slow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heme/theme1.xml><?xml version="1.0" encoding="utf-8"?>
<a:theme xmlns:a="http://schemas.openxmlformats.org/drawingml/2006/main" name="livestockfish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42865EBB-0673-45A1-ADE7-EC6DE542A623}" vid="{79A9176D-1961-4CCB-8273-F1C445C513C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8298C2169890458FD4BDF4A9A1ED37" ma:contentTypeVersion="8" ma:contentTypeDescription="Create a new document." ma:contentTypeScope="" ma:versionID="503c417a568c91312f06aed1c7a4a207">
  <xsd:schema xmlns:xsd="http://www.w3.org/2001/XMLSchema" xmlns:xs="http://www.w3.org/2001/XMLSchema" xmlns:p="http://schemas.microsoft.com/office/2006/metadata/properties" xmlns:ns3="c4c76855-bc09-4800-8f5a-f54893a0c058" targetNamespace="http://schemas.microsoft.com/office/2006/metadata/properties" ma:root="true" ma:fieldsID="31fb5b39ca58a828a926075ed710ca75" ns3:_="">
    <xsd:import namespace="c4c76855-bc09-4800-8f5a-f54893a0c05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c76855-bc09-4800-8f5a-f54893a0c05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39CAA18-B8ED-4A5F-AE1D-7FAA1652DFD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2692EE2-F029-4F94-A50D-E356EC96A65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4c76855-bc09-4800-8f5a-f54893a0c05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FB85590-8B73-4576-93CE-79ECAF74AFCD}">
  <ds:schemaRefs>
    <ds:schemaRef ds:uri="http://schemas.microsoft.com/office/2006/documentManagement/types"/>
    <ds:schemaRef ds:uri="http://purl.org/dc/dcmitype/"/>
    <ds:schemaRef ds:uri="http://purl.org/dc/elements/1.1/"/>
    <ds:schemaRef ds:uri="c4c76855-bc09-4800-8f5a-f54893a0c058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livestockfish_powerpoint_template</Template>
  <TotalTime>0</TotalTime>
  <Words>542</Words>
  <Application>Microsoft Office PowerPoint</Application>
  <PresentationFormat>Custom</PresentationFormat>
  <Paragraphs>168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livestockfish_powerpoint_template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2017-02-17T13:16:47Z</dcterms:created>
  <dcterms:modified xsi:type="dcterms:W3CDTF">2020-06-11T07:11:33Z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0x010100AB8298C2169890458FD4BDF4A9A1ED37</vt:lpwstr>
  </property>
</Properties>
</file>